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</p:sldMasterIdLst>
  <p:notesMasterIdLst>
    <p:notesMasterId r:id="rId67"/>
  </p:notesMasterIdLst>
  <p:sldIdLst>
    <p:sldId id="333" r:id="rId3"/>
    <p:sldId id="334" r:id="rId4"/>
    <p:sldId id="337" r:id="rId5"/>
    <p:sldId id="338" r:id="rId6"/>
    <p:sldId id="339" r:id="rId7"/>
    <p:sldId id="340" r:id="rId8"/>
    <p:sldId id="343" r:id="rId9"/>
    <p:sldId id="256" r:id="rId10"/>
    <p:sldId id="311" r:id="rId11"/>
    <p:sldId id="275" r:id="rId12"/>
    <p:sldId id="304" r:id="rId13"/>
    <p:sldId id="321" r:id="rId14"/>
    <p:sldId id="303" r:id="rId15"/>
    <p:sldId id="290" r:id="rId16"/>
    <p:sldId id="258" r:id="rId17"/>
    <p:sldId id="318" r:id="rId18"/>
    <p:sldId id="297" r:id="rId19"/>
    <p:sldId id="327" r:id="rId20"/>
    <p:sldId id="328" r:id="rId21"/>
    <p:sldId id="329" r:id="rId22"/>
    <p:sldId id="309" r:id="rId23"/>
    <p:sldId id="312" r:id="rId24"/>
    <p:sldId id="313" r:id="rId25"/>
    <p:sldId id="314" r:id="rId26"/>
    <p:sldId id="289" r:id="rId27"/>
    <p:sldId id="271" r:id="rId28"/>
    <p:sldId id="336" r:id="rId29"/>
    <p:sldId id="310" r:id="rId30"/>
    <p:sldId id="322" r:id="rId31"/>
    <p:sldId id="323" r:id="rId32"/>
    <p:sldId id="324" r:id="rId33"/>
    <p:sldId id="325" r:id="rId34"/>
    <p:sldId id="326" r:id="rId35"/>
    <p:sldId id="259" r:id="rId36"/>
    <p:sldId id="330" r:id="rId37"/>
    <p:sldId id="305" r:id="rId38"/>
    <p:sldId id="306" r:id="rId39"/>
    <p:sldId id="307" r:id="rId40"/>
    <p:sldId id="308" r:id="rId41"/>
    <p:sldId id="260" r:id="rId42"/>
    <p:sldId id="335" r:id="rId43"/>
    <p:sldId id="331" r:id="rId44"/>
    <p:sldId id="302" r:id="rId45"/>
    <p:sldId id="273" r:id="rId46"/>
    <p:sldId id="261" r:id="rId47"/>
    <p:sldId id="274" r:id="rId48"/>
    <p:sldId id="262" r:id="rId49"/>
    <p:sldId id="276" r:id="rId50"/>
    <p:sldId id="263" r:id="rId51"/>
    <p:sldId id="277" r:id="rId52"/>
    <p:sldId id="265" r:id="rId53"/>
    <p:sldId id="278" r:id="rId54"/>
    <p:sldId id="332" r:id="rId55"/>
    <p:sldId id="266" r:id="rId56"/>
    <p:sldId id="341" r:id="rId57"/>
    <p:sldId id="267" r:id="rId58"/>
    <p:sldId id="279" r:id="rId59"/>
    <p:sldId id="268" r:id="rId60"/>
    <p:sldId id="280" r:id="rId61"/>
    <p:sldId id="342" r:id="rId62"/>
    <p:sldId id="319" r:id="rId63"/>
    <p:sldId id="320" r:id="rId64"/>
    <p:sldId id="292" r:id="rId65"/>
    <p:sldId id="293" r:id="rId6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46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83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presProps" Target="presProps.xml"/><Relationship Id="rId7" Type="http://schemas.openxmlformats.org/officeDocument/2006/relationships/slide" Target="slides/slide5.xml"/><Relationship Id="rId71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F2910D2-411D-49EE-8F4F-9F5E23FBEA28}" type="datetimeFigureOut">
              <a:rPr lang="en-US"/>
              <a:pPr>
                <a:defRPr/>
              </a:pPr>
              <a:t>10/7/2012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C56B84E-0CB2-4197-BD8B-79BB89BF0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C21001-BF0D-46C1-9915-01D714BDD88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0FE30-C05A-41CA-9F16-5FC7AC6F1AFA}" type="datetimeFigureOut">
              <a:rPr lang="en-US"/>
              <a:pPr>
                <a:defRPr/>
              </a:pPr>
              <a:t>10/7/2012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838BB-A3AB-40F2-8D3C-8E98FBB7E1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7808C-6A42-4FFF-B48E-5D5AE4D248A8}" type="datetimeFigureOut">
              <a:rPr lang="en-US"/>
              <a:pPr>
                <a:defRPr/>
              </a:pPr>
              <a:t>10/7/2012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1D13E-7013-474A-8828-C58C9745D0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2F144-994F-4978-BF23-E370CF5A3575}" type="datetimeFigureOut">
              <a:rPr lang="en-US"/>
              <a:pPr>
                <a:defRPr/>
              </a:pPr>
              <a:t>10/7/2012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DB63D-387C-442F-AF42-4971B9B5B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0EECC-9469-4D62-9D92-0BF6986236EB}" type="datetimeFigureOut">
              <a:rPr lang="en-US"/>
              <a:pPr>
                <a:defRPr/>
              </a:pPr>
              <a:t>10/7/2012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DA5CB-0CF2-4CB0-98A7-51AD775DDE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CCD5D-7BDE-483F-81A0-4C54D69359F7}" type="datetimeFigureOut">
              <a:rPr lang="en-US"/>
              <a:pPr>
                <a:defRPr/>
              </a:pPr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DA699-05C0-4549-BE6F-C7D50A49D9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4FD257-CBD2-4342-97B5-DFB0B02C8979}" type="datetimeFigureOut">
              <a:rPr lang="en-GB"/>
              <a:pPr/>
              <a:t>07/10/2012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F37889-2643-48C6-AA07-2171720BA0E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B5AF2-E378-43CA-8EC7-C35FA9718A15}" type="datetimeFigureOut">
              <a:rPr lang="en-GB"/>
              <a:pPr/>
              <a:t>07/10/2012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F9240-6257-4DE3-BFA0-F43C5A41270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D25592-B692-4255-834F-C00D7ED84AC9}" type="datetimeFigureOut">
              <a:rPr lang="en-GB"/>
              <a:pPr/>
              <a:t>07/10/2012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5DC01-65E0-4AEF-9636-182F5B1D0F0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E55790-EE71-41D5-A678-7902765B807B}" type="datetimeFigureOut">
              <a:rPr lang="en-GB"/>
              <a:pPr/>
              <a:t>07/10/2012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191EE5-4F93-479C-84F1-ADBB0F131D2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5DB85F-D8B2-4D22-8928-C5DF37D97D70}" type="datetimeFigureOut">
              <a:rPr lang="en-GB"/>
              <a:pPr/>
              <a:t>07/10/2012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A9BFF0-AA97-4DD7-A3A0-EA728220B9E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04F003-DCF5-4220-8FBE-ADCA4C07AC3F}" type="datetimeFigureOut">
              <a:rPr lang="en-GB"/>
              <a:pPr/>
              <a:t>07/10/2012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731E02-B140-4120-A782-E5A7120103D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CB8E4-6903-4017-BCFE-4A45724D82AD}" type="datetimeFigureOut">
              <a:rPr lang="en-US"/>
              <a:pPr>
                <a:defRPr/>
              </a:pPr>
              <a:t>10/7/2012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9BD13-97E1-4ACB-B7D8-DC6E327076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4F5FB8-1525-4F76-AB32-C65F2189AFDF}" type="datetimeFigureOut">
              <a:rPr lang="en-GB"/>
              <a:pPr/>
              <a:t>07/10/2012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A2154-F96C-4331-B835-65CC5CF133A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ED6C50-B175-4522-AD9E-588C386B64FF}" type="datetimeFigureOut">
              <a:rPr lang="en-GB"/>
              <a:pPr/>
              <a:t>07/10/2012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197086-436A-416D-942A-64F88EE1325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53058E-02B5-4834-92D9-4F2A7BC18B3F}" type="datetimeFigureOut">
              <a:rPr lang="en-GB"/>
              <a:pPr/>
              <a:t>07/10/2012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ED20E8-EE2D-4D31-939B-02C80ED2042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DE3B48-BFE8-4C93-8D55-4328F8250FF0}" type="datetimeFigureOut">
              <a:rPr lang="en-GB"/>
              <a:pPr/>
              <a:t>07/10/2012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95D792-2605-4EAD-AF22-B9CFDEE94D2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914400"/>
            <a:ext cx="19431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914400"/>
            <a:ext cx="5676900" cy="518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9E02AD-7772-46E9-B5A7-6AA4FB9280C0}" type="datetimeFigureOut">
              <a:rPr lang="en-GB"/>
              <a:pPr/>
              <a:t>07/10/2012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4011F1-0C4F-4D9A-8526-3E55C9732C8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A9AAA-F9E9-439D-835B-F4FDF4914701}" type="datetimeFigureOut">
              <a:rPr lang="en-US"/>
              <a:pPr>
                <a:defRPr/>
              </a:pPr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81F90-78BB-4CB5-B7E5-89A0EBD6B4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F9903-384D-4867-B070-681D1EC155D7}" type="datetimeFigureOut">
              <a:rPr lang="en-US"/>
              <a:pPr>
                <a:defRPr/>
              </a:pPr>
              <a:t>10/7/2012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DF69D-5317-4341-A2CC-17ACA8373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D59F1-20EC-4DCB-ABE6-759D350CB9CF}" type="datetimeFigureOut">
              <a:rPr lang="en-US"/>
              <a:pPr>
                <a:defRPr/>
              </a:pPr>
              <a:t>10/7/2012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709B7-B3AD-4371-8F3A-A95A8F1FA3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BB9F8-9F28-4099-A7C9-0D973B734EA7}" type="datetimeFigureOut">
              <a:rPr lang="en-US"/>
              <a:pPr>
                <a:defRPr/>
              </a:pPr>
              <a:t>10/7/2012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B1BF4-7FFC-4C11-B304-F2A89BCA77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46139-7706-49E8-8930-B3742A8B0C9F}" type="datetimeFigureOut">
              <a:rPr lang="en-US"/>
              <a:pPr>
                <a:defRPr/>
              </a:pPr>
              <a:t>10/7/2012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3BDD6-FD91-4502-83C7-B07046DF5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D29EE-7D4A-4B6B-BF3A-59CAC6605DF0}" type="datetimeFigureOut">
              <a:rPr lang="en-US"/>
              <a:pPr>
                <a:defRPr/>
              </a:pPr>
              <a:t>10/7/2012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106C2-4E7B-4DE0-AB1E-6397777259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57FC8-8859-4A40-A34F-6BF33D4F3381}" type="datetimeFigureOut">
              <a:rPr lang="en-US"/>
              <a:pPr>
                <a:defRPr/>
              </a:pPr>
              <a:t>10/7/2012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FD00E-CAA0-46E7-8B7F-FB0767BE5F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E21A863-50F8-4D9F-B596-6310BFBE06C9}" type="datetimeFigureOut">
              <a:rPr lang="en-US"/>
              <a:pPr>
                <a:defRPr/>
              </a:pPr>
              <a:t>10/7/2012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1BF6E07-DFB6-4A8B-8E80-BE5F6F12D2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2" r:id="rId2"/>
    <p:sldLayoutId id="2147483687" r:id="rId3"/>
    <p:sldLayoutId id="2147483671" r:id="rId4"/>
    <p:sldLayoutId id="2147483670" r:id="rId5"/>
    <p:sldLayoutId id="2147483669" r:id="rId6"/>
    <p:sldLayoutId id="2147483668" r:id="rId7"/>
    <p:sldLayoutId id="2147483667" r:id="rId8"/>
    <p:sldLayoutId id="2147483688" r:id="rId9"/>
    <p:sldLayoutId id="2147483666" r:id="rId10"/>
    <p:sldLayoutId id="2147483665" r:id="rId11"/>
    <p:sldLayoutId id="2147483684" r:id="rId12"/>
    <p:sldLayoutId id="2147483685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144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+mn-cs"/>
              </a:defRPr>
            </a:lvl1pPr>
          </a:lstStyle>
          <a:p>
            <a:fld id="{DB4F9912-BB2F-4505-BE1F-B514B97FB1BC}" type="datetimeFigureOut">
              <a:rPr lang="en-GB"/>
              <a:pPr/>
              <a:t>07/10/2012</a:t>
            </a:fld>
            <a:endParaRPr lang="en-GB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fld id="{03AC539D-F833-48A6-87F5-3901DBBC6D32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87047" name="Picture 7" descr="top_stripe"/>
          <p:cNvPicPr>
            <a:picLocks noChangeAspect="1" noChangeArrowheads="1"/>
          </p:cNvPicPr>
          <p:nvPr/>
        </p:nvPicPr>
        <p:blipFill>
          <a:blip r:embed="rId13" cstate="print"/>
          <a:srcRect r="3999"/>
          <a:stretch>
            <a:fillRect/>
          </a:stretch>
        </p:blipFill>
        <p:spPr bwMode="auto">
          <a:xfrm>
            <a:off x="0" y="0"/>
            <a:ext cx="9144000" cy="838200"/>
          </a:xfrm>
          <a:prstGeom prst="rect">
            <a:avLst/>
          </a:prstGeom>
          <a:noFill/>
        </p:spPr>
      </p:pic>
      <p:sp>
        <p:nvSpPr>
          <p:cNvPr id="87048" name="Text Box 8"/>
          <p:cNvSpPr txBox="1">
            <a:spLocks noChangeArrowheads="1"/>
          </p:cNvSpPr>
          <p:nvPr/>
        </p:nvSpPr>
        <p:spPr bwMode="auto">
          <a:xfrm>
            <a:off x="6483350" y="560388"/>
            <a:ext cx="2463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300" b="1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rPr>
              <a:t>http://www.bized.co.uk</a:t>
            </a:r>
          </a:p>
        </p:txBody>
      </p:sp>
      <p:sp>
        <p:nvSpPr>
          <p:cNvPr id="87049" name="Line 9"/>
          <p:cNvSpPr>
            <a:spLocks noChangeShapeType="1"/>
          </p:cNvSpPr>
          <p:nvPr/>
        </p:nvSpPr>
        <p:spPr bwMode="auto">
          <a:xfrm>
            <a:off x="0" y="6248400"/>
            <a:ext cx="9144000" cy="0"/>
          </a:xfrm>
          <a:prstGeom prst="line">
            <a:avLst/>
          </a:prstGeom>
          <a:noFill/>
          <a:ln w="25400">
            <a:solidFill>
              <a:srgbClr val="174174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7050" name="Text Box 10"/>
          <p:cNvSpPr txBox="1">
            <a:spLocks noChangeArrowheads="1"/>
          </p:cNvSpPr>
          <p:nvPr/>
        </p:nvSpPr>
        <p:spPr bwMode="auto">
          <a:xfrm>
            <a:off x="6859588" y="6583363"/>
            <a:ext cx="22844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200" b="1">
                <a:solidFill>
                  <a:schemeClr val="folHlink"/>
                </a:solidFill>
                <a:latin typeface="Verdana" pitchFamily="34" charset="0"/>
                <a:cs typeface="Times New Roman" pitchFamily="18" charset="0"/>
              </a:rPr>
              <a:t>Copyright 2006 – Biz/ed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rgbClr val="174174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rgbClr val="174174"/>
          </a:solidFill>
          <a:latin typeface="Verdana" pitchFamily="34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rgbClr val="174174"/>
          </a:solidFill>
          <a:latin typeface="Verdana" pitchFamily="34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rgbClr val="174174"/>
          </a:solidFill>
          <a:latin typeface="Verdana" pitchFamily="34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rgbClr val="174174"/>
          </a:solidFill>
          <a:latin typeface="Verdana" pitchFamily="34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174174"/>
          </a:solidFill>
          <a:latin typeface="Verdana" pitchFamily="34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174174"/>
          </a:solidFill>
          <a:latin typeface="Verdana" pitchFamily="34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174174"/>
          </a:solidFill>
          <a:latin typeface="Verdana" pitchFamily="34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174174"/>
          </a:solidFill>
          <a:latin typeface="Verdana" pitchFamily="34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5C89C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5C89C2"/>
        </a:buClr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5C89C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5C89C2"/>
        </a:buClr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5C89C2"/>
        </a:buClr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5C89C2"/>
        </a:buClr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5C89C2"/>
        </a:buClr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5C89C2"/>
        </a:buClr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5C89C2"/>
        </a:buClr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9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Friday, September 28th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Warm up – </a:t>
            </a:r>
          </a:p>
          <a:p>
            <a:pPr lvl="1"/>
            <a:r>
              <a:rPr lang="en-US" sz="3200" dirty="0" smtClean="0"/>
              <a:t>Unit 2 Test</a:t>
            </a:r>
          </a:p>
          <a:p>
            <a:pPr lvl="1"/>
            <a:r>
              <a:rPr lang="en-US" sz="3200" dirty="0" smtClean="0"/>
              <a:t>Current Event</a:t>
            </a:r>
          </a:p>
          <a:p>
            <a:pPr lvl="1"/>
            <a:r>
              <a:rPr lang="en-US" sz="3200" dirty="0" smtClean="0"/>
              <a:t>Unit 3 Vocabulary Activity</a:t>
            </a:r>
          </a:p>
          <a:p>
            <a:r>
              <a:rPr lang="en-US" sz="3200" dirty="0" smtClean="0"/>
              <a:t>Unit 3 – Marketing Information Management</a:t>
            </a:r>
          </a:p>
          <a:p>
            <a:pPr lvl="1"/>
            <a:r>
              <a:rPr lang="en-US" sz="3200" dirty="0" smtClean="0"/>
              <a:t>Slide Show/Notes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r>
              <a:rPr lang="en-US" smtClean="0"/>
              <a:t>MIM Vocabulary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Define the following terms: marketing information, marketing-information management system, and marketing research.</a:t>
            </a:r>
          </a:p>
          <a:p>
            <a:r>
              <a:rPr lang="en-US" smtClean="0"/>
              <a:t>Marketing Information</a:t>
            </a:r>
          </a:p>
          <a:p>
            <a:pPr lvl="1"/>
            <a:r>
              <a:rPr lang="en-US" smtClean="0"/>
              <a:t>Information gleaned from talking with the customer</a:t>
            </a:r>
          </a:p>
          <a:p>
            <a:r>
              <a:rPr lang="en-US" smtClean="0"/>
              <a:t>Marketing-Information Management System</a:t>
            </a:r>
          </a:p>
          <a:p>
            <a:pPr lvl="1"/>
            <a:r>
              <a:rPr lang="en-US" smtClean="0"/>
              <a:t>Method for collecting and analyzing/interpreting data</a:t>
            </a:r>
          </a:p>
          <a:p>
            <a:r>
              <a:rPr lang="en-US" smtClean="0"/>
              <a:t>Marketing Research</a:t>
            </a:r>
          </a:p>
          <a:p>
            <a:pPr lvl="1"/>
            <a:r>
              <a:rPr lang="en-US" smtClean="0"/>
              <a:t>Methodology for discovering the customer’s wants and needs – links consumer, customer and public to marketer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/>
          </p:cNvSpPr>
          <p:nvPr>
            <p:ph type="title"/>
          </p:nvPr>
        </p:nvSpPr>
        <p:spPr>
          <a:xfrm>
            <a:off x="0" y="0"/>
            <a:ext cx="9067800" cy="1752600"/>
          </a:xfrm>
        </p:spPr>
        <p:txBody>
          <a:bodyPr/>
          <a:lstStyle/>
          <a:p>
            <a:pPr algn="ctr"/>
            <a:r>
              <a:rPr lang="en-US" smtClean="0"/>
              <a:t>MARKETING INFORMATION MANAGEMENT</a:t>
            </a:r>
          </a:p>
        </p:txBody>
      </p:sp>
      <p:sp>
        <p:nvSpPr>
          <p:cNvPr id="71683" name="Rectangle 3"/>
          <p:cNvSpPr>
            <a:spLocks noGrp="1"/>
          </p:cNvSpPr>
          <p:nvPr>
            <p:ph type="body" idx="1"/>
          </p:nvPr>
        </p:nvSpPr>
        <p:spPr>
          <a:xfrm>
            <a:off x="533400" y="1905000"/>
            <a:ext cx="8610600" cy="4572000"/>
          </a:xfrm>
        </p:spPr>
        <p:txBody>
          <a:bodyPr/>
          <a:lstStyle/>
          <a:p>
            <a:pPr marL="609600" indent="-609600">
              <a:buFont typeface="Wingdings 2" pitchFamily="18" charset="2"/>
              <a:buNone/>
            </a:pPr>
            <a:r>
              <a:rPr lang="en-US" smtClean="0"/>
              <a:t>= MARKETING FUNCTION THAT:</a:t>
            </a:r>
          </a:p>
          <a:p>
            <a:pPr marL="609600" indent="-609600">
              <a:buFont typeface="Wingdings 2" pitchFamily="18" charset="2"/>
              <a:buNone/>
            </a:pPr>
            <a:endParaRPr lang="en-US" smtClean="0"/>
          </a:p>
          <a:p>
            <a:pPr marL="609600" indent="-609600">
              <a:buFontTx/>
              <a:buAutoNum type="arabicPeriod"/>
            </a:pPr>
            <a:r>
              <a:rPr lang="en-US" smtClean="0"/>
              <a:t>GATHERS, RECORDS, ANALYZES &amp; DISSEMINATES INFORMATION</a:t>
            </a:r>
          </a:p>
          <a:p>
            <a:pPr marL="609600" indent="-609600">
              <a:buFontTx/>
              <a:buAutoNum type="arabicPeriod"/>
            </a:pPr>
            <a:r>
              <a:rPr lang="en-US" smtClean="0"/>
              <a:t>FORECASTS WHAT TYPES OF MERCHANDISE WILL BE SOLD</a:t>
            </a:r>
          </a:p>
          <a:p>
            <a:pPr marL="609600" indent="-609600">
              <a:buFontTx/>
              <a:buNone/>
            </a:pPr>
            <a:endParaRPr lang="en-US" smtClean="0"/>
          </a:p>
          <a:p>
            <a:pPr marL="609600" indent="-609600">
              <a:buFontTx/>
              <a:buNone/>
            </a:pPr>
            <a:r>
              <a:rPr lang="en-US" smtClean="0"/>
              <a:t>FOR THIS YOU NEED MARKETING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7" name="Picture 3" descr="$3$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81000" y="228600"/>
            <a:ext cx="95250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/>
          </p:cNvSpPr>
          <p:nvPr>
            <p:ph type="title"/>
          </p:nvPr>
        </p:nvSpPr>
        <p:spPr>
          <a:xfrm>
            <a:off x="0" y="0"/>
            <a:ext cx="9067800" cy="1752600"/>
          </a:xfrm>
        </p:spPr>
        <p:txBody>
          <a:bodyPr/>
          <a:lstStyle/>
          <a:p>
            <a:pPr algn="ctr"/>
            <a:r>
              <a:rPr lang="en-US" smtClean="0"/>
              <a:t>What Information is Important in the areas of:</a:t>
            </a:r>
          </a:p>
        </p:txBody>
      </p:sp>
      <p:sp>
        <p:nvSpPr>
          <p:cNvPr id="70659" name="Rectangle 3"/>
          <p:cNvSpPr>
            <a:spLocks noGrp="1"/>
          </p:cNvSpPr>
          <p:nvPr>
            <p:ph type="body" sz="half" idx="1"/>
          </p:nvPr>
        </p:nvSpPr>
        <p:spPr>
          <a:xfrm>
            <a:off x="685800" y="1905000"/>
            <a:ext cx="3810000" cy="4114800"/>
          </a:xfrm>
        </p:spPr>
        <p:txBody>
          <a:bodyPr/>
          <a:lstStyle/>
          <a:p>
            <a:pPr marL="342900" indent="-342900"/>
            <a:r>
              <a:rPr lang="en-US" sz="2800" smtClean="0"/>
              <a:t>PRODUCTION</a:t>
            </a:r>
          </a:p>
          <a:p>
            <a:pPr marL="342900" indent="-342900"/>
            <a:r>
              <a:rPr lang="en-US" sz="2800" smtClean="0"/>
              <a:t>PRICING</a:t>
            </a:r>
          </a:p>
          <a:p>
            <a:pPr marL="342900" indent="-342900"/>
            <a:r>
              <a:rPr lang="en-US" sz="2800" smtClean="0"/>
              <a:t>PROMOTION</a:t>
            </a:r>
          </a:p>
        </p:txBody>
      </p:sp>
      <p:sp>
        <p:nvSpPr>
          <p:cNvPr id="70660" name="Rectangle 4"/>
          <p:cNvSpPr>
            <a:spLocks noGrp="1"/>
          </p:cNvSpPr>
          <p:nvPr>
            <p:ph type="body" sz="half" idx="2"/>
          </p:nvPr>
        </p:nvSpPr>
        <p:spPr>
          <a:xfrm>
            <a:off x="4330700" y="1935163"/>
            <a:ext cx="4033838" cy="1706562"/>
          </a:xfrm>
        </p:spPr>
        <p:txBody>
          <a:bodyPr/>
          <a:lstStyle/>
          <a:p>
            <a:pPr marL="342900" indent="-342900"/>
            <a:r>
              <a:rPr lang="en-US" sz="2800" smtClean="0"/>
              <a:t>DISTRIBUTION</a:t>
            </a:r>
          </a:p>
          <a:p>
            <a:pPr marL="342900" indent="-342900"/>
            <a:r>
              <a:rPr lang="en-US" sz="2800" smtClean="0"/>
              <a:t>SALES</a:t>
            </a:r>
          </a:p>
        </p:txBody>
      </p:sp>
      <p:grpSp>
        <p:nvGrpSpPr>
          <p:cNvPr id="70661" name="Group 5"/>
          <p:cNvGrpSpPr>
            <a:grpSpLocks/>
          </p:cNvGrpSpPr>
          <p:nvPr/>
        </p:nvGrpSpPr>
        <p:grpSpPr bwMode="auto">
          <a:xfrm>
            <a:off x="2057400" y="3200400"/>
            <a:ext cx="4953000" cy="2554288"/>
            <a:chOff x="3504" y="2496"/>
            <a:chExt cx="1871" cy="889"/>
          </a:xfrm>
        </p:grpSpPr>
        <p:sp>
          <p:nvSpPr>
            <p:cNvPr id="70662" name="Freeform 6"/>
            <p:cNvSpPr>
              <a:spLocks/>
            </p:cNvSpPr>
            <p:nvPr/>
          </p:nvSpPr>
          <p:spPr bwMode="auto">
            <a:xfrm>
              <a:off x="4088" y="2886"/>
              <a:ext cx="502" cy="383"/>
            </a:xfrm>
            <a:custGeom>
              <a:avLst/>
              <a:gdLst/>
              <a:ahLst/>
              <a:cxnLst>
                <a:cxn ang="0">
                  <a:pos x="346" y="383"/>
                </a:cxn>
                <a:cxn ang="0">
                  <a:pos x="353" y="333"/>
                </a:cxn>
                <a:cxn ang="0">
                  <a:pos x="393" y="383"/>
                </a:cxn>
                <a:cxn ang="0">
                  <a:pos x="502" y="383"/>
                </a:cxn>
                <a:cxn ang="0">
                  <a:pos x="423" y="173"/>
                </a:cxn>
                <a:cxn ang="0">
                  <a:pos x="396" y="70"/>
                </a:cxn>
                <a:cxn ang="0">
                  <a:pos x="387" y="60"/>
                </a:cxn>
                <a:cxn ang="0">
                  <a:pos x="377" y="53"/>
                </a:cxn>
                <a:cxn ang="0">
                  <a:pos x="302" y="14"/>
                </a:cxn>
                <a:cxn ang="0">
                  <a:pos x="292" y="5"/>
                </a:cxn>
                <a:cxn ang="0">
                  <a:pos x="153" y="0"/>
                </a:cxn>
                <a:cxn ang="0">
                  <a:pos x="116" y="26"/>
                </a:cxn>
                <a:cxn ang="0">
                  <a:pos x="32" y="62"/>
                </a:cxn>
                <a:cxn ang="0">
                  <a:pos x="28" y="67"/>
                </a:cxn>
                <a:cxn ang="0">
                  <a:pos x="25" y="74"/>
                </a:cxn>
                <a:cxn ang="0">
                  <a:pos x="0" y="208"/>
                </a:cxn>
                <a:cxn ang="0">
                  <a:pos x="7" y="326"/>
                </a:cxn>
                <a:cxn ang="0">
                  <a:pos x="7" y="383"/>
                </a:cxn>
                <a:cxn ang="0">
                  <a:pos x="346" y="383"/>
                </a:cxn>
              </a:cxnLst>
              <a:rect l="0" t="0" r="r" b="b"/>
              <a:pathLst>
                <a:path w="502" h="383">
                  <a:moveTo>
                    <a:pt x="346" y="383"/>
                  </a:moveTo>
                  <a:lnTo>
                    <a:pt x="353" y="333"/>
                  </a:lnTo>
                  <a:lnTo>
                    <a:pt x="393" y="383"/>
                  </a:lnTo>
                  <a:lnTo>
                    <a:pt x="502" y="383"/>
                  </a:lnTo>
                  <a:lnTo>
                    <a:pt x="423" y="173"/>
                  </a:lnTo>
                  <a:lnTo>
                    <a:pt x="396" y="70"/>
                  </a:lnTo>
                  <a:lnTo>
                    <a:pt x="387" y="60"/>
                  </a:lnTo>
                  <a:lnTo>
                    <a:pt x="377" y="53"/>
                  </a:lnTo>
                  <a:lnTo>
                    <a:pt x="302" y="14"/>
                  </a:lnTo>
                  <a:lnTo>
                    <a:pt x="292" y="5"/>
                  </a:lnTo>
                  <a:lnTo>
                    <a:pt x="153" y="0"/>
                  </a:lnTo>
                  <a:lnTo>
                    <a:pt x="116" y="26"/>
                  </a:lnTo>
                  <a:lnTo>
                    <a:pt x="32" y="62"/>
                  </a:lnTo>
                  <a:lnTo>
                    <a:pt x="28" y="67"/>
                  </a:lnTo>
                  <a:lnTo>
                    <a:pt x="25" y="74"/>
                  </a:lnTo>
                  <a:lnTo>
                    <a:pt x="0" y="208"/>
                  </a:lnTo>
                  <a:lnTo>
                    <a:pt x="7" y="326"/>
                  </a:lnTo>
                  <a:lnTo>
                    <a:pt x="7" y="383"/>
                  </a:lnTo>
                  <a:lnTo>
                    <a:pt x="346" y="383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63" name="Freeform 7"/>
            <p:cNvSpPr>
              <a:spLocks/>
            </p:cNvSpPr>
            <p:nvPr/>
          </p:nvSpPr>
          <p:spPr bwMode="auto">
            <a:xfrm>
              <a:off x="4088" y="2886"/>
              <a:ext cx="502" cy="383"/>
            </a:xfrm>
            <a:custGeom>
              <a:avLst/>
              <a:gdLst/>
              <a:ahLst/>
              <a:cxnLst>
                <a:cxn ang="0">
                  <a:pos x="346" y="383"/>
                </a:cxn>
                <a:cxn ang="0">
                  <a:pos x="353" y="333"/>
                </a:cxn>
                <a:cxn ang="0">
                  <a:pos x="393" y="383"/>
                </a:cxn>
                <a:cxn ang="0">
                  <a:pos x="502" y="383"/>
                </a:cxn>
                <a:cxn ang="0">
                  <a:pos x="423" y="173"/>
                </a:cxn>
                <a:cxn ang="0">
                  <a:pos x="396" y="70"/>
                </a:cxn>
                <a:cxn ang="0">
                  <a:pos x="387" y="60"/>
                </a:cxn>
                <a:cxn ang="0">
                  <a:pos x="377" y="53"/>
                </a:cxn>
                <a:cxn ang="0">
                  <a:pos x="302" y="14"/>
                </a:cxn>
                <a:cxn ang="0">
                  <a:pos x="292" y="5"/>
                </a:cxn>
                <a:cxn ang="0">
                  <a:pos x="153" y="0"/>
                </a:cxn>
                <a:cxn ang="0">
                  <a:pos x="116" y="26"/>
                </a:cxn>
                <a:cxn ang="0">
                  <a:pos x="32" y="62"/>
                </a:cxn>
                <a:cxn ang="0">
                  <a:pos x="28" y="67"/>
                </a:cxn>
                <a:cxn ang="0">
                  <a:pos x="25" y="74"/>
                </a:cxn>
                <a:cxn ang="0">
                  <a:pos x="0" y="208"/>
                </a:cxn>
                <a:cxn ang="0">
                  <a:pos x="7" y="326"/>
                </a:cxn>
                <a:cxn ang="0">
                  <a:pos x="7" y="383"/>
                </a:cxn>
                <a:cxn ang="0">
                  <a:pos x="346" y="383"/>
                </a:cxn>
              </a:cxnLst>
              <a:rect l="0" t="0" r="r" b="b"/>
              <a:pathLst>
                <a:path w="502" h="383">
                  <a:moveTo>
                    <a:pt x="346" y="383"/>
                  </a:moveTo>
                  <a:lnTo>
                    <a:pt x="353" y="333"/>
                  </a:lnTo>
                  <a:lnTo>
                    <a:pt x="393" y="383"/>
                  </a:lnTo>
                  <a:lnTo>
                    <a:pt x="502" y="383"/>
                  </a:lnTo>
                  <a:lnTo>
                    <a:pt x="423" y="173"/>
                  </a:lnTo>
                  <a:lnTo>
                    <a:pt x="396" y="70"/>
                  </a:lnTo>
                  <a:lnTo>
                    <a:pt x="387" y="60"/>
                  </a:lnTo>
                  <a:lnTo>
                    <a:pt x="377" y="53"/>
                  </a:lnTo>
                  <a:lnTo>
                    <a:pt x="302" y="14"/>
                  </a:lnTo>
                  <a:lnTo>
                    <a:pt x="292" y="5"/>
                  </a:lnTo>
                  <a:lnTo>
                    <a:pt x="153" y="0"/>
                  </a:lnTo>
                  <a:lnTo>
                    <a:pt x="116" y="26"/>
                  </a:lnTo>
                  <a:lnTo>
                    <a:pt x="32" y="62"/>
                  </a:lnTo>
                  <a:lnTo>
                    <a:pt x="28" y="67"/>
                  </a:lnTo>
                  <a:lnTo>
                    <a:pt x="25" y="74"/>
                  </a:lnTo>
                  <a:lnTo>
                    <a:pt x="0" y="208"/>
                  </a:lnTo>
                  <a:lnTo>
                    <a:pt x="7" y="326"/>
                  </a:lnTo>
                  <a:lnTo>
                    <a:pt x="7" y="383"/>
                  </a:lnTo>
                  <a:lnTo>
                    <a:pt x="346" y="383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64" name="Freeform 8"/>
            <p:cNvSpPr>
              <a:spLocks/>
            </p:cNvSpPr>
            <p:nvPr/>
          </p:nvSpPr>
          <p:spPr bwMode="auto">
            <a:xfrm>
              <a:off x="4291" y="2972"/>
              <a:ext cx="74" cy="297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31" y="2"/>
                </a:cxn>
                <a:cxn ang="0">
                  <a:pos x="49" y="23"/>
                </a:cxn>
                <a:cxn ang="0">
                  <a:pos x="41" y="48"/>
                </a:cxn>
                <a:cxn ang="0">
                  <a:pos x="41" y="48"/>
                </a:cxn>
                <a:cxn ang="0">
                  <a:pos x="49" y="87"/>
                </a:cxn>
                <a:cxn ang="0">
                  <a:pos x="59" y="152"/>
                </a:cxn>
                <a:cxn ang="0">
                  <a:pos x="66" y="217"/>
                </a:cxn>
                <a:cxn ang="0">
                  <a:pos x="74" y="297"/>
                </a:cxn>
                <a:cxn ang="0">
                  <a:pos x="2" y="297"/>
                </a:cxn>
                <a:cxn ang="0">
                  <a:pos x="0" y="288"/>
                </a:cxn>
                <a:cxn ang="0">
                  <a:pos x="0" y="237"/>
                </a:cxn>
                <a:cxn ang="0">
                  <a:pos x="3" y="175"/>
                </a:cxn>
                <a:cxn ang="0">
                  <a:pos x="9" y="113"/>
                </a:cxn>
                <a:cxn ang="0">
                  <a:pos x="19" y="53"/>
                </a:cxn>
                <a:cxn ang="0">
                  <a:pos x="19" y="53"/>
                </a:cxn>
                <a:cxn ang="0">
                  <a:pos x="7" y="23"/>
                </a:cxn>
                <a:cxn ang="0">
                  <a:pos x="22" y="0"/>
                </a:cxn>
              </a:cxnLst>
              <a:rect l="0" t="0" r="r" b="b"/>
              <a:pathLst>
                <a:path w="74" h="297">
                  <a:moveTo>
                    <a:pt x="22" y="0"/>
                  </a:moveTo>
                  <a:lnTo>
                    <a:pt x="31" y="2"/>
                  </a:lnTo>
                  <a:lnTo>
                    <a:pt x="49" y="23"/>
                  </a:lnTo>
                  <a:lnTo>
                    <a:pt x="41" y="48"/>
                  </a:lnTo>
                  <a:lnTo>
                    <a:pt x="41" y="48"/>
                  </a:lnTo>
                  <a:lnTo>
                    <a:pt x="49" y="87"/>
                  </a:lnTo>
                  <a:lnTo>
                    <a:pt x="59" y="152"/>
                  </a:lnTo>
                  <a:lnTo>
                    <a:pt x="66" y="217"/>
                  </a:lnTo>
                  <a:lnTo>
                    <a:pt x="74" y="297"/>
                  </a:lnTo>
                  <a:lnTo>
                    <a:pt x="2" y="297"/>
                  </a:lnTo>
                  <a:lnTo>
                    <a:pt x="0" y="288"/>
                  </a:lnTo>
                  <a:lnTo>
                    <a:pt x="0" y="237"/>
                  </a:lnTo>
                  <a:lnTo>
                    <a:pt x="3" y="175"/>
                  </a:lnTo>
                  <a:lnTo>
                    <a:pt x="9" y="113"/>
                  </a:lnTo>
                  <a:lnTo>
                    <a:pt x="19" y="53"/>
                  </a:lnTo>
                  <a:lnTo>
                    <a:pt x="19" y="53"/>
                  </a:lnTo>
                  <a:lnTo>
                    <a:pt x="7" y="23"/>
                  </a:lnTo>
                  <a:lnTo>
                    <a:pt x="22" y="0"/>
                  </a:ln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65" name="Freeform 9"/>
            <p:cNvSpPr>
              <a:spLocks/>
            </p:cNvSpPr>
            <p:nvPr/>
          </p:nvSpPr>
          <p:spPr bwMode="auto">
            <a:xfrm>
              <a:off x="4291" y="2972"/>
              <a:ext cx="74" cy="297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31" y="2"/>
                </a:cxn>
                <a:cxn ang="0">
                  <a:pos x="49" y="23"/>
                </a:cxn>
                <a:cxn ang="0">
                  <a:pos x="41" y="48"/>
                </a:cxn>
                <a:cxn ang="0">
                  <a:pos x="41" y="48"/>
                </a:cxn>
                <a:cxn ang="0">
                  <a:pos x="49" y="87"/>
                </a:cxn>
                <a:cxn ang="0">
                  <a:pos x="59" y="152"/>
                </a:cxn>
                <a:cxn ang="0">
                  <a:pos x="66" y="217"/>
                </a:cxn>
                <a:cxn ang="0">
                  <a:pos x="74" y="297"/>
                </a:cxn>
                <a:cxn ang="0">
                  <a:pos x="2" y="297"/>
                </a:cxn>
                <a:cxn ang="0">
                  <a:pos x="0" y="288"/>
                </a:cxn>
                <a:cxn ang="0">
                  <a:pos x="0" y="237"/>
                </a:cxn>
                <a:cxn ang="0">
                  <a:pos x="3" y="175"/>
                </a:cxn>
                <a:cxn ang="0">
                  <a:pos x="9" y="113"/>
                </a:cxn>
                <a:cxn ang="0">
                  <a:pos x="19" y="53"/>
                </a:cxn>
                <a:cxn ang="0">
                  <a:pos x="19" y="53"/>
                </a:cxn>
                <a:cxn ang="0">
                  <a:pos x="7" y="23"/>
                </a:cxn>
                <a:cxn ang="0">
                  <a:pos x="22" y="0"/>
                </a:cxn>
              </a:cxnLst>
              <a:rect l="0" t="0" r="r" b="b"/>
              <a:pathLst>
                <a:path w="74" h="297">
                  <a:moveTo>
                    <a:pt x="22" y="0"/>
                  </a:moveTo>
                  <a:lnTo>
                    <a:pt x="31" y="2"/>
                  </a:lnTo>
                  <a:lnTo>
                    <a:pt x="49" y="23"/>
                  </a:lnTo>
                  <a:lnTo>
                    <a:pt x="41" y="48"/>
                  </a:lnTo>
                  <a:lnTo>
                    <a:pt x="41" y="48"/>
                  </a:lnTo>
                  <a:lnTo>
                    <a:pt x="49" y="87"/>
                  </a:lnTo>
                  <a:lnTo>
                    <a:pt x="59" y="152"/>
                  </a:lnTo>
                  <a:lnTo>
                    <a:pt x="66" y="217"/>
                  </a:lnTo>
                  <a:lnTo>
                    <a:pt x="74" y="297"/>
                  </a:lnTo>
                  <a:lnTo>
                    <a:pt x="2" y="297"/>
                  </a:lnTo>
                  <a:lnTo>
                    <a:pt x="0" y="288"/>
                  </a:lnTo>
                  <a:lnTo>
                    <a:pt x="0" y="237"/>
                  </a:lnTo>
                  <a:lnTo>
                    <a:pt x="3" y="175"/>
                  </a:lnTo>
                  <a:lnTo>
                    <a:pt x="9" y="113"/>
                  </a:lnTo>
                  <a:lnTo>
                    <a:pt x="19" y="53"/>
                  </a:lnTo>
                  <a:lnTo>
                    <a:pt x="19" y="53"/>
                  </a:lnTo>
                  <a:lnTo>
                    <a:pt x="7" y="23"/>
                  </a:lnTo>
                  <a:lnTo>
                    <a:pt x="22" y="0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66" name="Freeform 10"/>
            <p:cNvSpPr>
              <a:spLocks/>
            </p:cNvSpPr>
            <p:nvPr/>
          </p:nvSpPr>
          <p:spPr bwMode="auto">
            <a:xfrm>
              <a:off x="4226" y="2717"/>
              <a:ext cx="165" cy="255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36" y="0"/>
                </a:cxn>
                <a:cxn ang="0">
                  <a:pos x="123" y="0"/>
                </a:cxn>
                <a:cxn ang="0">
                  <a:pos x="131" y="5"/>
                </a:cxn>
                <a:cxn ang="0">
                  <a:pos x="145" y="21"/>
                </a:cxn>
                <a:cxn ang="0">
                  <a:pos x="152" y="30"/>
                </a:cxn>
                <a:cxn ang="0">
                  <a:pos x="158" y="44"/>
                </a:cxn>
                <a:cxn ang="0">
                  <a:pos x="161" y="60"/>
                </a:cxn>
                <a:cxn ang="0">
                  <a:pos x="161" y="74"/>
                </a:cxn>
                <a:cxn ang="0">
                  <a:pos x="161" y="88"/>
                </a:cxn>
                <a:cxn ang="0">
                  <a:pos x="165" y="107"/>
                </a:cxn>
                <a:cxn ang="0">
                  <a:pos x="165" y="112"/>
                </a:cxn>
                <a:cxn ang="0">
                  <a:pos x="158" y="128"/>
                </a:cxn>
                <a:cxn ang="0">
                  <a:pos x="159" y="135"/>
                </a:cxn>
                <a:cxn ang="0">
                  <a:pos x="161" y="146"/>
                </a:cxn>
                <a:cxn ang="0">
                  <a:pos x="159" y="157"/>
                </a:cxn>
                <a:cxn ang="0">
                  <a:pos x="155" y="165"/>
                </a:cxn>
                <a:cxn ang="0">
                  <a:pos x="158" y="176"/>
                </a:cxn>
                <a:cxn ang="0">
                  <a:pos x="154" y="183"/>
                </a:cxn>
                <a:cxn ang="0">
                  <a:pos x="152" y="195"/>
                </a:cxn>
                <a:cxn ang="0">
                  <a:pos x="154" y="201"/>
                </a:cxn>
                <a:cxn ang="0">
                  <a:pos x="149" y="210"/>
                </a:cxn>
                <a:cxn ang="0">
                  <a:pos x="149" y="217"/>
                </a:cxn>
                <a:cxn ang="0">
                  <a:pos x="151" y="225"/>
                </a:cxn>
                <a:cxn ang="0">
                  <a:pos x="149" y="231"/>
                </a:cxn>
                <a:cxn ang="0">
                  <a:pos x="146" y="234"/>
                </a:cxn>
                <a:cxn ang="0">
                  <a:pos x="143" y="236"/>
                </a:cxn>
                <a:cxn ang="0">
                  <a:pos x="124" y="239"/>
                </a:cxn>
                <a:cxn ang="0">
                  <a:pos x="95" y="255"/>
                </a:cxn>
                <a:cxn ang="0">
                  <a:pos x="80" y="254"/>
                </a:cxn>
                <a:cxn ang="0">
                  <a:pos x="67" y="247"/>
                </a:cxn>
                <a:cxn ang="0">
                  <a:pos x="55" y="236"/>
                </a:cxn>
                <a:cxn ang="0">
                  <a:pos x="46" y="224"/>
                </a:cxn>
                <a:cxn ang="0">
                  <a:pos x="37" y="210"/>
                </a:cxn>
                <a:cxn ang="0">
                  <a:pos x="31" y="192"/>
                </a:cxn>
                <a:cxn ang="0">
                  <a:pos x="27" y="172"/>
                </a:cxn>
                <a:cxn ang="0">
                  <a:pos x="24" y="174"/>
                </a:cxn>
                <a:cxn ang="0">
                  <a:pos x="14" y="167"/>
                </a:cxn>
                <a:cxn ang="0">
                  <a:pos x="6" y="158"/>
                </a:cxn>
                <a:cxn ang="0">
                  <a:pos x="2" y="148"/>
                </a:cxn>
                <a:cxn ang="0">
                  <a:pos x="0" y="135"/>
                </a:cxn>
                <a:cxn ang="0">
                  <a:pos x="0" y="31"/>
                </a:cxn>
              </a:cxnLst>
              <a:rect l="0" t="0" r="r" b="b"/>
              <a:pathLst>
                <a:path w="165" h="255">
                  <a:moveTo>
                    <a:pt x="0" y="31"/>
                  </a:moveTo>
                  <a:lnTo>
                    <a:pt x="36" y="0"/>
                  </a:lnTo>
                  <a:lnTo>
                    <a:pt x="123" y="0"/>
                  </a:lnTo>
                  <a:lnTo>
                    <a:pt x="131" y="5"/>
                  </a:lnTo>
                  <a:lnTo>
                    <a:pt x="145" y="21"/>
                  </a:lnTo>
                  <a:lnTo>
                    <a:pt x="152" y="30"/>
                  </a:lnTo>
                  <a:lnTo>
                    <a:pt x="158" y="44"/>
                  </a:lnTo>
                  <a:lnTo>
                    <a:pt x="161" y="60"/>
                  </a:lnTo>
                  <a:lnTo>
                    <a:pt x="161" y="74"/>
                  </a:lnTo>
                  <a:lnTo>
                    <a:pt x="161" y="88"/>
                  </a:lnTo>
                  <a:lnTo>
                    <a:pt x="165" y="107"/>
                  </a:lnTo>
                  <a:lnTo>
                    <a:pt x="165" y="112"/>
                  </a:lnTo>
                  <a:lnTo>
                    <a:pt x="158" y="128"/>
                  </a:lnTo>
                  <a:lnTo>
                    <a:pt x="159" y="135"/>
                  </a:lnTo>
                  <a:lnTo>
                    <a:pt x="161" y="146"/>
                  </a:lnTo>
                  <a:lnTo>
                    <a:pt x="159" y="157"/>
                  </a:lnTo>
                  <a:lnTo>
                    <a:pt x="155" y="165"/>
                  </a:lnTo>
                  <a:lnTo>
                    <a:pt x="158" y="176"/>
                  </a:lnTo>
                  <a:lnTo>
                    <a:pt x="154" y="183"/>
                  </a:lnTo>
                  <a:lnTo>
                    <a:pt x="152" y="195"/>
                  </a:lnTo>
                  <a:lnTo>
                    <a:pt x="154" y="201"/>
                  </a:lnTo>
                  <a:lnTo>
                    <a:pt x="149" y="210"/>
                  </a:lnTo>
                  <a:lnTo>
                    <a:pt x="149" y="217"/>
                  </a:lnTo>
                  <a:lnTo>
                    <a:pt x="151" y="225"/>
                  </a:lnTo>
                  <a:lnTo>
                    <a:pt x="149" y="231"/>
                  </a:lnTo>
                  <a:lnTo>
                    <a:pt x="146" y="234"/>
                  </a:lnTo>
                  <a:lnTo>
                    <a:pt x="143" y="236"/>
                  </a:lnTo>
                  <a:lnTo>
                    <a:pt x="124" y="239"/>
                  </a:lnTo>
                  <a:lnTo>
                    <a:pt x="95" y="255"/>
                  </a:lnTo>
                  <a:lnTo>
                    <a:pt x="80" y="254"/>
                  </a:lnTo>
                  <a:lnTo>
                    <a:pt x="67" y="247"/>
                  </a:lnTo>
                  <a:lnTo>
                    <a:pt x="55" y="236"/>
                  </a:lnTo>
                  <a:lnTo>
                    <a:pt x="46" y="224"/>
                  </a:lnTo>
                  <a:lnTo>
                    <a:pt x="37" y="210"/>
                  </a:lnTo>
                  <a:lnTo>
                    <a:pt x="31" y="192"/>
                  </a:lnTo>
                  <a:lnTo>
                    <a:pt x="27" y="172"/>
                  </a:lnTo>
                  <a:lnTo>
                    <a:pt x="24" y="174"/>
                  </a:lnTo>
                  <a:lnTo>
                    <a:pt x="14" y="167"/>
                  </a:lnTo>
                  <a:lnTo>
                    <a:pt x="6" y="158"/>
                  </a:lnTo>
                  <a:lnTo>
                    <a:pt x="2" y="148"/>
                  </a:lnTo>
                  <a:lnTo>
                    <a:pt x="0" y="135"/>
                  </a:lnTo>
                  <a:lnTo>
                    <a:pt x="0" y="31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67" name="Freeform 11"/>
            <p:cNvSpPr>
              <a:spLocks/>
            </p:cNvSpPr>
            <p:nvPr/>
          </p:nvSpPr>
          <p:spPr bwMode="auto">
            <a:xfrm>
              <a:off x="4226" y="2717"/>
              <a:ext cx="165" cy="255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36" y="0"/>
                </a:cxn>
                <a:cxn ang="0">
                  <a:pos x="123" y="0"/>
                </a:cxn>
                <a:cxn ang="0">
                  <a:pos x="131" y="5"/>
                </a:cxn>
                <a:cxn ang="0">
                  <a:pos x="145" y="21"/>
                </a:cxn>
                <a:cxn ang="0">
                  <a:pos x="152" y="30"/>
                </a:cxn>
                <a:cxn ang="0">
                  <a:pos x="158" y="44"/>
                </a:cxn>
                <a:cxn ang="0">
                  <a:pos x="161" y="60"/>
                </a:cxn>
                <a:cxn ang="0">
                  <a:pos x="161" y="74"/>
                </a:cxn>
                <a:cxn ang="0">
                  <a:pos x="161" y="88"/>
                </a:cxn>
                <a:cxn ang="0">
                  <a:pos x="165" y="107"/>
                </a:cxn>
                <a:cxn ang="0">
                  <a:pos x="165" y="112"/>
                </a:cxn>
                <a:cxn ang="0">
                  <a:pos x="158" y="128"/>
                </a:cxn>
                <a:cxn ang="0">
                  <a:pos x="159" y="135"/>
                </a:cxn>
                <a:cxn ang="0">
                  <a:pos x="161" y="146"/>
                </a:cxn>
                <a:cxn ang="0">
                  <a:pos x="159" y="157"/>
                </a:cxn>
                <a:cxn ang="0">
                  <a:pos x="155" y="165"/>
                </a:cxn>
                <a:cxn ang="0">
                  <a:pos x="158" y="176"/>
                </a:cxn>
                <a:cxn ang="0">
                  <a:pos x="154" y="183"/>
                </a:cxn>
                <a:cxn ang="0">
                  <a:pos x="152" y="195"/>
                </a:cxn>
                <a:cxn ang="0">
                  <a:pos x="154" y="201"/>
                </a:cxn>
                <a:cxn ang="0">
                  <a:pos x="149" y="210"/>
                </a:cxn>
                <a:cxn ang="0">
                  <a:pos x="149" y="217"/>
                </a:cxn>
                <a:cxn ang="0">
                  <a:pos x="151" y="225"/>
                </a:cxn>
                <a:cxn ang="0">
                  <a:pos x="149" y="231"/>
                </a:cxn>
                <a:cxn ang="0">
                  <a:pos x="146" y="234"/>
                </a:cxn>
                <a:cxn ang="0">
                  <a:pos x="143" y="236"/>
                </a:cxn>
                <a:cxn ang="0">
                  <a:pos x="124" y="239"/>
                </a:cxn>
                <a:cxn ang="0">
                  <a:pos x="95" y="255"/>
                </a:cxn>
                <a:cxn ang="0">
                  <a:pos x="80" y="254"/>
                </a:cxn>
                <a:cxn ang="0">
                  <a:pos x="67" y="247"/>
                </a:cxn>
                <a:cxn ang="0">
                  <a:pos x="55" y="236"/>
                </a:cxn>
                <a:cxn ang="0">
                  <a:pos x="46" y="224"/>
                </a:cxn>
                <a:cxn ang="0">
                  <a:pos x="37" y="210"/>
                </a:cxn>
                <a:cxn ang="0">
                  <a:pos x="31" y="192"/>
                </a:cxn>
                <a:cxn ang="0">
                  <a:pos x="27" y="172"/>
                </a:cxn>
                <a:cxn ang="0">
                  <a:pos x="24" y="174"/>
                </a:cxn>
                <a:cxn ang="0">
                  <a:pos x="14" y="167"/>
                </a:cxn>
                <a:cxn ang="0">
                  <a:pos x="6" y="158"/>
                </a:cxn>
                <a:cxn ang="0">
                  <a:pos x="2" y="148"/>
                </a:cxn>
                <a:cxn ang="0">
                  <a:pos x="0" y="135"/>
                </a:cxn>
                <a:cxn ang="0">
                  <a:pos x="0" y="31"/>
                </a:cxn>
              </a:cxnLst>
              <a:rect l="0" t="0" r="r" b="b"/>
              <a:pathLst>
                <a:path w="165" h="255">
                  <a:moveTo>
                    <a:pt x="0" y="31"/>
                  </a:moveTo>
                  <a:lnTo>
                    <a:pt x="36" y="0"/>
                  </a:lnTo>
                  <a:lnTo>
                    <a:pt x="123" y="0"/>
                  </a:lnTo>
                  <a:lnTo>
                    <a:pt x="131" y="5"/>
                  </a:lnTo>
                  <a:lnTo>
                    <a:pt x="145" y="21"/>
                  </a:lnTo>
                  <a:lnTo>
                    <a:pt x="152" y="30"/>
                  </a:lnTo>
                  <a:lnTo>
                    <a:pt x="158" y="44"/>
                  </a:lnTo>
                  <a:lnTo>
                    <a:pt x="161" y="60"/>
                  </a:lnTo>
                  <a:lnTo>
                    <a:pt x="161" y="74"/>
                  </a:lnTo>
                  <a:lnTo>
                    <a:pt x="161" y="88"/>
                  </a:lnTo>
                  <a:lnTo>
                    <a:pt x="165" y="107"/>
                  </a:lnTo>
                  <a:lnTo>
                    <a:pt x="165" y="112"/>
                  </a:lnTo>
                  <a:lnTo>
                    <a:pt x="158" y="128"/>
                  </a:lnTo>
                  <a:lnTo>
                    <a:pt x="159" y="135"/>
                  </a:lnTo>
                  <a:lnTo>
                    <a:pt x="161" y="146"/>
                  </a:lnTo>
                  <a:lnTo>
                    <a:pt x="159" y="157"/>
                  </a:lnTo>
                  <a:lnTo>
                    <a:pt x="155" y="165"/>
                  </a:lnTo>
                  <a:lnTo>
                    <a:pt x="158" y="176"/>
                  </a:lnTo>
                  <a:lnTo>
                    <a:pt x="154" y="183"/>
                  </a:lnTo>
                  <a:lnTo>
                    <a:pt x="152" y="195"/>
                  </a:lnTo>
                  <a:lnTo>
                    <a:pt x="154" y="201"/>
                  </a:lnTo>
                  <a:lnTo>
                    <a:pt x="149" y="210"/>
                  </a:lnTo>
                  <a:lnTo>
                    <a:pt x="149" y="217"/>
                  </a:lnTo>
                  <a:lnTo>
                    <a:pt x="151" y="225"/>
                  </a:lnTo>
                  <a:lnTo>
                    <a:pt x="149" y="231"/>
                  </a:lnTo>
                  <a:lnTo>
                    <a:pt x="146" y="234"/>
                  </a:lnTo>
                  <a:lnTo>
                    <a:pt x="143" y="236"/>
                  </a:lnTo>
                  <a:lnTo>
                    <a:pt x="124" y="239"/>
                  </a:lnTo>
                  <a:lnTo>
                    <a:pt x="95" y="255"/>
                  </a:lnTo>
                  <a:lnTo>
                    <a:pt x="80" y="254"/>
                  </a:lnTo>
                  <a:lnTo>
                    <a:pt x="67" y="247"/>
                  </a:lnTo>
                  <a:lnTo>
                    <a:pt x="55" y="236"/>
                  </a:lnTo>
                  <a:lnTo>
                    <a:pt x="46" y="224"/>
                  </a:lnTo>
                  <a:lnTo>
                    <a:pt x="37" y="210"/>
                  </a:lnTo>
                  <a:lnTo>
                    <a:pt x="31" y="192"/>
                  </a:lnTo>
                  <a:lnTo>
                    <a:pt x="27" y="172"/>
                  </a:lnTo>
                  <a:lnTo>
                    <a:pt x="24" y="174"/>
                  </a:lnTo>
                  <a:lnTo>
                    <a:pt x="14" y="167"/>
                  </a:lnTo>
                  <a:lnTo>
                    <a:pt x="6" y="158"/>
                  </a:lnTo>
                  <a:lnTo>
                    <a:pt x="2" y="148"/>
                  </a:lnTo>
                  <a:lnTo>
                    <a:pt x="0" y="135"/>
                  </a:lnTo>
                  <a:lnTo>
                    <a:pt x="0" y="31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68" name="Freeform 12"/>
            <p:cNvSpPr>
              <a:spLocks/>
            </p:cNvSpPr>
            <p:nvPr/>
          </p:nvSpPr>
          <p:spPr bwMode="auto">
            <a:xfrm>
              <a:off x="4209" y="2697"/>
              <a:ext cx="148" cy="155"/>
            </a:xfrm>
            <a:custGeom>
              <a:avLst/>
              <a:gdLst/>
              <a:ahLst/>
              <a:cxnLst>
                <a:cxn ang="0">
                  <a:pos x="119" y="4"/>
                </a:cxn>
                <a:cxn ang="0">
                  <a:pos x="126" y="5"/>
                </a:cxn>
                <a:cxn ang="0">
                  <a:pos x="140" y="14"/>
                </a:cxn>
                <a:cxn ang="0">
                  <a:pos x="148" y="25"/>
                </a:cxn>
                <a:cxn ang="0">
                  <a:pos x="140" y="23"/>
                </a:cxn>
                <a:cxn ang="0">
                  <a:pos x="132" y="23"/>
                </a:cxn>
                <a:cxn ang="0">
                  <a:pos x="125" y="25"/>
                </a:cxn>
                <a:cxn ang="0">
                  <a:pos x="118" y="27"/>
                </a:cxn>
                <a:cxn ang="0">
                  <a:pos x="110" y="28"/>
                </a:cxn>
                <a:cxn ang="0">
                  <a:pos x="101" y="34"/>
                </a:cxn>
                <a:cxn ang="0">
                  <a:pos x="82" y="42"/>
                </a:cxn>
                <a:cxn ang="0">
                  <a:pos x="73" y="46"/>
                </a:cxn>
                <a:cxn ang="0">
                  <a:pos x="67" y="46"/>
                </a:cxn>
                <a:cxn ang="0">
                  <a:pos x="63" y="46"/>
                </a:cxn>
                <a:cxn ang="0">
                  <a:pos x="54" y="42"/>
                </a:cxn>
                <a:cxn ang="0">
                  <a:pos x="41" y="41"/>
                </a:cxn>
                <a:cxn ang="0">
                  <a:pos x="32" y="39"/>
                </a:cxn>
                <a:cxn ang="0">
                  <a:pos x="42" y="46"/>
                </a:cxn>
                <a:cxn ang="0">
                  <a:pos x="42" y="46"/>
                </a:cxn>
                <a:cxn ang="0">
                  <a:pos x="47" y="48"/>
                </a:cxn>
                <a:cxn ang="0">
                  <a:pos x="54" y="57"/>
                </a:cxn>
                <a:cxn ang="0">
                  <a:pos x="60" y="67"/>
                </a:cxn>
                <a:cxn ang="0">
                  <a:pos x="63" y="80"/>
                </a:cxn>
                <a:cxn ang="0">
                  <a:pos x="61" y="92"/>
                </a:cxn>
                <a:cxn ang="0">
                  <a:pos x="50" y="132"/>
                </a:cxn>
                <a:cxn ang="0">
                  <a:pos x="54" y="150"/>
                </a:cxn>
                <a:cxn ang="0">
                  <a:pos x="47" y="155"/>
                </a:cxn>
                <a:cxn ang="0">
                  <a:pos x="42" y="147"/>
                </a:cxn>
                <a:cxn ang="0">
                  <a:pos x="42" y="147"/>
                </a:cxn>
                <a:cxn ang="0">
                  <a:pos x="38" y="140"/>
                </a:cxn>
                <a:cxn ang="0">
                  <a:pos x="32" y="138"/>
                </a:cxn>
                <a:cxn ang="0">
                  <a:pos x="25" y="138"/>
                </a:cxn>
                <a:cxn ang="0">
                  <a:pos x="20" y="143"/>
                </a:cxn>
                <a:cxn ang="0">
                  <a:pos x="17" y="152"/>
                </a:cxn>
                <a:cxn ang="0">
                  <a:pos x="17" y="155"/>
                </a:cxn>
                <a:cxn ang="0">
                  <a:pos x="7" y="136"/>
                </a:cxn>
                <a:cxn ang="0">
                  <a:pos x="1" y="117"/>
                </a:cxn>
                <a:cxn ang="0">
                  <a:pos x="0" y="95"/>
                </a:cxn>
                <a:cxn ang="0">
                  <a:pos x="3" y="74"/>
                </a:cxn>
                <a:cxn ang="0">
                  <a:pos x="7" y="55"/>
                </a:cxn>
                <a:cxn ang="0">
                  <a:pos x="13" y="46"/>
                </a:cxn>
                <a:cxn ang="0">
                  <a:pos x="20" y="41"/>
                </a:cxn>
                <a:cxn ang="0">
                  <a:pos x="26" y="37"/>
                </a:cxn>
                <a:cxn ang="0">
                  <a:pos x="28" y="37"/>
                </a:cxn>
                <a:cxn ang="0">
                  <a:pos x="44" y="21"/>
                </a:cxn>
                <a:cxn ang="0">
                  <a:pos x="60" y="9"/>
                </a:cxn>
                <a:cxn ang="0">
                  <a:pos x="78" y="2"/>
                </a:cxn>
                <a:cxn ang="0">
                  <a:pos x="97" y="0"/>
                </a:cxn>
                <a:cxn ang="0">
                  <a:pos x="115" y="2"/>
                </a:cxn>
                <a:cxn ang="0">
                  <a:pos x="119" y="4"/>
                </a:cxn>
              </a:cxnLst>
              <a:rect l="0" t="0" r="r" b="b"/>
              <a:pathLst>
                <a:path w="148" h="155">
                  <a:moveTo>
                    <a:pt x="119" y="4"/>
                  </a:moveTo>
                  <a:lnTo>
                    <a:pt x="126" y="5"/>
                  </a:lnTo>
                  <a:lnTo>
                    <a:pt x="140" y="14"/>
                  </a:lnTo>
                  <a:lnTo>
                    <a:pt x="148" y="25"/>
                  </a:lnTo>
                  <a:lnTo>
                    <a:pt x="140" y="23"/>
                  </a:lnTo>
                  <a:lnTo>
                    <a:pt x="132" y="23"/>
                  </a:lnTo>
                  <a:lnTo>
                    <a:pt x="125" y="25"/>
                  </a:lnTo>
                  <a:lnTo>
                    <a:pt x="118" y="27"/>
                  </a:lnTo>
                  <a:lnTo>
                    <a:pt x="110" y="28"/>
                  </a:lnTo>
                  <a:lnTo>
                    <a:pt x="101" y="34"/>
                  </a:lnTo>
                  <a:lnTo>
                    <a:pt x="82" y="42"/>
                  </a:lnTo>
                  <a:lnTo>
                    <a:pt x="73" y="46"/>
                  </a:lnTo>
                  <a:lnTo>
                    <a:pt x="67" y="46"/>
                  </a:lnTo>
                  <a:lnTo>
                    <a:pt x="63" y="46"/>
                  </a:lnTo>
                  <a:lnTo>
                    <a:pt x="54" y="42"/>
                  </a:lnTo>
                  <a:lnTo>
                    <a:pt x="41" y="41"/>
                  </a:lnTo>
                  <a:lnTo>
                    <a:pt x="32" y="39"/>
                  </a:lnTo>
                  <a:lnTo>
                    <a:pt x="42" y="46"/>
                  </a:lnTo>
                  <a:lnTo>
                    <a:pt x="42" y="46"/>
                  </a:lnTo>
                  <a:lnTo>
                    <a:pt x="47" y="48"/>
                  </a:lnTo>
                  <a:lnTo>
                    <a:pt x="54" y="57"/>
                  </a:lnTo>
                  <a:lnTo>
                    <a:pt x="60" y="67"/>
                  </a:lnTo>
                  <a:lnTo>
                    <a:pt x="63" y="80"/>
                  </a:lnTo>
                  <a:lnTo>
                    <a:pt x="61" y="92"/>
                  </a:lnTo>
                  <a:lnTo>
                    <a:pt x="50" y="132"/>
                  </a:lnTo>
                  <a:lnTo>
                    <a:pt x="54" y="150"/>
                  </a:lnTo>
                  <a:lnTo>
                    <a:pt x="47" y="155"/>
                  </a:lnTo>
                  <a:lnTo>
                    <a:pt x="42" y="147"/>
                  </a:lnTo>
                  <a:lnTo>
                    <a:pt x="42" y="147"/>
                  </a:lnTo>
                  <a:lnTo>
                    <a:pt x="38" y="140"/>
                  </a:lnTo>
                  <a:lnTo>
                    <a:pt x="32" y="138"/>
                  </a:lnTo>
                  <a:lnTo>
                    <a:pt x="25" y="138"/>
                  </a:lnTo>
                  <a:lnTo>
                    <a:pt x="20" y="143"/>
                  </a:lnTo>
                  <a:lnTo>
                    <a:pt x="17" y="152"/>
                  </a:lnTo>
                  <a:lnTo>
                    <a:pt x="17" y="155"/>
                  </a:lnTo>
                  <a:lnTo>
                    <a:pt x="7" y="136"/>
                  </a:lnTo>
                  <a:lnTo>
                    <a:pt x="1" y="117"/>
                  </a:lnTo>
                  <a:lnTo>
                    <a:pt x="0" y="95"/>
                  </a:lnTo>
                  <a:lnTo>
                    <a:pt x="3" y="74"/>
                  </a:lnTo>
                  <a:lnTo>
                    <a:pt x="7" y="55"/>
                  </a:lnTo>
                  <a:lnTo>
                    <a:pt x="13" y="46"/>
                  </a:lnTo>
                  <a:lnTo>
                    <a:pt x="20" y="41"/>
                  </a:lnTo>
                  <a:lnTo>
                    <a:pt x="26" y="37"/>
                  </a:lnTo>
                  <a:lnTo>
                    <a:pt x="28" y="37"/>
                  </a:lnTo>
                  <a:lnTo>
                    <a:pt x="44" y="21"/>
                  </a:lnTo>
                  <a:lnTo>
                    <a:pt x="60" y="9"/>
                  </a:lnTo>
                  <a:lnTo>
                    <a:pt x="78" y="2"/>
                  </a:lnTo>
                  <a:lnTo>
                    <a:pt x="97" y="0"/>
                  </a:lnTo>
                  <a:lnTo>
                    <a:pt x="115" y="2"/>
                  </a:lnTo>
                  <a:lnTo>
                    <a:pt x="119" y="4"/>
                  </a:lnTo>
                  <a:close/>
                </a:path>
              </a:pathLst>
            </a:custGeom>
            <a:blipFill dpi="0" rotWithShape="0">
              <a:blip r:embed="rId5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69" name="Freeform 13"/>
            <p:cNvSpPr>
              <a:spLocks/>
            </p:cNvSpPr>
            <p:nvPr/>
          </p:nvSpPr>
          <p:spPr bwMode="auto">
            <a:xfrm>
              <a:off x="4209" y="2697"/>
              <a:ext cx="148" cy="155"/>
            </a:xfrm>
            <a:custGeom>
              <a:avLst/>
              <a:gdLst/>
              <a:ahLst/>
              <a:cxnLst>
                <a:cxn ang="0">
                  <a:pos x="119" y="4"/>
                </a:cxn>
                <a:cxn ang="0">
                  <a:pos x="126" y="5"/>
                </a:cxn>
                <a:cxn ang="0">
                  <a:pos x="140" y="14"/>
                </a:cxn>
                <a:cxn ang="0">
                  <a:pos x="148" y="25"/>
                </a:cxn>
                <a:cxn ang="0">
                  <a:pos x="140" y="23"/>
                </a:cxn>
                <a:cxn ang="0">
                  <a:pos x="132" y="23"/>
                </a:cxn>
                <a:cxn ang="0">
                  <a:pos x="125" y="25"/>
                </a:cxn>
                <a:cxn ang="0">
                  <a:pos x="118" y="27"/>
                </a:cxn>
                <a:cxn ang="0">
                  <a:pos x="110" y="28"/>
                </a:cxn>
                <a:cxn ang="0">
                  <a:pos x="101" y="34"/>
                </a:cxn>
                <a:cxn ang="0">
                  <a:pos x="82" y="42"/>
                </a:cxn>
                <a:cxn ang="0">
                  <a:pos x="73" y="46"/>
                </a:cxn>
                <a:cxn ang="0">
                  <a:pos x="67" y="46"/>
                </a:cxn>
                <a:cxn ang="0">
                  <a:pos x="63" y="46"/>
                </a:cxn>
                <a:cxn ang="0">
                  <a:pos x="54" y="42"/>
                </a:cxn>
                <a:cxn ang="0">
                  <a:pos x="41" y="41"/>
                </a:cxn>
                <a:cxn ang="0">
                  <a:pos x="32" y="39"/>
                </a:cxn>
                <a:cxn ang="0">
                  <a:pos x="42" y="46"/>
                </a:cxn>
                <a:cxn ang="0">
                  <a:pos x="42" y="46"/>
                </a:cxn>
                <a:cxn ang="0">
                  <a:pos x="47" y="48"/>
                </a:cxn>
                <a:cxn ang="0">
                  <a:pos x="54" y="57"/>
                </a:cxn>
                <a:cxn ang="0">
                  <a:pos x="60" y="67"/>
                </a:cxn>
                <a:cxn ang="0">
                  <a:pos x="63" y="80"/>
                </a:cxn>
                <a:cxn ang="0">
                  <a:pos x="61" y="92"/>
                </a:cxn>
                <a:cxn ang="0">
                  <a:pos x="50" y="132"/>
                </a:cxn>
                <a:cxn ang="0">
                  <a:pos x="54" y="150"/>
                </a:cxn>
                <a:cxn ang="0">
                  <a:pos x="47" y="155"/>
                </a:cxn>
                <a:cxn ang="0">
                  <a:pos x="42" y="147"/>
                </a:cxn>
                <a:cxn ang="0">
                  <a:pos x="42" y="147"/>
                </a:cxn>
                <a:cxn ang="0">
                  <a:pos x="38" y="140"/>
                </a:cxn>
                <a:cxn ang="0">
                  <a:pos x="32" y="138"/>
                </a:cxn>
                <a:cxn ang="0">
                  <a:pos x="25" y="138"/>
                </a:cxn>
                <a:cxn ang="0">
                  <a:pos x="20" y="143"/>
                </a:cxn>
                <a:cxn ang="0">
                  <a:pos x="17" y="152"/>
                </a:cxn>
                <a:cxn ang="0">
                  <a:pos x="17" y="155"/>
                </a:cxn>
                <a:cxn ang="0">
                  <a:pos x="7" y="136"/>
                </a:cxn>
                <a:cxn ang="0">
                  <a:pos x="1" y="117"/>
                </a:cxn>
                <a:cxn ang="0">
                  <a:pos x="0" y="95"/>
                </a:cxn>
                <a:cxn ang="0">
                  <a:pos x="3" y="74"/>
                </a:cxn>
                <a:cxn ang="0">
                  <a:pos x="7" y="55"/>
                </a:cxn>
                <a:cxn ang="0">
                  <a:pos x="13" y="46"/>
                </a:cxn>
                <a:cxn ang="0">
                  <a:pos x="20" y="41"/>
                </a:cxn>
                <a:cxn ang="0">
                  <a:pos x="26" y="37"/>
                </a:cxn>
                <a:cxn ang="0">
                  <a:pos x="28" y="37"/>
                </a:cxn>
                <a:cxn ang="0">
                  <a:pos x="44" y="21"/>
                </a:cxn>
                <a:cxn ang="0">
                  <a:pos x="60" y="9"/>
                </a:cxn>
                <a:cxn ang="0">
                  <a:pos x="78" y="2"/>
                </a:cxn>
                <a:cxn ang="0">
                  <a:pos x="97" y="0"/>
                </a:cxn>
                <a:cxn ang="0">
                  <a:pos x="115" y="2"/>
                </a:cxn>
                <a:cxn ang="0">
                  <a:pos x="119" y="4"/>
                </a:cxn>
              </a:cxnLst>
              <a:rect l="0" t="0" r="r" b="b"/>
              <a:pathLst>
                <a:path w="148" h="155">
                  <a:moveTo>
                    <a:pt x="119" y="4"/>
                  </a:moveTo>
                  <a:lnTo>
                    <a:pt x="126" y="5"/>
                  </a:lnTo>
                  <a:lnTo>
                    <a:pt x="140" y="14"/>
                  </a:lnTo>
                  <a:lnTo>
                    <a:pt x="148" y="25"/>
                  </a:lnTo>
                  <a:lnTo>
                    <a:pt x="140" y="23"/>
                  </a:lnTo>
                  <a:lnTo>
                    <a:pt x="132" y="23"/>
                  </a:lnTo>
                  <a:lnTo>
                    <a:pt x="125" y="25"/>
                  </a:lnTo>
                  <a:lnTo>
                    <a:pt x="118" y="27"/>
                  </a:lnTo>
                  <a:lnTo>
                    <a:pt x="110" y="28"/>
                  </a:lnTo>
                  <a:lnTo>
                    <a:pt x="101" y="34"/>
                  </a:lnTo>
                  <a:lnTo>
                    <a:pt x="82" y="42"/>
                  </a:lnTo>
                  <a:lnTo>
                    <a:pt x="73" y="46"/>
                  </a:lnTo>
                  <a:lnTo>
                    <a:pt x="67" y="46"/>
                  </a:lnTo>
                  <a:lnTo>
                    <a:pt x="63" y="46"/>
                  </a:lnTo>
                  <a:lnTo>
                    <a:pt x="54" y="42"/>
                  </a:lnTo>
                  <a:lnTo>
                    <a:pt x="41" y="41"/>
                  </a:lnTo>
                  <a:lnTo>
                    <a:pt x="32" y="39"/>
                  </a:lnTo>
                  <a:lnTo>
                    <a:pt x="42" y="46"/>
                  </a:lnTo>
                  <a:lnTo>
                    <a:pt x="42" y="46"/>
                  </a:lnTo>
                  <a:lnTo>
                    <a:pt x="47" y="48"/>
                  </a:lnTo>
                  <a:lnTo>
                    <a:pt x="54" y="57"/>
                  </a:lnTo>
                  <a:lnTo>
                    <a:pt x="60" y="67"/>
                  </a:lnTo>
                  <a:lnTo>
                    <a:pt x="63" y="80"/>
                  </a:lnTo>
                  <a:lnTo>
                    <a:pt x="61" y="92"/>
                  </a:lnTo>
                  <a:lnTo>
                    <a:pt x="50" y="132"/>
                  </a:lnTo>
                  <a:lnTo>
                    <a:pt x="54" y="150"/>
                  </a:lnTo>
                  <a:lnTo>
                    <a:pt x="47" y="155"/>
                  </a:lnTo>
                  <a:lnTo>
                    <a:pt x="42" y="147"/>
                  </a:lnTo>
                  <a:lnTo>
                    <a:pt x="42" y="147"/>
                  </a:lnTo>
                  <a:lnTo>
                    <a:pt x="38" y="140"/>
                  </a:lnTo>
                  <a:lnTo>
                    <a:pt x="32" y="138"/>
                  </a:lnTo>
                  <a:lnTo>
                    <a:pt x="25" y="138"/>
                  </a:lnTo>
                  <a:lnTo>
                    <a:pt x="20" y="143"/>
                  </a:lnTo>
                  <a:lnTo>
                    <a:pt x="17" y="152"/>
                  </a:lnTo>
                  <a:lnTo>
                    <a:pt x="17" y="155"/>
                  </a:lnTo>
                  <a:lnTo>
                    <a:pt x="7" y="136"/>
                  </a:lnTo>
                  <a:lnTo>
                    <a:pt x="1" y="117"/>
                  </a:lnTo>
                  <a:lnTo>
                    <a:pt x="0" y="95"/>
                  </a:lnTo>
                  <a:lnTo>
                    <a:pt x="3" y="74"/>
                  </a:lnTo>
                  <a:lnTo>
                    <a:pt x="7" y="55"/>
                  </a:lnTo>
                  <a:lnTo>
                    <a:pt x="13" y="46"/>
                  </a:lnTo>
                  <a:lnTo>
                    <a:pt x="20" y="41"/>
                  </a:lnTo>
                  <a:lnTo>
                    <a:pt x="26" y="37"/>
                  </a:lnTo>
                  <a:lnTo>
                    <a:pt x="28" y="37"/>
                  </a:lnTo>
                  <a:lnTo>
                    <a:pt x="44" y="21"/>
                  </a:lnTo>
                  <a:lnTo>
                    <a:pt x="60" y="9"/>
                  </a:lnTo>
                  <a:lnTo>
                    <a:pt x="78" y="2"/>
                  </a:lnTo>
                  <a:lnTo>
                    <a:pt x="97" y="0"/>
                  </a:lnTo>
                  <a:lnTo>
                    <a:pt x="115" y="2"/>
                  </a:lnTo>
                  <a:lnTo>
                    <a:pt x="119" y="4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70" name="Freeform 14"/>
            <p:cNvSpPr>
              <a:spLocks/>
            </p:cNvSpPr>
            <p:nvPr/>
          </p:nvSpPr>
          <p:spPr bwMode="auto">
            <a:xfrm>
              <a:off x="4253" y="2889"/>
              <a:ext cx="43" cy="52"/>
            </a:xfrm>
            <a:custGeom>
              <a:avLst/>
              <a:gdLst/>
              <a:ahLst/>
              <a:cxnLst>
                <a:cxn ang="0">
                  <a:pos x="43" y="52"/>
                </a:cxn>
                <a:cxn ang="0">
                  <a:pos x="31" y="39"/>
                </a:cxn>
                <a:cxn ang="0">
                  <a:pos x="17" y="29"/>
                </a:cxn>
                <a:cxn ang="0">
                  <a:pos x="7" y="15"/>
                </a:cxn>
                <a:cxn ang="0">
                  <a:pos x="0" y="0"/>
                </a:cxn>
              </a:cxnLst>
              <a:rect l="0" t="0" r="r" b="b"/>
              <a:pathLst>
                <a:path w="43" h="52">
                  <a:moveTo>
                    <a:pt x="43" y="52"/>
                  </a:moveTo>
                  <a:lnTo>
                    <a:pt x="31" y="39"/>
                  </a:lnTo>
                  <a:lnTo>
                    <a:pt x="17" y="29"/>
                  </a:lnTo>
                  <a:lnTo>
                    <a:pt x="7" y="15"/>
                  </a:lnTo>
                  <a:lnTo>
                    <a:pt x="0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71" name="Freeform 15"/>
            <p:cNvSpPr>
              <a:spLocks/>
            </p:cNvSpPr>
            <p:nvPr/>
          </p:nvSpPr>
          <p:spPr bwMode="auto">
            <a:xfrm>
              <a:off x="4328" y="2955"/>
              <a:ext cx="32" cy="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7" y="1"/>
                </a:cxn>
                <a:cxn ang="0">
                  <a:pos x="32" y="0"/>
                </a:cxn>
              </a:cxnLst>
              <a:rect l="0" t="0" r="r" b="b"/>
              <a:pathLst>
                <a:path w="32" h="7">
                  <a:moveTo>
                    <a:pt x="0" y="7"/>
                  </a:moveTo>
                  <a:lnTo>
                    <a:pt x="7" y="1"/>
                  </a:lnTo>
                  <a:lnTo>
                    <a:pt x="32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72" name="Freeform 16"/>
            <p:cNvSpPr>
              <a:spLocks/>
            </p:cNvSpPr>
            <p:nvPr/>
          </p:nvSpPr>
          <p:spPr bwMode="auto">
            <a:xfrm>
              <a:off x="4310" y="2835"/>
              <a:ext cx="33" cy="3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17" y="0"/>
                </a:cxn>
                <a:cxn ang="0">
                  <a:pos x="2" y="3"/>
                </a:cxn>
                <a:cxn ang="0">
                  <a:pos x="0" y="3"/>
                </a:cxn>
              </a:cxnLst>
              <a:rect l="0" t="0" r="r" b="b"/>
              <a:pathLst>
                <a:path w="33" h="3">
                  <a:moveTo>
                    <a:pt x="33" y="0"/>
                  </a:moveTo>
                  <a:lnTo>
                    <a:pt x="17" y="0"/>
                  </a:lnTo>
                  <a:lnTo>
                    <a:pt x="2" y="3"/>
                  </a:lnTo>
                  <a:lnTo>
                    <a:pt x="0" y="3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73" name="Freeform 17"/>
            <p:cNvSpPr>
              <a:spLocks/>
            </p:cNvSpPr>
            <p:nvPr/>
          </p:nvSpPr>
          <p:spPr bwMode="auto">
            <a:xfrm>
              <a:off x="4313" y="2851"/>
              <a:ext cx="28" cy="5"/>
            </a:xfrm>
            <a:custGeom>
              <a:avLst/>
              <a:gdLst/>
              <a:ahLst/>
              <a:cxnLst>
                <a:cxn ang="0">
                  <a:pos x="16" y="1"/>
                </a:cxn>
                <a:cxn ang="0">
                  <a:pos x="0" y="1"/>
                </a:cxn>
                <a:cxn ang="0">
                  <a:pos x="9" y="5"/>
                </a:cxn>
                <a:cxn ang="0">
                  <a:pos x="14" y="5"/>
                </a:cxn>
                <a:cxn ang="0">
                  <a:pos x="18" y="5"/>
                </a:cxn>
                <a:cxn ang="0">
                  <a:pos x="28" y="0"/>
                </a:cxn>
                <a:cxn ang="0">
                  <a:pos x="16" y="1"/>
                </a:cxn>
              </a:cxnLst>
              <a:rect l="0" t="0" r="r" b="b"/>
              <a:pathLst>
                <a:path w="28" h="5">
                  <a:moveTo>
                    <a:pt x="16" y="1"/>
                  </a:moveTo>
                  <a:lnTo>
                    <a:pt x="0" y="1"/>
                  </a:lnTo>
                  <a:lnTo>
                    <a:pt x="9" y="5"/>
                  </a:lnTo>
                  <a:lnTo>
                    <a:pt x="14" y="5"/>
                  </a:lnTo>
                  <a:lnTo>
                    <a:pt x="18" y="5"/>
                  </a:lnTo>
                  <a:lnTo>
                    <a:pt x="28" y="0"/>
                  </a:lnTo>
                  <a:lnTo>
                    <a:pt x="16" y="1"/>
                  </a:lnTo>
                  <a:close/>
                </a:path>
              </a:pathLst>
            </a:custGeom>
            <a:blipFill dpi="0" rotWithShape="0">
              <a:blip r:embed="rId6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74" name="Freeform 18"/>
            <p:cNvSpPr>
              <a:spLocks/>
            </p:cNvSpPr>
            <p:nvPr/>
          </p:nvSpPr>
          <p:spPr bwMode="auto">
            <a:xfrm>
              <a:off x="4313" y="2851"/>
              <a:ext cx="28" cy="5"/>
            </a:xfrm>
            <a:custGeom>
              <a:avLst/>
              <a:gdLst/>
              <a:ahLst/>
              <a:cxnLst>
                <a:cxn ang="0">
                  <a:pos x="16" y="1"/>
                </a:cxn>
                <a:cxn ang="0">
                  <a:pos x="0" y="1"/>
                </a:cxn>
                <a:cxn ang="0">
                  <a:pos x="9" y="5"/>
                </a:cxn>
                <a:cxn ang="0">
                  <a:pos x="14" y="5"/>
                </a:cxn>
                <a:cxn ang="0">
                  <a:pos x="18" y="5"/>
                </a:cxn>
                <a:cxn ang="0">
                  <a:pos x="28" y="0"/>
                </a:cxn>
                <a:cxn ang="0">
                  <a:pos x="16" y="1"/>
                </a:cxn>
              </a:cxnLst>
              <a:rect l="0" t="0" r="r" b="b"/>
              <a:pathLst>
                <a:path w="28" h="5">
                  <a:moveTo>
                    <a:pt x="16" y="1"/>
                  </a:moveTo>
                  <a:lnTo>
                    <a:pt x="0" y="1"/>
                  </a:lnTo>
                  <a:lnTo>
                    <a:pt x="9" y="5"/>
                  </a:lnTo>
                  <a:lnTo>
                    <a:pt x="14" y="5"/>
                  </a:lnTo>
                  <a:lnTo>
                    <a:pt x="18" y="5"/>
                  </a:lnTo>
                  <a:lnTo>
                    <a:pt x="28" y="0"/>
                  </a:lnTo>
                  <a:lnTo>
                    <a:pt x="16" y="1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75" name="Freeform 19"/>
            <p:cNvSpPr>
              <a:spLocks/>
            </p:cNvSpPr>
            <p:nvPr/>
          </p:nvSpPr>
          <p:spPr bwMode="auto">
            <a:xfrm>
              <a:off x="4371" y="2835"/>
              <a:ext cx="10" cy="46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9"/>
                </a:cxn>
                <a:cxn ang="0">
                  <a:pos x="0" y="14"/>
                </a:cxn>
                <a:cxn ang="0">
                  <a:pos x="3" y="26"/>
                </a:cxn>
                <a:cxn ang="0">
                  <a:pos x="9" y="44"/>
                </a:cxn>
                <a:cxn ang="0">
                  <a:pos x="10" y="46"/>
                </a:cxn>
              </a:cxnLst>
              <a:rect l="0" t="0" r="r" b="b"/>
              <a:pathLst>
                <a:path w="10" h="46">
                  <a:moveTo>
                    <a:pt x="1" y="0"/>
                  </a:moveTo>
                  <a:lnTo>
                    <a:pt x="0" y="9"/>
                  </a:lnTo>
                  <a:lnTo>
                    <a:pt x="0" y="14"/>
                  </a:lnTo>
                  <a:lnTo>
                    <a:pt x="3" y="26"/>
                  </a:lnTo>
                  <a:lnTo>
                    <a:pt x="9" y="44"/>
                  </a:lnTo>
                  <a:lnTo>
                    <a:pt x="10" y="46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76" name="Freeform 20"/>
            <p:cNvSpPr>
              <a:spLocks/>
            </p:cNvSpPr>
            <p:nvPr/>
          </p:nvSpPr>
          <p:spPr bwMode="auto">
            <a:xfrm>
              <a:off x="4375" y="2826"/>
              <a:ext cx="15" cy="3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8" y="0"/>
                </a:cxn>
                <a:cxn ang="0">
                  <a:pos x="0" y="3"/>
                </a:cxn>
              </a:cxnLst>
              <a:rect l="0" t="0" r="r" b="b"/>
              <a:pathLst>
                <a:path w="15" h="3">
                  <a:moveTo>
                    <a:pt x="15" y="0"/>
                  </a:moveTo>
                  <a:lnTo>
                    <a:pt x="8" y="0"/>
                  </a:lnTo>
                  <a:lnTo>
                    <a:pt x="0" y="3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77" name="Freeform 21"/>
            <p:cNvSpPr>
              <a:spLocks/>
            </p:cNvSpPr>
            <p:nvPr/>
          </p:nvSpPr>
          <p:spPr bwMode="auto">
            <a:xfrm>
              <a:off x="4335" y="2912"/>
              <a:ext cx="40" cy="6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3" y="0"/>
                </a:cxn>
                <a:cxn ang="0">
                  <a:pos x="22" y="2"/>
                </a:cxn>
                <a:cxn ang="0">
                  <a:pos x="40" y="0"/>
                </a:cxn>
              </a:cxnLst>
              <a:rect l="0" t="0" r="r" b="b"/>
              <a:pathLst>
                <a:path w="40" h="6">
                  <a:moveTo>
                    <a:pt x="0" y="6"/>
                  </a:moveTo>
                  <a:lnTo>
                    <a:pt x="3" y="0"/>
                  </a:lnTo>
                  <a:lnTo>
                    <a:pt x="22" y="2"/>
                  </a:lnTo>
                  <a:lnTo>
                    <a:pt x="40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78" name="Freeform 22"/>
            <p:cNvSpPr>
              <a:spLocks/>
            </p:cNvSpPr>
            <p:nvPr/>
          </p:nvSpPr>
          <p:spPr bwMode="auto">
            <a:xfrm>
              <a:off x="4138" y="3029"/>
              <a:ext cx="71" cy="222"/>
            </a:xfrm>
            <a:custGeom>
              <a:avLst/>
              <a:gdLst/>
              <a:ahLst/>
              <a:cxnLst>
                <a:cxn ang="0">
                  <a:pos x="71" y="222"/>
                </a:cxn>
                <a:cxn ang="0">
                  <a:pos x="29" y="65"/>
                </a:cxn>
                <a:cxn ang="0">
                  <a:pos x="0" y="0"/>
                </a:cxn>
              </a:cxnLst>
              <a:rect l="0" t="0" r="r" b="b"/>
              <a:pathLst>
                <a:path w="71" h="222">
                  <a:moveTo>
                    <a:pt x="71" y="222"/>
                  </a:moveTo>
                  <a:lnTo>
                    <a:pt x="29" y="65"/>
                  </a:lnTo>
                  <a:lnTo>
                    <a:pt x="0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79" name="Freeform 23"/>
            <p:cNvSpPr>
              <a:spLocks/>
            </p:cNvSpPr>
            <p:nvPr/>
          </p:nvSpPr>
          <p:spPr bwMode="auto">
            <a:xfrm>
              <a:off x="4204" y="2986"/>
              <a:ext cx="47" cy="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9"/>
                </a:cxn>
                <a:cxn ang="0">
                  <a:pos x="12" y="18"/>
                </a:cxn>
                <a:cxn ang="0">
                  <a:pos x="33" y="60"/>
                </a:cxn>
                <a:cxn ang="0">
                  <a:pos x="47" y="73"/>
                </a:cxn>
              </a:cxnLst>
              <a:rect l="0" t="0" r="r" b="b"/>
              <a:pathLst>
                <a:path w="47" h="73">
                  <a:moveTo>
                    <a:pt x="0" y="0"/>
                  </a:moveTo>
                  <a:lnTo>
                    <a:pt x="5" y="9"/>
                  </a:lnTo>
                  <a:lnTo>
                    <a:pt x="12" y="18"/>
                  </a:lnTo>
                  <a:lnTo>
                    <a:pt x="33" y="60"/>
                  </a:lnTo>
                  <a:lnTo>
                    <a:pt x="47" y="73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80" name="Freeform 24"/>
            <p:cNvSpPr>
              <a:spLocks/>
            </p:cNvSpPr>
            <p:nvPr/>
          </p:nvSpPr>
          <p:spPr bwMode="auto">
            <a:xfrm>
              <a:off x="4226" y="2978"/>
              <a:ext cx="40" cy="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17"/>
                </a:cxn>
                <a:cxn ang="0">
                  <a:pos x="40" y="26"/>
                </a:cxn>
              </a:cxnLst>
              <a:rect l="0" t="0" r="r" b="b"/>
              <a:pathLst>
                <a:path w="40" h="26">
                  <a:moveTo>
                    <a:pt x="0" y="0"/>
                  </a:moveTo>
                  <a:lnTo>
                    <a:pt x="22" y="17"/>
                  </a:lnTo>
                  <a:lnTo>
                    <a:pt x="40" y="26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81" name="Freeform 25"/>
            <p:cNvSpPr>
              <a:spLocks/>
            </p:cNvSpPr>
            <p:nvPr/>
          </p:nvSpPr>
          <p:spPr bwMode="auto">
            <a:xfrm>
              <a:off x="4350" y="3034"/>
              <a:ext cx="22" cy="87"/>
            </a:xfrm>
            <a:custGeom>
              <a:avLst/>
              <a:gdLst/>
              <a:ahLst/>
              <a:cxnLst>
                <a:cxn ang="0">
                  <a:pos x="0" y="87"/>
                </a:cxn>
                <a:cxn ang="0">
                  <a:pos x="7" y="69"/>
                </a:cxn>
                <a:cxn ang="0">
                  <a:pos x="22" y="0"/>
                </a:cxn>
              </a:cxnLst>
              <a:rect l="0" t="0" r="r" b="b"/>
              <a:pathLst>
                <a:path w="22" h="87">
                  <a:moveTo>
                    <a:pt x="0" y="87"/>
                  </a:moveTo>
                  <a:lnTo>
                    <a:pt x="7" y="69"/>
                  </a:lnTo>
                  <a:lnTo>
                    <a:pt x="22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82" name="Freeform 26"/>
            <p:cNvSpPr>
              <a:spLocks/>
            </p:cNvSpPr>
            <p:nvPr/>
          </p:nvSpPr>
          <p:spPr bwMode="auto">
            <a:xfrm>
              <a:off x="4452" y="3020"/>
              <a:ext cx="17" cy="157"/>
            </a:xfrm>
            <a:custGeom>
              <a:avLst/>
              <a:gdLst/>
              <a:ahLst/>
              <a:cxnLst>
                <a:cxn ang="0">
                  <a:pos x="0" y="157"/>
                </a:cxn>
                <a:cxn ang="0">
                  <a:pos x="9" y="120"/>
                </a:cxn>
                <a:cxn ang="0">
                  <a:pos x="15" y="83"/>
                </a:cxn>
                <a:cxn ang="0">
                  <a:pos x="17" y="44"/>
                </a:cxn>
                <a:cxn ang="0">
                  <a:pos x="15" y="5"/>
                </a:cxn>
                <a:cxn ang="0">
                  <a:pos x="15" y="0"/>
                </a:cxn>
              </a:cxnLst>
              <a:rect l="0" t="0" r="r" b="b"/>
              <a:pathLst>
                <a:path w="17" h="157">
                  <a:moveTo>
                    <a:pt x="0" y="157"/>
                  </a:moveTo>
                  <a:lnTo>
                    <a:pt x="9" y="120"/>
                  </a:lnTo>
                  <a:lnTo>
                    <a:pt x="15" y="83"/>
                  </a:lnTo>
                  <a:lnTo>
                    <a:pt x="17" y="44"/>
                  </a:lnTo>
                  <a:lnTo>
                    <a:pt x="15" y="5"/>
                  </a:lnTo>
                  <a:lnTo>
                    <a:pt x="15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83" name="Freeform 27"/>
            <p:cNvSpPr>
              <a:spLocks/>
            </p:cNvSpPr>
            <p:nvPr/>
          </p:nvSpPr>
          <p:spPr bwMode="auto">
            <a:xfrm>
              <a:off x="4437" y="3177"/>
              <a:ext cx="15" cy="74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7" y="27"/>
                </a:cxn>
                <a:cxn ang="0">
                  <a:pos x="2" y="55"/>
                </a:cxn>
                <a:cxn ang="0">
                  <a:pos x="0" y="74"/>
                </a:cxn>
              </a:cxnLst>
              <a:rect l="0" t="0" r="r" b="b"/>
              <a:pathLst>
                <a:path w="15" h="74">
                  <a:moveTo>
                    <a:pt x="15" y="0"/>
                  </a:moveTo>
                  <a:lnTo>
                    <a:pt x="7" y="27"/>
                  </a:lnTo>
                  <a:lnTo>
                    <a:pt x="2" y="55"/>
                  </a:lnTo>
                  <a:lnTo>
                    <a:pt x="0" y="74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84" name="Freeform 28"/>
            <p:cNvSpPr>
              <a:spLocks/>
            </p:cNvSpPr>
            <p:nvPr/>
          </p:nvSpPr>
          <p:spPr bwMode="auto">
            <a:xfrm>
              <a:off x="4241" y="2891"/>
              <a:ext cx="32" cy="1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34"/>
                </a:cxn>
                <a:cxn ang="0">
                  <a:pos x="9" y="65"/>
                </a:cxn>
                <a:cxn ang="0">
                  <a:pos x="19" y="95"/>
                </a:cxn>
                <a:cxn ang="0">
                  <a:pos x="32" y="125"/>
                </a:cxn>
                <a:cxn ang="0">
                  <a:pos x="32" y="125"/>
                </a:cxn>
              </a:cxnLst>
              <a:rect l="0" t="0" r="r" b="b"/>
              <a:pathLst>
                <a:path w="32" h="125">
                  <a:moveTo>
                    <a:pt x="0" y="0"/>
                  </a:moveTo>
                  <a:lnTo>
                    <a:pt x="3" y="34"/>
                  </a:lnTo>
                  <a:lnTo>
                    <a:pt x="9" y="65"/>
                  </a:lnTo>
                  <a:lnTo>
                    <a:pt x="19" y="95"/>
                  </a:lnTo>
                  <a:lnTo>
                    <a:pt x="32" y="125"/>
                  </a:lnTo>
                  <a:lnTo>
                    <a:pt x="32" y="125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85" name="Line 29"/>
            <p:cNvSpPr>
              <a:spLocks noChangeShapeType="1"/>
            </p:cNvSpPr>
            <p:nvPr/>
          </p:nvSpPr>
          <p:spPr bwMode="auto">
            <a:xfrm flipV="1">
              <a:off x="4273" y="2972"/>
              <a:ext cx="40" cy="4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86" name="Line 30"/>
            <p:cNvSpPr>
              <a:spLocks noChangeShapeType="1"/>
            </p:cNvSpPr>
            <p:nvPr/>
          </p:nvSpPr>
          <p:spPr bwMode="auto">
            <a:xfrm>
              <a:off x="4325" y="2978"/>
              <a:ext cx="35" cy="38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87" name="Freeform 31"/>
            <p:cNvSpPr>
              <a:spLocks/>
            </p:cNvSpPr>
            <p:nvPr/>
          </p:nvSpPr>
          <p:spPr bwMode="auto">
            <a:xfrm>
              <a:off x="4360" y="2955"/>
              <a:ext cx="5" cy="61"/>
            </a:xfrm>
            <a:custGeom>
              <a:avLst/>
              <a:gdLst/>
              <a:ahLst/>
              <a:cxnLst>
                <a:cxn ang="0">
                  <a:pos x="0" y="61"/>
                </a:cxn>
                <a:cxn ang="0">
                  <a:pos x="5" y="40"/>
                </a:cxn>
                <a:cxn ang="0">
                  <a:pos x="5" y="19"/>
                </a:cxn>
                <a:cxn ang="0">
                  <a:pos x="2" y="0"/>
                </a:cxn>
              </a:cxnLst>
              <a:rect l="0" t="0" r="r" b="b"/>
              <a:pathLst>
                <a:path w="5" h="61">
                  <a:moveTo>
                    <a:pt x="0" y="61"/>
                  </a:moveTo>
                  <a:lnTo>
                    <a:pt x="5" y="40"/>
                  </a:lnTo>
                  <a:lnTo>
                    <a:pt x="5" y="19"/>
                  </a:lnTo>
                  <a:lnTo>
                    <a:pt x="2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88" name="Freeform 32"/>
            <p:cNvSpPr>
              <a:spLocks/>
            </p:cNvSpPr>
            <p:nvPr/>
          </p:nvSpPr>
          <p:spPr bwMode="auto">
            <a:xfrm>
              <a:off x="4273" y="2972"/>
              <a:ext cx="87" cy="44"/>
            </a:xfrm>
            <a:custGeom>
              <a:avLst/>
              <a:gdLst/>
              <a:ahLst/>
              <a:cxnLst>
                <a:cxn ang="0">
                  <a:pos x="87" y="44"/>
                </a:cxn>
                <a:cxn ang="0">
                  <a:pos x="49" y="2"/>
                </a:cxn>
                <a:cxn ang="0">
                  <a:pos x="40" y="0"/>
                </a:cxn>
                <a:cxn ang="0">
                  <a:pos x="0" y="44"/>
                </a:cxn>
              </a:cxnLst>
              <a:rect l="0" t="0" r="r" b="b"/>
              <a:pathLst>
                <a:path w="87" h="44">
                  <a:moveTo>
                    <a:pt x="87" y="44"/>
                  </a:moveTo>
                  <a:lnTo>
                    <a:pt x="49" y="2"/>
                  </a:lnTo>
                  <a:lnTo>
                    <a:pt x="40" y="0"/>
                  </a:lnTo>
                  <a:lnTo>
                    <a:pt x="0" y="44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89" name="Freeform 33"/>
            <p:cNvSpPr>
              <a:spLocks/>
            </p:cNvSpPr>
            <p:nvPr/>
          </p:nvSpPr>
          <p:spPr bwMode="auto">
            <a:xfrm>
              <a:off x="4371" y="2844"/>
              <a:ext cx="13" cy="5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5"/>
                </a:cxn>
                <a:cxn ang="0">
                  <a:pos x="13" y="0"/>
                </a:cxn>
                <a:cxn ang="0">
                  <a:pos x="0" y="1"/>
                </a:cxn>
              </a:cxnLst>
              <a:rect l="0" t="0" r="r" b="b"/>
              <a:pathLst>
                <a:path w="13" h="5">
                  <a:moveTo>
                    <a:pt x="0" y="1"/>
                  </a:moveTo>
                  <a:lnTo>
                    <a:pt x="1" y="5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blipFill dpi="0" rotWithShape="0">
              <a:blip r:embed="rId6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90" name="Freeform 34"/>
            <p:cNvSpPr>
              <a:spLocks/>
            </p:cNvSpPr>
            <p:nvPr/>
          </p:nvSpPr>
          <p:spPr bwMode="auto">
            <a:xfrm>
              <a:off x="4371" y="2844"/>
              <a:ext cx="13" cy="5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5"/>
                </a:cxn>
                <a:cxn ang="0">
                  <a:pos x="13" y="0"/>
                </a:cxn>
                <a:cxn ang="0">
                  <a:pos x="0" y="1"/>
                </a:cxn>
              </a:cxnLst>
              <a:rect l="0" t="0" r="r" b="b"/>
              <a:pathLst>
                <a:path w="13" h="5">
                  <a:moveTo>
                    <a:pt x="0" y="1"/>
                  </a:moveTo>
                  <a:lnTo>
                    <a:pt x="1" y="5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91" name="Freeform 35"/>
            <p:cNvSpPr>
              <a:spLocks/>
            </p:cNvSpPr>
            <p:nvPr/>
          </p:nvSpPr>
          <p:spPr bwMode="auto">
            <a:xfrm>
              <a:off x="4338" y="2889"/>
              <a:ext cx="34" cy="20"/>
            </a:xfrm>
            <a:custGeom>
              <a:avLst/>
              <a:gdLst/>
              <a:ahLst/>
              <a:cxnLst>
                <a:cxn ang="0">
                  <a:pos x="34" y="11"/>
                </a:cxn>
                <a:cxn ang="0">
                  <a:pos x="24" y="6"/>
                </a:cxn>
                <a:cxn ang="0">
                  <a:pos x="14" y="8"/>
                </a:cxn>
                <a:cxn ang="0">
                  <a:pos x="11" y="8"/>
                </a:cxn>
                <a:cxn ang="0">
                  <a:pos x="9" y="6"/>
                </a:cxn>
                <a:cxn ang="0">
                  <a:pos x="8" y="4"/>
                </a:cxn>
                <a:cxn ang="0">
                  <a:pos x="8" y="0"/>
                </a:cxn>
                <a:cxn ang="0">
                  <a:pos x="6" y="2"/>
                </a:cxn>
                <a:cxn ang="0">
                  <a:pos x="2" y="11"/>
                </a:cxn>
                <a:cxn ang="0">
                  <a:pos x="0" y="20"/>
                </a:cxn>
              </a:cxnLst>
              <a:rect l="0" t="0" r="r" b="b"/>
              <a:pathLst>
                <a:path w="34" h="20">
                  <a:moveTo>
                    <a:pt x="34" y="11"/>
                  </a:moveTo>
                  <a:lnTo>
                    <a:pt x="24" y="6"/>
                  </a:lnTo>
                  <a:lnTo>
                    <a:pt x="14" y="8"/>
                  </a:lnTo>
                  <a:lnTo>
                    <a:pt x="11" y="8"/>
                  </a:lnTo>
                  <a:lnTo>
                    <a:pt x="9" y="6"/>
                  </a:lnTo>
                  <a:lnTo>
                    <a:pt x="8" y="4"/>
                  </a:lnTo>
                  <a:lnTo>
                    <a:pt x="8" y="0"/>
                  </a:lnTo>
                  <a:lnTo>
                    <a:pt x="6" y="2"/>
                  </a:lnTo>
                  <a:lnTo>
                    <a:pt x="2" y="11"/>
                  </a:lnTo>
                  <a:lnTo>
                    <a:pt x="0" y="2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92" name="Freeform 36"/>
            <p:cNvSpPr>
              <a:spLocks/>
            </p:cNvSpPr>
            <p:nvPr/>
          </p:nvSpPr>
          <p:spPr bwMode="auto">
            <a:xfrm>
              <a:off x="4357" y="2925"/>
              <a:ext cx="18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9" y="0"/>
                </a:cxn>
                <a:cxn ang="0">
                  <a:pos x="18" y="0"/>
                </a:cxn>
              </a:cxnLst>
              <a:rect l="0" t="0" r="r" b="b"/>
              <a:pathLst>
                <a:path w="18" h="2">
                  <a:moveTo>
                    <a:pt x="0" y="2"/>
                  </a:moveTo>
                  <a:lnTo>
                    <a:pt x="9" y="0"/>
                  </a:lnTo>
                  <a:lnTo>
                    <a:pt x="18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93" name="Freeform 37"/>
            <p:cNvSpPr>
              <a:spLocks/>
            </p:cNvSpPr>
            <p:nvPr/>
          </p:nvSpPr>
          <p:spPr bwMode="auto">
            <a:xfrm>
              <a:off x="4551" y="2662"/>
              <a:ext cx="415" cy="637"/>
            </a:xfrm>
            <a:custGeom>
              <a:avLst/>
              <a:gdLst/>
              <a:ahLst/>
              <a:cxnLst>
                <a:cxn ang="0">
                  <a:pos x="415" y="637"/>
                </a:cxn>
                <a:cxn ang="0">
                  <a:pos x="415" y="125"/>
                </a:cxn>
                <a:cxn ang="0">
                  <a:pos x="412" y="102"/>
                </a:cxn>
                <a:cxn ang="0">
                  <a:pos x="406" y="81"/>
                </a:cxn>
                <a:cxn ang="0">
                  <a:pos x="396" y="62"/>
                </a:cxn>
                <a:cxn ang="0">
                  <a:pos x="390" y="51"/>
                </a:cxn>
                <a:cxn ang="0">
                  <a:pos x="390" y="51"/>
                </a:cxn>
                <a:cxn ang="0">
                  <a:pos x="370" y="44"/>
                </a:cxn>
                <a:cxn ang="0">
                  <a:pos x="277" y="0"/>
                </a:cxn>
                <a:cxn ang="0">
                  <a:pos x="277" y="0"/>
                </a:cxn>
                <a:cxn ang="0">
                  <a:pos x="131" y="30"/>
                </a:cxn>
                <a:cxn ang="0">
                  <a:pos x="47" y="116"/>
                </a:cxn>
                <a:cxn ang="0">
                  <a:pos x="47" y="116"/>
                </a:cxn>
                <a:cxn ang="0">
                  <a:pos x="48" y="132"/>
                </a:cxn>
                <a:cxn ang="0">
                  <a:pos x="51" y="180"/>
                </a:cxn>
                <a:cxn ang="0">
                  <a:pos x="50" y="229"/>
                </a:cxn>
                <a:cxn ang="0">
                  <a:pos x="44" y="277"/>
                </a:cxn>
                <a:cxn ang="0">
                  <a:pos x="36" y="324"/>
                </a:cxn>
                <a:cxn ang="0">
                  <a:pos x="36" y="324"/>
                </a:cxn>
                <a:cxn ang="0">
                  <a:pos x="0" y="515"/>
                </a:cxn>
                <a:cxn ang="0">
                  <a:pos x="44" y="624"/>
                </a:cxn>
                <a:cxn ang="0">
                  <a:pos x="109" y="402"/>
                </a:cxn>
                <a:cxn ang="0">
                  <a:pos x="109" y="402"/>
                </a:cxn>
                <a:cxn ang="0">
                  <a:pos x="113" y="434"/>
                </a:cxn>
                <a:cxn ang="0">
                  <a:pos x="119" y="497"/>
                </a:cxn>
                <a:cxn ang="0">
                  <a:pos x="120" y="561"/>
                </a:cxn>
                <a:cxn ang="0">
                  <a:pos x="120" y="624"/>
                </a:cxn>
                <a:cxn ang="0">
                  <a:pos x="415" y="637"/>
                </a:cxn>
              </a:cxnLst>
              <a:rect l="0" t="0" r="r" b="b"/>
              <a:pathLst>
                <a:path w="415" h="637">
                  <a:moveTo>
                    <a:pt x="415" y="637"/>
                  </a:moveTo>
                  <a:lnTo>
                    <a:pt x="415" y="125"/>
                  </a:lnTo>
                  <a:lnTo>
                    <a:pt x="412" y="102"/>
                  </a:lnTo>
                  <a:lnTo>
                    <a:pt x="406" y="81"/>
                  </a:lnTo>
                  <a:lnTo>
                    <a:pt x="396" y="62"/>
                  </a:lnTo>
                  <a:lnTo>
                    <a:pt x="390" y="51"/>
                  </a:lnTo>
                  <a:lnTo>
                    <a:pt x="390" y="51"/>
                  </a:lnTo>
                  <a:lnTo>
                    <a:pt x="370" y="44"/>
                  </a:lnTo>
                  <a:lnTo>
                    <a:pt x="277" y="0"/>
                  </a:lnTo>
                  <a:lnTo>
                    <a:pt x="277" y="0"/>
                  </a:lnTo>
                  <a:lnTo>
                    <a:pt x="131" y="30"/>
                  </a:lnTo>
                  <a:lnTo>
                    <a:pt x="47" y="116"/>
                  </a:lnTo>
                  <a:lnTo>
                    <a:pt x="47" y="116"/>
                  </a:lnTo>
                  <a:lnTo>
                    <a:pt x="48" y="132"/>
                  </a:lnTo>
                  <a:lnTo>
                    <a:pt x="51" y="180"/>
                  </a:lnTo>
                  <a:lnTo>
                    <a:pt x="50" y="229"/>
                  </a:lnTo>
                  <a:lnTo>
                    <a:pt x="44" y="277"/>
                  </a:lnTo>
                  <a:lnTo>
                    <a:pt x="36" y="324"/>
                  </a:lnTo>
                  <a:lnTo>
                    <a:pt x="36" y="324"/>
                  </a:lnTo>
                  <a:lnTo>
                    <a:pt x="0" y="515"/>
                  </a:lnTo>
                  <a:lnTo>
                    <a:pt x="44" y="624"/>
                  </a:lnTo>
                  <a:lnTo>
                    <a:pt x="109" y="402"/>
                  </a:lnTo>
                  <a:lnTo>
                    <a:pt x="109" y="402"/>
                  </a:lnTo>
                  <a:lnTo>
                    <a:pt x="113" y="434"/>
                  </a:lnTo>
                  <a:lnTo>
                    <a:pt x="119" y="497"/>
                  </a:lnTo>
                  <a:lnTo>
                    <a:pt x="120" y="561"/>
                  </a:lnTo>
                  <a:lnTo>
                    <a:pt x="120" y="624"/>
                  </a:lnTo>
                  <a:lnTo>
                    <a:pt x="415" y="637"/>
                  </a:lnTo>
                  <a:close/>
                </a:path>
              </a:pathLst>
            </a:custGeom>
            <a:blipFill dpi="0" rotWithShape="0">
              <a:blip r:embed="rId7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94" name="Freeform 38"/>
            <p:cNvSpPr>
              <a:spLocks/>
            </p:cNvSpPr>
            <p:nvPr/>
          </p:nvSpPr>
          <p:spPr bwMode="auto">
            <a:xfrm>
              <a:off x="4551" y="2662"/>
              <a:ext cx="415" cy="637"/>
            </a:xfrm>
            <a:custGeom>
              <a:avLst/>
              <a:gdLst/>
              <a:ahLst/>
              <a:cxnLst>
                <a:cxn ang="0">
                  <a:pos x="415" y="637"/>
                </a:cxn>
                <a:cxn ang="0">
                  <a:pos x="415" y="125"/>
                </a:cxn>
                <a:cxn ang="0">
                  <a:pos x="412" y="102"/>
                </a:cxn>
                <a:cxn ang="0">
                  <a:pos x="406" y="81"/>
                </a:cxn>
                <a:cxn ang="0">
                  <a:pos x="396" y="62"/>
                </a:cxn>
                <a:cxn ang="0">
                  <a:pos x="390" y="51"/>
                </a:cxn>
                <a:cxn ang="0">
                  <a:pos x="390" y="51"/>
                </a:cxn>
                <a:cxn ang="0">
                  <a:pos x="370" y="44"/>
                </a:cxn>
                <a:cxn ang="0">
                  <a:pos x="277" y="0"/>
                </a:cxn>
                <a:cxn ang="0">
                  <a:pos x="277" y="0"/>
                </a:cxn>
                <a:cxn ang="0">
                  <a:pos x="131" y="30"/>
                </a:cxn>
                <a:cxn ang="0">
                  <a:pos x="47" y="116"/>
                </a:cxn>
                <a:cxn ang="0">
                  <a:pos x="47" y="116"/>
                </a:cxn>
                <a:cxn ang="0">
                  <a:pos x="48" y="132"/>
                </a:cxn>
                <a:cxn ang="0">
                  <a:pos x="51" y="180"/>
                </a:cxn>
                <a:cxn ang="0">
                  <a:pos x="50" y="229"/>
                </a:cxn>
                <a:cxn ang="0">
                  <a:pos x="44" y="277"/>
                </a:cxn>
                <a:cxn ang="0">
                  <a:pos x="36" y="324"/>
                </a:cxn>
                <a:cxn ang="0">
                  <a:pos x="36" y="324"/>
                </a:cxn>
                <a:cxn ang="0">
                  <a:pos x="0" y="515"/>
                </a:cxn>
                <a:cxn ang="0">
                  <a:pos x="44" y="624"/>
                </a:cxn>
                <a:cxn ang="0">
                  <a:pos x="109" y="402"/>
                </a:cxn>
                <a:cxn ang="0">
                  <a:pos x="109" y="402"/>
                </a:cxn>
                <a:cxn ang="0">
                  <a:pos x="113" y="434"/>
                </a:cxn>
                <a:cxn ang="0">
                  <a:pos x="119" y="497"/>
                </a:cxn>
                <a:cxn ang="0">
                  <a:pos x="120" y="561"/>
                </a:cxn>
                <a:cxn ang="0">
                  <a:pos x="120" y="624"/>
                </a:cxn>
                <a:cxn ang="0">
                  <a:pos x="415" y="637"/>
                </a:cxn>
              </a:cxnLst>
              <a:rect l="0" t="0" r="r" b="b"/>
              <a:pathLst>
                <a:path w="415" h="637">
                  <a:moveTo>
                    <a:pt x="415" y="637"/>
                  </a:moveTo>
                  <a:lnTo>
                    <a:pt x="415" y="125"/>
                  </a:lnTo>
                  <a:lnTo>
                    <a:pt x="412" y="102"/>
                  </a:lnTo>
                  <a:lnTo>
                    <a:pt x="406" y="81"/>
                  </a:lnTo>
                  <a:lnTo>
                    <a:pt x="396" y="62"/>
                  </a:lnTo>
                  <a:lnTo>
                    <a:pt x="390" y="51"/>
                  </a:lnTo>
                  <a:lnTo>
                    <a:pt x="390" y="51"/>
                  </a:lnTo>
                  <a:lnTo>
                    <a:pt x="370" y="44"/>
                  </a:lnTo>
                  <a:lnTo>
                    <a:pt x="277" y="0"/>
                  </a:lnTo>
                  <a:lnTo>
                    <a:pt x="277" y="0"/>
                  </a:lnTo>
                  <a:lnTo>
                    <a:pt x="131" y="30"/>
                  </a:lnTo>
                  <a:lnTo>
                    <a:pt x="47" y="116"/>
                  </a:lnTo>
                  <a:lnTo>
                    <a:pt x="47" y="116"/>
                  </a:lnTo>
                  <a:lnTo>
                    <a:pt x="48" y="132"/>
                  </a:lnTo>
                  <a:lnTo>
                    <a:pt x="51" y="180"/>
                  </a:lnTo>
                  <a:lnTo>
                    <a:pt x="50" y="229"/>
                  </a:lnTo>
                  <a:lnTo>
                    <a:pt x="44" y="277"/>
                  </a:lnTo>
                  <a:lnTo>
                    <a:pt x="36" y="324"/>
                  </a:lnTo>
                  <a:lnTo>
                    <a:pt x="36" y="324"/>
                  </a:lnTo>
                  <a:lnTo>
                    <a:pt x="0" y="515"/>
                  </a:lnTo>
                  <a:lnTo>
                    <a:pt x="44" y="624"/>
                  </a:lnTo>
                  <a:lnTo>
                    <a:pt x="109" y="402"/>
                  </a:lnTo>
                  <a:lnTo>
                    <a:pt x="109" y="402"/>
                  </a:lnTo>
                  <a:lnTo>
                    <a:pt x="113" y="434"/>
                  </a:lnTo>
                  <a:lnTo>
                    <a:pt x="119" y="497"/>
                  </a:lnTo>
                  <a:lnTo>
                    <a:pt x="120" y="561"/>
                  </a:lnTo>
                  <a:lnTo>
                    <a:pt x="120" y="624"/>
                  </a:lnTo>
                  <a:lnTo>
                    <a:pt x="415" y="637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95" name="Freeform 39"/>
            <p:cNvSpPr>
              <a:spLocks/>
            </p:cNvSpPr>
            <p:nvPr/>
          </p:nvSpPr>
          <p:spPr bwMode="auto">
            <a:xfrm>
              <a:off x="4605" y="2769"/>
              <a:ext cx="142" cy="517"/>
            </a:xfrm>
            <a:custGeom>
              <a:avLst/>
              <a:gdLst/>
              <a:ahLst/>
              <a:cxnLst>
                <a:cxn ang="0">
                  <a:pos x="142" y="517"/>
                </a:cxn>
                <a:cxn ang="0">
                  <a:pos x="136" y="463"/>
                </a:cxn>
                <a:cxn ang="0">
                  <a:pos x="125" y="412"/>
                </a:cxn>
                <a:cxn ang="0">
                  <a:pos x="112" y="360"/>
                </a:cxn>
                <a:cxn ang="0">
                  <a:pos x="96" y="311"/>
                </a:cxn>
                <a:cxn ang="0">
                  <a:pos x="87" y="292"/>
                </a:cxn>
                <a:cxn ang="0">
                  <a:pos x="78" y="272"/>
                </a:cxn>
                <a:cxn ang="0">
                  <a:pos x="56" y="221"/>
                </a:cxn>
                <a:cxn ang="0">
                  <a:pos x="37" y="168"/>
                </a:cxn>
                <a:cxn ang="0">
                  <a:pos x="21" y="113"/>
                </a:cxn>
                <a:cxn ang="0">
                  <a:pos x="9" y="57"/>
                </a:cxn>
                <a:cxn ang="0">
                  <a:pos x="0" y="0"/>
                </a:cxn>
              </a:cxnLst>
              <a:rect l="0" t="0" r="r" b="b"/>
              <a:pathLst>
                <a:path w="142" h="517">
                  <a:moveTo>
                    <a:pt x="142" y="517"/>
                  </a:moveTo>
                  <a:lnTo>
                    <a:pt x="136" y="463"/>
                  </a:lnTo>
                  <a:lnTo>
                    <a:pt x="125" y="412"/>
                  </a:lnTo>
                  <a:lnTo>
                    <a:pt x="112" y="360"/>
                  </a:lnTo>
                  <a:lnTo>
                    <a:pt x="96" y="311"/>
                  </a:lnTo>
                  <a:lnTo>
                    <a:pt x="87" y="292"/>
                  </a:lnTo>
                  <a:lnTo>
                    <a:pt x="78" y="272"/>
                  </a:lnTo>
                  <a:lnTo>
                    <a:pt x="56" y="221"/>
                  </a:lnTo>
                  <a:lnTo>
                    <a:pt x="37" y="168"/>
                  </a:lnTo>
                  <a:lnTo>
                    <a:pt x="21" y="113"/>
                  </a:lnTo>
                  <a:lnTo>
                    <a:pt x="9" y="57"/>
                  </a:lnTo>
                  <a:lnTo>
                    <a:pt x="0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96" name="Freeform 40"/>
            <p:cNvSpPr>
              <a:spLocks/>
            </p:cNvSpPr>
            <p:nvPr/>
          </p:nvSpPr>
          <p:spPr bwMode="auto">
            <a:xfrm>
              <a:off x="4900" y="2727"/>
              <a:ext cx="37" cy="138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22" y="41"/>
                </a:cxn>
                <a:cxn ang="0">
                  <a:pos x="10" y="85"/>
                </a:cxn>
                <a:cxn ang="0">
                  <a:pos x="1" y="129"/>
                </a:cxn>
                <a:cxn ang="0">
                  <a:pos x="0" y="138"/>
                </a:cxn>
              </a:cxnLst>
              <a:rect l="0" t="0" r="r" b="b"/>
              <a:pathLst>
                <a:path w="37" h="138">
                  <a:moveTo>
                    <a:pt x="37" y="0"/>
                  </a:moveTo>
                  <a:lnTo>
                    <a:pt x="22" y="41"/>
                  </a:lnTo>
                  <a:lnTo>
                    <a:pt x="10" y="85"/>
                  </a:lnTo>
                  <a:lnTo>
                    <a:pt x="1" y="129"/>
                  </a:lnTo>
                  <a:lnTo>
                    <a:pt x="0" y="138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97" name="Freeform 41"/>
            <p:cNvSpPr>
              <a:spLocks/>
            </p:cNvSpPr>
            <p:nvPr/>
          </p:nvSpPr>
          <p:spPr bwMode="auto">
            <a:xfrm>
              <a:off x="4780" y="3186"/>
              <a:ext cx="23" cy="9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28"/>
                </a:cxn>
                <a:cxn ang="0">
                  <a:pos x="18" y="83"/>
                </a:cxn>
                <a:cxn ang="0">
                  <a:pos x="23" y="99"/>
                </a:cxn>
              </a:cxnLst>
              <a:rect l="0" t="0" r="r" b="b"/>
              <a:pathLst>
                <a:path w="23" h="99">
                  <a:moveTo>
                    <a:pt x="0" y="0"/>
                  </a:moveTo>
                  <a:lnTo>
                    <a:pt x="5" y="28"/>
                  </a:lnTo>
                  <a:lnTo>
                    <a:pt x="18" y="83"/>
                  </a:lnTo>
                  <a:lnTo>
                    <a:pt x="23" y="99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98" name="Freeform 42"/>
            <p:cNvSpPr>
              <a:spLocks/>
            </p:cNvSpPr>
            <p:nvPr/>
          </p:nvSpPr>
          <p:spPr bwMode="auto">
            <a:xfrm>
              <a:off x="4716" y="2697"/>
              <a:ext cx="76" cy="510"/>
            </a:xfrm>
            <a:custGeom>
              <a:avLst/>
              <a:gdLst/>
              <a:ahLst/>
              <a:cxnLst>
                <a:cxn ang="0">
                  <a:pos x="28" y="432"/>
                </a:cxn>
                <a:cxn ang="0">
                  <a:pos x="28" y="501"/>
                </a:cxn>
                <a:cxn ang="0">
                  <a:pos x="60" y="510"/>
                </a:cxn>
                <a:cxn ang="0">
                  <a:pos x="64" y="494"/>
                </a:cxn>
                <a:cxn ang="0">
                  <a:pos x="60" y="462"/>
                </a:cxn>
                <a:cxn ang="0">
                  <a:pos x="56" y="406"/>
                </a:cxn>
                <a:cxn ang="0">
                  <a:pos x="54" y="349"/>
                </a:cxn>
                <a:cxn ang="0">
                  <a:pos x="56" y="293"/>
                </a:cxn>
                <a:cxn ang="0">
                  <a:pos x="60" y="237"/>
                </a:cxn>
                <a:cxn ang="0">
                  <a:pos x="76" y="0"/>
                </a:cxn>
                <a:cxn ang="0">
                  <a:pos x="3" y="50"/>
                </a:cxn>
                <a:cxn ang="0">
                  <a:pos x="0" y="102"/>
                </a:cxn>
                <a:cxn ang="0">
                  <a:pos x="1" y="155"/>
                </a:cxn>
                <a:cxn ang="0">
                  <a:pos x="6" y="207"/>
                </a:cxn>
                <a:cxn ang="0">
                  <a:pos x="14" y="258"/>
                </a:cxn>
                <a:cxn ang="0">
                  <a:pos x="16" y="263"/>
                </a:cxn>
                <a:cxn ang="0">
                  <a:pos x="13" y="277"/>
                </a:cxn>
                <a:cxn ang="0">
                  <a:pos x="6" y="424"/>
                </a:cxn>
                <a:cxn ang="0">
                  <a:pos x="20" y="427"/>
                </a:cxn>
                <a:cxn ang="0">
                  <a:pos x="28" y="432"/>
                </a:cxn>
              </a:cxnLst>
              <a:rect l="0" t="0" r="r" b="b"/>
              <a:pathLst>
                <a:path w="76" h="510">
                  <a:moveTo>
                    <a:pt x="28" y="432"/>
                  </a:moveTo>
                  <a:lnTo>
                    <a:pt x="28" y="501"/>
                  </a:lnTo>
                  <a:lnTo>
                    <a:pt x="60" y="510"/>
                  </a:lnTo>
                  <a:lnTo>
                    <a:pt x="64" y="494"/>
                  </a:lnTo>
                  <a:lnTo>
                    <a:pt x="60" y="462"/>
                  </a:lnTo>
                  <a:lnTo>
                    <a:pt x="56" y="406"/>
                  </a:lnTo>
                  <a:lnTo>
                    <a:pt x="54" y="349"/>
                  </a:lnTo>
                  <a:lnTo>
                    <a:pt x="56" y="293"/>
                  </a:lnTo>
                  <a:lnTo>
                    <a:pt x="60" y="237"/>
                  </a:lnTo>
                  <a:lnTo>
                    <a:pt x="76" y="0"/>
                  </a:lnTo>
                  <a:lnTo>
                    <a:pt x="3" y="50"/>
                  </a:lnTo>
                  <a:lnTo>
                    <a:pt x="0" y="102"/>
                  </a:lnTo>
                  <a:lnTo>
                    <a:pt x="1" y="155"/>
                  </a:lnTo>
                  <a:lnTo>
                    <a:pt x="6" y="207"/>
                  </a:lnTo>
                  <a:lnTo>
                    <a:pt x="14" y="258"/>
                  </a:lnTo>
                  <a:lnTo>
                    <a:pt x="16" y="263"/>
                  </a:lnTo>
                  <a:lnTo>
                    <a:pt x="13" y="277"/>
                  </a:lnTo>
                  <a:lnTo>
                    <a:pt x="6" y="424"/>
                  </a:lnTo>
                  <a:lnTo>
                    <a:pt x="20" y="427"/>
                  </a:lnTo>
                  <a:lnTo>
                    <a:pt x="28" y="432"/>
                  </a:lnTo>
                  <a:close/>
                </a:path>
              </a:pathLst>
            </a:custGeom>
            <a:blipFill dpi="0" rotWithShape="0">
              <a:blip r:embed="rId8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99" name="Freeform 43"/>
            <p:cNvSpPr>
              <a:spLocks/>
            </p:cNvSpPr>
            <p:nvPr/>
          </p:nvSpPr>
          <p:spPr bwMode="auto">
            <a:xfrm>
              <a:off x="4716" y="2697"/>
              <a:ext cx="76" cy="510"/>
            </a:xfrm>
            <a:custGeom>
              <a:avLst/>
              <a:gdLst/>
              <a:ahLst/>
              <a:cxnLst>
                <a:cxn ang="0">
                  <a:pos x="28" y="432"/>
                </a:cxn>
                <a:cxn ang="0">
                  <a:pos x="28" y="501"/>
                </a:cxn>
                <a:cxn ang="0">
                  <a:pos x="60" y="510"/>
                </a:cxn>
                <a:cxn ang="0">
                  <a:pos x="64" y="494"/>
                </a:cxn>
                <a:cxn ang="0">
                  <a:pos x="60" y="462"/>
                </a:cxn>
                <a:cxn ang="0">
                  <a:pos x="56" y="406"/>
                </a:cxn>
                <a:cxn ang="0">
                  <a:pos x="54" y="349"/>
                </a:cxn>
                <a:cxn ang="0">
                  <a:pos x="56" y="293"/>
                </a:cxn>
                <a:cxn ang="0">
                  <a:pos x="60" y="237"/>
                </a:cxn>
                <a:cxn ang="0">
                  <a:pos x="76" y="0"/>
                </a:cxn>
                <a:cxn ang="0">
                  <a:pos x="3" y="50"/>
                </a:cxn>
                <a:cxn ang="0">
                  <a:pos x="0" y="102"/>
                </a:cxn>
                <a:cxn ang="0">
                  <a:pos x="1" y="155"/>
                </a:cxn>
                <a:cxn ang="0">
                  <a:pos x="6" y="207"/>
                </a:cxn>
                <a:cxn ang="0">
                  <a:pos x="14" y="258"/>
                </a:cxn>
                <a:cxn ang="0">
                  <a:pos x="16" y="263"/>
                </a:cxn>
                <a:cxn ang="0">
                  <a:pos x="13" y="277"/>
                </a:cxn>
                <a:cxn ang="0">
                  <a:pos x="6" y="424"/>
                </a:cxn>
                <a:cxn ang="0">
                  <a:pos x="20" y="427"/>
                </a:cxn>
                <a:cxn ang="0">
                  <a:pos x="28" y="432"/>
                </a:cxn>
              </a:cxnLst>
              <a:rect l="0" t="0" r="r" b="b"/>
              <a:pathLst>
                <a:path w="76" h="510">
                  <a:moveTo>
                    <a:pt x="28" y="432"/>
                  </a:moveTo>
                  <a:lnTo>
                    <a:pt x="28" y="501"/>
                  </a:lnTo>
                  <a:lnTo>
                    <a:pt x="60" y="510"/>
                  </a:lnTo>
                  <a:lnTo>
                    <a:pt x="64" y="494"/>
                  </a:lnTo>
                  <a:lnTo>
                    <a:pt x="60" y="462"/>
                  </a:lnTo>
                  <a:lnTo>
                    <a:pt x="56" y="406"/>
                  </a:lnTo>
                  <a:lnTo>
                    <a:pt x="54" y="349"/>
                  </a:lnTo>
                  <a:lnTo>
                    <a:pt x="56" y="293"/>
                  </a:lnTo>
                  <a:lnTo>
                    <a:pt x="60" y="237"/>
                  </a:lnTo>
                  <a:lnTo>
                    <a:pt x="76" y="0"/>
                  </a:lnTo>
                  <a:lnTo>
                    <a:pt x="3" y="50"/>
                  </a:lnTo>
                  <a:lnTo>
                    <a:pt x="0" y="102"/>
                  </a:lnTo>
                  <a:lnTo>
                    <a:pt x="1" y="155"/>
                  </a:lnTo>
                  <a:lnTo>
                    <a:pt x="6" y="207"/>
                  </a:lnTo>
                  <a:lnTo>
                    <a:pt x="14" y="258"/>
                  </a:lnTo>
                  <a:lnTo>
                    <a:pt x="16" y="263"/>
                  </a:lnTo>
                  <a:lnTo>
                    <a:pt x="13" y="277"/>
                  </a:lnTo>
                  <a:lnTo>
                    <a:pt x="6" y="424"/>
                  </a:lnTo>
                  <a:lnTo>
                    <a:pt x="20" y="427"/>
                  </a:lnTo>
                  <a:lnTo>
                    <a:pt x="28" y="432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00" name="Freeform 44"/>
            <p:cNvSpPr>
              <a:spLocks/>
            </p:cNvSpPr>
            <p:nvPr/>
          </p:nvSpPr>
          <p:spPr bwMode="auto">
            <a:xfrm>
              <a:off x="4732" y="2904"/>
              <a:ext cx="40" cy="234"/>
            </a:xfrm>
            <a:custGeom>
              <a:avLst/>
              <a:gdLst/>
              <a:ahLst/>
              <a:cxnLst>
                <a:cxn ang="0">
                  <a:pos x="0" y="56"/>
                </a:cxn>
                <a:cxn ang="0">
                  <a:pos x="7" y="28"/>
                </a:cxn>
                <a:cxn ang="0">
                  <a:pos x="19" y="0"/>
                </a:cxn>
                <a:cxn ang="0">
                  <a:pos x="22" y="5"/>
                </a:cxn>
                <a:cxn ang="0">
                  <a:pos x="31" y="26"/>
                </a:cxn>
                <a:cxn ang="0">
                  <a:pos x="37" y="47"/>
                </a:cxn>
                <a:cxn ang="0">
                  <a:pos x="40" y="70"/>
                </a:cxn>
                <a:cxn ang="0">
                  <a:pos x="37" y="93"/>
                </a:cxn>
                <a:cxn ang="0">
                  <a:pos x="34" y="116"/>
                </a:cxn>
                <a:cxn ang="0">
                  <a:pos x="23" y="234"/>
                </a:cxn>
                <a:cxn ang="0">
                  <a:pos x="12" y="225"/>
                </a:cxn>
              </a:cxnLst>
              <a:rect l="0" t="0" r="r" b="b"/>
              <a:pathLst>
                <a:path w="40" h="234">
                  <a:moveTo>
                    <a:pt x="0" y="56"/>
                  </a:moveTo>
                  <a:lnTo>
                    <a:pt x="7" y="28"/>
                  </a:lnTo>
                  <a:lnTo>
                    <a:pt x="19" y="0"/>
                  </a:lnTo>
                  <a:lnTo>
                    <a:pt x="22" y="5"/>
                  </a:lnTo>
                  <a:lnTo>
                    <a:pt x="31" y="26"/>
                  </a:lnTo>
                  <a:lnTo>
                    <a:pt x="37" y="47"/>
                  </a:lnTo>
                  <a:lnTo>
                    <a:pt x="40" y="70"/>
                  </a:lnTo>
                  <a:lnTo>
                    <a:pt x="37" y="93"/>
                  </a:lnTo>
                  <a:lnTo>
                    <a:pt x="34" y="116"/>
                  </a:lnTo>
                  <a:lnTo>
                    <a:pt x="23" y="234"/>
                  </a:lnTo>
                  <a:lnTo>
                    <a:pt x="12" y="225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01" name="Freeform 45"/>
            <p:cNvSpPr>
              <a:spLocks/>
            </p:cNvSpPr>
            <p:nvPr/>
          </p:nvSpPr>
          <p:spPr bwMode="auto">
            <a:xfrm>
              <a:off x="4722" y="2701"/>
              <a:ext cx="67" cy="203"/>
            </a:xfrm>
            <a:custGeom>
              <a:avLst/>
              <a:gdLst/>
              <a:ahLst/>
              <a:cxnLst>
                <a:cxn ang="0">
                  <a:pos x="67" y="0"/>
                </a:cxn>
                <a:cxn ang="0">
                  <a:pos x="66" y="53"/>
                </a:cxn>
                <a:cxn ang="0">
                  <a:pos x="61" y="76"/>
                </a:cxn>
                <a:cxn ang="0">
                  <a:pos x="47" y="141"/>
                </a:cxn>
                <a:cxn ang="0">
                  <a:pos x="29" y="203"/>
                </a:cxn>
                <a:cxn ang="0">
                  <a:pos x="29" y="203"/>
                </a:cxn>
                <a:cxn ang="0">
                  <a:pos x="17" y="167"/>
                </a:cxn>
                <a:cxn ang="0">
                  <a:pos x="8" y="128"/>
                </a:cxn>
                <a:cxn ang="0">
                  <a:pos x="2" y="88"/>
                </a:cxn>
                <a:cxn ang="0">
                  <a:pos x="0" y="47"/>
                </a:cxn>
                <a:cxn ang="0">
                  <a:pos x="67" y="0"/>
                </a:cxn>
              </a:cxnLst>
              <a:rect l="0" t="0" r="r" b="b"/>
              <a:pathLst>
                <a:path w="67" h="203">
                  <a:moveTo>
                    <a:pt x="67" y="0"/>
                  </a:moveTo>
                  <a:lnTo>
                    <a:pt x="66" y="53"/>
                  </a:lnTo>
                  <a:lnTo>
                    <a:pt x="61" y="76"/>
                  </a:lnTo>
                  <a:lnTo>
                    <a:pt x="47" y="141"/>
                  </a:lnTo>
                  <a:lnTo>
                    <a:pt x="29" y="203"/>
                  </a:lnTo>
                  <a:lnTo>
                    <a:pt x="29" y="203"/>
                  </a:lnTo>
                  <a:lnTo>
                    <a:pt x="17" y="167"/>
                  </a:lnTo>
                  <a:lnTo>
                    <a:pt x="8" y="128"/>
                  </a:lnTo>
                  <a:lnTo>
                    <a:pt x="2" y="88"/>
                  </a:lnTo>
                  <a:lnTo>
                    <a:pt x="0" y="47"/>
                  </a:lnTo>
                  <a:lnTo>
                    <a:pt x="67" y="0"/>
                  </a:lnTo>
                  <a:close/>
                </a:path>
              </a:pathLst>
            </a:custGeom>
            <a:blipFill dpi="0" rotWithShape="0">
              <a:blip r:embed="rId9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02" name="Freeform 46"/>
            <p:cNvSpPr>
              <a:spLocks/>
            </p:cNvSpPr>
            <p:nvPr/>
          </p:nvSpPr>
          <p:spPr bwMode="auto">
            <a:xfrm>
              <a:off x="4722" y="2701"/>
              <a:ext cx="67" cy="203"/>
            </a:xfrm>
            <a:custGeom>
              <a:avLst/>
              <a:gdLst/>
              <a:ahLst/>
              <a:cxnLst>
                <a:cxn ang="0">
                  <a:pos x="67" y="0"/>
                </a:cxn>
                <a:cxn ang="0">
                  <a:pos x="66" y="53"/>
                </a:cxn>
                <a:cxn ang="0">
                  <a:pos x="61" y="76"/>
                </a:cxn>
                <a:cxn ang="0">
                  <a:pos x="47" y="141"/>
                </a:cxn>
                <a:cxn ang="0">
                  <a:pos x="29" y="203"/>
                </a:cxn>
                <a:cxn ang="0">
                  <a:pos x="29" y="203"/>
                </a:cxn>
                <a:cxn ang="0">
                  <a:pos x="17" y="167"/>
                </a:cxn>
                <a:cxn ang="0">
                  <a:pos x="8" y="128"/>
                </a:cxn>
                <a:cxn ang="0">
                  <a:pos x="2" y="88"/>
                </a:cxn>
                <a:cxn ang="0">
                  <a:pos x="0" y="47"/>
                </a:cxn>
                <a:cxn ang="0">
                  <a:pos x="67" y="0"/>
                </a:cxn>
              </a:cxnLst>
              <a:rect l="0" t="0" r="r" b="b"/>
              <a:pathLst>
                <a:path w="67" h="203">
                  <a:moveTo>
                    <a:pt x="67" y="0"/>
                  </a:moveTo>
                  <a:lnTo>
                    <a:pt x="66" y="53"/>
                  </a:lnTo>
                  <a:lnTo>
                    <a:pt x="61" y="76"/>
                  </a:lnTo>
                  <a:lnTo>
                    <a:pt x="47" y="141"/>
                  </a:lnTo>
                  <a:lnTo>
                    <a:pt x="29" y="203"/>
                  </a:lnTo>
                  <a:lnTo>
                    <a:pt x="29" y="203"/>
                  </a:lnTo>
                  <a:lnTo>
                    <a:pt x="17" y="167"/>
                  </a:lnTo>
                  <a:lnTo>
                    <a:pt x="8" y="128"/>
                  </a:lnTo>
                  <a:lnTo>
                    <a:pt x="2" y="88"/>
                  </a:lnTo>
                  <a:lnTo>
                    <a:pt x="0" y="47"/>
                  </a:lnTo>
                  <a:lnTo>
                    <a:pt x="67" y="0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03" name="Freeform 47"/>
            <p:cNvSpPr>
              <a:spLocks/>
            </p:cNvSpPr>
            <p:nvPr/>
          </p:nvSpPr>
          <p:spPr bwMode="auto">
            <a:xfrm>
              <a:off x="4680" y="2572"/>
              <a:ext cx="133" cy="1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3" y="0"/>
                </a:cxn>
                <a:cxn ang="0">
                  <a:pos x="133" y="99"/>
                </a:cxn>
                <a:cxn ang="0">
                  <a:pos x="133" y="102"/>
                </a:cxn>
                <a:cxn ang="0">
                  <a:pos x="131" y="111"/>
                </a:cxn>
                <a:cxn ang="0">
                  <a:pos x="127" y="120"/>
                </a:cxn>
                <a:cxn ang="0">
                  <a:pos x="120" y="123"/>
                </a:cxn>
                <a:cxn ang="0">
                  <a:pos x="111" y="125"/>
                </a:cxn>
                <a:cxn ang="0">
                  <a:pos x="105" y="139"/>
                </a:cxn>
                <a:cxn ang="0">
                  <a:pos x="95" y="152"/>
                </a:cxn>
                <a:cxn ang="0">
                  <a:pos x="81" y="164"/>
                </a:cxn>
                <a:cxn ang="0">
                  <a:pos x="64" y="171"/>
                </a:cxn>
                <a:cxn ang="0">
                  <a:pos x="62" y="173"/>
                </a:cxn>
                <a:cxn ang="0">
                  <a:pos x="52" y="176"/>
                </a:cxn>
                <a:cxn ang="0">
                  <a:pos x="42" y="175"/>
                </a:cxn>
                <a:cxn ang="0">
                  <a:pos x="31" y="169"/>
                </a:cxn>
                <a:cxn ang="0">
                  <a:pos x="24" y="162"/>
                </a:cxn>
                <a:cxn ang="0">
                  <a:pos x="19" y="150"/>
                </a:cxn>
                <a:cxn ang="0">
                  <a:pos x="11" y="136"/>
                </a:cxn>
                <a:cxn ang="0">
                  <a:pos x="5" y="120"/>
                </a:cxn>
                <a:cxn ang="0">
                  <a:pos x="2" y="102"/>
                </a:cxn>
                <a:cxn ang="0">
                  <a:pos x="0" y="85"/>
                </a:cxn>
                <a:cxn ang="0">
                  <a:pos x="2" y="72"/>
                </a:cxn>
                <a:cxn ang="0">
                  <a:pos x="0" y="55"/>
                </a:cxn>
                <a:cxn ang="0">
                  <a:pos x="0" y="0"/>
                </a:cxn>
              </a:cxnLst>
              <a:rect l="0" t="0" r="r" b="b"/>
              <a:pathLst>
                <a:path w="133" h="176">
                  <a:moveTo>
                    <a:pt x="0" y="0"/>
                  </a:moveTo>
                  <a:lnTo>
                    <a:pt x="133" y="0"/>
                  </a:lnTo>
                  <a:lnTo>
                    <a:pt x="133" y="99"/>
                  </a:lnTo>
                  <a:lnTo>
                    <a:pt x="133" y="102"/>
                  </a:lnTo>
                  <a:lnTo>
                    <a:pt x="131" y="111"/>
                  </a:lnTo>
                  <a:lnTo>
                    <a:pt x="127" y="120"/>
                  </a:lnTo>
                  <a:lnTo>
                    <a:pt x="120" y="123"/>
                  </a:lnTo>
                  <a:lnTo>
                    <a:pt x="111" y="125"/>
                  </a:lnTo>
                  <a:lnTo>
                    <a:pt x="105" y="139"/>
                  </a:lnTo>
                  <a:lnTo>
                    <a:pt x="95" y="152"/>
                  </a:lnTo>
                  <a:lnTo>
                    <a:pt x="81" y="164"/>
                  </a:lnTo>
                  <a:lnTo>
                    <a:pt x="64" y="171"/>
                  </a:lnTo>
                  <a:lnTo>
                    <a:pt x="62" y="173"/>
                  </a:lnTo>
                  <a:lnTo>
                    <a:pt x="52" y="176"/>
                  </a:lnTo>
                  <a:lnTo>
                    <a:pt x="42" y="175"/>
                  </a:lnTo>
                  <a:lnTo>
                    <a:pt x="31" y="169"/>
                  </a:lnTo>
                  <a:lnTo>
                    <a:pt x="24" y="162"/>
                  </a:lnTo>
                  <a:lnTo>
                    <a:pt x="19" y="150"/>
                  </a:lnTo>
                  <a:lnTo>
                    <a:pt x="11" y="136"/>
                  </a:lnTo>
                  <a:lnTo>
                    <a:pt x="5" y="120"/>
                  </a:lnTo>
                  <a:lnTo>
                    <a:pt x="2" y="102"/>
                  </a:lnTo>
                  <a:lnTo>
                    <a:pt x="0" y="85"/>
                  </a:lnTo>
                  <a:lnTo>
                    <a:pt x="2" y="72"/>
                  </a:lnTo>
                  <a:lnTo>
                    <a:pt x="0" y="55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9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04" name="Freeform 48"/>
            <p:cNvSpPr>
              <a:spLocks/>
            </p:cNvSpPr>
            <p:nvPr/>
          </p:nvSpPr>
          <p:spPr bwMode="auto">
            <a:xfrm>
              <a:off x="4680" y="2572"/>
              <a:ext cx="133" cy="1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3" y="0"/>
                </a:cxn>
                <a:cxn ang="0">
                  <a:pos x="133" y="99"/>
                </a:cxn>
                <a:cxn ang="0">
                  <a:pos x="133" y="102"/>
                </a:cxn>
                <a:cxn ang="0">
                  <a:pos x="131" y="111"/>
                </a:cxn>
                <a:cxn ang="0">
                  <a:pos x="127" y="120"/>
                </a:cxn>
                <a:cxn ang="0">
                  <a:pos x="120" y="123"/>
                </a:cxn>
                <a:cxn ang="0">
                  <a:pos x="111" y="125"/>
                </a:cxn>
                <a:cxn ang="0">
                  <a:pos x="105" y="139"/>
                </a:cxn>
                <a:cxn ang="0">
                  <a:pos x="95" y="152"/>
                </a:cxn>
                <a:cxn ang="0">
                  <a:pos x="81" y="164"/>
                </a:cxn>
                <a:cxn ang="0">
                  <a:pos x="64" y="171"/>
                </a:cxn>
                <a:cxn ang="0">
                  <a:pos x="62" y="173"/>
                </a:cxn>
                <a:cxn ang="0">
                  <a:pos x="52" y="176"/>
                </a:cxn>
                <a:cxn ang="0">
                  <a:pos x="42" y="175"/>
                </a:cxn>
                <a:cxn ang="0">
                  <a:pos x="31" y="169"/>
                </a:cxn>
                <a:cxn ang="0">
                  <a:pos x="24" y="162"/>
                </a:cxn>
                <a:cxn ang="0">
                  <a:pos x="19" y="150"/>
                </a:cxn>
                <a:cxn ang="0">
                  <a:pos x="11" y="136"/>
                </a:cxn>
                <a:cxn ang="0">
                  <a:pos x="5" y="120"/>
                </a:cxn>
                <a:cxn ang="0">
                  <a:pos x="2" y="102"/>
                </a:cxn>
                <a:cxn ang="0">
                  <a:pos x="0" y="85"/>
                </a:cxn>
                <a:cxn ang="0">
                  <a:pos x="2" y="72"/>
                </a:cxn>
                <a:cxn ang="0">
                  <a:pos x="0" y="55"/>
                </a:cxn>
                <a:cxn ang="0">
                  <a:pos x="0" y="0"/>
                </a:cxn>
              </a:cxnLst>
              <a:rect l="0" t="0" r="r" b="b"/>
              <a:pathLst>
                <a:path w="133" h="176">
                  <a:moveTo>
                    <a:pt x="0" y="0"/>
                  </a:moveTo>
                  <a:lnTo>
                    <a:pt x="133" y="0"/>
                  </a:lnTo>
                  <a:lnTo>
                    <a:pt x="133" y="99"/>
                  </a:lnTo>
                  <a:lnTo>
                    <a:pt x="133" y="102"/>
                  </a:lnTo>
                  <a:lnTo>
                    <a:pt x="131" y="111"/>
                  </a:lnTo>
                  <a:lnTo>
                    <a:pt x="127" y="120"/>
                  </a:lnTo>
                  <a:lnTo>
                    <a:pt x="120" y="123"/>
                  </a:lnTo>
                  <a:lnTo>
                    <a:pt x="111" y="125"/>
                  </a:lnTo>
                  <a:lnTo>
                    <a:pt x="105" y="139"/>
                  </a:lnTo>
                  <a:lnTo>
                    <a:pt x="95" y="152"/>
                  </a:lnTo>
                  <a:lnTo>
                    <a:pt x="81" y="164"/>
                  </a:lnTo>
                  <a:lnTo>
                    <a:pt x="64" y="171"/>
                  </a:lnTo>
                  <a:lnTo>
                    <a:pt x="62" y="173"/>
                  </a:lnTo>
                  <a:lnTo>
                    <a:pt x="52" y="176"/>
                  </a:lnTo>
                  <a:lnTo>
                    <a:pt x="42" y="175"/>
                  </a:lnTo>
                  <a:lnTo>
                    <a:pt x="31" y="169"/>
                  </a:lnTo>
                  <a:lnTo>
                    <a:pt x="24" y="162"/>
                  </a:lnTo>
                  <a:lnTo>
                    <a:pt x="19" y="150"/>
                  </a:lnTo>
                  <a:lnTo>
                    <a:pt x="11" y="136"/>
                  </a:lnTo>
                  <a:lnTo>
                    <a:pt x="5" y="120"/>
                  </a:lnTo>
                  <a:lnTo>
                    <a:pt x="2" y="102"/>
                  </a:lnTo>
                  <a:lnTo>
                    <a:pt x="0" y="85"/>
                  </a:lnTo>
                  <a:lnTo>
                    <a:pt x="2" y="72"/>
                  </a:lnTo>
                  <a:lnTo>
                    <a:pt x="0" y="5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05" name="Freeform 49"/>
            <p:cNvSpPr>
              <a:spLocks/>
            </p:cNvSpPr>
            <p:nvPr/>
          </p:nvSpPr>
          <p:spPr bwMode="auto">
            <a:xfrm>
              <a:off x="4670" y="2496"/>
              <a:ext cx="174" cy="178"/>
            </a:xfrm>
            <a:custGeom>
              <a:avLst/>
              <a:gdLst/>
              <a:ahLst/>
              <a:cxnLst>
                <a:cxn ang="0">
                  <a:pos x="10" y="132"/>
                </a:cxn>
                <a:cxn ang="0">
                  <a:pos x="4" y="122"/>
                </a:cxn>
                <a:cxn ang="0">
                  <a:pos x="1" y="108"/>
                </a:cxn>
                <a:cxn ang="0">
                  <a:pos x="0" y="92"/>
                </a:cxn>
                <a:cxn ang="0">
                  <a:pos x="1" y="74"/>
                </a:cxn>
                <a:cxn ang="0">
                  <a:pos x="7" y="56"/>
                </a:cxn>
                <a:cxn ang="0">
                  <a:pos x="18" y="39"/>
                </a:cxn>
                <a:cxn ang="0">
                  <a:pos x="32" y="23"/>
                </a:cxn>
                <a:cxn ang="0">
                  <a:pos x="53" y="11"/>
                </a:cxn>
                <a:cxn ang="0">
                  <a:pos x="77" y="4"/>
                </a:cxn>
                <a:cxn ang="0">
                  <a:pos x="94" y="0"/>
                </a:cxn>
                <a:cxn ang="0">
                  <a:pos x="108" y="0"/>
                </a:cxn>
                <a:cxn ang="0">
                  <a:pos x="122" y="4"/>
                </a:cxn>
                <a:cxn ang="0">
                  <a:pos x="137" y="11"/>
                </a:cxn>
                <a:cxn ang="0">
                  <a:pos x="150" y="21"/>
                </a:cxn>
                <a:cxn ang="0">
                  <a:pos x="161" y="35"/>
                </a:cxn>
                <a:cxn ang="0">
                  <a:pos x="168" y="51"/>
                </a:cxn>
                <a:cxn ang="0">
                  <a:pos x="169" y="71"/>
                </a:cxn>
                <a:cxn ang="0">
                  <a:pos x="169" y="81"/>
                </a:cxn>
                <a:cxn ang="0">
                  <a:pos x="171" y="94"/>
                </a:cxn>
                <a:cxn ang="0">
                  <a:pos x="172" y="104"/>
                </a:cxn>
                <a:cxn ang="0">
                  <a:pos x="172" y="108"/>
                </a:cxn>
                <a:cxn ang="0">
                  <a:pos x="174" y="125"/>
                </a:cxn>
                <a:cxn ang="0">
                  <a:pos x="171" y="139"/>
                </a:cxn>
                <a:cxn ang="0">
                  <a:pos x="164" y="153"/>
                </a:cxn>
                <a:cxn ang="0">
                  <a:pos x="155" y="166"/>
                </a:cxn>
                <a:cxn ang="0">
                  <a:pos x="143" y="175"/>
                </a:cxn>
                <a:cxn ang="0">
                  <a:pos x="125" y="178"/>
                </a:cxn>
                <a:cxn ang="0">
                  <a:pos x="125" y="178"/>
                </a:cxn>
                <a:cxn ang="0">
                  <a:pos x="125" y="164"/>
                </a:cxn>
                <a:cxn ang="0">
                  <a:pos x="124" y="152"/>
                </a:cxn>
                <a:cxn ang="0">
                  <a:pos x="118" y="138"/>
                </a:cxn>
                <a:cxn ang="0">
                  <a:pos x="97" y="136"/>
                </a:cxn>
                <a:cxn ang="0">
                  <a:pos x="75" y="125"/>
                </a:cxn>
                <a:cxn ang="0">
                  <a:pos x="56" y="109"/>
                </a:cxn>
                <a:cxn ang="0">
                  <a:pos x="56" y="109"/>
                </a:cxn>
                <a:cxn ang="0">
                  <a:pos x="60" y="122"/>
                </a:cxn>
                <a:cxn ang="0">
                  <a:pos x="71" y="136"/>
                </a:cxn>
                <a:cxn ang="0">
                  <a:pos x="71" y="136"/>
                </a:cxn>
                <a:cxn ang="0">
                  <a:pos x="59" y="132"/>
                </a:cxn>
                <a:cxn ang="0">
                  <a:pos x="49" y="124"/>
                </a:cxn>
                <a:cxn ang="0">
                  <a:pos x="40" y="113"/>
                </a:cxn>
                <a:cxn ang="0">
                  <a:pos x="32" y="99"/>
                </a:cxn>
                <a:cxn ang="0">
                  <a:pos x="31" y="90"/>
                </a:cxn>
                <a:cxn ang="0">
                  <a:pos x="29" y="83"/>
                </a:cxn>
                <a:cxn ang="0">
                  <a:pos x="29" y="83"/>
                </a:cxn>
                <a:cxn ang="0">
                  <a:pos x="24" y="90"/>
                </a:cxn>
                <a:cxn ang="0">
                  <a:pos x="21" y="99"/>
                </a:cxn>
                <a:cxn ang="0">
                  <a:pos x="15" y="116"/>
                </a:cxn>
                <a:cxn ang="0">
                  <a:pos x="10" y="132"/>
                </a:cxn>
              </a:cxnLst>
              <a:rect l="0" t="0" r="r" b="b"/>
              <a:pathLst>
                <a:path w="174" h="178">
                  <a:moveTo>
                    <a:pt x="10" y="132"/>
                  </a:moveTo>
                  <a:lnTo>
                    <a:pt x="4" y="122"/>
                  </a:lnTo>
                  <a:lnTo>
                    <a:pt x="1" y="108"/>
                  </a:lnTo>
                  <a:lnTo>
                    <a:pt x="0" y="92"/>
                  </a:lnTo>
                  <a:lnTo>
                    <a:pt x="1" y="74"/>
                  </a:lnTo>
                  <a:lnTo>
                    <a:pt x="7" y="56"/>
                  </a:lnTo>
                  <a:lnTo>
                    <a:pt x="18" y="39"/>
                  </a:lnTo>
                  <a:lnTo>
                    <a:pt x="32" y="23"/>
                  </a:lnTo>
                  <a:lnTo>
                    <a:pt x="53" y="11"/>
                  </a:lnTo>
                  <a:lnTo>
                    <a:pt x="77" y="4"/>
                  </a:lnTo>
                  <a:lnTo>
                    <a:pt x="94" y="0"/>
                  </a:lnTo>
                  <a:lnTo>
                    <a:pt x="108" y="0"/>
                  </a:lnTo>
                  <a:lnTo>
                    <a:pt x="122" y="4"/>
                  </a:lnTo>
                  <a:lnTo>
                    <a:pt x="137" y="11"/>
                  </a:lnTo>
                  <a:lnTo>
                    <a:pt x="150" y="21"/>
                  </a:lnTo>
                  <a:lnTo>
                    <a:pt x="161" y="35"/>
                  </a:lnTo>
                  <a:lnTo>
                    <a:pt x="168" y="51"/>
                  </a:lnTo>
                  <a:lnTo>
                    <a:pt x="169" y="71"/>
                  </a:lnTo>
                  <a:lnTo>
                    <a:pt x="169" y="81"/>
                  </a:lnTo>
                  <a:lnTo>
                    <a:pt x="171" y="94"/>
                  </a:lnTo>
                  <a:lnTo>
                    <a:pt x="172" y="104"/>
                  </a:lnTo>
                  <a:lnTo>
                    <a:pt x="172" y="108"/>
                  </a:lnTo>
                  <a:lnTo>
                    <a:pt x="174" y="125"/>
                  </a:lnTo>
                  <a:lnTo>
                    <a:pt x="171" y="139"/>
                  </a:lnTo>
                  <a:lnTo>
                    <a:pt x="164" y="153"/>
                  </a:lnTo>
                  <a:lnTo>
                    <a:pt x="155" y="166"/>
                  </a:lnTo>
                  <a:lnTo>
                    <a:pt x="143" y="175"/>
                  </a:lnTo>
                  <a:lnTo>
                    <a:pt x="125" y="178"/>
                  </a:lnTo>
                  <a:lnTo>
                    <a:pt x="125" y="178"/>
                  </a:lnTo>
                  <a:lnTo>
                    <a:pt x="125" y="164"/>
                  </a:lnTo>
                  <a:lnTo>
                    <a:pt x="124" y="152"/>
                  </a:lnTo>
                  <a:lnTo>
                    <a:pt x="118" y="138"/>
                  </a:lnTo>
                  <a:lnTo>
                    <a:pt x="97" y="136"/>
                  </a:lnTo>
                  <a:lnTo>
                    <a:pt x="75" y="125"/>
                  </a:lnTo>
                  <a:lnTo>
                    <a:pt x="56" y="109"/>
                  </a:lnTo>
                  <a:lnTo>
                    <a:pt x="56" y="109"/>
                  </a:lnTo>
                  <a:lnTo>
                    <a:pt x="60" y="122"/>
                  </a:lnTo>
                  <a:lnTo>
                    <a:pt x="71" y="136"/>
                  </a:lnTo>
                  <a:lnTo>
                    <a:pt x="71" y="136"/>
                  </a:lnTo>
                  <a:lnTo>
                    <a:pt x="59" y="132"/>
                  </a:lnTo>
                  <a:lnTo>
                    <a:pt x="49" y="124"/>
                  </a:lnTo>
                  <a:lnTo>
                    <a:pt x="40" y="113"/>
                  </a:lnTo>
                  <a:lnTo>
                    <a:pt x="32" y="99"/>
                  </a:lnTo>
                  <a:lnTo>
                    <a:pt x="31" y="90"/>
                  </a:lnTo>
                  <a:lnTo>
                    <a:pt x="29" y="83"/>
                  </a:lnTo>
                  <a:lnTo>
                    <a:pt x="29" y="83"/>
                  </a:lnTo>
                  <a:lnTo>
                    <a:pt x="24" y="90"/>
                  </a:lnTo>
                  <a:lnTo>
                    <a:pt x="21" y="99"/>
                  </a:lnTo>
                  <a:lnTo>
                    <a:pt x="15" y="116"/>
                  </a:lnTo>
                  <a:lnTo>
                    <a:pt x="10" y="132"/>
                  </a:lnTo>
                  <a:close/>
                </a:path>
              </a:pathLst>
            </a:custGeom>
            <a:blipFill dpi="0" rotWithShape="0">
              <a:blip r:embed="rId6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06" name="Freeform 50"/>
            <p:cNvSpPr>
              <a:spLocks/>
            </p:cNvSpPr>
            <p:nvPr/>
          </p:nvSpPr>
          <p:spPr bwMode="auto">
            <a:xfrm>
              <a:off x="4670" y="2496"/>
              <a:ext cx="174" cy="178"/>
            </a:xfrm>
            <a:custGeom>
              <a:avLst/>
              <a:gdLst/>
              <a:ahLst/>
              <a:cxnLst>
                <a:cxn ang="0">
                  <a:pos x="10" y="132"/>
                </a:cxn>
                <a:cxn ang="0">
                  <a:pos x="4" y="122"/>
                </a:cxn>
                <a:cxn ang="0">
                  <a:pos x="1" y="108"/>
                </a:cxn>
                <a:cxn ang="0">
                  <a:pos x="0" y="92"/>
                </a:cxn>
                <a:cxn ang="0">
                  <a:pos x="1" y="74"/>
                </a:cxn>
                <a:cxn ang="0">
                  <a:pos x="7" y="56"/>
                </a:cxn>
                <a:cxn ang="0">
                  <a:pos x="18" y="39"/>
                </a:cxn>
                <a:cxn ang="0">
                  <a:pos x="32" y="23"/>
                </a:cxn>
                <a:cxn ang="0">
                  <a:pos x="53" y="11"/>
                </a:cxn>
                <a:cxn ang="0">
                  <a:pos x="77" y="4"/>
                </a:cxn>
                <a:cxn ang="0">
                  <a:pos x="94" y="0"/>
                </a:cxn>
                <a:cxn ang="0">
                  <a:pos x="108" y="0"/>
                </a:cxn>
                <a:cxn ang="0">
                  <a:pos x="122" y="4"/>
                </a:cxn>
                <a:cxn ang="0">
                  <a:pos x="137" y="11"/>
                </a:cxn>
                <a:cxn ang="0">
                  <a:pos x="150" y="21"/>
                </a:cxn>
                <a:cxn ang="0">
                  <a:pos x="161" y="35"/>
                </a:cxn>
                <a:cxn ang="0">
                  <a:pos x="168" y="51"/>
                </a:cxn>
                <a:cxn ang="0">
                  <a:pos x="169" y="71"/>
                </a:cxn>
                <a:cxn ang="0">
                  <a:pos x="169" y="81"/>
                </a:cxn>
                <a:cxn ang="0">
                  <a:pos x="171" y="94"/>
                </a:cxn>
                <a:cxn ang="0">
                  <a:pos x="172" y="104"/>
                </a:cxn>
                <a:cxn ang="0">
                  <a:pos x="172" y="108"/>
                </a:cxn>
                <a:cxn ang="0">
                  <a:pos x="174" y="125"/>
                </a:cxn>
                <a:cxn ang="0">
                  <a:pos x="171" y="139"/>
                </a:cxn>
                <a:cxn ang="0">
                  <a:pos x="164" y="153"/>
                </a:cxn>
                <a:cxn ang="0">
                  <a:pos x="155" y="166"/>
                </a:cxn>
                <a:cxn ang="0">
                  <a:pos x="143" y="175"/>
                </a:cxn>
                <a:cxn ang="0">
                  <a:pos x="125" y="178"/>
                </a:cxn>
                <a:cxn ang="0">
                  <a:pos x="125" y="178"/>
                </a:cxn>
                <a:cxn ang="0">
                  <a:pos x="125" y="164"/>
                </a:cxn>
                <a:cxn ang="0">
                  <a:pos x="124" y="152"/>
                </a:cxn>
                <a:cxn ang="0">
                  <a:pos x="118" y="138"/>
                </a:cxn>
                <a:cxn ang="0">
                  <a:pos x="97" y="136"/>
                </a:cxn>
                <a:cxn ang="0">
                  <a:pos x="75" y="125"/>
                </a:cxn>
                <a:cxn ang="0">
                  <a:pos x="56" y="109"/>
                </a:cxn>
                <a:cxn ang="0">
                  <a:pos x="56" y="109"/>
                </a:cxn>
                <a:cxn ang="0">
                  <a:pos x="60" y="122"/>
                </a:cxn>
                <a:cxn ang="0">
                  <a:pos x="71" y="136"/>
                </a:cxn>
                <a:cxn ang="0">
                  <a:pos x="71" y="136"/>
                </a:cxn>
                <a:cxn ang="0">
                  <a:pos x="59" y="132"/>
                </a:cxn>
                <a:cxn ang="0">
                  <a:pos x="49" y="124"/>
                </a:cxn>
                <a:cxn ang="0">
                  <a:pos x="40" y="113"/>
                </a:cxn>
                <a:cxn ang="0">
                  <a:pos x="32" y="99"/>
                </a:cxn>
                <a:cxn ang="0">
                  <a:pos x="31" y="90"/>
                </a:cxn>
                <a:cxn ang="0">
                  <a:pos x="29" y="83"/>
                </a:cxn>
                <a:cxn ang="0">
                  <a:pos x="29" y="83"/>
                </a:cxn>
                <a:cxn ang="0">
                  <a:pos x="24" y="90"/>
                </a:cxn>
                <a:cxn ang="0">
                  <a:pos x="21" y="99"/>
                </a:cxn>
                <a:cxn ang="0">
                  <a:pos x="15" y="116"/>
                </a:cxn>
                <a:cxn ang="0">
                  <a:pos x="10" y="132"/>
                </a:cxn>
              </a:cxnLst>
              <a:rect l="0" t="0" r="r" b="b"/>
              <a:pathLst>
                <a:path w="174" h="178">
                  <a:moveTo>
                    <a:pt x="10" y="132"/>
                  </a:moveTo>
                  <a:lnTo>
                    <a:pt x="4" y="122"/>
                  </a:lnTo>
                  <a:lnTo>
                    <a:pt x="1" y="108"/>
                  </a:lnTo>
                  <a:lnTo>
                    <a:pt x="0" y="92"/>
                  </a:lnTo>
                  <a:lnTo>
                    <a:pt x="1" y="74"/>
                  </a:lnTo>
                  <a:lnTo>
                    <a:pt x="7" y="56"/>
                  </a:lnTo>
                  <a:lnTo>
                    <a:pt x="18" y="39"/>
                  </a:lnTo>
                  <a:lnTo>
                    <a:pt x="32" y="23"/>
                  </a:lnTo>
                  <a:lnTo>
                    <a:pt x="53" y="11"/>
                  </a:lnTo>
                  <a:lnTo>
                    <a:pt x="77" y="4"/>
                  </a:lnTo>
                  <a:lnTo>
                    <a:pt x="94" y="0"/>
                  </a:lnTo>
                  <a:lnTo>
                    <a:pt x="108" y="0"/>
                  </a:lnTo>
                  <a:lnTo>
                    <a:pt x="122" y="4"/>
                  </a:lnTo>
                  <a:lnTo>
                    <a:pt x="137" y="11"/>
                  </a:lnTo>
                  <a:lnTo>
                    <a:pt x="150" y="21"/>
                  </a:lnTo>
                  <a:lnTo>
                    <a:pt x="161" y="35"/>
                  </a:lnTo>
                  <a:lnTo>
                    <a:pt x="168" y="51"/>
                  </a:lnTo>
                  <a:lnTo>
                    <a:pt x="169" y="71"/>
                  </a:lnTo>
                  <a:lnTo>
                    <a:pt x="169" y="81"/>
                  </a:lnTo>
                  <a:lnTo>
                    <a:pt x="171" y="94"/>
                  </a:lnTo>
                  <a:lnTo>
                    <a:pt x="172" y="104"/>
                  </a:lnTo>
                  <a:lnTo>
                    <a:pt x="172" y="108"/>
                  </a:lnTo>
                  <a:lnTo>
                    <a:pt x="174" y="125"/>
                  </a:lnTo>
                  <a:lnTo>
                    <a:pt x="171" y="139"/>
                  </a:lnTo>
                  <a:lnTo>
                    <a:pt x="164" y="153"/>
                  </a:lnTo>
                  <a:lnTo>
                    <a:pt x="155" y="166"/>
                  </a:lnTo>
                  <a:lnTo>
                    <a:pt x="143" y="175"/>
                  </a:lnTo>
                  <a:lnTo>
                    <a:pt x="125" y="178"/>
                  </a:lnTo>
                  <a:lnTo>
                    <a:pt x="125" y="178"/>
                  </a:lnTo>
                  <a:lnTo>
                    <a:pt x="125" y="164"/>
                  </a:lnTo>
                  <a:lnTo>
                    <a:pt x="124" y="152"/>
                  </a:lnTo>
                  <a:lnTo>
                    <a:pt x="118" y="138"/>
                  </a:lnTo>
                  <a:lnTo>
                    <a:pt x="97" y="136"/>
                  </a:lnTo>
                  <a:lnTo>
                    <a:pt x="75" y="125"/>
                  </a:lnTo>
                  <a:lnTo>
                    <a:pt x="56" y="109"/>
                  </a:lnTo>
                  <a:lnTo>
                    <a:pt x="56" y="109"/>
                  </a:lnTo>
                  <a:lnTo>
                    <a:pt x="60" y="122"/>
                  </a:lnTo>
                  <a:lnTo>
                    <a:pt x="71" y="136"/>
                  </a:lnTo>
                  <a:lnTo>
                    <a:pt x="71" y="136"/>
                  </a:lnTo>
                  <a:lnTo>
                    <a:pt x="59" y="132"/>
                  </a:lnTo>
                  <a:lnTo>
                    <a:pt x="49" y="124"/>
                  </a:lnTo>
                  <a:lnTo>
                    <a:pt x="40" y="113"/>
                  </a:lnTo>
                  <a:lnTo>
                    <a:pt x="32" y="99"/>
                  </a:lnTo>
                  <a:lnTo>
                    <a:pt x="31" y="90"/>
                  </a:lnTo>
                  <a:lnTo>
                    <a:pt x="29" y="83"/>
                  </a:lnTo>
                  <a:lnTo>
                    <a:pt x="29" y="83"/>
                  </a:lnTo>
                  <a:lnTo>
                    <a:pt x="24" y="90"/>
                  </a:lnTo>
                  <a:lnTo>
                    <a:pt x="21" y="99"/>
                  </a:lnTo>
                  <a:lnTo>
                    <a:pt x="15" y="116"/>
                  </a:lnTo>
                  <a:lnTo>
                    <a:pt x="10" y="132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07" name="Freeform 51"/>
            <p:cNvSpPr>
              <a:spLocks/>
            </p:cNvSpPr>
            <p:nvPr/>
          </p:nvSpPr>
          <p:spPr bwMode="auto">
            <a:xfrm>
              <a:off x="4686" y="2627"/>
              <a:ext cx="25" cy="10"/>
            </a:xfrm>
            <a:custGeom>
              <a:avLst/>
              <a:gdLst/>
              <a:ahLst/>
              <a:cxnLst>
                <a:cxn ang="0">
                  <a:pos x="25" y="10"/>
                </a:cxn>
                <a:cxn ang="0">
                  <a:pos x="18" y="3"/>
                </a:cxn>
                <a:cxn ang="0">
                  <a:pos x="9" y="0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25" h="10">
                  <a:moveTo>
                    <a:pt x="25" y="10"/>
                  </a:moveTo>
                  <a:lnTo>
                    <a:pt x="18" y="3"/>
                  </a:lnTo>
                  <a:lnTo>
                    <a:pt x="9" y="0"/>
                  </a:lnTo>
                  <a:lnTo>
                    <a:pt x="0" y="1"/>
                  </a:lnTo>
                  <a:lnTo>
                    <a:pt x="0" y="1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08" name="Freeform 52"/>
            <p:cNvSpPr>
              <a:spLocks/>
            </p:cNvSpPr>
            <p:nvPr/>
          </p:nvSpPr>
          <p:spPr bwMode="auto">
            <a:xfrm>
              <a:off x="4741" y="2644"/>
              <a:ext cx="25" cy="4"/>
            </a:xfrm>
            <a:custGeom>
              <a:avLst/>
              <a:gdLst/>
              <a:ahLst/>
              <a:cxnLst>
                <a:cxn ang="0">
                  <a:pos x="25" y="4"/>
                </a:cxn>
                <a:cxn ang="0">
                  <a:pos x="11" y="0"/>
                </a:cxn>
                <a:cxn ang="0">
                  <a:pos x="0" y="0"/>
                </a:cxn>
              </a:cxnLst>
              <a:rect l="0" t="0" r="r" b="b"/>
              <a:pathLst>
                <a:path w="25" h="4">
                  <a:moveTo>
                    <a:pt x="25" y="4"/>
                  </a:moveTo>
                  <a:lnTo>
                    <a:pt x="11" y="0"/>
                  </a:lnTo>
                  <a:lnTo>
                    <a:pt x="0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09" name="Line 53"/>
            <p:cNvSpPr>
              <a:spLocks noChangeShapeType="1"/>
            </p:cNvSpPr>
            <p:nvPr/>
          </p:nvSpPr>
          <p:spPr bwMode="auto">
            <a:xfrm>
              <a:off x="4729" y="2653"/>
              <a:ext cx="1" cy="12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10" name="Freeform 54"/>
            <p:cNvSpPr>
              <a:spLocks/>
            </p:cNvSpPr>
            <p:nvPr/>
          </p:nvSpPr>
          <p:spPr bwMode="auto">
            <a:xfrm>
              <a:off x="4707" y="2709"/>
              <a:ext cx="31" cy="11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12" y="0"/>
                </a:cxn>
                <a:cxn ang="0">
                  <a:pos x="15" y="4"/>
                </a:cxn>
                <a:cxn ang="0">
                  <a:pos x="19" y="0"/>
                </a:cxn>
                <a:cxn ang="0">
                  <a:pos x="31" y="9"/>
                </a:cxn>
                <a:cxn ang="0">
                  <a:pos x="15" y="11"/>
                </a:cxn>
                <a:cxn ang="0">
                  <a:pos x="0" y="6"/>
                </a:cxn>
                <a:cxn ang="0">
                  <a:pos x="4" y="4"/>
                </a:cxn>
              </a:cxnLst>
              <a:rect l="0" t="0" r="r" b="b"/>
              <a:pathLst>
                <a:path w="31" h="11">
                  <a:moveTo>
                    <a:pt x="4" y="4"/>
                  </a:moveTo>
                  <a:lnTo>
                    <a:pt x="12" y="0"/>
                  </a:lnTo>
                  <a:lnTo>
                    <a:pt x="15" y="4"/>
                  </a:lnTo>
                  <a:lnTo>
                    <a:pt x="19" y="0"/>
                  </a:lnTo>
                  <a:lnTo>
                    <a:pt x="31" y="9"/>
                  </a:lnTo>
                  <a:lnTo>
                    <a:pt x="15" y="11"/>
                  </a:lnTo>
                  <a:lnTo>
                    <a:pt x="0" y="6"/>
                  </a:lnTo>
                  <a:lnTo>
                    <a:pt x="4" y="4"/>
                  </a:lnTo>
                  <a:close/>
                </a:path>
              </a:pathLst>
            </a:custGeom>
            <a:blipFill dpi="0" rotWithShape="0">
              <a:blip r:embed="rId6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11" name="Freeform 55"/>
            <p:cNvSpPr>
              <a:spLocks/>
            </p:cNvSpPr>
            <p:nvPr/>
          </p:nvSpPr>
          <p:spPr bwMode="auto">
            <a:xfrm>
              <a:off x="4707" y="2709"/>
              <a:ext cx="31" cy="11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12" y="0"/>
                </a:cxn>
                <a:cxn ang="0">
                  <a:pos x="15" y="4"/>
                </a:cxn>
                <a:cxn ang="0">
                  <a:pos x="19" y="0"/>
                </a:cxn>
                <a:cxn ang="0">
                  <a:pos x="31" y="9"/>
                </a:cxn>
                <a:cxn ang="0">
                  <a:pos x="15" y="11"/>
                </a:cxn>
                <a:cxn ang="0">
                  <a:pos x="0" y="6"/>
                </a:cxn>
                <a:cxn ang="0">
                  <a:pos x="4" y="4"/>
                </a:cxn>
              </a:cxnLst>
              <a:rect l="0" t="0" r="r" b="b"/>
              <a:pathLst>
                <a:path w="31" h="11">
                  <a:moveTo>
                    <a:pt x="4" y="4"/>
                  </a:moveTo>
                  <a:lnTo>
                    <a:pt x="12" y="0"/>
                  </a:lnTo>
                  <a:lnTo>
                    <a:pt x="15" y="4"/>
                  </a:lnTo>
                  <a:lnTo>
                    <a:pt x="19" y="0"/>
                  </a:lnTo>
                  <a:lnTo>
                    <a:pt x="31" y="9"/>
                  </a:lnTo>
                  <a:lnTo>
                    <a:pt x="15" y="11"/>
                  </a:lnTo>
                  <a:lnTo>
                    <a:pt x="0" y="6"/>
                  </a:lnTo>
                  <a:lnTo>
                    <a:pt x="4" y="4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12" name="Freeform 56"/>
            <p:cNvSpPr>
              <a:spLocks/>
            </p:cNvSpPr>
            <p:nvPr/>
          </p:nvSpPr>
          <p:spPr bwMode="auto">
            <a:xfrm>
              <a:off x="4722" y="2727"/>
              <a:ext cx="7" cy="2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4" y="2"/>
                </a:cxn>
              </a:cxnLst>
              <a:rect l="0" t="0" r="r" b="b"/>
              <a:pathLst>
                <a:path w="7" h="2">
                  <a:moveTo>
                    <a:pt x="4" y="2"/>
                  </a:moveTo>
                  <a:lnTo>
                    <a:pt x="0" y="0"/>
                  </a:lnTo>
                  <a:lnTo>
                    <a:pt x="7" y="0"/>
                  </a:lnTo>
                  <a:lnTo>
                    <a:pt x="4" y="2"/>
                  </a:lnTo>
                  <a:close/>
                </a:path>
              </a:pathLst>
            </a:custGeom>
            <a:blipFill dpi="0" rotWithShape="0">
              <a:blip r:embed="rId6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13" name="Freeform 57"/>
            <p:cNvSpPr>
              <a:spLocks/>
            </p:cNvSpPr>
            <p:nvPr/>
          </p:nvSpPr>
          <p:spPr bwMode="auto">
            <a:xfrm>
              <a:off x="4722" y="2727"/>
              <a:ext cx="7" cy="2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4" y="2"/>
                </a:cxn>
              </a:cxnLst>
              <a:rect l="0" t="0" r="r" b="b"/>
              <a:pathLst>
                <a:path w="7" h="2">
                  <a:moveTo>
                    <a:pt x="4" y="2"/>
                  </a:moveTo>
                  <a:lnTo>
                    <a:pt x="0" y="0"/>
                  </a:lnTo>
                  <a:lnTo>
                    <a:pt x="7" y="0"/>
                  </a:lnTo>
                  <a:lnTo>
                    <a:pt x="4" y="2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14" name="Freeform 58"/>
            <p:cNvSpPr>
              <a:spLocks/>
            </p:cNvSpPr>
            <p:nvPr/>
          </p:nvSpPr>
          <p:spPr bwMode="auto">
            <a:xfrm>
              <a:off x="4739" y="2655"/>
              <a:ext cx="31" cy="9"/>
            </a:xfrm>
            <a:custGeom>
              <a:avLst/>
              <a:gdLst/>
              <a:ahLst/>
              <a:cxnLst>
                <a:cxn ang="0">
                  <a:pos x="2" y="3"/>
                </a:cxn>
                <a:cxn ang="0">
                  <a:pos x="12" y="9"/>
                </a:cxn>
                <a:cxn ang="0">
                  <a:pos x="27" y="7"/>
                </a:cxn>
                <a:cxn ang="0">
                  <a:pos x="31" y="3"/>
                </a:cxn>
                <a:cxn ang="0">
                  <a:pos x="24" y="5"/>
                </a:cxn>
                <a:cxn ang="0">
                  <a:pos x="12" y="5"/>
                </a:cxn>
                <a:cxn ang="0">
                  <a:pos x="0" y="0"/>
                </a:cxn>
                <a:cxn ang="0">
                  <a:pos x="2" y="3"/>
                </a:cxn>
              </a:cxnLst>
              <a:rect l="0" t="0" r="r" b="b"/>
              <a:pathLst>
                <a:path w="31" h="9">
                  <a:moveTo>
                    <a:pt x="2" y="3"/>
                  </a:moveTo>
                  <a:lnTo>
                    <a:pt x="12" y="9"/>
                  </a:lnTo>
                  <a:lnTo>
                    <a:pt x="27" y="7"/>
                  </a:lnTo>
                  <a:lnTo>
                    <a:pt x="31" y="3"/>
                  </a:lnTo>
                  <a:lnTo>
                    <a:pt x="24" y="5"/>
                  </a:lnTo>
                  <a:lnTo>
                    <a:pt x="12" y="5"/>
                  </a:lnTo>
                  <a:lnTo>
                    <a:pt x="0" y="0"/>
                  </a:lnTo>
                  <a:lnTo>
                    <a:pt x="2" y="3"/>
                  </a:lnTo>
                  <a:close/>
                </a:path>
              </a:pathLst>
            </a:custGeom>
            <a:blipFill dpi="0" rotWithShape="0">
              <a:blip r:embed="rId6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15" name="Freeform 59"/>
            <p:cNvSpPr>
              <a:spLocks/>
            </p:cNvSpPr>
            <p:nvPr/>
          </p:nvSpPr>
          <p:spPr bwMode="auto">
            <a:xfrm>
              <a:off x="4739" y="2655"/>
              <a:ext cx="31" cy="9"/>
            </a:xfrm>
            <a:custGeom>
              <a:avLst/>
              <a:gdLst/>
              <a:ahLst/>
              <a:cxnLst>
                <a:cxn ang="0">
                  <a:pos x="2" y="3"/>
                </a:cxn>
                <a:cxn ang="0">
                  <a:pos x="12" y="9"/>
                </a:cxn>
                <a:cxn ang="0">
                  <a:pos x="27" y="7"/>
                </a:cxn>
                <a:cxn ang="0">
                  <a:pos x="31" y="3"/>
                </a:cxn>
                <a:cxn ang="0">
                  <a:pos x="24" y="5"/>
                </a:cxn>
                <a:cxn ang="0">
                  <a:pos x="12" y="5"/>
                </a:cxn>
                <a:cxn ang="0">
                  <a:pos x="0" y="0"/>
                </a:cxn>
                <a:cxn ang="0">
                  <a:pos x="2" y="3"/>
                </a:cxn>
              </a:cxnLst>
              <a:rect l="0" t="0" r="r" b="b"/>
              <a:pathLst>
                <a:path w="31" h="9">
                  <a:moveTo>
                    <a:pt x="2" y="3"/>
                  </a:moveTo>
                  <a:lnTo>
                    <a:pt x="12" y="9"/>
                  </a:lnTo>
                  <a:lnTo>
                    <a:pt x="27" y="7"/>
                  </a:lnTo>
                  <a:lnTo>
                    <a:pt x="31" y="3"/>
                  </a:lnTo>
                  <a:lnTo>
                    <a:pt x="24" y="5"/>
                  </a:lnTo>
                  <a:lnTo>
                    <a:pt x="12" y="5"/>
                  </a:lnTo>
                  <a:lnTo>
                    <a:pt x="0" y="0"/>
                  </a:lnTo>
                  <a:lnTo>
                    <a:pt x="2" y="3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16" name="Freeform 60"/>
            <p:cNvSpPr>
              <a:spLocks/>
            </p:cNvSpPr>
            <p:nvPr/>
          </p:nvSpPr>
          <p:spPr bwMode="auto">
            <a:xfrm>
              <a:off x="4689" y="2642"/>
              <a:ext cx="27" cy="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6" y="6"/>
                </a:cxn>
                <a:cxn ang="0">
                  <a:pos x="13" y="9"/>
                </a:cxn>
                <a:cxn ang="0">
                  <a:pos x="19" y="9"/>
                </a:cxn>
                <a:cxn ang="0">
                  <a:pos x="27" y="9"/>
                </a:cxn>
                <a:cxn ang="0">
                  <a:pos x="27" y="9"/>
                </a:cxn>
                <a:cxn ang="0">
                  <a:pos x="21" y="13"/>
                </a:cxn>
                <a:cxn ang="0">
                  <a:pos x="13" y="13"/>
                </a:cxn>
                <a:cxn ang="0">
                  <a:pos x="3" y="6"/>
                </a:cxn>
                <a:cxn ang="0">
                  <a:pos x="0" y="0"/>
                </a:cxn>
              </a:cxnLst>
              <a:rect l="0" t="0" r="r" b="b"/>
              <a:pathLst>
                <a:path w="27" h="13">
                  <a:moveTo>
                    <a:pt x="0" y="0"/>
                  </a:moveTo>
                  <a:lnTo>
                    <a:pt x="2" y="4"/>
                  </a:lnTo>
                  <a:lnTo>
                    <a:pt x="6" y="6"/>
                  </a:lnTo>
                  <a:lnTo>
                    <a:pt x="13" y="9"/>
                  </a:lnTo>
                  <a:lnTo>
                    <a:pt x="19" y="9"/>
                  </a:lnTo>
                  <a:lnTo>
                    <a:pt x="27" y="9"/>
                  </a:lnTo>
                  <a:lnTo>
                    <a:pt x="27" y="9"/>
                  </a:lnTo>
                  <a:lnTo>
                    <a:pt x="21" y="13"/>
                  </a:lnTo>
                  <a:lnTo>
                    <a:pt x="13" y="13"/>
                  </a:lnTo>
                  <a:lnTo>
                    <a:pt x="3" y="6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6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17" name="Freeform 61"/>
            <p:cNvSpPr>
              <a:spLocks/>
            </p:cNvSpPr>
            <p:nvPr/>
          </p:nvSpPr>
          <p:spPr bwMode="auto">
            <a:xfrm>
              <a:off x="4689" y="2642"/>
              <a:ext cx="27" cy="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6" y="6"/>
                </a:cxn>
                <a:cxn ang="0">
                  <a:pos x="13" y="9"/>
                </a:cxn>
                <a:cxn ang="0">
                  <a:pos x="19" y="9"/>
                </a:cxn>
                <a:cxn ang="0">
                  <a:pos x="27" y="9"/>
                </a:cxn>
                <a:cxn ang="0">
                  <a:pos x="27" y="9"/>
                </a:cxn>
                <a:cxn ang="0">
                  <a:pos x="21" y="13"/>
                </a:cxn>
                <a:cxn ang="0">
                  <a:pos x="13" y="13"/>
                </a:cxn>
                <a:cxn ang="0">
                  <a:pos x="3" y="6"/>
                </a:cxn>
                <a:cxn ang="0">
                  <a:pos x="0" y="0"/>
                </a:cxn>
              </a:cxnLst>
              <a:rect l="0" t="0" r="r" b="b"/>
              <a:pathLst>
                <a:path w="27" h="13">
                  <a:moveTo>
                    <a:pt x="0" y="0"/>
                  </a:moveTo>
                  <a:lnTo>
                    <a:pt x="2" y="4"/>
                  </a:lnTo>
                  <a:lnTo>
                    <a:pt x="6" y="6"/>
                  </a:lnTo>
                  <a:lnTo>
                    <a:pt x="13" y="9"/>
                  </a:lnTo>
                  <a:lnTo>
                    <a:pt x="19" y="9"/>
                  </a:lnTo>
                  <a:lnTo>
                    <a:pt x="27" y="9"/>
                  </a:lnTo>
                  <a:lnTo>
                    <a:pt x="27" y="9"/>
                  </a:lnTo>
                  <a:lnTo>
                    <a:pt x="21" y="13"/>
                  </a:lnTo>
                  <a:lnTo>
                    <a:pt x="13" y="13"/>
                  </a:lnTo>
                  <a:lnTo>
                    <a:pt x="3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18" name="Freeform 62"/>
            <p:cNvSpPr>
              <a:spLocks/>
            </p:cNvSpPr>
            <p:nvPr/>
          </p:nvSpPr>
          <p:spPr bwMode="auto">
            <a:xfrm>
              <a:off x="4726" y="2695"/>
              <a:ext cx="6" cy="2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3" y="0"/>
                </a:cxn>
                <a:cxn ang="0">
                  <a:pos x="0" y="2"/>
                </a:cxn>
                <a:cxn ang="0">
                  <a:pos x="6" y="2"/>
                </a:cxn>
              </a:cxnLst>
              <a:rect l="0" t="0" r="r" b="b"/>
              <a:pathLst>
                <a:path w="6" h="2">
                  <a:moveTo>
                    <a:pt x="6" y="2"/>
                  </a:moveTo>
                  <a:lnTo>
                    <a:pt x="3" y="0"/>
                  </a:lnTo>
                  <a:lnTo>
                    <a:pt x="0" y="2"/>
                  </a:lnTo>
                  <a:lnTo>
                    <a:pt x="6" y="2"/>
                  </a:lnTo>
                  <a:close/>
                </a:path>
              </a:pathLst>
            </a:custGeom>
            <a:blipFill dpi="0" rotWithShape="0">
              <a:blip r:embed="rId6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19" name="Freeform 63"/>
            <p:cNvSpPr>
              <a:spLocks/>
            </p:cNvSpPr>
            <p:nvPr/>
          </p:nvSpPr>
          <p:spPr bwMode="auto">
            <a:xfrm>
              <a:off x="4726" y="2695"/>
              <a:ext cx="6" cy="2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3" y="0"/>
                </a:cxn>
                <a:cxn ang="0">
                  <a:pos x="0" y="2"/>
                </a:cxn>
                <a:cxn ang="0">
                  <a:pos x="6" y="2"/>
                </a:cxn>
              </a:cxnLst>
              <a:rect l="0" t="0" r="r" b="b"/>
              <a:pathLst>
                <a:path w="6" h="2">
                  <a:moveTo>
                    <a:pt x="6" y="2"/>
                  </a:moveTo>
                  <a:lnTo>
                    <a:pt x="3" y="0"/>
                  </a:lnTo>
                  <a:lnTo>
                    <a:pt x="0" y="2"/>
                  </a:lnTo>
                  <a:lnTo>
                    <a:pt x="6" y="2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20" name="Freeform 64"/>
            <p:cNvSpPr>
              <a:spLocks/>
            </p:cNvSpPr>
            <p:nvPr/>
          </p:nvSpPr>
          <p:spPr bwMode="auto">
            <a:xfrm>
              <a:off x="4714" y="2695"/>
              <a:ext cx="6" cy="2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6" y="2"/>
                </a:cxn>
              </a:cxnLst>
              <a:rect l="0" t="0" r="r" b="b"/>
              <a:pathLst>
                <a:path w="6" h="2">
                  <a:moveTo>
                    <a:pt x="6" y="2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6" y="2"/>
                  </a:lnTo>
                  <a:close/>
                </a:path>
              </a:pathLst>
            </a:custGeom>
            <a:blipFill dpi="0" rotWithShape="0">
              <a:blip r:embed="rId6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21" name="Freeform 65"/>
            <p:cNvSpPr>
              <a:spLocks/>
            </p:cNvSpPr>
            <p:nvPr/>
          </p:nvSpPr>
          <p:spPr bwMode="auto">
            <a:xfrm>
              <a:off x="4714" y="2695"/>
              <a:ext cx="6" cy="2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6" y="2"/>
                </a:cxn>
              </a:cxnLst>
              <a:rect l="0" t="0" r="r" b="b"/>
              <a:pathLst>
                <a:path w="6" h="2">
                  <a:moveTo>
                    <a:pt x="6" y="2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6" y="2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22" name="Freeform 66"/>
            <p:cNvSpPr>
              <a:spLocks/>
            </p:cNvSpPr>
            <p:nvPr/>
          </p:nvSpPr>
          <p:spPr bwMode="auto">
            <a:xfrm>
              <a:off x="3504" y="2856"/>
              <a:ext cx="539" cy="464"/>
            </a:xfrm>
            <a:custGeom>
              <a:avLst/>
              <a:gdLst/>
              <a:ahLst/>
              <a:cxnLst>
                <a:cxn ang="0">
                  <a:pos x="242" y="0"/>
                </a:cxn>
                <a:cxn ang="0">
                  <a:pos x="215" y="30"/>
                </a:cxn>
                <a:cxn ang="0">
                  <a:pos x="168" y="48"/>
                </a:cxn>
                <a:cxn ang="0">
                  <a:pos x="91" y="86"/>
                </a:cxn>
                <a:cxn ang="0">
                  <a:pos x="62" y="100"/>
                </a:cxn>
                <a:cxn ang="0">
                  <a:pos x="53" y="102"/>
                </a:cxn>
                <a:cxn ang="0">
                  <a:pos x="44" y="108"/>
                </a:cxn>
                <a:cxn ang="0">
                  <a:pos x="38" y="116"/>
                </a:cxn>
                <a:cxn ang="0">
                  <a:pos x="37" y="125"/>
                </a:cxn>
                <a:cxn ang="0">
                  <a:pos x="15" y="203"/>
                </a:cxn>
                <a:cxn ang="0">
                  <a:pos x="0" y="321"/>
                </a:cxn>
                <a:cxn ang="0">
                  <a:pos x="0" y="464"/>
                </a:cxn>
                <a:cxn ang="0">
                  <a:pos x="16" y="464"/>
                </a:cxn>
                <a:cxn ang="0">
                  <a:pos x="226" y="443"/>
                </a:cxn>
                <a:cxn ang="0">
                  <a:pos x="435" y="427"/>
                </a:cxn>
                <a:cxn ang="0">
                  <a:pos x="539" y="420"/>
                </a:cxn>
                <a:cxn ang="0">
                  <a:pos x="539" y="378"/>
                </a:cxn>
                <a:cxn ang="0">
                  <a:pos x="489" y="342"/>
                </a:cxn>
                <a:cxn ang="0">
                  <a:pos x="489" y="325"/>
                </a:cxn>
                <a:cxn ang="0">
                  <a:pos x="478" y="314"/>
                </a:cxn>
                <a:cxn ang="0">
                  <a:pos x="469" y="300"/>
                </a:cxn>
                <a:cxn ang="0">
                  <a:pos x="463" y="282"/>
                </a:cxn>
                <a:cxn ang="0">
                  <a:pos x="460" y="265"/>
                </a:cxn>
                <a:cxn ang="0">
                  <a:pos x="457" y="224"/>
                </a:cxn>
                <a:cxn ang="0">
                  <a:pos x="450" y="183"/>
                </a:cxn>
                <a:cxn ang="0">
                  <a:pos x="441" y="152"/>
                </a:cxn>
                <a:cxn ang="0">
                  <a:pos x="441" y="152"/>
                </a:cxn>
                <a:cxn ang="0">
                  <a:pos x="430" y="100"/>
                </a:cxn>
                <a:cxn ang="0">
                  <a:pos x="413" y="92"/>
                </a:cxn>
                <a:cxn ang="0">
                  <a:pos x="242" y="0"/>
                </a:cxn>
              </a:cxnLst>
              <a:rect l="0" t="0" r="r" b="b"/>
              <a:pathLst>
                <a:path w="539" h="464">
                  <a:moveTo>
                    <a:pt x="242" y="0"/>
                  </a:moveTo>
                  <a:lnTo>
                    <a:pt x="215" y="30"/>
                  </a:lnTo>
                  <a:lnTo>
                    <a:pt x="168" y="48"/>
                  </a:lnTo>
                  <a:lnTo>
                    <a:pt x="91" y="86"/>
                  </a:lnTo>
                  <a:lnTo>
                    <a:pt x="62" y="100"/>
                  </a:lnTo>
                  <a:lnTo>
                    <a:pt x="53" y="102"/>
                  </a:lnTo>
                  <a:lnTo>
                    <a:pt x="44" y="108"/>
                  </a:lnTo>
                  <a:lnTo>
                    <a:pt x="38" y="116"/>
                  </a:lnTo>
                  <a:lnTo>
                    <a:pt x="37" y="125"/>
                  </a:lnTo>
                  <a:lnTo>
                    <a:pt x="15" y="203"/>
                  </a:lnTo>
                  <a:lnTo>
                    <a:pt x="0" y="321"/>
                  </a:lnTo>
                  <a:lnTo>
                    <a:pt x="0" y="464"/>
                  </a:lnTo>
                  <a:lnTo>
                    <a:pt x="16" y="464"/>
                  </a:lnTo>
                  <a:lnTo>
                    <a:pt x="226" y="443"/>
                  </a:lnTo>
                  <a:lnTo>
                    <a:pt x="435" y="427"/>
                  </a:lnTo>
                  <a:lnTo>
                    <a:pt x="539" y="420"/>
                  </a:lnTo>
                  <a:lnTo>
                    <a:pt x="539" y="378"/>
                  </a:lnTo>
                  <a:lnTo>
                    <a:pt x="489" y="342"/>
                  </a:lnTo>
                  <a:lnTo>
                    <a:pt x="489" y="325"/>
                  </a:lnTo>
                  <a:lnTo>
                    <a:pt x="478" y="314"/>
                  </a:lnTo>
                  <a:lnTo>
                    <a:pt x="469" y="300"/>
                  </a:lnTo>
                  <a:lnTo>
                    <a:pt x="463" y="282"/>
                  </a:lnTo>
                  <a:lnTo>
                    <a:pt x="460" y="265"/>
                  </a:lnTo>
                  <a:lnTo>
                    <a:pt x="457" y="224"/>
                  </a:lnTo>
                  <a:lnTo>
                    <a:pt x="450" y="183"/>
                  </a:lnTo>
                  <a:lnTo>
                    <a:pt x="441" y="152"/>
                  </a:lnTo>
                  <a:lnTo>
                    <a:pt x="441" y="152"/>
                  </a:lnTo>
                  <a:lnTo>
                    <a:pt x="430" y="100"/>
                  </a:lnTo>
                  <a:lnTo>
                    <a:pt x="413" y="92"/>
                  </a:lnTo>
                  <a:lnTo>
                    <a:pt x="242" y="0"/>
                  </a:lnTo>
                  <a:close/>
                </a:path>
              </a:pathLst>
            </a:custGeom>
            <a:blipFill dpi="0" rotWithShape="0">
              <a:blip r:embed="rId10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23" name="Freeform 67"/>
            <p:cNvSpPr>
              <a:spLocks/>
            </p:cNvSpPr>
            <p:nvPr/>
          </p:nvSpPr>
          <p:spPr bwMode="auto">
            <a:xfrm>
              <a:off x="3504" y="2856"/>
              <a:ext cx="539" cy="464"/>
            </a:xfrm>
            <a:custGeom>
              <a:avLst/>
              <a:gdLst/>
              <a:ahLst/>
              <a:cxnLst>
                <a:cxn ang="0">
                  <a:pos x="242" y="0"/>
                </a:cxn>
                <a:cxn ang="0">
                  <a:pos x="215" y="30"/>
                </a:cxn>
                <a:cxn ang="0">
                  <a:pos x="168" y="48"/>
                </a:cxn>
                <a:cxn ang="0">
                  <a:pos x="91" y="86"/>
                </a:cxn>
                <a:cxn ang="0">
                  <a:pos x="62" y="100"/>
                </a:cxn>
                <a:cxn ang="0">
                  <a:pos x="53" y="102"/>
                </a:cxn>
                <a:cxn ang="0">
                  <a:pos x="44" y="108"/>
                </a:cxn>
                <a:cxn ang="0">
                  <a:pos x="38" y="116"/>
                </a:cxn>
                <a:cxn ang="0">
                  <a:pos x="37" y="125"/>
                </a:cxn>
                <a:cxn ang="0">
                  <a:pos x="15" y="203"/>
                </a:cxn>
                <a:cxn ang="0">
                  <a:pos x="0" y="321"/>
                </a:cxn>
                <a:cxn ang="0">
                  <a:pos x="0" y="464"/>
                </a:cxn>
                <a:cxn ang="0">
                  <a:pos x="16" y="464"/>
                </a:cxn>
                <a:cxn ang="0">
                  <a:pos x="226" y="443"/>
                </a:cxn>
                <a:cxn ang="0">
                  <a:pos x="435" y="427"/>
                </a:cxn>
                <a:cxn ang="0">
                  <a:pos x="539" y="420"/>
                </a:cxn>
                <a:cxn ang="0">
                  <a:pos x="539" y="378"/>
                </a:cxn>
                <a:cxn ang="0">
                  <a:pos x="489" y="342"/>
                </a:cxn>
                <a:cxn ang="0">
                  <a:pos x="489" y="325"/>
                </a:cxn>
                <a:cxn ang="0">
                  <a:pos x="478" y="314"/>
                </a:cxn>
                <a:cxn ang="0">
                  <a:pos x="469" y="300"/>
                </a:cxn>
                <a:cxn ang="0">
                  <a:pos x="463" y="282"/>
                </a:cxn>
                <a:cxn ang="0">
                  <a:pos x="460" y="265"/>
                </a:cxn>
                <a:cxn ang="0">
                  <a:pos x="457" y="224"/>
                </a:cxn>
                <a:cxn ang="0">
                  <a:pos x="450" y="183"/>
                </a:cxn>
                <a:cxn ang="0">
                  <a:pos x="441" y="152"/>
                </a:cxn>
                <a:cxn ang="0">
                  <a:pos x="441" y="152"/>
                </a:cxn>
                <a:cxn ang="0">
                  <a:pos x="430" y="100"/>
                </a:cxn>
                <a:cxn ang="0">
                  <a:pos x="413" y="92"/>
                </a:cxn>
                <a:cxn ang="0">
                  <a:pos x="242" y="0"/>
                </a:cxn>
              </a:cxnLst>
              <a:rect l="0" t="0" r="r" b="b"/>
              <a:pathLst>
                <a:path w="539" h="464">
                  <a:moveTo>
                    <a:pt x="242" y="0"/>
                  </a:moveTo>
                  <a:lnTo>
                    <a:pt x="215" y="30"/>
                  </a:lnTo>
                  <a:lnTo>
                    <a:pt x="168" y="48"/>
                  </a:lnTo>
                  <a:lnTo>
                    <a:pt x="91" y="86"/>
                  </a:lnTo>
                  <a:lnTo>
                    <a:pt x="62" y="100"/>
                  </a:lnTo>
                  <a:lnTo>
                    <a:pt x="53" y="102"/>
                  </a:lnTo>
                  <a:lnTo>
                    <a:pt x="44" y="108"/>
                  </a:lnTo>
                  <a:lnTo>
                    <a:pt x="38" y="116"/>
                  </a:lnTo>
                  <a:lnTo>
                    <a:pt x="37" y="125"/>
                  </a:lnTo>
                  <a:lnTo>
                    <a:pt x="15" y="203"/>
                  </a:lnTo>
                  <a:lnTo>
                    <a:pt x="0" y="321"/>
                  </a:lnTo>
                  <a:lnTo>
                    <a:pt x="0" y="464"/>
                  </a:lnTo>
                  <a:lnTo>
                    <a:pt x="16" y="464"/>
                  </a:lnTo>
                  <a:lnTo>
                    <a:pt x="226" y="443"/>
                  </a:lnTo>
                  <a:lnTo>
                    <a:pt x="435" y="427"/>
                  </a:lnTo>
                  <a:lnTo>
                    <a:pt x="539" y="420"/>
                  </a:lnTo>
                  <a:lnTo>
                    <a:pt x="539" y="378"/>
                  </a:lnTo>
                  <a:lnTo>
                    <a:pt x="489" y="342"/>
                  </a:lnTo>
                  <a:lnTo>
                    <a:pt x="489" y="325"/>
                  </a:lnTo>
                  <a:lnTo>
                    <a:pt x="478" y="314"/>
                  </a:lnTo>
                  <a:lnTo>
                    <a:pt x="469" y="300"/>
                  </a:lnTo>
                  <a:lnTo>
                    <a:pt x="463" y="282"/>
                  </a:lnTo>
                  <a:lnTo>
                    <a:pt x="460" y="265"/>
                  </a:lnTo>
                  <a:lnTo>
                    <a:pt x="457" y="224"/>
                  </a:lnTo>
                  <a:lnTo>
                    <a:pt x="450" y="183"/>
                  </a:lnTo>
                  <a:lnTo>
                    <a:pt x="441" y="152"/>
                  </a:lnTo>
                  <a:lnTo>
                    <a:pt x="441" y="152"/>
                  </a:lnTo>
                  <a:lnTo>
                    <a:pt x="430" y="100"/>
                  </a:lnTo>
                  <a:lnTo>
                    <a:pt x="413" y="92"/>
                  </a:lnTo>
                  <a:lnTo>
                    <a:pt x="242" y="0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24" name="Freeform 68"/>
            <p:cNvSpPr>
              <a:spLocks/>
            </p:cNvSpPr>
            <p:nvPr/>
          </p:nvSpPr>
          <p:spPr bwMode="auto">
            <a:xfrm>
              <a:off x="3746" y="2861"/>
              <a:ext cx="112" cy="327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21"/>
                </a:cxn>
                <a:cxn ang="0">
                  <a:pos x="1" y="43"/>
                </a:cxn>
                <a:cxn ang="0">
                  <a:pos x="7" y="92"/>
                </a:cxn>
                <a:cxn ang="0">
                  <a:pos x="17" y="138"/>
                </a:cxn>
                <a:cxn ang="0">
                  <a:pos x="20" y="150"/>
                </a:cxn>
                <a:cxn ang="0">
                  <a:pos x="37" y="224"/>
                </a:cxn>
                <a:cxn ang="0">
                  <a:pos x="56" y="327"/>
                </a:cxn>
                <a:cxn ang="0">
                  <a:pos x="90" y="302"/>
                </a:cxn>
                <a:cxn ang="0">
                  <a:pos x="103" y="196"/>
                </a:cxn>
                <a:cxn ang="0">
                  <a:pos x="112" y="104"/>
                </a:cxn>
                <a:cxn ang="0">
                  <a:pos x="1" y="0"/>
                </a:cxn>
              </a:cxnLst>
              <a:rect l="0" t="0" r="r" b="b"/>
              <a:pathLst>
                <a:path w="112" h="327">
                  <a:moveTo>
                    <a:pt x="1" y="0"/>
                  </a:moveTo>
                  <a:lnTo>
                    <a:pt x="0" y="21"/>
                  </a:lnTo>
                  <a:lnTo>
                    <a:pt x="1" y="43"/>
                  </a:lnTo>
                  <a:lnTo>
                    <a:pt x="7" y="92"/>
                  </a:lnTo>
                  <a:lnTo>
                    <a:pt x="17" y="138"/>
                  </a:lnTo>
                  <a:lnTo>
                    <a:pt x="20" y="150"/>
                  </a:lnTo>
                  <a:lnTo>
                    <a:pt x="37" y="224"/>
                  </a:lnTo>
                  <a:lnTo>
                    <a:pt x="56" y="327"/>
                  </a:lnTo>
                  <a:lnTo>
                    <a:pt x="90" y="302"/>
                  </a:lnTo>
                  <a:lnTo>
                    <a:pt x="103" y="196"/>
                  </a:lnTo>
                  <a:lnTo>
                    <a:pt x="112" y="104"/>
                  </a:lnTo>
                  <a:lnTo>
                    <a:pt x="1" y="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25" name="Freeform 69"/>
            <p:cNvSpPr>
              <a:spLocks/>
            </p:cNvSpPr>
            <p:nvPr/>
          </p:nvSpPr>
          <p:spPr bwMode="auto">
            <a:xfrm>
              <a:off x="3746" y="2861"/>
              <a:ext cx="112" cy="327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21"/>
                </a:cxn>
                <a:cxn ang="0">
                  <a:pos x="1" y="43"/>
                </a:cxn>
                <a:cxn ang="0">
                  <a:pos x="7" y="92"/>
                </a:cxn>
                <a:cxn ang="0">
                  <a:pos x="17" y="138"/>
                </a:cxn>
                <a:cxn ang="0">
                  <a:pos x="20" y="150"/>
                </a:cxn>
                <a:cxn ang="0">
                  <a:pos x="37" y="224"/>
                </a:cxn>
                <a:cxn ang="0">
                  <a:pos x="56" y="327"/>
                </a:cxn>
                <a:cxn ang="0">
                  <a:pos x="90" y="302"/>
                </a:cxn>
                <a:cxn ang="0">
                  <a:pos x="103" y="196"/>
                </a:cxn>
                <a:cxn ang="0">
                  <a:pos x="112" y="104"/>
                </a:cxn>
                <a:cxn ang="0">
                  <a:pos x="1" y="0"/>
                </a:cxn>
              </a:cxnLst>
              <a:rect l="0" t="0" r="r" b="b"/>
              <a:pathLst>
                <a:path w="112" h="327">
                  <a:moveTo>
                    <a:pt x="1" y="0"/>
                  </a:moveTo>
                  <a:lnTo>
                    <a:pt x="0" y="21"/>
                  </a:lnTo>
                  <a:lnTo>
                    <a:pt x="1" y="43"/>
                  </a:lnTo>
                  <a:lnTo>
                    <a:pt x="7" y="92"/>
                  </a:lnTo>
                  <a:lnTo>
                    <a:pt x="17" y="138"/>
                  </a:lnTo>
                  <a:lnTo>
                    <a:pt x="20" y="150"/>
                  </a:lnTo>
                  <a:lnTo>
                    <a:pt x="37" y="224"/>
                  </a:lnTo>
                  <a:lnTo>
                    <a:pt x="56" y="327"/>
                  </a:lnTo>
                  <a:lnTo>
                    <a:pt x="90" y="302"/>
                  </a:lnTo>
                  <a:lnTo>
                    <a:pt x="103" y="196"/>
                  </a:lnTo>
                  <a:lnTo>
                    <a:pt x="112" y="104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26" name="Freeform 70"/>
            <p:cNvSpPr>
              <a:spLocks/>
            </p:cNvSpPr>
            <p:nvPr/>
          </p:nvSpPr>
          <p:spPr bwMode="auto">
            <a:xfrm>
              <a:off x="3796" y="2960"/>
              <a:ext cx="59" cy="323"/>
            </a:xfrm>
            <a:custGeom>
              <a:avLst/>
              <a:gdLst/>
              <a:ahLst/>
              <a:cxnLst>
                <a:cxn ang="0">
                  <a:pos x="6" y="228"/>
                </a:cxn>
                <a:cxn ang="0">
                  <a:pos x="20" y="323"/>
                </a:cxn>
                <a:cxn ang="0">
                  <a:pos x="22" y="309"/>
                </a:cxn>
                <a:cxn ang="0">
                  <a:pos x="40" y="203"/>
                </a:cxn>
                <a:cxn ang="0">
                  <a:pos x="50" y="125"/>
                </a:cxn>
                <a:cxn ang="0">
                  <a:pos x="40" y="56"/>
                </a:cxn>
                <a:cxn ang="0">
                  <a:pos x="59" y="35"/>
                </a:cxn>
                <a:cxn ang="0">
                  <a:pos x="32" y="0"/>
                </a:cxn>
                <a:cxn ang="0">
                  <a:pos x="0" y="39"/>
                </a:cxn>
                <a:cxn ang="0">
                  <a:pos x="19" y="56"/>
                </a:cxn>
                <a:cxn ang="0">
                  <a:pos x="0" y="187"/>
                </a:cxn>
                <a:cxn ang="0">
                  <a:pos x="6" y="228"/>
                </a:cxn>
              </a:cxnLst>
              <a:rect l="0" t="0" r="r" b="b"/>
              <a:pathLst>
                <a:path w="59" h="323">
                  <a:moveTo>
                    <a:pt x="6" y="228"/>
                  </a:moveTo>
                  <a:lnTo>
                    <a:pt x="20" y="323"/>
                  </a:lnTo>
                  <a:lnTo>
                    <a:pt x="22" y="309"/>
                  </a:lnTo>
                  <a:lnTo>
                    <a:pt x="40" y="203"/>
                  </a:lnTo>
                  <a:lnTo>
                    <a:pt x="50" y="125"/>
                  </a:lnTo>
                  <a:lnTo>
                    <a:pt x="40" y="56"/>
                  </a:lnTo>
                  <a:lnTo>
                    <a:pt x="59" y="35"/>
                  </a:lnTo>
                  <a:lnTo>
                    <a:pt x="32" y="0"/>
                  </a:lnTo>
                  <a:lnTo>
                    <a:pt x="0" y="39"/>
                  </a:lnTo>
                  <a:lnTo>
                    <a:pt x="19" y="56"/>
                  </a:lnTo>
                  <a:lnTo>
                    <a:pt x="0" y="187"/>
                  </a:lnTo>
                  <a:lnTo>
                    <a:pt x="6" y="228"/>
                  </a:ln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27" name="Freeform 71"/>
            <p:cNvSpPr>
              <a:spLocks/>
            </p:cNvSpPr>
            <p:nvPr/>
          </p:nvSpPr>
          <p:spPr bwMode="auto">
            <a:xfrm>
              <a:off x="3796" y="2960"/>
              <a:ext cx="59" cy="323"/>
            </a:xfrm>
            <a:custGeom>
              <a:avLst/>
              <a:gdLst/>
              <a:ahLst/>
              <a:cxnLst>
                <a:cxn ang="0">
                  <a:pos x="6" y="228"/>
                </a:cxn>
                <a:cxn ang="0">
                  <a:pos x="20" y="323"/>
                </a:cxn>
                <a:cxn ang="0">
                  <a:pos x="22" y="309"/>
                </a:cxn>
                <a:cxn ang="0">
                  <a:pos x="40" y="203"/>
                </a:cxn>
                <a:cxn ang="0">
                  <a:pos x="50" y="125"/>
                </a:cxn>
                <a:cxn ang="0">
                  <a:pos x="40" y="56"/>
                </a:cxn>
                <a:cxn ang="0">
                  <a:pos x="59" y="35"/>
                </a:cxn>
                <a:cxn ang="0">
                  <a:pos x="32" y="0"/>
                </a:cxn>
                <a:cxn ang="0">
                  <a:pos x="0" y="39"/>
                </a:cxn>
                <a:cxn ang="0">
                  <a:pos x="19" y="56"/>
                </a:cxn>
                <a:cxn ang="0">
                  <a:pos x="0" y="187"/>
                </a:cxn>
                <a:cxn ang="0">
                  <a:pos x="6" y="228"/>
                </a:cxn>
              </a:cxnLst>
              <a:rect l="0" t="0" r="r" b="b"/>
              <a:pathLst>
                <a:path w="59" h="323">
                  <a:moveTo>
                    <a:pt x="6" y="228"/>
                  </a:moveTo>
                  <a:lnTo>
                    <a:pt x="20" y="323"/>
                  </a:lnTo>
                  <a:lnTo>
                    <a:pt x="22" y="309"/>
                  </a:lnTo>
                  <a:lnTo>
                    <a:pt x="40" y="203"/>
                  </a:lnTo>
                  <a:lnTo>
                    <a:pt x="50" y="125"/>
                  </a:lnTo>
                  <a:lnTo>
                    <a:pt x="40" y="56"/>
                  </a:lnTo>
                  <a:lnTo>
                    <a:pt x="59" y="35"/>
                  </a:lnTo>
                  <a:lnTo>
                    <a:pt x="32" y="0"/>
                  </a:lnTo>
                  <a:lnTo>
                    <a:pt x="0" y="39"/>
                  </a:lnTo>
                  <a:lnTo>
                    <a:pt x="19" y="56"/>
                  </a:lnTo>
                  <a:lnTo>
                    <a:pt x="0" y="187"/>
                  </a:lnTo>
                  <a:lnTo>
                    <a:pt x="6" y="228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28" name="Freeform 72"/>
            <p:cNvSpPr>
              <a:spLocks/>
            </p:cNvSpPr>
            <p:nvPr/>
          </p:nvSpPr>
          <p:spPr bwMode="auto">
            <a:xfrm>
              <a:off x="3702" y="2886"/>
              <a:ext cx="200" cy="406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7" y="37"/>
                </a:cxn>
                <a:cxn ang="0">
                  <a:pos x="1" y="74"/>
                </a:cxn>
                <a:cxn ang="0">
                  <a:pos x="0" y="111"/>
                </a:cxn>
                <a:cxn ang="0">
                  <a:pos x="0" y="111"/>
                </a:cxn>
                <a:cxn ang="0">
                  <a:pos x="17" y="116"/>
                </a:cxn>
                <a:cxn ang="0">
                  <a:pos x="14" y="125"/>
                </a:cxn>
                <a:cxn ang="0">
                  <a:pos x="2" y="155"/>
                </a:cxn>
                <a:cxn ang="0">
                  <a:pos x="23" y="210"/>
                </a:cxn>
                <a:cxn ang="0">
                  <a:pos x="48" y="265"/>
                </a:cxn>
                <a:cxn ang="0">
                  <a:pos x="78" y="316"/>
                </a:cxn>
                <a:cxn ang="0">
                  <a:pos x="91" y="335"/>
                </a:cxn>
                <a:cxn ang="0">
                  <a:pos x="103" y="358"/>
                </a:cxn>
                <a:cxn ang="0">
                  <a:pos x="110" y="383"/>
                </a:cxn>
                <a:cxn ang="0">
                  <a:pos x="116" y="406"/>
                </a:cxn>
                <a:cxn ang="0">
                  <a:pos x="116" y="390"/>
                </a:cxn>
                <a:cxn ang="0">
                  <a:pos x="122" y="372"/>
                </a:cxn>
                <a:cxn ang="0">
                  <a:pos x="131" y="356"/>
                </a:cxn>
                <a:cxn ang="0">
                  <a:pos x="151" y="307"/>
                </a:cxn>
                <a:cxn ang="0">
                  <a:pos x="169" y="258"/>
                </a:cxn>
                <a:cxn ang="0">
                  <a:pos x="184" y="205"/>
                </a:cxn>
                <a:cxn ang="0">
                  <a:pos x="196" y="152"/>
                </a:cxn>
                <a:cxn ang="0">
                  <a:pos x="200" y="122"/>
                </a:cxn>
                <a:cxn ang="0">
                  <a:pos x="200" y="122"/>
                </a:cxn>
                <a:cxn ang="0">
                  <a:pos x="181" y="95"/>
                </a:cxn>
                <a:cxn ang="0">
                  <a:pos x="185" y="83"/>
                </a:cxn>
              </a:cxnLst>
              <a:rect l="0" t="0" r="r" b="b"/>
              <a:pathLst>
                <a:path w="200" h="406">
                  <a:moveTo>
                    <a:pt x="17" y="0"/>
                  </a:moveTo>
                  <a:lnTo>
                    <a:pt x="7" y="37"/>
                  </a:lnTo>
                  <a:lnTo>
                    <a:pt x="1" y="74"/>
                  </a:lnTo>
                  <a:lnTo>
                    <a:pt x="0" y="111"/>
                  </a:lnTo>
                  <a:lnTo>
                    <a:pt x="0" y="111"/>
                  </a:lnTo>
                  <a:lnTo>
                    <a:pt x="17" y="116"/>
                  </a:lnTo>
                  <a:lnTo>
                    <a:pt x="14" y="125"/>
                  </a:lnTo>
                  <a:lnTo>
                    <a:pt x="2" y="155"/>
                  </a:lnTo>
                  <a:lnTo>
                    <a:pt x="23" y="210"/>
                  </a:lnTo>
                  <a:lnTo>
                    <a:pt x="48" y="265"/>
                  </a:lnTo>
                  <a:lnTo>
                    <a:pt x="78" y="316"/>
                  </a:lnTo>
                  <a:lnTo>
                    <a:pt x="91" y="335"/>
                  </a:lnTo>
                  <a:lnTo>
                    <a:pt x="103" y="358"/>
                  </a:lnTo>
                  <a:lnTo>
                    <a:pt x="110" y="383"/>
                  </a:lnTo>
                  <a:lnTo>
                    <a:pt x="116" y="406"/>
                  </a:lnTo>
                  <a:lnTo>
                    <a:pt x="116" y="390"/>
                  </a:lnTo>
                  <a:lnTo>
                    <a:pt x="122" y="372"/>
                  </a:lnTo>
                  <a:lnTo>
                    <a:pt x="131" y="356"/>
                  </a:lnTo>
                  <a:lnTo>
                    <a:pt x="151" y="307"/>
                  </a:lnTo>
                  <a:lnTo>
                    <a:pt x="169" y="258"/>
                  </a:lnTo>
                  <a:lnTo>
                    <a:pt x="184" y="205"/>
                  </a:lnTo>
                  <a:lnTo>
                    <a:pt x="196" y="152"/>
                  </a:lnTo>
                  <a:lnTo>
                    <a:pt x="200" y="122"/>
                  </a:lnTo>
                  <a:lnTo>
                    <a:pt x="200" y="122"/>
                  </a:lnTo>
                  <a:lnTo>
                    <a:pt x="181" y="95"/>
                  </a:lnTo>
                  <a:lnTo>
                    <a:pt x="185" y="83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29" name="Freeform 73"/>
            <p:cNvSpPr>
              <a:spLocks/>
            </p:cNvSpPr>
            <p:nvPr/>
          </p:nvSpPr>
          <p:spPr bwMode="auto">
            <a:xfrm>
              <a:off x="3759" y="2960"/>
              <a:ext cx="96" cy="5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27" y="51"/>
                </a:cxn>
                <a:cxn ang="0">
                  <a:pos x="69" y="0"/>
                </a:cxn>
                <a:cxn ang="0">
                  <a:pos x="96" y="35"/>
                </a:cxn>
              </a:cxnLst>
              <a:rect l="0" t="0" r="r" b="b"/>
              <a:pathLst>
                <a:path w="96" h="51">
                  <a:moveTo>
                    <a:pt x="0" y="18"/>
                  </a:moveTo>
                  <a:lnTo>
                    <a:pt x="27" y="51"/>
                  </a:lnTo>
                  <a:lnTo>
                    <a:pt x="69" y="0"/>
                  </a:lnTo>
                  <a:lnTo>
                    <a:pt x="96" y="35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30" name="Freeform 74"/>
            <p:cNvSpPr>
              <a:spLocks/>
            </p:cNvSpPr>
            <p:nvPr/>
          </p:nvSpPr>
          <p:spPr bwMode="auto">
            <a:xfrm>
              <a:off x="3753" y="2766"/>
              <a:ext cx="199" cy="2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6" y="0"/>
                </a:cxn>
                <a:cxn ang="0">
                  <a:pos x="199" y="19"/>
                </a:cxn>
                <a:cxn ang="0">
                  <a:pos x="199" y="42"/>
                </a:cxn>
                <a:cxn ang="0">
                  <a:pos x="196" y="60"/>
                </a:cxn>
                <a:cxn ang="0">
                  <a:pos x="189" y="72"/>
                </a:cxn>
                <a:cxn ang="0">
                  <a:pos x="181" y="108"/>
                </a:cxn>
                <a:cxn ang="0">
                  <a:pos x="181" y="123"/>
                </a:cxn>
                <a:cxn ang="0">
                  <a:pos x="184" y="134"/>
                </a:cxn>
                <a:cxn ang="0">
                  <a:pos x="181" y="143"/>
                </a:cxn>
                <a:cxn ang="0">
                  <a:pos x="174" y="143"/>
                </a:cxn>
                <a:cxn ang="0">
                  <a:pos x="164" y="161"/>
                </a:cxn>
                <a:cxn ang="0">
                  <a:pos x="167" y="164"/>
                </a:cxn>
                <a:cxn ang="0">
                  <a:pos x="159" y="182"/>
                </a:cxn>
                <a:cxn ang="0">
                  <a:pos x="161" y="187"/>
                </a:cxn>
                <a:cxn ang="0">
                  <a:pos x="158" y="192"/>
                </a:cxn>
                <a:cxn ang="0">
                  <a:pos x="155" y="198"/>
                </a:cxn>
                <a:cxn ang="0">
                  <a:pos x="149" y="199"/>
                </a:cxn>
                <a:cxn ang="0">
                  <a:pos x="142" y="203"/>
                </a:cxn>
                <a:cxn ang="0">
                  <a:pos x="131" y="203"/>
                </a:cxn>
                <a:cxn ang="0">
                  <a:pos x="124" y="199"/>
                </a:cxn>
                <a:cxn ang="0">
                  <a:pos x="106" y="196"/>
                </a:cxn>
                <a:cxn ang="0">
                  <a:pos x="90" y="192"/>
                </a:cxn>
                <a:cxn ang="0">
                  <a:pos x="75" y="194"/>
                </a:cxn>
                <a:cxn ang="0">
                  <a:pos x="58" y="187"/>
                </a:cxn>
                <a:cxn ang="0">
                  <a:pos x="41" y="176"/>
                </a:cxn>
                <a:cxn ang="0">
                  <a:pos x="27" y="162"/>
                </a:cxn>
                <a:cxn ang="0">
                  <a:pos x="15" y="145"/>
                </a:cxn>
                <a:cxn ang="0">
                  <a:pos x="6" y="125"/>
                </a:cxn>
                <a:cxn ang="0">
                  <a:pos x="0" y="104"/>
                </a:cxn>
                <a:cxn ang="0">
                  <a:pos x="0" y="0"/>
                </a:cxn>
              </a:cxnLst>
              <a:rect l="0" t="0" r="r" b="b"/>
              <a:pathLst>
                <a:path w="199" h="203">
                  <a:moveTo>
                    <a:pt x="0" y="0"/>
                  </a:moveTo>
                  <a:lnTo>
                    <a:pt x="196" y="0"/>
                  </a:lnTo>
                  <a:lnTo>
                    <a:pt x="199" y="19"/>
                  </a:lnTo>
                  <a:lnTo>
                    <a:pt x="199" y="42"/>
                  </a:lnTo>
                  <a:lnTo>
                    <a:pt x="196" y="60"/>
                  </a:lnTo>
                  <a:lnTo>
                    <a:pt x="189" y="72"/>
                  </a:lnTo>
                  <a:lnTo>
                    <a:pt x="181" y="108"/>
                  </a:lnTo>
                  <a:lnTo>
                    <a:pt x="181" y="123"/>
                  </a:lnTo>
                  <a:lnTo>
                    <a:pt x="184" y="134"/>
                  </a:lnTo>
                  <a:lnTo>
                    <a:pt x="181" y="143"/>
                  </a:lnTo>
                  <a:lnTo>
                    <a:pt x="174" y="143"/>
                  </a:lnTo>
                  <a:lnTo>
                    <a:pt x="164" y="161"/>
                  </a:lnTo>
                  <a:lnTo>
                    <a:pt x="167" y="164"/>
                  </a:lnTo>
                  <a:lnTo>
                    <a:pt x="159" y="182"/>
                  </a:lnTo>
                  <a:lnTo>
                    <a:pt x="161" y="187"/>
                  </a:lnTo>
                  <a:lnTo>
                    <a:pt x="158" y="192"/>
                  </a:lnTo>
                  <a:lnTo>
                    <a:pt x="155" y="198"/>
                  </a:lnTo>
                  <a:lnTo>
                    <a:pt x="149" y="199"/>
                  </a:lnTo>
                  <a:lnTo>
                    <a:pt x="142" y="203"/>
                  </a:lnTo>
                  <a:lnTo>
                    <a:pt x="131" y="203"/>
                  </a:lnTo>
                  <a:lnTo>
                    <a:pt x="124" y="199"/>
                  </a:lnTo>
                  <a:lnTo>
                    <a:pt x="106" y="196"/>
                  </a:lnTo>
                  <a:lnTo>
                    <a:pt x="90" y="192"/>
                  </a:lnTo>
                  <a:lnTo>
                    <a:pt x="75" y="194"/>
                  </a:lnTo>
                  <a:lnTo>
                    <a:pt x="58" y="187"/>
                  </a:lnTo>
                  <a:lnTo>
                    <a:pt x="41" y="176"/>
                  </a:lnTo>
                  <a:lnTo>
                    <a:pt x="27" y="162"/>
                  </a:lnTo>
                  <a:lnTo>
                    <a:pt x="15" y="145"/>
                  </a:lnTo>
                  <a:lnTo>
                    <a:pt x="6" y="125"/>
                  </a:lnTo>
                  <a:lnTo>
                    <a:pt x="0" y="104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11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31" name="Freeform 75"/>
            <p:cNvSpPr>
              <a:spLocks/>
            </p:cNvSpPr>
            <p:nvPr/>
          </p:nvSpPr>
          <p:spPr bwMode="auto">
            <a:xfrm>
              <a:off x="3753" y="2766"/>
              <a:ext cx="199" cy="2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6" y="0"/>
                </a:cxn>
                <a:cxn ang="0">
                  <a:pos x="199" y="19"/>
                </a:cxn>
                <a:cxn ang="0">
                  <a:pos x="199" y="42"/>
                </a:cxn>
                <a:cxn ang="0">
                  <a:pos x="196" y="60"/>
                </a:cxn>
                <a:cxn ang="0">
                  <a:pos x="189" y="72"/>
                </a:cxn>
                <a:cxn ang="0">
                  <a:pos x="181" y="108"/>
                </a:cxn>
                <a:cxn ang="0">
                  <a:pos x="181" y="123"/>
                </a:cxn>
                <a:cxn ang="0">
                  <a:pos x="184" y="134"/>
                </a:cxn>
                <a:cxn ang="0">
                  <a:pos x="181" y="143"/>
                </a:cxn>
                <a:cxn ang="0">
                  <a:pos x="174" y="143"/>
                </a:cxn>
                <a:cxn ang="0">
                  <a:pos x="164" y="161"/>
                </a:cxn>
                <a:cxn ang="0">
                  <a:pos x="167" y="164"/>
                </a:cxn>
                <a:cxn ang="0">
                  <a:pos x="159" y="182"/>
                </a:cxn>
                <a:cxn ang="0">
                  <a:pos x="161" y="187"/>
                </a:cxn>
                <a:cxn ang="0">
                  <a:pos x="158" y="192"/>
                </a:cxn>
                <a:cxn ang="0">
                  <a:pos x="155" y="198"/>
                </a:cxn>
                <a:cxn ang="0">
                  <a:pos x="149" y="199"/>
                </a:cxn>
                <a:cxn ang="0">
                  <a:pos x="142" y="203"/>
                </a:cxn>
                <a:cxn ang="0">
                  <a:pos x="131" y="203"/>
                </a:cxn>
                <a:cxn ang="0">
                  <a:pos x="124" y="199"/>
                </a:cxn>
                <a:cxn ang="0">
                  <a:pos x="106" y="196"/>
                </a:cxn>
                <a:cxn ang="0">
                  <a:pos x="90" y="192"/>
                </a:cxn>
                <a:cxn ang="0">
                  <a:pos x="75" y="194"/>
                </a:cxn>
                <a:cxn ang="0">
                  <a:pos x="58" y="187"/>
                </a:cxn>
                <a:cxn ang="0">
                  <a:pos x="41" y="176"/>
                </a:cxn>
                <a:cxn ang="0">
                  <a:pos x="27" y="162"/>
                </a:cxn>
                <a:cxn ang="0">
                  <a:pos x="15" y="145"/>
                </a:cxn>
                <a:cxn ang="0">
                  <a:pos x="6" y="125"/>
                </a:cxn>
                <a:cxn ang="0">
                  <a:pos x="0" y="104"/>
                </a:cxn>
                <a:cxn ang="0">
                  <a:pos x="0" y="0"/>
                </a:cxn>
              </a:cxnLst>
              <a:rect l="0" t="0" r="r" b="b"/>
              <a:pathLst>
                <a:path w="199" h="203">
                  <a:moveTo>
                    <a:pt x="0" y="0"/>
                  </a:moveTo>
                  <a:lnTo>
                    <a:pt x="196" y="0"/>
                  </a:lnTo>
                  <a:lnTo>
                    <a:pt x="199" y="19"/>
                  </a:lnTo>
                  <a:lnTo>
                    <a:pt x="199" y="42"/>
                  </a:lnTo>
                  <a:lnTo>
                    <a:pt x="196" y="60"/>
                  </a:lnTo>
                  <a:lnTo>
                    <a:pt x="189" y="72"/>
                  </a:lnTo>
                  <a:lnTo>
                    <a:pt x="181" y="108"/>
                  </a:lnTo>
                  <a:lnTo>
                    <a:pt x="181" y="123"/>
                  </a:lnTo>
                  <a:lnTo>
                    <a:pt x="184" y="134"/>
                  </a:lnTo>
                  <a:lnTo>
                    <a:pt x="181" y="143"/>
                  </a:lnTo>
                  <a:lnTo>
                    <a:pt x="174" y="143"/>
                  </a:lnTo>
                  <a:lnTo>
                    <a:pt x="164" y="161"/>
                  </a:lnTo>
                  <a:lnTo>
                    <a:pt x="167" y="164"/>
                  </a:lnTo>
                  <a:lnTo>
                    <a:pt x="159" y="182"/>
                  </a:lnTo>
                  <a:lnTo>
                    <a:pt x="161" y="187"/>
                  </a:lnTo>
                  <a:lnTo>
                    <a:pt x="158" y="192"/>
                  </a:lnTo>
                  <a:lnTo>
                    <a:pt x="155" y="198"/>
                  </a:lnTo>
                  <a:lnTo>
                    <a:pt x="149" y="199"/>
                  </a:lnTo>
                  <a:lnTo>
                    <a:pt x="142" y="203"/>
                  </a:lnTo>
                  <a:lnTo>
                    <a:pt x="131" y="203"/>
                  </a:lnTo>
                  <a:lnTo>
                    <a:pt x="124" y="199"/>
                  </a:lnTo>
                  <a:lnTo>
                    <a:pt x="106" y="196"/>
                  </a:lnTo>
                  <a:lnTo>
                    <a:pt x="90" y="192"/>
                  </a:lnTo>
                  <a:lnTo>
                    <a:pt x="75" y="194"/>
                  </a:lnTo>
                  <a:lnTo>
                    <a:pt x="58" y="187"/>
                  </a:lnTo>
                  <a:lnTo>
                    <a:pt x="41" y="176"/>
                  </a:lnTo>
                  <a:lnTo>
                    <a:pt x="27" y="162"/>
                  </a:lnTo>
                  <a:lnTo>
                    <a:pt x="15" y="145"/>
                  </a:lnTo>
                  <a:lnTo>
                    <a:pt x="6" y="125"/>
                  </a:lnTo>
                  <a:lnTo>
                    <a:pt x="0" y="10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32" name="Freeform 76"/>
            <p:cNvSpPr>
              <a:spLocks/>
            </p:cNvSpPr>
            <p:nvPr/>
          </p:nvSpPr>
          <p:spPr bwMode="auto">
            <a:xfrm>
              <a:off x="3744" y="2664"/>
              <a:ext cx="208" cy="206"/>
            </a:xfrm>
            <a:custGeom>
              <a:avLst/>
              <a:gdLst/>
              <a:ahLst/>
              <a:cxnLst>
                <a:cxn ang="0">
                  <a:pos x="126" y="109"/>
                </a:cxn>
                <a:cxn ang="0">
                  <a:pos x="115" y="105"/>
                </a:cxn>
                <a:cxn ang="0">
                  <a:pos x="105" y="105"/>
                </a:cxn>
                <a:cxn ang="0">
                  <a:pos x="95" y="111"/>
                </a:cxn>
                <a:cxn ang="0">
                  <a:pos x="87" y="118"/>
                </a:cxn>
                <a:cxn ang="0">
                  <a:pos x="81" y="130"/>
                </a:cxn>
                <a:cxn ang="0">
                  <a:pos x="81" y="132"/>
                </a:cxn>
                <a:cxn ang="0">
                  <a:pos x="74" y="171"/>
                </a:cxn>
                <a:cxn ang="0">
                  <a:pos x="64" y="197"/>
                </a:cxn>
                <a:cxn ang="0">
                  <a:pos x="49" y="188"/>
                </a:cxn>
                <a:cxn ang="0">
                  <a:pos x="49" y="180"/>
                </a:cxn>
                <a:cxn ang="0">
                  <a:pos x="47" y="173"/>
                </a:cxn>
                <a:cxn ang="0">
                  <a:pos x="42" y="167"/>
                </a:cxn>
                <a:cxn ang="0">
                  <a:pos x="34" y="165"/>
                </a:cxn>
                <a:cxn ang="0">
                  <a:pos x="28" y="167"/>
                </a:cxn>
                <a:cxn ang="0">
                  <a:pos x="24" y="174"/>
                </a:cxn>
                <a:cxn ang="0">
                  <a:pos x="21" y="181"/>
                </a:cxn>
                <a:cxn ang="0">
                  <a:pos x="22" y="188"/>
                </a:cxn>
                <a:cxn ang="0">
                  <a:pos x="8" y="206"/>
                </a:cxn>
                <a:cxn ang="0">
                  <a:pos x="5" y="197"/>
                </a:cxn>
                <a:cxn ang="0">
                  <a:pos x="5" y="171"/>
                </a:cxn>
                <a:cxn ang="0">
                  <a:pos x="2" y="148"/>
                </a:cxn>
                <a:cxn ang="0">
                  <a:pos x="2" y="141"/>
                </a:cxn>
                <a:cxn ang="0">
                  <a:pos x="0" y="137"/>
                </a:cxn>
                <a:cxn ang="0">
                  <a:pos x="0" y="114"/>
                </a:cxn>
                <a:cxn ang="0">
                  <a:pos x="2" y="90"/>
                </a:cxn>
                <a:cxn ang="0">
                  <a:pos x="8" y="67"/>
                </a:cxn>
                <a:cxn ang="0">
                  <a:pos x="18" y="45"/>
                </a:cxn>
                <a:cxn ang="0">
                  <a:pos x="30" y="28"/>
                </a:cxn>
                <a:cxn ang="0">
                  <a:pos x="37" y="23"/>
                </a:cxn>
                <a:cxn ang="0">
                  <a:pos x="55" y="10"/>
                </a:cxn>
                <a:cxn ang="0">
                  <a:pos x="75" y="3"/>
                </a:cxn>
                <a:cxn ang="0">
                  <a:pos x="96" y="0"/>
                </a:cxn>
                <a:cxn ang="0">
                  <a:pos x="117" y="0"/>
                </a:cxn>
                <a:cxn ang="0">
                  <a:pos x="139" y="5"/>
                </a:cxn>
                <a:cxn ang="0">
                  <a:pos x="158" y="14"/>
                </a:cxn>
                <a:cxn ang="0">
                  <a:pos x="158" y="14"/>
                </a:cxn>
                <a:cxn ang="0">
                  <a:pos x="168" y="24"/>
                </a:cxn>
                <a:cxn ang="0">
                  <a:pos x="185" y="42"/>
                </a:cxn>
                <a:cxn ang="0">
                  <a:pos x="198" y="65"/>
                </a:cxn>
                <a:cxn ang="0">
                  <a:pos x="208" y="88"/>
                </a:cxn>
                <a:cxn ang="0">
                  <a:pos x="208" y="95"/>
                </a:cxn>
                <a:cxn ang="0">
                  <a:pos x="205" y="102"/>
                </a:cxn>
                <a:cxn ang="0">
                  <a:pos x="187" y="114"/>
                </a:cxn>
                <a:cxn ang="0">
                  <a:pos x="176" y="118"/>
                </a:cxn>
                <a:cxn ang="0">
                  <a:pos x="159" y="118"/>
                </a:cxn>
                <a:cxn ang="0">
                  <a:pos x="139" y="114"/>
                </a:cxn>
                <a:cxn ang="0">
                  <a:pos x="126" y="109"/>
                </a:cxn>
              </a:cxnLst>
              <a:rect l="0" t="0" r="r" b="b"/>
              <a:pathLst>
                <a:path w="208" h="206">
                  <a:moveTo>
                    <a:pt x="126" y="109"/>
                  </a:moveTo>
                  <a:lnTo>
                    <a:pt x="115" y="105"/>
                  </a:lnTo>
                  <a:lnTo>
                    <a:pt x="105" y="105"/>
                  </a:lnTo>
                  <a:lnTo>
                    <a:pt x="95" y="111"/>
                  </a:lnTo>
                  <a:lnTo>
                    <a:pt x="87" y="118"/>
                  </a:lnTo>
                  <a:lnTo>
                    <a:pt x="81" y="130"/>
                  </a:lnTo>
                  <a:lnTo>
                    <a:pt x="81" y="132"/>
                  </a:lnTo>
                  <a:lnTo>
                    <a:pt x="74" y="171"/>
                  </a:lnTo>
                  <a:lnTo>
                    <a:pt x="64" y="197"/>
                  </a:lnTo>
                  <a:lnTo>
                    <a:pt x="49" y="188"/>
                  </a:lnTo>
                  <a:lnTo>
                    <a:pt x="49" y="180"/>
                  </a:lnTo>
                  <a:lnTo>
                    <a:pt x="47" y="173"/>
                  </a:lnTo>
                  <a:lnTo>
                    <a:pt x="42" y="167"/>
                  </a:lnTo>
                  <a:lnTo>
                    <a:pt x="34" y="165"/>
                  </a:lnTo>
                  <a:lnTo>
                    <a:pt x="28" y="167"/>
                  </a:lnTo>
                  <a:lnTo>
                    <a:pt x="24" y="174"/>
                  </a:lnTo>
                  <a:lnTo>
                    <a:pt x="21" y="181"/>
                  </a:lnTo>
                  <a:lnTo>
                    <a:pt x="22" y="188"/>
                  </a:lnTo>
                  <a:lnTo>
                    <a:pt x="8" y="206"/>
                  </a:lnTo>
                  <a:lnTo>
                    <a:pt x="5" y="197"/>
                  </a:lnTo>
                  <a:lnTo>
                    <a:pt x="5" y="171"/>
                  </a:lnTo>
                  <a:lnTo>
                    <a:pt x="2" y="148"/>
                  </a:lnTo>
                  <a:lnTo>
                    <a:pt x="2" y="141"/>
                  </a:lnTo>
                  <a:lnTo>
                    <a:pt x="0" y="137"/>
                  </a:lnTo>
                  <a:lnTo>
                    <a:pt x="0" y="114"/>
                  </a:lnTo>
                  <a:lnTo>
                    <a:pt x="2" y="90"/>
                  </a:lnTo>
                  <a:lnTo>
                    <a:pt x="8" y="67"/>
                  </a:lnTo>
                  <a:lnTo>
                    <a:pt x="18" y="45"/>
                  </a:lnTo>
                  <a:lnTo>
                    <a:pt x="30" y="28"/>
                  </a:lnTo>
                  <a:lnTo>
                    <a:pt x="37" y="23"/>
                  </a:lnTo>
                  <a:lnTo>
                    <a:pt x="55" y="10"/>
                  </a:lnTo>
                  <a:lnTo>
                    <a:pt x="75" y="3"/>
                  </a:lnTo>
                  <a:lnTo>
                    <a:pt x="96" y="0"/>
                  </a:lnTo>
                  <a:lnTo>
                    <a:pt x="117" y="0"/>
                  </a:lnTo>
                  <a:lnTo>
                    <a:pt x="139" y="5"/>
                  </a:lnTo>
                  <a:lnTo>
                    <a:pt x="158" y="14"/>
                  </a:lnTo>
                  <a:lnTo>
                    <a:pt x="158" y="14"/>
                  </a:lnTo>
                  <a:lnTo>
                    <a:pt x="168" y="24"/>
                  </a:lnTo>
                  <a:lnTo>
                    <a:pt x="185" y="42"/>
                  </a:lnTo>
                  <a:lnTo>
                    <a:pt x="198" y="65"/>
                  </a:lnTo>
                  <a:lnTo>
                    <a:pt x="208" y="88"/>
                  </a:lnTo>
                  <a:lnTo>
                    <a:pt x="208" y="95"/>
                  </a:lnTo>
                  <a:lnTo>
                    <a:pt x="205" y="102"/>
                  </a:lnTo>
                  <a:lnTo>
                    <a:pt x="187" y="114"/>
                  </a:lnTo>
                  <a:lnTo>
                    <a:pt x="176" y="118"/>
                  </a:lnTo>
                  <a:lnTo>
                    <a:pt x="159" y="118"/>
                  </a:lnTo>
                  <a:lnTo>
                    <a:pt x="139" y="114"/>
                  </a:lnTo>
                  <a:lnTo>
                    <a:pt x="126" y="109"/>
                  </a:lnTo>
                  <a:close/>
                </a:path>
              </a:pathLst>
            </a:custGeom>
            <a:blipFill dpi="0" rotWithShape="0">
              <a:blip r:embed="rId5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33" name="Freeform 77"/>
            <p:cNvSpPr>
              <a:spLocks/>
            </p:cNvSpPr>
            <p:nvPr/>
          </p:nvSpPr>
          <p:spPr bwMode="auto">
            <a:xfrm>
              <a:off x="3744" y="2664"/>
              <a:ext cx="208" cy="206"/>
            </a:xfrm>
            <a:custGeom>
              <a:avLst/>
              <a:gdLst/>
              <a:ahLst/>
              <a:cxnLst>
                <a:cxn ang="0">
                  <a:pos x="126" y="109"/>
                </a:cxn>
                <a:cxn ang="0">
                  <a:pos x="115" y="105"/>
                </a:cxn>
                <a:cxn ang="0">
                  <a:pos x="105" y="105"/>
                </a:cxn>
                <a:cxn ang="0">
                  <a:pos x="95" y="111"/>
                </a:cxn>
                <a:cxn ang="0">
                  <a:pos x="87" y="118"/>
                </a:cxn>
                <a:cxn ang="0">
                  <a:pos x="81" y="130"/>
                </a:cxn>
                <a:cxn ang="0">
                  <a:pos x="81" y="132"/>
                </a:cxn>
                <a:cxn ang="0">
                  <a:pos x="74" y="171"/>
                </a:cxn>
                <a:cxn ang="0">
                  <a:pos x="64" y="197"/>
                </a:cxn>
                <a:cxn ang="0">
                  <a:pos x="49" y="188"/>
                </a:cxn>
                <a:cxn ang="0">
                  <a:pos x="49" y="180"/>
                </a:cxn>
                <a:cxn ang="0">
                  <a:pos x="47" y="173"/>
                </a:cxn>
                <a:cxn ang="0">
                  <a:pos x="42" y="167"/>
                </a:cxn>
                <a:cxn ang="0">
                  <a:pos x="34" y="165"/>
                </a:cxn>
                <a:cxn ang="0">
                  <a:pos x="28" y="167"/>
                </a:cxn>
                <a:cxn ang="0">
                  <a:pos x="24" y="174"/>
                </a:cxn>
                <a:cxn ang="0">
                  <a:pos x="21" y="181"/>
                </a:cxn>
                <a:cxn ang="0">
                  <a:pos x="22" y="188"/>
                </a:cxn>
                <a:cxn ang="0">
                  <a:pos x="8" y="206"/>
                </a:cxn>
                <a:cxn ang="0">
                  <a:pos x="5" y="197"/>
                </a:cxn>
                <a:cxn ang="0">
                  <a:pos x="5" y="171"/>
                </a:cxn>
                <a:cxn ang="0">
                  <a:pos x="2" y="148"/>
                </a:cxn>
                <a:cxn ang="0">
                  <a:pos x="2" y="141"/>
                </a:cxn>
                <a:cxn ang="0">
                  <a:pos x="0" y="137"/>
                </a:cxn>
                <a:cxn ang="0">
                  <a:pos x="0" y="114"/>
                </a:cxn>
                <a:cxn ang="0">
                  <a:pos x="2" y="90"/>
                </a:cxn>
                <a:cxn ang="0">
                  <a:pos x="8" y="67"/>
                </a:cxn>
                <a:cxn ang="0">
                  <a:pos x="18" y="45"/>
                </a:cxn>
                <a:cxn ang="0">
                  <a:pos x="30" y="28"/>
                </a:cxn>
                <a:cxn ang="0">
                  <a:pos x="37" y="23"/>
                </a:cxn>
                <a:cxn ang="0">
                  <a:pos x="55" y="10"/>
                </a:cxn>
                <a:cxn ang="0">
                  <a:pos x="75" y="3"/>
                </a:cxn>
                <a:cxn ang="0">
                  <a:pos x="96" y="0"/>
                </a:cxn>
                <a:cxn ang="0">
                  <a:pos x="117" y="0"/>
                </a:cxn>
                <a:cxn ang="0">
                  <a:pos x="139" y="5"/>
                </a:cxn>
                <a:cxn ang="0">
                  <a:pos x="158" y="14"/>
                </a:cxn>
                <a:cxn ang="0">
                  <a:pos x="158" y="14"/>
                </a:cxn>
                <a:cxn ang="0">
                  <a:pos x="168" y="24"/>
                </a:cxn>
                <a:cxn ang="0">
                  <a:pos x="185" y="42"/>
                </a:cxn>
                <a:cxn ang="0">
                  <a:pos x="198" y="65"/>
                </a:cxn>
                <a:cxn ang="0">
                  <a:pos x="208" y="88"/>
                </a:cxn>
                <a:cxn ang="0">
                  <a:pos x="208" y="95"/>
                </a:cxn>
                <a:cxn ang="0">
                  <a:pos x="205" y="102"/>
                </a:cxn>
                <a:cxn ang="0">
                  <a:pos x="187" y="114"/>
                </a:cxn>
                <a:cxn ang="0">
                  <a:pos x="176" y="118"/>
                </a:cxn>
                <a:cxn ang="0">
                  <a:pos x="159" y="118"/>
                </a:cxn>
                <a:cxn ang="0">
                  <a:pos x="139" y="114"/>
                </a:cxn>
                <a:cxn ang="0">
                  <a:pos x="126" y="109"/>
                </a:cxn>
              </a:cxnLst>
              <a:rect l="0" t="0" r="r" b="b"/>
              <a:pathLst>
                <a:path w="208" h="206">
                  <a:moveTo>
                    <a:pt x="126" y="109"/>
                  </a:moveTo>
                  <a:lnTo>
                    <a:pt x="115" y="105"/>
                  </a:lnTo>
                  <a:lnTo>
                    <a:pt x="105" y="105"/>
                  </a:lnTo>
                  <a:lnTo>
                    <a:pt x="95" y="111"/>
                  </a:lnTo>
                  <a:lnTo>
                    <a:pt x="87" y="118"/>
                  </a:lnTo>
                  <a:lnTo>
                    <a:pt x="81" y="130"/>
                  </a:lnTo>
                  <a:lnTo>
                    <a:pt x="81" y="132"/>
                  </a:lnTo>
                  <a:lnTo>
                    <a:pt x="74" y="171"/>
                  </a:lnTo>
                  <a:lnTo>
                    <a:pt x="64" y="197"/>
                  </a:lnTo>
                  <a:lnTo>
                    <a:pt x="49" y="188"/>
                  </a:lnTo>
                  <a:lnTo>
                    <a:pt x="49" y="180"/>
                  </a:lnTo>
                  <a:lnTo>
                    <a:pt x="47" y="173"/>
                  </a:lnTo>
                  <a:lnTo>
                    <a:pt x="42" y="167"/>
                  </a:lnTo>
                  <a:lnTo>
                    <a:pt x="34" y="165"/>
                  </a:lnTo>
                  <a:lnTo>
                    <a:pt x="28" y="167"/>
                  </a:lnTo>
                  <a:lnTo>
                    <a:pt x="24" y="174"/>
                  </a:lnTo>
                  <a:lnTo>
                    <a:pt x="21" y="181"/>
                  </a:lnTo>
                  <a:lnTo>
                    <a:pt x="22" y="188"/>
                  </a:lnTo>
                  <a:lnTo>
                    <a:pt x="8" y="206"/>
                  </a:lnTo>
                  <a:lnTo>
                    <a:pt x="5" y="197"/>
                  </a:lnTo>
                  <a:lnTo>
                    <a:pt x="5" y="171"/>
                  </a:lnTo>
                  <a:lnTo>
                    <a:pt x="2" y="148"/>
                  </a:lnTo>
                  <a:lnTo>
                    <a:pt x="2" y="141"/>
                  </a:lnTo>
                  <a:lnTo>
                    <a:pt x="0" y="137"/>
                  </a:lnTo>
                  <a:lnTo>
                    <a:pt x="0" y="114"/>
                  </a:lnTo>
                  <a:lnTo>
                    <a:pt x="2" y="90"/>
                  </a:lnTo>
                  <a:lnTo>
                    <a:pt x="8" y="67"/>
                  </a:lnTo>
                  <a:lnTo>
                    <a:pt x="18" y="45"/>
                  </a:lnTo>
                  <a:lnTo>
                    <a:pt x="30" y="28"/>
                  </a:lnTo>
                  <a:lnTo>
                    <a:pt x="37" y="23"/>
                  </a:lnTo>
                  <a:lnTo>
                    <a:pt x="55" y="10"/>
                  </a:lnTo>
                  <a:lnTo>
                    <a:pt x="75" y="3"/>
                  </a:lnTo>
                  <a:lnTo>
                    <a:pt x="96" y="0"/>
                  </a:lnTo>
                  <a:lnTo>
                    <a:pt x="117" y="0"/>
                  </a:lnTo>
                  <a:lnTo>
                    <a:pt x="139" y="5"/>
                  </a:lnTo>
                  <a:lnTo>
                    <a:pt x="158" y="14"/>
                  </a:lnTo>
                  <a:lnTo>
                    <a:pt x="158" y="14"/>
                  </a:lnTo>
                  <a:lnTo>
                    <a:pt x="168" y="24"/>
                  </a:lnTo>
                  <a:lnTo>
                    <a:pt x="185" y="42"/>
                  </a:lnTo>
                  <a:lnTo>
                    <a:pt x="198" y="65"/>
                  </a:lnTo>
                  <a:lnTo>
                    <a:pt x="208" y="88"/>
                  </a:lnTo>
                  <a:lnTo>
                    <a:pt x="208" y="95"/>
                  </a:lnTo>
                  <a:lnTo>
                    <a:pt x="205" y="102"/>
                  </a:lnTo>
                  <a:lnTo>
                    <a:pt x="187" y="114"/>
                  </a:lnTo>
                  <a:lnTo>
                    <a:pt x="176" y="118"/>
                  </a:lnTo>
                  <a:lnTo>
                    <a:pt x="159" y="118"/>
                  </a:lnTo>
                  <a:lnTo>
                    <a:pt x="139" y="114"/>
                  </a:lnTo>
                  <a:lnTo>
                    <a:pt x="126" y="109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34" name="Freeform 78"/>
            <p:cNvSpPr>
              <a:spLocks/>
            </p:cNvSpPr>
            <p:nvPr/>
          </p:nvSpPr>
          <p:spPr bwMode="auto">
            <a:xfrm>
              <a:off x="3883" y="2856"/>
              <a:ext cx="29" cy="11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7" y="5"/>
                </a:cxn>
                <a:cxn ang="0">
                  <a:pos x="29" y="0"/>
                </a:cxn>
                <a:cxn ang="0">
                  <a:pos x="26" y="9"/>
                </a:cxn>
                <a:cxn ang="0">
                  <a:pos x="7" y="9"/>
                </a:cxn>
                <a:cxn ang="0">
                  <a:pos x="1" y="11"/>
                </a:cxn>
                <a:cxn ang="0">
                  <a:pos x="0" y="9"/>
                </a:cxn>
              </a:cxnLst>
              <a:rect l="0" t="0" r="r" b="b"/>
              <a:pathLst>
                <a:path w="29" h="11">
                  <a:moveTo>
                    <a:pt x="0" y="9"/>
                  </a:moveTo>
                  <a:lnTo>
                    <a:pt x="7" y="5"/>
                  </a:lnTo>
                  <a:lnTo>
                    <a:pt x="29" y="0"/>
                  </a:lnTo>
                  <a:lnTo>
                    <a:pt x="26" y="9"/>
                  </a:lnTo>
                  <a:lnTo>
                    <a:pt x="7" y="9"/>
                  </a:lnTo>
                  <a:lnTo>
                    <a:pt x="1" y="11"/>
                  </a:lnTo>
                  <a:lnTo>
                    <a:pt x="0" y="9"/>
                  </a:lnTo>
                  <a:close/>
                </a:path>
              </a:pathLst>
            </a:custGeom>
            <a:blipFill dpi="0" rotWithShape="0">
              <a:blip r:embed="rId5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35" name="Freeform 79"/>
            <p:cNvSpPr>
              <a:spLocks/>
            </p:cNvSpPr>
            <p:nvPr/>
          </p:nvSpPr>
          <p:spPr bwMode="auto">
            <a:xfrm>
              <a:off x="3883" y="2856"/>
              <a:ext cx="29" cy="11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7" y="5"/>
                </a:cxn>
                <a:cxn ang="0">
                  <a:pos x="29" y="0"/>
                </a:cxn>
                <a:cxn ang="0">
                  <a:pos x="26" y="9"/>
                </a:cxn>
                <a:cxn ang="0">
                  <a:pos x="7" y="9"/>
                </a:cxn>
                <a:cxn ang="0">
                  <a:pos x="1" y="11"/>
                </a:cxn>
                <a:cxn ang="0">
                  <a:pos x="0" y="9"/>
                </a:cxn>
              </a:cxnLst>
              <a:rect l="0" t="0" r="r" b="b"/>
              <a:pathLst>
                <a:path w="29" h="11">
                  <a:moveTo>
                    <a:pt x="0" y="9"/>
                  </a:moveTo>
                  <a:lnTo>
                    <a:pt x="7" y="5"/>
                  </a:lnTo>
                  <a:lnTo>
                    <a:pt x="29" y="0"/>
                  </a:lnTo>
                  <a:lnTo>
                    <a:pt x="26" y="9"/>
                  </a:lnTo>
                  <a:lnTo>
                    <a:pt x="7" y="9"/>
                  </a:lnTo>
                  <a:lnTo>
                    <a:pt x="1" y="11"/>
                  </a:lnTo>
                  <a:lnTo>
                    <a:pt x="0" y="9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36" name="Freeform 80"/>
            <p:cNvSpPr>
              <a:spLocks/>
            </p:cNvSpPr>
            <p:nvPr/>
          </p:nvSpPr>
          <p:spPr bwMode="auto">
            <a:xfrm>
              <a:off x="3887" y="2904"/>
              <a:ext cx="40" cy="30"/>
            </a:xfrm>
            <a:custGeom>
              <a:avLst/>
              <a:gdLst/>
              <a:ahLst/>
              <a:cxnLst>
                <a:cxn ang="0">
                  <a:pos x="40" y="5"/>
                </a:cxn>
                <a:cxn ang="0">
                  <a:pos x="25" y="5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11" y="5"/>
                </a:cxn>
                <a:cxn ang="0">
                  <a:pos x="3" y="14"/>
                </a:cxn>
                <a:cxn ang="0">
                  <a:pos x="0" y="24"/>
                </a:cxn>
                <a:cxn ang="0">
                  <a:pos x="0" y="30"/>
                </a:cxn>
                <a:cxn ang="0">
                  <a:pos x="6" y="24"/>
                </a:cxn>
                <a:cxn ang="0">
                  <a:pos x="40" y="17"/>
                </a:cxn>
                <a:cxn ang="0">
                  <a:pos x="40" y="5"/>
                </a:cxn>
              </a:cxnLst>
              <a:rect l="0" t="0" r="r" b="b"/>
              <a:pathLst>
                <a:path w="40" h="30">
                  <a:moveTo>
                    <a:pt x="40" y="5"/>
                  </a:moveTo>
                  <a:lnTo>
                    <a:pt x="25" y="5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1" y="5"/>
                  </a:lnTo>
                  <a:lnTo>
                    <a:pt x="3" y="14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6" y="24"/>
                  </a:lnTo>
                  <a:lnTo>
                    <a:pt x="40" y="17"/>
                  </a:lnTo>
                  <a:lnTo>
                    <a:pt x="40" y="5"/>
                  </a:lnTo>
                  <a:close/>
                </a:path>
              </a:pathLst>
            </a:custGeom>
            <a:blipFill dpi="0" rotWithShape="0">
              <a:blip r:embed="rId5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37" name="Freeform 81"/>
            <p:cNvSpPr>
              <a:spLocks/>
            </p:cNvSpPr>
            <p:nvPr/>
          </p:nvSpPr>
          <p:spPr bwMode="auto">
            <a:xfrm>
              <a:off x="3887" y="2904"/>
              <a:ext cx="40" cy="30"/>
            </a:xfrm>
            <a:custGeom>
              <a:avLst/>
              <a:gdLst/>
              <a:ahLst/>
              <a:cxnLst>
                <a:cxn ang="0">
                  <a:pos x="40" y="5"/>
                </a:cxn>
                <a:cxn ang="0">
                  <a:pos x="25" y="5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11" y="5"/>
                </a:cxn>
                <a:cxn ang="0">
                  <a:pos x="3" y="14"/>
                </a:cxn>
                <a:cxn ang="0">
                  <a:pos x="0" y="24"/>
                </a:cxn>
                <a:cxn ang="0">
                  <a:pos x="0" y="30"/>
                </a:cxn>
                <a:cxn ang="0">
                  <a:pos x="6" y="24"/>
                </a:cxn>
                <a:cxn ang="0">
                  <a:pos x="40" y="17"/>
                </a:cxn>
                <a:cxn ang="0">
                  <a:pos x="40" y="5"/>
                </a:cxn>
              </a:cxnLst>
              <a:rect l="0" t="0" r="r" b="b"/>
              <a:pathLst>
                <a:path w="40" h="30">
                  <a:moveTo>
                    <a:pt x="40" y="5"/>
                  </a:moveTo>
                  <a:lnTo>
                    <a:pt x="25" y="5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1" y="5"/>
                  </a:lnTo>
                  <a:lnTo>
                    <a:pt x="3" y="14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6" y="24"/>
                  </a:lnTo>
                  <a:lnTo>
                    <a:pt x="40" y="17"/>
                  </a:lnTo>
                  <a:lnTo>
                    <a:pt x="40" y="5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38" name="Freeform 82"/>
            <p:cNvSpPr>
              <a:spLocks/>
            </p:cNvSpPr>
            <p:nvPr/>
          </p:nvSpPr>
          <p:spPr bwMode="auto">
            <a:xfrm>
              <a:off x="3933" y="2842"/>
              <a:ext cx="22" cy="40"/>
            </a:xfrm>
            <a:custGeom>
              <a:avLst/>
              <a:gdLst/>
              <a:ahLst/>
              <a:cxnLst>
                <a:cxn ang="0">
                  <a:pos x="10" y="35"/>
                </a:cxn>
                <a:cxn ang="0">
                  <a:pos x="1" y="40"/>
                </a:cxn>
                <a:cxn ang="0">
                  <a:pos x="1" y="40"/>
                </a:cxn>
                <a:cxn ang="0">
                  <a:pos x="0" y="28"/>
                </a:cxn>
                <a:cxn ang="0">
                  <a:pos x="1" y="12"/>
                </a:cxn>
                <a:cxn ang="0">
                  <a:pos x="22" y="0"/>
                </a:cxn>
                <a:cxn ang="0">
                  <a:pos x="21" y="12"/>
                </a:cxn>
                <a:cxn ang="0">
                  <a:pos x="18" y="26"/>
                </a:cxn>
                <a:cxn ang="0">
                  <a:pos x="10" y="35"/>
                </a:cxn>
              </a:cxnLst>
              <a:rect l="0" t="0" r="r" b="b"/>
              <a:pathLst>
                <a:path w="22" h="40">
                  <a:moveTo>
                    <a:pt x="10" y="35"/>
                  </a:moveTo>
                  <a:lnTo>
                    <a:pt x="1" y="40"/>
                  </a:lnTo>
                  <a:lnTo>
                    <a:pt x="1" y="40"/>
                  </a:lnTo>
                  <a:lnTo>
                    <a:pt x="0" y="28"/>
                  </a:lnTo>
                  <a:lnTo>
                    <a:pt x="1" y="12"/>
                  </a:lnTo>
                  <a:lnTo>
                    <a:pt x="22" y="0"/>
                  </a:lnTo>
                  <a:lnTo>
                    <a:pt x="21" y="12"/>
                  </a:lnTo>
                  <a:lnTo>
                    <a:pt x="18" y="26"/>
                  </a:lnTo>
                  <a:lnTo>
                    <a:pt x="10" y="35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39" name="Freeform 83"/>
            <p:cNvSpPr>
              <a:spLocks/>
            </p:cNvSpPr>
            <p:nvPr/>
          </p:nvSpPr>
          <p:spPr bwMode="auto">
            <a:xfrm>
              <a:off x="3933" y="2842"/>
              <a:ext cx="22" cy="40"/>
            </a:xfrm>
            <a:custGeom>
              <a:avLst/>
              <a:gdLst/>
              <a:ahLst/>
              <a:cxnLst>
                <a:cxn ang="0">
                  <a:pos x="10" y="35"/>
                </a:cxn>
                <a:cxn ang="0">
                  <a:pos x="1" y="40"/>
                </a:cxn>
                <a:cxn ang="0">
                  <a:pos x="1" y="40"/>
                </a:cxn>
                <a:cxn ang="0">
                  <a:pos x="0" y="28"/>
                </a:cxn>
                <a:cxn ang="0">
                  <a:pos x="1" y="12"/>
                </a:cxn>
                <a:cxn ang="0">
                  <a:pos x="22" y="0"/>
                </a:cxn>
                <a:cxn ang="0">
                  <a:pos x="21" y="12"/>
                </a:cxn>
                <a:cxn ang="0">
                  <a:pos x="18" y="26"/>
                </a:cxn>
                <a:cxn ang="0">
                  <a:pos x="10" y="35"/>
                </a:cxn>
              </a:cxnLst>
              <a:rect l="0" t="0" r="r" b="b"/>
              <a:pathLst>
                <a:path w="22" h="40">
                  <a:moveTo>
                    <a:pt x="10" y="35"/>
                  </a:moveTo>
                  <a:lnTo>
                    <a:pt x="1" y="40"/>
                  </a:lnTo>
                  <a:lnTo>
                    <a:pt x="1" y="40"/>
                  </a:lnTo>
                  <a:lnTo>
                    <a:pt x="0" y="28"/>
                  </a:lnTo>
                  <a:lnTo>
                    <a:pt x="1" y="12"/>
                  </a:lnTo>
                  <a:lnTo>
                    <a:pt x="22" y="0"/>
                  </a:lnTo>
                  <a:lnTo>
                    <a:pt x="21" y="12"/>
                  </a:lnTo>
                  <a:lnTo>
                    <a:pt x="18" y="26"/>
                  </a:lnTo>
                  <a:lnTo>
                    <a:pt x="10" y="35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40" name="Freeform 84"/>
            <p:cNvSpPr>
              <a:spLocks/>
            </p:cNvSpPr>
            <p:nvPr/>
          </p:nvSpPr>
          <p:spPr bwMode="auto">
            <a:xfrm>
              <a:off x="3880" y="2863"/>
              <a:ext cx="41" cy="46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0" y="26"/>
                </a:cxn>
                <a:cxn ang="0">
                  <a:pos x="3" y="39"/>
                </a:cxn>
                <a:cxn ang="0">
                  <a:pos x="10" y="46"/>
                </a:cxn>
                <a:cxn ang="0">
                  <a:pos x="18" y="44"/>
                </a:cxn>
                <a:cxn ang="0">
                  <a:pos x="25" y="41"/>
                </a:cxn>
                <a:cxn ang="0">
                  <a:pos x="32" y="34"/>
                </a:cxn>
                <a:cxn ang="0">
                  <a:pos x="38" y="21"/>
                </a:cxn>
                <a:cxn ang="0">
                  <a:pos x="41" y="9"/>
                </a:cxn>
                <a:cxn ang="0">
                  <a:pos x="40" y="2"/>
                </a:cxn>
                <a:cxn ang="0">
                  <a:pos x="40" y="0"/>
                </a:cxn>
              </a:cxnLst>
              <a:rect l="0" t="0" r="r" b="b"/>
              <a:pathLst>
                <a:path w="41" h="46">
                  <a:moveTo>
                    <a:pt x="40" y="0"/>
                  </a:moveTo>
                  <a:lnTo>
                    <a:pt x="0" y="19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3" y="39"/>
                  </a:lnTo>
                  <a:lnTo>
                    <a:pt x="10" y="46"/>
                  </a:lnTo>
                  <a:lnTo>
                    <a:pt x="18" y="44"/>
                  </a:lnTo>
                  <a:lnTo>
                    <a:pt x="25" y="41"/>
                  </a:lnTo>
                  <a:lnTo>
                    <a:pt x="32" y="34"/>
                  </a:lnTo>
                  <a:lnTo>
                    <a:pt x="38" y="21"/>
                  </a:lnTo>
                  <a:lnTo>
                    <a:pt x="41" y="9"/>
                  </a:lnTo>
                  <a:lnTo>
                    <a:pt x="40" y="2"/>
                  </a:lnTo>
                  <a:lnTo>
                    <a:pt x="40" y="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41" name="Freeform 85"/>
            <p:cNvSpPr>
              <a:spLocks/>
            </p:cNvSpPr>
            <p:nvPr/>
          </p:nvSpPr>
          <p:spPr bwMode="auto">
            <a:xfrm>
              <a:off x="3880" y="2863"/>
              <a:ext cx="41" cy="46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0" y="26"/>
                </a:cxn>
                <a:cxn ang="0">
                  <a:pos x="3" y="39"/>
                </a:cxn>
                <a:cxn ang="0">
                  <a:pos x="10" y="46"/>
                </a:cxn>
                <a:cxn ang="0">
                  <a:pos x="18" y="44"/>
                </a:cxn>
                <a:cxn ang="0">
                  <a:pos x="25" y="41"/>
                </a:cxn>
                <a:cxn ang="0">
                  <a:pos x="32" y="34"/>
                </a:cxn>
                <a:cxn ang="0">
                  <a:pos x="38" y="21"/>
                </a:cxn>
                <a:cxn ang="0">
                  <a:pos x="41" y="9"/>
                </a:cxn>
                <a:cxn ang="0">
                  <a:pos x="40" y="2"/>
                </a:cxn>
                <a:cxn ang="0">
                  <a:pos x="40" y="0"/>
                </a:cxn>
              </a:cxnLst>
              <a:rect l="0" t="0" r="r" b="b"/>
              <a:pathLst>
                <a:path w="41" h="46">
                  <a:moveTo>
                    <a:pt x="40" y="0"/>
                  </a:moveTo>
                  <a:lnTo>
                    <a:pt x="0" y="19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3" y="39"/>
                  </a:lnTo>
                  <a:lnTo>
                    <a:pt x="10" y="46"/>
                  </a:lnTo>
                  <a:lnTo>
                    <a:pt x="18" y="44"/>
                  </a:lnTo>
                  <a:lnTo>
                    <a:pt x="25" y="41"/>
                  </a:lnTo>
                  <a:lnTo>
                    <a:pt x="32" y="34"/>
                  </a:lnTo>
                  <a:lnTo>
                    <a:pt x="38" y="21"/>
                  </a:lnTo>
                  <a:lnTo>
                    <a:pt x="41" y="9"/>
                  </a:lnTo>
                  <a:lnTo>
                    <a:pt x="40" y="2"/>
                  </a:lnTo>
                  <a:lnTo>
                    <a:pt x="40" y="0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42" name="Freeform 86"/>
            <p:cNvSpPr>
              <a:spLocks/>
            </p:cNvSpPr>
            <p:nvPr/>
          </p:nvSpPr>
          <p:spPr bwMode="auto">
            <a:xfrm>
              <a:off x="3936" y="2828"/>
              <a:ext cx="13" cy="21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6" y="10"/>
                </a:cxn>
                <a:cxn ang="0">
                  <a:pos x="1" y="16"/>
                </a:cxn>
                <a:cxn ang="0">
                  <a:pos x="0" y="21"/>
                </a:cxn>
                <a:cxn ang="0">
                  <a:pos x="6" y="14"/>
                </a:cxn>
                <a:cxn ang="0">
                  <a:pos x="13" y="0"/>
                </a:cxn>
              </a:cxnLst>
              <a:rect l="0" t="0" r="r" b="b"/>
              <a:pathLst>
                <a:path w="13" h="21">
                  <a:moveTo>
                    <a:pt x="13" y="0"/>
                  </a:moveTo>
                  <a:lnTo>
                    <a:pt x="6" y="10"/>
                  </a:lnTo>
                  <a:lnTo>
                    <a:pt x="1" y="16"/>
                  </a:lnTo>
                  <a:lnTo>
                    <a:pt x="0" y="21"/>
                  </a:lnTo>
                  <a:lnTo>
                    <a:pt x="6" y="14"/>
                  </a:lnTo>
                  <a:lnTo>
                    <a:pt x="13" y="0"/>
                  </a:lnTo>
                  <a:close/>
                </a:path>
              </a:pathLst>
            </a:custGeom>
            <a:blipFill dpi="0" rotWithShape="0">
              <a:blip r:embed="rId5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43" name="Freeform 87"/>
            <p:cNvSpPr>
              <a:spLocks/>
            </p:cNvSpPr>
            <p:nvPr/>
          </p:nvSpPr>
          <p:spPr bwMode="auto">
            <a:xfrm>
              <a:off x="3936" y="2828"/>
              <a:ext cx="13" cy="21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6" y="10"/>
                </a:cxn>
                <a:cxn ang="0">
                  <a:pos x="1" y="16"/>
                </a:cxn>
                <a:cxn ang="0">
                  <a:pos x="0" y="21"/>
                </a:cxn>
                <a:cxn ang="0">
                  <a:pos x="6" y="14"/>
                </a:cxn>
                <a:cxn ang="0">
                  <a:pos x="13" y="0"/>
                </a:cxn>
              </a:cxnLst>
              <a:rect l="0" t="0" r="r" b="b"/>
              <a:pathLst>
                <a:path w="13" h="21">
                  <a:moveTo>
                    <a:pt x="13" y="0"/>
                  </a:moveTo>
                  <a:lnTo>
                    <a:pt x="6" y="10"/>
                  </a:lnTo>
                  <a:lnTo>
                    <a:pt x="1" y="16"/>
                  </a:lnTo>
                  <a:lnTo>
                    <a:pt x="0" y="21"/>
                  </a:lnTo>
                  <a:lnTo>
                    <a:pt x="6" y="14"/>
                  </a:lnTo>
                  <a:lnTo>
                    <a:pt x="13" y="0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44" name="Freeform 88"/>
            <p:cNvSpPr>
              <a:spLocks/>
            </p:cNvSpPr>
            <p:nvPr/>
          </p:nvSpPr>
          <p:spPr bwMode="auto">
            <a:xfrm>
              <a:off x="3920" y="2856"/>
              <a:ext cx="13" cy="11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7" y="0"/>
                </a:cxn>
                <a:cxn ang="0">
                  <a:pos x="13" y="5"/>
                </a:cxn>
              </a:cxnLst>
              <a:rect l="0" t="0" r="r" b="b"/>
              <a:pathLst>
                <a:path w="13" h="11">
                  <a:moveTo>
                    <a:pt x="0" y="11"/>
                  </a:moveTo>
                  <a:lnTo>
                    <a:pt x="7" y="0"/>
                  </a:lnTo>
                  <a:lnTo>
                    <a:pt x="13" y="5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45" name="Line 89"/>
            <p:cNvSpPr>
              <a:spLocks noChangeShapeType="1"/>
            </p:cNvSpPr>
            <p:nvPr/>
          </p:nvSpPr>
          <p:spPr bwMode="auto">
            <a:xfrm>
              <a:off x="3800" y="2847"/>
              <a:ext cx="80" cy="35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46" name="Freeform 90"/>
            <p:cNvSpPr>
              <a:spLocks/>
            </p:cNvSpPr>
            <p:nvPr/>
          </p:nvSpPr>
          <p:spPr bwMode="auto">
            <a:xfrm>
              <a:off x="4167" y="3004"/>
              <a:ext cx="5" cy="9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30"/>
                </a:cxn>
                <a:cxn ang="0">
                  <a:pos x="5" y="95"/>
                </a:cxn>
              </a:cxnLst>
              <a:rect l="0" t="0" r="r" b="b"/>
              <a:pathLst>
                <a:path w="5" h="95">
                  <a:moveTo>
                    <a:pt x="0" y="0"/>
                  </a:moveTo>
                  <a:lnTo>
                    <a:pt x="5" y="30"/>
                  </a:lnTo>
                  <a:lnTo>
                    <a:pt x="5" y="95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47" name="Freeform 91"/>
            <p:cNvSpPr>
              <a:spLocks/>
            </p:cNvSpPr>
            <p:nvPr/>
          </p:nvSpPr>
          <p:spPr bwMode="auto">
            <a:xfrm>
              <a:off x="4036" y="3209"/>
              <a:ext cx="109" cy="69"/>
            </a:xfrm>
            <a:custGeom>
              <a:avLst/>
              <a:gdLst/>
              <a:ahLst/>
              <a:cxnLst>
                <a:cxn ang="0">
                  <a:pos x="7" y="65"/>
                </a:cxn>
                <a:cxn ang="0">
                  <a:pos x="3" y="60"/>
                </a:cxn>
                <a:cxn ang="0">
                  <a:pos x="0" y="51"/>
                </a:cxn>
                <a:cxn ang="0">
                  <a:pos x="2" y="40"/>
                </a:cxn>
                <a:cxn ang="0">
                  <a:pos x="5" y="33"/>
                </a:cxn>
                <a:cxn ang="0">
                  <a:pos x="12" y="21"/>
                </a:cxn>
                <a:cxn ang="0">
                  <a:pos x="19" y="12"/>
                </a:cxn>
                <a:cxn ang="0">
                  <a:pos x="28" y="5"/>
                </a:cxn>
                <a:cxn ang="0">
                  <a:pos x="35" y="3"/>
                </a:cxn>
                <a:cxn ang="0">
                  <a:pos x="41" y="0"/>
                </a:cxn>
                <a:cxn ang="0">
                  <a:pos x="47" y="0"/>
                </a:cxn>
                <a:cxn ang="0">
                  <a:pos x="55" y="3"/>
                </a:cxn>
                <a:cxn ang="0">
                  <a:pos x="58" y="5"/>
                </a:cxn>
                <a:cxn ang="0">
                  <a:pos x="59" y="7"/>
                </a:cxn>
                <a:cxn ang="0">
                  <a:pos x="68" y="5"/>
                </a:cxn>
                <a:cxn ang="0">
                  <a:pos x="77" y="7"/>
                </a:cxn>
                <a:cxn ang="0">
                  <a:pos x="81" y="9"/>
                </a:cxn>
                <a:cxn ang="0">
                  <a:pos x="84" y="12"/>
                </a:cxn>
                <a:cxn ang="0">
                  <a:pos x="86" y="19"/>
                </a:cxn>
                <a:cxn ang="0">
                  <a:pos x="89" y="19"/>
                </a:cxn>
                <a:cxn ang="0">
                  <a:pos x="92" y="19"/>
                </a:cxn>
                <a:cxn ang="0">
                  <a:pos x="97" y="25"/>
                </a:cxn>
                <a:cxn ang="0">
                  <a:pos x="100" y="30"/>
                </a:cxn>
                <a:cxn ang="0">
                  <a:pos x="102" y="33"/>
                </a:cxn>
                <a:cxn ang="0">
                  <a:pos x="102" y="35"/>
                </a:cxn>
                <a:cxn ang="0">
                  <a:pos x="100" y="39"/>
                </a:cxn>
                <a:cxn ang="0">
                  <a:pos x="103" y="44"/>
                </a:cxn>
                <a:cxn ang="0">
                  <a:pos x="106" y="51"/>
                </a:cxn>
                <a:cxn ang="0">
                  <a:pos x="108" y="56"/>
                </a:cxn>
                <a:cxn ang="0">
                  <a:pos x="109" y="62"/>
                </a:cxn>
                <a:cxn ang="0">
                  <a:pos x="86" y="63"/>
                </a:cxn>
                <a:cxn ang="0">
                  <a:pos x="84" y="60"/>
                </a:cxn>
                <a:cxn ang="0">
                  <a:pos x="81" y="63"/>
                </a:cxn>
                <a:cxn ang="0">
                  <a:pos x="64" y="65"/>
                </a:cxn>
                <a:cxn ang="0">
                  <a:pos x="59" y="63"/>
                </a:cxn>
                <a:cxn ang="0">
                  <a:pos x="52" y="63"/>
                </a:cxn>
                <a:cxn ang="0">
                  <a:pos x="44" y="63"/>
                </a:cxn>
                <a:cxn ang="0">
                  <a:pos x="37" y="69"/>
                </a:cxn>
                <a:cxn ang="0">
                  <a:pos x="27" y="65"/>
                </a:cxn>
                <a:cxn ang="0">
                  <a:pos x="7" y="65"/>
                </a:cxn>
              </a:cxnLst>
              <a:rect l="0" t="0" r="r" b="b"/>
              <a:pathLst>
                <a:path w="109" h="69">
                  <a:moveTo>
                    <a:pt x="7" y="65"/>
                  </a:moveTo>
                  <a:lnTo>
                    <a:pt x="3" y="60"/>
                  </a:lnTo>
                  <a:lnTo>
                    <a:pt x="0" y="51"/>
                  </a:lnTo>
                  <a:lnTo>
                    <a:pt x="2" y="40"/>
                  </a:lnTo>
                  <a:lnTo>
                    <a:pt x="5" y="33"/>
                  </a:lnTo>
                  <a:lnTo>
                    <a:pt x="12" y="21"/>
                  </a:lnTo>
                  <a:lnTo>
                    <a:pt x="19" y="12"/>
                  </a:lnTo>
                  <a:lnTo>
                    <a:pt x="28" y="5"/>
                  </a:lnTo>
                  <a:lnTo>
                    <a:pt x="35" y="3"/>
                  </a:lnTo>
                  <a:lnTo>
                    <a:pt x="41" y="0"/>
                  </a:lnTo>
                  <a:lnTo>
                    <a:pt x="47" y="0"/>
                  </a:lnTo>
                  <a:lnTo>
                    <a:pt x="55" y="3"/>
                  </a:lnTo>
                  <a:lnTo>
                    <a:pt x="58" y="5"/>
                  </a:lnTo>
                  <a:lnTo>
                    <a:pt x="59" y="7"/>
                  </a:lnTo>
                  <a:lnTo>
                    <a:pt x="68" y="5"/>
                  </a:lnTo>
                  <a:lnTo>
                    <a:pt x="77" y="7"/>
                  </a:lnTo>
                  <a:lnTo>
                    <a:pt x="81" y="9"/>
                  </a:lnTo>
                  <a:lnTo>
                    <a:pt x="84" y="12"/>
                  </a:lnTo>
                  <a:lnTo>
                    <a:pt x="86" y="19"/>
                  </a:lnTo>
                  <a:lnTo>
                    <a:pt x="89" y="19"/>
                  </a:lnTo>
                  <a:lnTo>
                    <a:pt x="92" y="19"/>
                  </a:lnTo>
                  <a:lnTo>
                    <a:pt x="97" y="25"/>
                  </a:lnTo>
                  <a:lnTo>
                    <a:pt x="100" y="30"/>
                  </a:lnTo>
                  <a:lnTo>
                    <a:pt x="102" y="33"/>
                  </a:lnTo>
                  <a:lnTo>
                    <a:pt x="102" y="35"/>
                  </a:lnTo>
                  <a:lnTo>
                    <a:pt x="100" y="39"/>
                  </a:lnTo>
                  <a:lnTo>
                    <a:pt x="103" y="44"/>
                  </a:lnTo>
                  <a:lnTo>
                    <a:pt x="106" y="51"/>
                  </a:lnTo>
                  <a:lnTo>
                    <a:pt x="108" y="56"/>
                  </a:lnTo>
                  <a:lnTo>
                    <a:pt x="109" y="62"/>
                  </a:lnTo>
                  <a:lnTo>
                    <a:pt x="86" y="63"/>
                  </a:lnTo>
                  <a:lnTo>
                    <a:pt x="84" y="60"/>
                  </a:lnTo>
                  <a:lnTo>
                    <a:pt x="81" y="63"/>
                  </a:lnTo>
                  <a:lnTo>
                    <a:pt x="64" y="65"/>
                  </a:lnTo>
                  <a:lnTo>
                    <a:pt x="59" y="63"/>
                  </a:lnTo>
                  <a:lnTo>
                    <a:pt x="52" y="63"/>
                  </a:lnTo>
                  <a:lnTo>
                    <a:pt x="44" y="63"/>
                  </a:lnTo>
                  <a:lnTo>
                    <a:pt x="37" y="69"/>
                  </a:lnTo>
                  <a:lnTo>
                    <a:pt x="27" y="65"/>
                  </a:lnTo>
                  <a:lnTo>
                    <a:pt x="7" y="65"/>
                  </a:lnTo>
                  <a:close/>
                </a:path>
              </a:pathLst>
            </a:custGeom>
            <a:blipFill dpi="0" rotWithShape="0">
              <a:blip r:embed="rId11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48" name="Freeform 92"/>
            <p:cNvSpPr>
              <a:spLocks/>
            </p:cNvSpPr>
            <p:nvPr/>
          </p:nvSpPr>
          <p:spPr bwMode="auto">
            <a:xfrm>
              <a:off x="4036" y="3209"/>
              <a:ext cx="109" cy="69"/>
            </a:xfrm>
            <a:custGeom>
              <a:avLst/>
              <a:gdLst/>
              <a:ahLst/>
              <a:cxnLst>
                <a:cxn ang="0">
                  <a:pos x="7" y="65"/>
                </a:cxn>
                <a:cxn ang="0">
                  <a:pos x="3" y="60"/>
                </a:cxn>
                <a:cxn ang="0">
                  <a:pos x="0" y="51"/>
                </a:cxn>
                <a:cxn ang="0">
                  <a:pos x="2" y="40"/>
                </a:cxn>
                <a:cxn ang="0">
                  <a:pos x="5" y="33"/>
                </a:cxn>
                <a:cxn ang="0">
                  <a:pos x="12" y="21"/>
                </a:cxn>
                <a:cxn ang="0">
                  <a:pos x="19" y="12"/>
                </a:cxn>
                <a:cxn ang="0">
                  <a:pos x="28" y="5"/>
                </a:cxn>
                <a:cxn ang="0">
                  <a:pos x="35" y="3"/>
                </a:cxn>
                <a:cxn ang="0">
                  <a:pos x="41" y="0"/>
                </a:cxn>
                <a:cxn ang="0">
                  <a:pos x="47" y="0"/>
                </a:cxn>
                <a:cxn ang="0">
                  <a:pos x="55" y="3"/>
                </a:cxn>
                <a:cxn ang="0">
                  <a:pos x="58" y="5"/>
                </a:cxn>
                <a:cxn ang="0">
                  <a:pos x="59" y="7"/>
                </a:cxn>
                <a:cxn ang="0">
                  <a:pos x="68" y="5"/>
                </a:cxn>
                <a:cxn ang="0">
                  <a:pos x="77" y="7"/>
                </a:cxn>
                <a:cxn ang="0">
                  <a:pos x="81" y="9"/>
                </a:cxn>
                <a:cxn ang="0">
                  <a:pos x="84" y="12"/>
                </a:cxn>
                <a:cxn ang="0">
                  <a:pos x="86" y="19"/>
                </a:cxn>
                <a:cxn ang="0">
                  <a:pos x="89" y="19"/>
                </a:cxn>
                <a:cxn ang="0">
                  <a:pos x="92" y="19"/>
                </a:cxn>
                <a:cxn ang="0">
                  <a:pos x="97" y="25"/>
                </a:cxn>
                <a:cxn ang="0">
                  <a:pos x="100" y="30"/>
                </a:cxn>
                <a:cxn ang="0">
                  <a:pos x="102" y="33"/>
                </a:cxn>
                <a:cxn ang="0">
                  <a:pos x="102" y="35"/>
                </a:cxn>
                <a:cxn ang="0">
                  <a:pos x="100" y="39"/>
                </a:cxn>
                <a:cxn ang="0">
                  <a:pos x="103" y="44"/>
                </a:cxn>
                <a:cxn ang="0">
                  <a:pos x="106" y="51"/>
                </a:cxn>
                <a:cxn ang="0">
                  <a:pos x="108" y="56"/>
                </a:cxn>
                <a:cxn ang="0">
                  <a:pos x="109" y="62"/>
                </a:cxn>
                <a:cxn ang="0">
                  <a:pos x="86" y="63"/>
                </a:cxn>
                <a:cxn ang="0">
                  <a:pos x="84" y="60"/>
                </a:cxn>
                <a:cxn ang="0">
                  <a:pos x="81" y="63"/>
                </a:cxn>
                <a:cxn ang="0">
                  <a:pos x="64" y="65"/>
                </a:cxn>
                <a:cxn ang="0">
                  <a:pos x="59" y="63"/>
                </a:cxn>
                <a:cxn ang="0">
                  <a:pos x="52" y="63"/>
                </a:cxn>
                <a:cxn ang="0">
                  <a:pos x="44" y="63"/>
                </a:cxn>
                <a:cxn ang="0">
                  <a:pos x="37" y="69"/>
                </a:cxn>
                <a:cxn ang="0">
                  <a:pos x="27" y="65"/>
                </a:cxn>
                <a:cxn ang="0">
                  <a:pos x="7" y="65"/>
                </a:cxn>
              </a:cxnLst>
              <a:rect l="0" t="0" r="r" b="b"/>
              <a:pathLst>
                <a:path w="109" h="69">
                  <a:moveTo>
                    <a:pt x="7" y="65"/>
                  </a:moveTo>
                  <a:lnTo>
                    <a:pt x="3" y="60"/>
                  </a:lnTo>
                  <a:lnTo>
                    <a:pt x="0" y="51"/>
                  </a:lnTo>
                  <a:lnTo>
                    <a:pt x="2" y="40"/>
                  </a:lnTo>
                  <a:lnTo>
                    <a:pt x="5" y="33"/>
                  </a:lnTo>
                  <a:lnTo>
                    <a:pt x="12" y="21"/>
                  </a:lnTo>
                  <a:lnTo>
                    <a:pt x="19" y="12"/>
                  </a:lnTo>
                  <a:lnTo>
                    <a:pt x="28" y="5"/>
                  </a:lnTo>
                  <a:lnTo>
                    <a:pt x="35" y="3"/>
                  </a:lnTo>
                  <a:lnTo>
                    <a:pt x="41" y="0"/>
                  </a:lnTo>
                  <a:lnTo>
                    <a:pt x="47" y="0"/>
                  </a:lnTo>
                  <a:lnTo>
                    <a:pt x="55" y="3"/>
                  </a:lnTo>
                  <a:lnTo>
                    <a:pt x="58" y="5"/>
                  </a:lnTo>
                  <a:lnTo>
                    <a:pt x="59" y="7"/>
                  </a:lnTo>
                  <a:lnTo>
                    <a:pt x="68" y="5"/>
                  </a:lnTo>
                  <a:lnTo>
                    <a:pt x="77" y="7"/>
                  </a:lnTo>
                  <a:lnTo>
                    <a:pt x="81" y="9"/>
                  </a:lnTo>
                  <a:lnTo>
                    <a:pt x="84" y="12"/>
                  </a:lnTo>
                  <a:lnTo>
                    <a:pt x="86" y="19"/>
                  </a:lnTo>
                  <a:lnTo>
                    <a:pt x="89" y="19"/>
                  </a:lnTo>
                  <a:lnTo>
                    <a:pt x="92" y="19"/>
                  </a:lnTo>
                  <a:lnTo>
                    <a:pt x="97" y="25"/>
                  </a:lnTo>
                  <a:lnTo>
                    <a:pt x="100" y="30"/>
                  </a:lnTo>
                  <a:lnTo>
                    <a:pt x="102" y="33"/>
                  </a:lnTo>
                  <a:lnTo>
                    <a:pt x="102" y="35"/>
                  </a:lnTo>
                  <a:lnTo>
                    <a:pt x="100" y="39"/>
                  </a:lnTo>
                  <a:lnTo>
                    <a:pt x="103" y="44"/>
                  </a:lnTo>
                  <a:lnTo>
                    <a:pt x="106" y="51"/>
                  </a:lnTo>
                  <a:lnTo>
                    <a:pt x="108" y="56"/>
                  </a:lnTo>
                  <a:lnTo>
                    <a:pt x="109" y="62"/>
                  </a:lnTo>
                  <a:lnTo>
                    <a:pt x="86" y="63"/>
                  </a:lnTo>
                  <a:lnTo>
                    <a:pt x="84" y="60"/>
                  </a:lnTo>
                  <a:lnTo>
                    <a:pt x="81" y="63"/>
                  </a:lnTo>
                  <a:lnTo>
                    <a:pt x="64" y="65"/>
                  </a:lnTo>
                  <a:lnTo>
                    <a:pt x="59" y="63"/>
                  </a:lnTo>
                  <a:lnTo>
                    <a:pt x="52" y="63"/>
                  </a:lnTo>
                  <a:lnTo>
                    <a:pt x="44" y="63"/>
                  </a:lnTo>
                  <a:lnTo>
                    <a:pt x="37" y="69"/>
                  </a:lnTo>
                  <a:lnTo>
                    <a:pt x="27" y="65"/>
                  </a:lnTo>
                  <a:lnTo>
                    <a:pt x="7" y="65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49" name="Freeform 93"/>
            <p:cNvSpPr>
              <a:spLocks/>
            </p:cNvSpPr>
            <p:nvPr/>
          </p:nvSpPr>
          <p:spPr bwMode="auto">
            <a:xfrm>
              <a:off x="4080" y="3218"/>
              <a:ext cx="15" cy="54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4" y="37"/>
                </a:cxn>
                <a:cxn ang="0">
                  <a:pos x="0" y="54"/>
                </a:cxn>
              </a:cxnLst>
              <a:rect l="0" t="0" r="r" b="b"/>
              <a:pathLst>
                <a:path w="15" h="54">
                  <a:moveTo>
                    <a:pt x="15" y="0"/>
                  </a:moveTo>
                  <a:lnTo>
                    <a:pt x="14" y="37"/>
                  </a:lnTo>
                  <a:lnTo>
                    <a:pt x="0" y="54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50" name="Freeform 94"/>
            <p:cNvSpPr>
              <a:spLocks/>
            </p:cNvSpPr>
            <p:nvPr/>
          </p:nvSpPr>
          <p:spPr bwMode="auto">
            <a:xfrm>
              <a:off x="4095" y="3228"/>
              <a:ext cx="27" cy="44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24" y="27"/>
                </a:cxn>
                <a:cxn ang="0">
                  <a:pos x="0" y="44"/>
                </a:cxn>
              </a:cxnLst>
              <a:rect l="0" t="0" r="r" b="b"/>
              <a:pathLst>
                <a:path w="27" h="44">
                  <a:moveTo>
                    <a:pt x="27" y="0"/>
                  </a:moveTo>
                  <a:lnTo>
                    <a:pt x="24" y="27"/>
                  </a:lnTo>
                  <a:lnTo>
                    <a:pt x="0" y="44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51" name="Line 95"/>
            <p:cNvSpPr>
              <a:spLocks noChangeShapeType="1"/>
            </p:cNvSpPr>
            <p:nvPr/>
          </p:nvSpPr>
          <p:spPr bwMode="auto">
            <a:xfrm flipH="1">
              <a:off x="4120" y="3248"/>
              <a:ext cx="16" cy="2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52" name="Freeform 96"/>
            <p:cNvSpPr>
              <a:spLocks/>
            </p:cNvSpPr>
            <p:nvPr/>
          </p:nvSpPr>
          <p:spPr bwMode="auto">
            <a:xfrm>
              <a:off x="4048" y="3228"/>
              <a:ext cx="22" cy="14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12" y="13"/>
                </a:cxn>
                <a:cxn ang="0">
                  <a:pos x="22" y="14"/>
                </a:cxn>
                <a:cxn ang="0">
                  <a:pos x="19" y="0"/>
                </a:cxn>
              </a:cxnLst>
              <a:rect l="0" t="0" r="r" b="b"/>
              <a:pathLst>
                <a:path w="22" h="14">
                  <a:moveTo>
                    <a:pt x="0" y="11"/>
                  </a:moveTo>
                  <a:lnTo>
                    <a:pt x="12" y="13"/>
                  </a:lnTo>
                  <a:lnTo>
                    <a:pt x="22" y="14"/>
                  </a:lnTo>
                  <a:lnTo>
                    <a:pt x="19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53" name="Freeform 97"/>
            <p:cNvSpPr>
              <a:spLocks/>
            </p:cNvSpPr>
            <p:nvPr/>
          </p:nvSpPr>
          <p:spPr bwMode="auto">
            <a:xfrm>
              <a:off x="4055" y="3242"/>
              <a:ext cx="22" cy="21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22" y="4"/>
                </a:cxn>
                <a:cxn ang="0">
                  <a:pos x="21" y="20"/>
                </a:cxn>
                <a:cxn ang="0">
                  <a:pos x="11" y="21"/>
                </a:cxn>
                <a:cxn ang="0">
                  <a:pos x="6" y="21"/>
                </a:cxn>
                <a:cxn ang="0">
                  <a:pos x="2" y="18"/>
                </a:cxn>
                <a:cxn ang="0">
                  <a:pos x="0" y="13"/>
                </a:cxn>
                <a:cxn ang="0">
                  <a:pos x="0" y="7"/>
                </a:cxn>
                <a:cxn ang="0">
                  <a:pos x="3" y="2"/>
                </a:cxn>
                <a:cxn ang="0">
                  <a:pos x="8" y="0"/>
                </a:cxn>
                <a:cxn ang="0">
                  <a:pos x="15" y="0"/>
                </a:cxn>
              </a:cxnLst>
              <a:rect l="0" t="0" r="r" b="b"/>
              <a:pathLst>
                <a:path w="22" h="21">
                  <a:moveTo>
                    <a:pt x="15" y="0"/>
                  </a:moveTo>
                  <a:lnTo>
                    <a:pt x="22" y="4"/>
                  </a:lnTo>
                  <a:lnTo>
                    <a:pt x="21" y="20"/>
                  </a:lnTo>
                  <a:lnTo>
                    <a:pt x="11" y="21"/>
                  </a:lnTo>
                  <a:lnTo>
                    <a:pt x="6" y="21"/>
                  </a:lnTo>
                  <a:lnTo>
                    <a:pt x="2" y="18"/>
                  </a:lnTo>
                  <a:lnTo>
                    <a:pt x="0" y="13"/>
                  </a:lnTo>
                  <a:lnTo>
                    <a:pt x="0" y="7"/>
                  </a:lnTo>
                  <a:lnTo>
                    <a:pt x="3" y="2"/>
                  </a:lnTo>
                  <a:lnTo>
                    <a:pt x="8" y="0"/>
                  </a:lnTo>
                  <a:lnTo>
                    <a:pt x="15" y="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54" name="Freeform 98"/>
            <p:cNvSpPr>
              <a:spLocks/>
            </p:cNvSpPr>
            <p:nvPr/>
          </p:nvSpPr>
          <p:spPr bwMode="auto">
            <a:xfrm>
              <a:off x="4055" y="3242"/>
              <a:ext cx="22" cy="21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22" y="4"/>
                </a:cxn>
                <a:cxn ang="0">
                  <a:pos x="21" y="20"/>
                </a:cxn>
                <a:cxn ang="0">
                  <a:pos x="11" y="21"/>
                </a:cxn>
                <a:cxn ang="0">
                  <a:pos x="6" y="21"/>
                </a:cxn>
                <a:cxn ang="0">
                  <a:pos x="2" y="18"/>
                </a:cxn>
                <a:cxn ang="0">
                  <a:pos x="0" y="13"/>
                </a:cxn>
                <a:cxn ang="0">
                  <a:pos x="0" y="7"/>
                </a:cxn>
                <a:cxn ang="0">
                  <a:pos x="3" y="2"/>
                </a:cxn>
                <a:cxn ang="0">
                  <a:pos x="8" y="0"/>
                </a:cxn>
                <a:cxn ang="0">
                  <a:pos x="15" y="0"/>
                </a:cxn>
              </a:cxnLst>
              <a:rect l="0" t="0" r="r" b="b"/>
              <a:pathLst>
                <a:path w="22" h="21">
                  <a:moveTo>
                    <a:pt x="15" y="0"/>
                  </a:moveTo>
                  <a:lnTo>
                    <a:pt x="22" y="4"/>
                  </a:lnTo>
                  <a:lnTo>
                    <a:pt x="21" y="20"/>
                  </a:lnTo>
                  <a:lnTo>
                    <a:pt x="11" y="21"/>
                  </a:lnTo>
                  <a:lnTo>
                    <a:pt x="6" y="21"/>
                  </a:lnTo>
                  <a:lnTo>
                    <a:pt x="2" y="18"/>
                  </a:lnTo>
                  <a:lnTo>
                    <a:pt x="0" y="13"/>
                  </a:lnTo>
                  <a:lnTo>
                    <a:pt x="0" y="7"/>
                  </a:lnTo>
                  <a:lnTo>
                    <a:pt x="3" y="2"/>
                  </a:lnTo>
                  <a:lnTo>
                    <a:pt x="8" y="0"/>
                  </a:lnTo>
                  <a:lnTo>
                    <a:pt x="15" y="0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55" name="Freeform 99"/>
            <p:cNvSpPr>
              <a:spLocks/>
            </p:cNvSpPr>
            <p:nvPr/>
          </p:nvSpPr>
          <p:spPr bwMode="auto">
            <a:xfrm>
              <a:off x="3504" y="3258"/>
              <a:ext cx="1772" cy="122"/>
            </a:xfrm>
            <a:custGeom>
              <a:avLst/>
              <a:gdLst/>
              <a:ahLst/>
              <a:cxnLst>
                <a:cxn ang="0">
                  <a:pos x="1568" y="122"/>
                </a:cxn>
                <a:cxn ang="0">
                  <a:pos x="1617" y="115"/>
                </a:cxn>
                <a:cxn ang="0">
                  <a:pos x="1666" y="104"/>
                </a:cxn>
                <a:cxn ang="0">
                  <a:pos x="1714" y="87"/>
                </a:cxn>
                <a:cxn ang="0">
                  <a:pos x="1761" y="67"/>
                </a:cxn>
                <a:cxn ang="0">
                  <a:pos x="1772" y="62"/>
                </a:cxn>
                <a:cxn ang="0">
                  <a:pos x="1772" y="44"/>
                </a:cxn>
                <a:cxn ang="0">
                  <a:pos x="1772" y="5"/>
                </a:cxn>
                <a:cxn ang="0">
                  <a:pos x="1484" y="5"/>
                </a:cxn>
                <a:cxn ang="0">
                  <a:pos x="1484" y="5"/>
                </a:cxn>
                <a:cxn ang="0">
                  <a:pos x="1274" y="0"/>
                </a:cxn>
                <a:cxn ang="0">
                  <a:pos x="1064" y="0"/>
                </a:cxn>
                <a:cxn ang="0">
                  <a:pos x="853" y="4"/>
                </a:cxn>
                <a:cxn ang="0">
                  <a:pos x="644" y="11"/>
                </a:cxn>
                <a:cxn ang="0">
                  <a:pos x="435" y="23"/>
                </a:cxn>
                <a:cxn ang="0">
                  <a:pos x="226" y="39"/>
                </a:cxn>
                <a:cxn ang="0">
                  <a:pos x="16" y="60"/>
                </a:cxn>
                <a:cxn ang="0">
                  <a:pos x="0" y="62"/>
                </a:cxn>
                <a:cxn ang="0">
                  <a:pos x="0" y="106"/>
                </a:cxn>
                <a:cxn ang="0">
                  <a:pos x="0" y="122"/>
                </a:cxn>
                <a:cxn ang="0">
                  <a:pos x="1568" y="122"/>
                </a:cxn>
              </a:cxnLst>
              <a:rect l="0" t="0" r="r" b="b"/>
              <a:pathLst>
                <a:path w="1772" h="122">
                  <a:moveTo>
                    <a:pt x="1568" y="122"/>
                  </a:moveTo>
                  <a:lnTo>
                    <a:pt x="1617" y="115"/>
                  </a:lnTo>
                  <a:lnTo>
                    <a:pt x="1666" y="104"/>
                  </a:lnTo>
                  <a:lnTo>
                    <a:pt x="1714" y="87"/>
                  </a:lnTo>
                  <a:lnTo>
                    <a:pt x="1761" y="67"/>
                  </a:lnTo>
                  <a:lnTo>
                    <a:pt x="1772" y="62"/>
                  </a:lnTo>
                  <a:lnTo>
                    <a:pt x="1772" y="44"/>
                  </a:lnTo>
                  <a:lnTo>
                    <a:pt x="1772" y="5"/>
                  </a:lnTo>
                  <a:lnTo>
                    <a:pt x="1484" y="5"/>
                  </a:lnTo>
                  <a:lnTo>
                    <a:pt x="1484" y="5"/>
                  </a:lnTo>
                  <a:lnTo>
                    <a:pt x="1274" y="0"/>
                  </a:lnTo>
                  <a:lnTo>
                    <a:pt x="1064" y="0"/>
                  </a:lnTo>
                  <a:lnTo>
                    <a:pt x="853" y="4"/>
                  </a:lnTo>
                  <a:lnTo>
                    <a:pt x="644" y="11"/>
                  </a:lnTo>
                  <a:lnTo>
                    <a:pt x="435" y="23"/>
                  </a:lnTo>
                  <a:lnTo>
                    <a:pt x="226" y="39"/>
                  </a:lnTo>
                  <a:lnTo>
                    <a:pt x="16" y="60"/>
                  </a:lnTo>
                  <a:lnTo>
                    <a:pt x="0" y="62"/>
                  </a:lnTo>
                  <a:lnTo>
                    <a:pt x="0" y="106"/>
                  </a:lnTo>
                  <a:lnTo>
                    <a:pt x="0" y="122"/>
                  </a:lnTo>
                  <a:lnTo>
                    <a:pt x="1568" y="122"/>
                  </a:lnTo>
                  <a:close/>
                </a:path>
              </a:pathLst>
            </a:custGeom>
            <a:blipFill dpi="0" rotWithShape="0">
              <a:blip r:embed="rId8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56" name="Freeform 100"/>
            <p:cNvSpPr>
              <a:spLocks/>
            </p:cNvSpPr>
            <p:nvPr/>
          </p:nvSpPr>
          <p:spPr bwMode="auto">
            <a:xfrm>
              <a:off x="3504" y="3258"/>
              <a:ext cx="1772" cy="122"/>
            </a:xfrm>
            <a:custGeom>
              <a:avLst/>
              <a:gdLst/>
              <a:ahLst/>
              <a:cxnLst>
                <a:cxn ang="0">
                  <a:pos x="1568" y="122"/>
                </a:cxn>
                <a:cxn ang="0">
                  <a:pos x="1617" y="115"/>
                </a:cxn>
                <a:cxn ang="0">
                  <a:pos x="1666" y="104"/>
                </a:cxn>
                <a:cxn ang="0">
                  <a:pos x="1714" y="87"/>
                </a:cxn>
                <a:cxn ang="0">
                  <a:pos x="1761" y="67"/>
                </a:cxn>
                <a:cxn ang="0">
                  <a:pos x="1772" y="62"/>
                </a:cxn>
                <a:cxn ang="0">
                  <a:pos x="1772" y="44"/>
                </a:cxn>
                <a:cxn ang="0">
                  <a:pos x="1772" y="5"/>
                </a:cxn>
                <a:cxn ang="0">
                  <a:pos x="1484" y="5"/>
                </a:cxn>
                <a:cxn ang="0">
                  <a:pos x="1484" y="5"/>
                </a:cxn>
                <a:cxn ang="0">
                  <a:pos x="1274" y="0"/>
                </a:cxn>
                <a:cxn ang="0">
                  <a:pos x="1064" y="0"/>
                </a:cxn>
                <a:cxn ang="0">
                  <a:pos x="853" y="4"/>
                </a:cxn>
                <a:cxn ang="0">
                  <a:pos x="644" y="11"/>
                </a:cxn>
                <a:cxn ang="0">
                  <a:pos x="435" y="23"/>
                </a:cxn>
                <a:cxn ang="0">
                  <a:pos x="226" y="39"/>
                </a:cxn>
                <a:cxn ang="0">
                  <a:pos x="16" y="60"/>
                </a:cxn>
                <a:cxn ang="0">
                  <a:pos x="0" y="62"/>
                </a:cxn>
                <a:cxn ang="0">
                  <a:pos x="0" y="106"/>
                </a:cxn>
                <a:cxn ang="0">
                  <a:pos x="0" y="122"/>
                </a:cxn>
                <a:cxn ang="0">
                  <a:pos x="1568" y="122"/>
                </a:cxn>
              </a:cxnLst>
              <a:rect l="0" t="0" r="r" b="b"/>
              <a:pathLst>
                <a:path w="1772" h="122">
                  <a:moveTo>
                    <a:pt x="1568" y="122"/>
                  </a:moveTo>
                  <a:lnTo>
                    <a:pt x="1617" y="115"/>
                  </a:lnTo>
                  <a:lnTo>
                    <a:pt x="1666" y="104"/>
                  </a:lnTo>
                  <a:lnTo>
                    <a:pt x="1714" y="87"/>
                  </a:lnTo>
                  <a:lnTo>
                    <a:pt x="1761" y="67"/>
                  </a:lnTo>
                  <a:lnTo>
                    <a:pt x="1772" y="62"/>
                  </a:lnTo>
                  <a:lnTo>
                    <a:pt x="1772" y="44"/>
                  </a:lnTo>
                  <a:lnTo>
                    <a:pt x="1772" y="5"/>
                  </a:lnTo>
                  <a:lnTo>
                    <a:pt x="1484" y="5"/>
                  </a:lnTo>
                  <a:lnTo>
                    <a:pt x="1484" y="5"/>
                  </a:lnTo>
                  <a:lnTo>
                    <a:pt x="1274" y="0"/>
                  </a:lnTo>
                  <a:lnTo>
                    <a:pt x="1064" y="0"/>
                  </a:lnTo>
                  <a:lnTo>
                    <a:pt x="853" y="4"/>
                  </a:lnTo>
                  <a:lnTo>
                    <a:pt x="644" y="11"/>
                  </a:lnTo>
                  <a:lnTo>
                    <a:pt x="435" y="23"/>
                  </a:lnTo>
                  <a:lnTo>
                    <a:pt x="226" y="39"/>
                  </a:lnTo>
                  <a:lnTo>
                    <a:pt x="16" y="60"/>
                  </a:lnTo>
                  <a:lnTo>
                    <a:pt x="0" y="62"/>
                  </a:lnTo>
                  <a:lnTo>
                    <a:pt x="0" y="106"/>
                  </a:lnTo>
                  <a:lnTo>
                    <a:pt x="0" y="122"/>
                  </a:lnTo>
                  <a:lnTo>
                    <a:pt x="1568" y="122"/>
                  </a:lnTo>
                  <a:close/>
                </a:path>
              </a:pathLst>
            </a:custGeom>
            <a:noFill/>
            <a:ln w="4763">
              <a:solidFill>
                <a:srgbClr val="FFBE3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57" name="Freeform 101"/>
            <p:cNvSpPr>
              <a:spLocks/>
            </p:cNvSpPr>
            <p:nvPr/>
          </p:nvSpPr>
          <p:spPr bwMode="auto">
            <a:xfrm>
              <a:off x="3504" y="3258"/>
              <a:ext cx="1772" cy="127"/>
            </a:xfrm>
            <a:custGeom>
              <a:avLst/>
              <a:gdLst/>
              <a:ahLst/>
              <a:cxnLst>
                <a:cxn ang="0">
                  <a:pos x="1346" y="127"/>
                </a:cxn>
                <a:cxn ang="0">
                  <a:pos x="1458" y="122"/>
                </a:cxn>
                <a:cxn ang="0">
                  <a:pos x="1568" y="110"/>
                </a:cxn>
                <a:cxn ang="0">
                  <a:pos x="1617" y="97"/>
                </a:cxn>
                <a:cxn ang="0">
                  <a:pos x="1666" y="87"/>
                </a:cxn>
                <a:cxn ang="0">
                  <a:pos x="1714" y="69"/>
                </a:cxn>
                <a:cxn ang="0">
                  <a:pos x="1761" y="50"/>
                </a:cxn>
                <a:cxn ang="0">
                  <a:pos x="1772" y="44"/>
                </a:cxn>
                <a:cxn ang="0">
                  <a:pos x="1772" y="5"/>
                </a:cxn>
                <a:cxn ang="0">
                  <a:pos x="1484" y="5"/>
                </a:cxn>
                <a:cxn ang="0">
                  <a:pos x="1484" y="5"/>
                </a:cxn>
                <a:cxn ang="0">
                  <a:pos x="1274" y="0"/>
                </a:cxn>
                <a:cxn ang="0">
                  <a:pos x="1064" y="0"/>
                </a:cxn>
                <a:cxn ang="0">
                  <a:pos x="853" y="4"/>
                </a:cxn>
                <a:cxn ang="0">
                  <a:pos x="644" y="11"/>
                </a:cxn>
                <a:cxn ang="0">
                  <a:pos x="435" y="23"/>
                </a:cxn>
                <a:cxn ang="0">
                  <a:pos x="226" y="39"/>
                </a:cxn>
                <a:cxn ang="0">
                  <a:pos x="16" y="60"/>
                </a:cxn>
                <a:cxn ang="0">
                  <a:pos x="0" y="62"/>
                </a:cxn>
                <a:cxn ang="0">
                  <a:pos x="0" y="106"/>
                </a:cxn>
              </a:cxnLst>
              <a:rect l="0" t="0" r="r" b="b"/>
              <a:pathLst>
                <a:path w="1772" h="127">
                  <a:moveTo>
                    <a:pt x="1346" y="127"/>
                  </a:moveTo>
                  <a:lnTo>
                    <a:pt x="1458" y="122"/>
                  </a:lnTo>
                  <a:lnTo>
                    <a:pt x="1568" y="110"/>
                  </a:lnTo>
                  <a:lnTo>
                    <a:pt x="1617" y="97"/>
                  </a:lnTo>
                  <a:lnTo>
                    <a:pt x="1666" y="87"/>
                  </a:lnTo>
                  <a:lnTo>
                    <a:pt x="1714" y="69"/>
                  </a:lnTo>
                  <a:lnTo>
                    <a:pt x="1761" y="50"/>
                  </a:lnTo>
                  <a:lnTo>
                    <a:pt x="1772" y="44"/>
                  </a:lnTo>
                  <a:lnTo>
                    <a:pt x="1772" y="5"/>
                  </a:lnTo>
                  <a:lnTo>
                    <a:pt x="1484" y="5"/>
                  </a:lnTo>
                  <a:lnTo>
                    <a:pt x="1484" y="5"/>
                  </a:lnTo>
                  <a:lnTo>
                    <a:pt x="1274" y="0"/>
                  </a:lnTo>
                  <a:lnTo>
                    <a:pt x="1064" y="0"/>
                  </a:lnTo>
                  <a:lnTo>
                    <a:pt x="853" y="4"/>
                  </a:lnTo>
                  <a:lnTo>
                    <a:pt x="644" y="11"/>
                  </a:lnTo>
                  <a:lnTo>
                    <a:pt x="435" y="23"/>
                  </a:lnTo>
                  <a:lnTo>
                    <a:pt x="226" y="39"/>
                  </a:lnTo>
                  <a:lnTo>
                    <a:pt x="16" y="60"/>
                  </a:lnTo>
                  <a:lnTo>
                    <a:pt x="0" y="62"/>
                  </a:lnTo>
                  <a:lnTo>
                    <a:pt x="0" y="106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58" name="Freeform 102"/>
            <p:cNvSpPr>
              <a:spLocks/>
            </p:cNvSpPr>
            <p:nvPr/>
          </p:nvSpPr>
          <p:spPr bwMode="auto">
            <a:xfrm>
              <a:off x="4503" y="3256"/>
              <a:ext cx="133" cy="27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20" y="15"/>
                </a:cxn>
                <a:cxn ang="0">
                  <a:pos x="40" y="23"/>
                </a:cxn>
                <a:cxn ang="0">
                  <a:pos x="62" y="27"/>
                </a:cxn>
                <a:cxn ang="0">
                  <a:pos x="83" y="25"/>
                </a:cxn>
                <a:cxn ang="0">
                  <a:pos x="105" y="20"/>
                </a:cxn>
                <a:cxn ang="0">
                  <a:pos x="123" y="9"/>
                </a:cxn>
                <a:cxn ang="0">
                  <a:pos x="133" y="0"/>
                </a:cxn>
                <a:cxn ang="0">
                  <a:pos x="0" y="4"/>
                </a:cxn>
              </a:cxnLst>
              <a:rect l="0" t="0" r="r" b="b"/>
              <a:pathLst>
                <a:path w="133" h="27">
                  <a:moveTo>
                    <a:pt x="0" y="4"/>
                  </a:moveTo>
                  <a:lnTo>
                    <a:pt x="20" y="15"/>
                  </a:lnTo>
                  <a:lnTo>
                    <a:pt x="40" y="23"/>
                  </a:lnTo>
                  <a:lnTo>
                    <a:pt x="62" y="27"/>
                  </a:lnTo>
                  <a:lnTo>
                    <a:pt x="83" y="25"/>
                  </a:lnTo>
                  <a:lnTo>
                    <a:pt x="105" y="20"/>
                  </a:lnTo>
                  <a:lnTo>
                    <a:pt x="123" y="9"/>
                  </a:lnTo>
                  <a:lnTo>
                    <a:pt x="133" y="0"/>
                  </a:lnTo>
                  <a:lnTo>
                    <a:pt x="0" y="4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59" name="Freeform 103"/>
            <p:cNvSpPr>
              <a:spLocks/>
            </p:cNvSpPr>
            <p:nvPr/>
          </p:nvSpPr>
          <p:spPr bwMode="auto">
            <a:xfrm>
              <a:off x="4503" y="3256"/>
              <a:ext cx="133" cy="27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20" y="15"/>
                </a:cxn>
                <a:cxn ang="0">
                  <a:pos x="40" y="23"/>
                </a:cxn>
                <a:cxn ang="0">
                  <a:pos x="62" y="27"/>
                </a:cxn>
                <a:cxn ang="0">
                  <a:pos x="83" y="25"/>
                </a:cxn>
                <a:cxn ang="0">
                  <a:pos x="105" y="20"/>
                </a:cxn>
                <a:cxn ang="0">
                  <a:pos x="123" y="9"/>
                </a:cxn>
                <a:cxn ang="0">
                  <a:pos x="133" y="0"/>
                </a:cxn>
                <a:cxn ang="0">
                  <a:pos x="0" y="4"/>
                </a:cxn>
              </a:cxnLst>
              <a:rect l="0" t="0" r="r" b="b"/>
              <a:pathLst>
                <a:path w="133" h="27">
                  <a:moveTo>
                    <a:pt x="0" y="4"/>
                  </a:moveTo>
                  <a:lnTo>
                    <a:pt x="20" y="15"/>
                  </a:lnTo>
                  <a:lnTo>
                    <a:pt x="40" y="23"/>
                  </a:lnTo>
                  <a:lnTo>
                    <a:pt x="62" y="27"/>
                  </a:lnTo>
                  <a:lnTo>
                    <a:pt x="83" y="25"/>
                  </a:lnTo>
                  <a:lnTo>
                    <a:pt x="105" y="20"/>
                  </a:lnTo>
                  <a:lnTo>
                    <a:pt x="123" y="9"/>
                  </a:lnTo>
                  <a:lnTo>
                    <a:pt x="133" y="0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60" name="Freeform 104"/>
            <p:cNvSpPr>
              <a:spLocks/>
            </p:cNvSpPr>
            <p:nvPr/>
          </p:nvSpPr>
          <p:spPr bwMode="auto">
            <a:xfrm>
              <a:off x="4503" y="3246"/>
              <a:ext cx="132" cy="21"/>
            </a:xfrm>
            <a:custGeom>
              <a:avLst/>
              <a:gdLst/>
              <a:ahLst/>
              <a:cxnLst>
                <a:cxn ang="0">
                  <a:pos x="132" y="10"/>
                </a:cxn>
                <a:cxn ang="0">
                  <a:pos x="130" y="7"/>
                </a:cxn>
                <a:cxn ang="0">
                  <a:pos x="126" y="5"/>
                </a:cxn>
                <a:cxn ang="0">
                  <a:pos x="117" y="3"/>
                </a:cxn>
                <a:cxn ang="0">
                  <a:pos x="107" y="2"/>
                </a:cxn>
                <a:cxn ang="0">
                  <a:pos x="93" y="0"/>
                </a:cxn>
                <a:cxn ang="0">
                  <a:pos x="80" y="0"/>
                </a:cxn>
                <a:cxn ang="0">
                  <a:pos x="64" y="0"/>
                </a:cxn>
                <a:cxn ang="0">
                  <a:pos x="49" y="0"/>
                </a:cxn>
                <a:cxn ang="0">
                  <a:pos x="36" y="2"/>
                </a:cxn>
                <a:cxn ang="0">
                  <a:pos x="24" y="2"/>
                </a:cxn>
                <a:cxn ang="0">
                  <a:pos x="14" y="3"/>
                </a:cxn>
                <a:cxn ang="0">
                  <a:pos x="6" y="7"/>
                </a:cxn>
                <a:cxn ang="0">
                  <a:pos x="2" y="9"/>
                </a:cxn>
                <a:cxn ang="0">
                  <a:pos x="0" y="10"/>
                </a:cxn>
                <a:cxn ang="0">
                  <a:pos x="3" y="14"/>
                </a:cxn>
                <a:cxn ang="0">
                  <a:pos x="9" y="16"/>
                </a:cxn>
                <a:cxn ang="0">
                  <a:pos x="18" y="17"/>
                </a:cxn>
                <a:cxn ang="0">
                  <a:pos x="28" y="19"/>
                </a:cxn>
                <a:cxn ang="0">
                  <a:pos x="43" y="21"/>
                </a:cxn>
                <a:cxn ang="0">
                  <a:pos x="56" y="21"/>
                </a:cxn>
                <a:cxn ang="0">
                  <a:pos x="71" y="21"/>
                </a:cxn>
                <a:cxn ang="0">
                  <a:pos x="86" y="21"/>
                </a:cxn>
                <a:cxn ang="0">
                  <a:pos x="101" y="19"/>
                </a:cxn>
                <a:cxn ang="0">
                  <a:pos x="112" y="17"/>
                </a:cxn>
                <a:cxn ang="0">
                  <a:pos x="121" y="16"/>
                </a:cxn>
                <a:cxn ang="0">
                  <a:pos x="129" y="14"/>
                </a:cxn>
                <a:cxn ang="0">
                  <a:pos x="132" y="12"/>
                </a:cxn>
                <a:cxn ang="0">
                  <a:pos x="132" y="10"/>
                </a:cxn>
              </a:cxnLst>
              <a:rect l="0" t="0" r="r" b="b"/>
              <a:pathLst>
                <a:path w="132" h="21">
                  <a:moveTo>
                    <a:pt x="132" y="10"/>
                  </a:moveTo>
                  <a:lnTo>
                    <a:pt x="130" y="7"/>
                  </a:lnTo>
                  <a:lnTo>
                    <a:pt x="126" y="5"/>
                  </a:lnTo>
                  <a:lnTo>
                    <a:pt x="117" y="3"/>
                  </a:lnTo>
                  <a:lnTo>
                    <a:pt x="107" y="2"/>
                  </a:lnTo>
                  <a:lnTo>
                    <a:pt x="93" y="0"/>
                  </a:lnTo>
                  <a:lnTo>
                    <a:pt x="80" y="0"/>
                  </a:lnTo>
                  <a:lnTo>
                    <a:pt x="64" y="0"/>
                  </a:lnTo>
                  <a:lnTo>
                    <a:pt x="49" y="0"/>
                  </a:lnTo>
                  <a:lnTo>
                    <a:pt x="36" y="2"/>
                  </a:lnTo>
                  <a:lnTo>
                    <a:pt x="24" y="2"/>
                  </a:lnTo>
                  <a:lnTo>
                    <a:pt x="14" y="3"/>
                  </a:lnTo>
                  <a:lnTo>
                    <a:pt x="6" y="7"/>
                  </a:lnTo>
                  <a:lnTo>
                    <a:pt x="2" y="9"/>
                  </a:lnTo>
                  <a:lnTo>
                    <a:pt x="0" y="10"/>
                  </a:lnTo>
                  <a:lnTo>
                    <a:pt x="3" y="14"/>
                  </a:lnTo>
                  <a:lnTo>
                    <a:pt x="9" y="16"/>
                  </a:lnTo>
                  <a:lnTo>
                    <a:pt x="18" y="17"/>
                  </a:lnTo>
                  <a:lnTo>
                    <a:pt x="28" y="19"/>
                  </a:lnTo>
                  <a:lnTo>
                    <a:pt x="43" y="21"/>
                  </a:lnTo>
                  <a:lnTo>
                    <a:pt x="56" y="21"/>
                  </a:lnTo>
                  <a:lnTo>
                    <a:pt x="71" y="21"/>
                  </a:lnTo>
                  <a:lnTo>
                    <a:pt x="86" y="21"/>
                  </a:lnTo>
                  <a:lnTo>
                    <a:pt x="101" y="19"/>
                  </a:lnTo>
                  <a:lnTo>
                    <a:pt x="112" y="17"/>
                  </a:lnTo>
                  <a:lnTo>
                    <a:pt x="121" y="16"/>
                  </a:lnTo>
                  <a:lnTo>
                    <a:pt x="129" y="14"/>
                  </a:lnTo>
                  <a:lnTo>
                    <a:pt x="132" y="12"/>
                  </a:lnTo>
                  <a:lnTo>
                    <a:pt x="132" y="10"/>
                  </a:lnTo>
                  <a:close/>
                </a:path>
              </a:pathLst>
            </a:custGeom>
            <a:blipFill dpi="0" rotWithShape="0">
              <a:blip r:embed="rId5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61" name="Freeform 105"/>
            <p:cNvSpPr>
              <a:spLocks/>
            </p:cNvSpPr>
            <p:nvPr/>
          </p:nvSpPr>
          <p:spPr bwMode="auto">
            <a:xfrm>
              <a:off x="4503" y="3246"/>
              <a:ext cx="132" cy="21"/>
            </a:xfrm>
            <a:custGeom>
              <a:avLst/>
              <a:gdLst/>
              <a:ahLst/>
              <a:cxnLst>
                <a:cxn ang="0">
                  <a:pos x="132" y="10"/>
                </a:cxn>
                <a:cxn ang="0">
                  <a:pos x="130" y="7"/>
                </a:cxn>
                <a:cxn ang="0">
                  <a:pos x="126" y="5"/>
                </a:cxn>
                <a:cxn ang="0">
                  <a:pos x="117" y="3"/>
                </a:cxn>
                <a:cxn ang="0">
                  <a:pos x="107" y="2"/>
                </a:cxn>
                <a:cxn ang="0">
                  <a:pos x="93" y="0"/>
                </a:cxn>
                <a:cxn ang="0">
                  <a:pos x="80" y="0"/>
                </a:cxn>
                <a:cxn ang="0">
                  <a:pos x="64" y="0"/>
                </a:cxn>
                <a:cxn ang="0">
                  <a:pos x="49" y="0"/>
                </a:cxn>
                <a:cxn ang="0">
                  <a:pos x="36" y="2"/>
                </a:cxn>
                <a:cxn ang="0">
                  <a:pos x="24" y="2"/>
                </a:cxn>
                <a:cxn ang="0">
                  <a:pos x="14" y="3"/>
                </a:cxn>
                <a:cxn ang="0">
                  <a:pos x="6" y="7"/>
                </a:cxn>
                <a:cxn ang="0">
                  <a:pos x="2" y="9"/>
                </a:cxn>
                <a:cxn ang="0">
                  <a:pos x="0" y="10"/>
                </a:cxn>
                <a:cxn ang="0">
                  <a:pos x="3" y="14"/>
                </a:cxn>
                <a:cxn ang="0">
                  <a:pos x="9" y="16"/>
                </a:cxn>
                <a:cxn ang="0">
                  <a:pos x="18" y="17"/>
                </a:cxn>
                <a:cxn ang="0">
                  <a:pos x="28" y="19"/>
                </a:cxn>
                <a:cxn ang="0">
                  <a:pos x="43" y="21"/>
                </a:cxn>
                <a:cxn ang="0">
                  <a:pos x="56" y="21"/>
                </a:cxn>
                <a:cxn ang="0">
                  <a:pos x="71" y="21"/>
                </a:cxn>
                <a:cxn ang="0">
                  <a:pos x="86" y="21"/>
                </a:cxn>
                <a:cxn ang="0">
                  <a:pos x="101" y="19"/>
                </a:cxn>
                <a:cxn ang="0">
                  <a:pos x="112" y="17"/>
                </a:cxn>
                <a:cxn ang="0">
                  <a:pos x="121" y="16"/>
                </a:cxn>
                <a:cxn ang="0">
                  <a:pos x="129" y="14"/>
                </a:cxn>
                <a:cxn ang="0">
                  <a:pos x="132" y="12"/>
                </a:cxn>
                <a:cxn ang="0">
                  <a:pos x="132" y="10"/>
                </a:cxn>
              </a:cxnLst>
              <a:rect l="0" t="0" r="r" b="b"/>
              <a:pathLst>
                <a:path w="132" h="21">
                  <a:moveTo>
                    <a:pt x="132" y="10"/>
                  </a:moveTo>
                  <a:lnTo>
                    <a:pt x="130" y="7"/>
                  </a:lnTo>
                  <a:lnTo>
                    <a:pt x="126" y="5"/>
                  </a:lnTo>
                  <a:lnTo>
                    <a:pt x="117" y="3"/>
                  </a:lnTo>
                  <a:lnTo>
                    <a:pt x="107" y="2"/>
                  </a:lnTo>
                  <a:lnTo>
                    <a:pt x="93" y="0"/>
                  </a:lnTo>
                  <a:lnTo>
                    <a:pt x="80" y="0"/>
                  </a:lnTo>
                  <a:lnTo>
                    <a:pt x="64" y="0"/>
                  </a:lnTo>
                  <a:lnTo>
                    <a:pt x="49" y="0"/>
                  </a:lnTo>
                  <a:lnTo>
                    <a:pt x="36" y="2"/>
                  </a:lnTo>
                  <a:lnTo>
                    <a:pt x="24" y="2"/>
                  </a:lnTo>
                  <a:lnTo>
                    <a:pt x="14" y="3"/>
                  </a:lnTo>
                  <a:lnTo>
                    <a:pt x="6" y="7"/>
                  </a:lnTo>
                  <a:lnTo>
                    <a:pt x="2" y="9"/>
                  </a:lnTo>
                  <a:lnTo>
                    <a:pt x="0" y="10"/>
                  </a:lnTo>
                  <a:lnTo>
                    <a:pt x="3" y="14"/>
                  </a:lnTo>
                  <a:lnTo>
                    <a:pt x="9" y="16"/>
                  </a:lnTo>
                  <a:lnTo>
                    <a:pt x="18" y="17"/>
                  </a:lnTo>
                  <a:lnTo>
                    <a:pt x="28" y="19"/>
                  </a:lnTo>
                  <a:lnTo>
                    <a:pt x="43" y="21"/>
                  </a:lnTo>
                  <a:lnTo>
                    <a:pt x="56" y="21"/>
                  </a:lnTo>
                  <a:lnTo>
                    <a:pt x="71" y="21"/>
                  </a:lnTo>
                  <a:lnTo>
                    <a:pt x="86" y="21"/>
                  </a:lnTo>
                  <a:lnTo>
                    <a:pt x="101" y="19"/>
                  </a:lnTo>
                  <a:lnTo>
                    <a:pt x="112" y="17"/>
                  </a:lnTo>
                  <a:lnTo>
                    <a:pt x="121" y="16"/>
                  </a:lnTo>
                  <a:lnTo>
                    <a:pt x="129" y="14"/>
                  </a:lnTo>
                  <a:lnTo>
                    <a:pt x="132" y="12"/>
                  </a:lnTo>
                  <a:lnTo>
                    <a:pt x="132" y="10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62" name="Freeform 106"/>
            <p:cNvSpPr>
              <a:spLocks/>
            </p:cNvSpPr>
            <p:nvPr/>
          </p:nvSpPr>
          <p:spPr bwMode="auto">
            <a:xfrm>
              <a:off x="4525" y="3188"/>
              <a:ext cx="83" cy="79"/>
            </a:xfrm>
            <a:custGeom>
              <a:avLst/>
              <a:gdLst/>
              <a:ahLst/>
              <a:cxnLst>
                <a:cxn ang="0">
                  <a:pos x="74" y="77"/>
                </a:cxn>
                <a:cxn ang="0">
                  <a:pos x="65" y="79"/>
                </a:cxn>
                <a:cxn ang="0">
                  <a:pos x="51" y="79"/>
                </a:cxn>
                <a:cxn ang="0">
                  <a:pos x="34" y="79"/>
                </a:cxn>
                <a:cxn ang="0">
                  <a:pos x="20" y="79"/>
                </a:cxn>
                <a:cxn ang="0">
                  <a:pos x="15" y="77"/>
                </a:cxn>
                <a:cxn ang="0">
                  <a:pos x="12" y="74"/>
                </a:cxn>
                <a:cxn ang="0">
                  <a:pos x="5" y="47"/>
                </a:cxn>
                <a:cxn ang="0">
                  <a:pos x="0" y="23"/>
                </a:cxn>
                <a:cxn ang="0">
                  <a:pos x="0" y="0"/>
                </a:cxn>
                <a:cxn ang="0">
                  <a:pos x="83" y="0"/>
                </a:cxn>
                <a:cxn ang="0">
                  <a:pos x="83" y="31"/>
                </a:cxn>
                <a:cxn ang="0">
                  <a:pos x="80" y="56"/>
                </a:cxn>
                <a:cxn ang="0">
                  <a:pos x="74" y="77"/>
                </a:cxn>
              </a:cxnLst>
              <a:rect l="0" t="0" r="r" b="b"/>
              <a:pathLst>
                <a:path w="83" h="79">
                  <a:moveTo>
                    <a:pt x="74" y="77"/>
                  </a:moveTo>
                  <a:lnTo>
                    <a:pt x="65" y="79"/>
                  </a:lnTo>
                  <a:lnTo>
                    <a:pt x="51" y="79"/>
                  </a:lnTo>
                  <a:lnTo>
                    <a:pt x="34" y="79"/>
                  </a:lnTo>
                  <a:lnTo>
                    <a:pt x="20" y="79"/>
                  </a:lnTo>
                  <a:lnTo>
                    <a:pt x="15" y="77"/>
                  </a:lnTo>
                  <a:lnTo>
                    <a:pt x="12" y="74"/>
                  </a:lnTo>
                  <a:lnTo>
                    <a:pt x="5" y="47"/>
                  </a:lnTo>
                  <a:lnTo>
                    <a:pt x="0" y="23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31"/>
                  </a:lnTo>
                  <a:lnTo>
                    <a:pt x="80" y="56"/>
                  </a:lnTo>
                  <a:lnTo>
                    <a:pt x="74" y="77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63" name="Freeform 107"/>
            <p:cNvSpPr>
              <a:spLocks/>
            </p:cNvSpPr>
            <p:nvPr/>
          </p:nvSpPr>
          <p:spPr bwMode="auto">
            <a:xfrm>
              <a:off x="4525" y="3188"/>
              <a:ext cx="83" cy="79"/>
            </a:xfrm>
            <a:custGeom>
              <a:avLst/>
              <a:gdLst/>
              <a:ahLst/>
              <a:cxnLst>
                <a:cxn ang="0">
                  <a:pos x="74" y="77"/>
                </a:cxn>
                <a:cxn ang="0">
                  <a:pos x="65" y="79"/>
                </a:cxn>
                <a:cxn ang="0">
                  <a:pos x="51" y="79"/>
                </a:cxn>
                <a:cxn ang="0">
                  <a:pos x="34" y="79"/>
                </a:cxn>
                <a:cxn ang="0">
                  <a:pos x="20" y="79"/>
                </a:cxn>
                <a:cxn ang="0">
                  <a:pos x="15" y="77"/>
                </a:cxn>
                <a:cxn ang="0">
                  <a:pos x="12" y="74"/>
                </a:cxn>
                <a:cxn ang="0">
                  <a:pos x="5" y="47"/>
                </a:cxn>
                <a:cxn ang="0">
                  <a:pos x="0" y="23"/>
                </a:cxn>
                <a:cxn ang="0">
                  <a:pos x="0" y="0"/>
                </a:cxn>
                <a:cxn ang="0">
                  <a:pos x="83" y="0"/>
                </a:cxn>
                <a:cxn ang="0">
                  <a:pos x="83" y="31"/>
                </a:cxn>
                <a:cxn ang="0">
                  <a:pos x="80" y="56"/>
                </a:cxn>
                <a:cxn ang="0">
                  <a:pos x="74" y="77"/>
                </a:cxn>
              </a:cxnLst>
              <a:rect l="0" t="0" r="r" b="b"/>
              <a:pathLst>
                <a:path w="83" h="79">
                  <a:moveTo>
                    <a:pt x="74" y="77"/>
                  </a:moveTo>
                  <a:lnTo>
                    <a:pt x="65" y="79"/>
                  </a:lnTo>
                  <a:lnTo>
                    <a:pt x="51" y="79"/>
                  </a:lnTo>
                  <a:lnTo>
                    <a:pt x="34" y="79"/>
                  </a:lnTo>
                  <a:lnTo>
                    <a:pt x="20" y="79"/>
                  </a:lnTo>
                  <a:lnTo>
                    <a:pt x="15" y="77"/>
                  </a:lnTo>
                  <a:lnTo>
                    <a:pt x="12" y="74"/>
                  </a:lnTo>
                  <a:lnTo>
                    <a:pt x="5" y="47"/>
                  </a:lnTo>
                  <a:lnTo>
                    <a:pt x="0" y="23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31"/>
                  </a:lnTo>
                  <a:lnTo>
                    <a:pt x="80" y="56"/>
                  </a:lnTo>
                  <a:lnTo>
                    <a:pt x="74" y="77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64" name="Freeform 108"/>
            <p:cNvSpPr>
              <a:spLocks/>
            </p:cNvSpPr>
            <p:nvPr/>
          </p:nvSpPr>
          <p:spPr bwMode="auto">
            <a:xfrm>
              <a:off x="4525" y="3181"/>
              <a:ext cx="83" cy="12"/>
            </a:xfrm>
            <a:custGeom>
              <a:avLst/>
              <a:gdLst/>
              <a:ahLst/>
              <a:cxnLst>
                <a:cxn ang="0">
                  <a:pos x="83" y="7"/>
                </a:cxn>
                <a:cxn ang="0">
                  <a:pos x="82" y="5"/>
                </a:cxn>
                <a:cxn ang="0">
                  <a:pos x="77" y="3"/>
                </a:cxn>
                <a:cxn ang="0">
                  <a:pos x="68" y="1"/>
                </a:cxn>
                <a:cxn ang="0">
                  <a:pos x="58" y="0"/>
                </a:cxn>
                <a:cxn ang="0">
                  <a:pos x="46" y="0"/>
                </a:cxn>
                <a:cxn ang="0">
                  <a:pos x="34" y="0"/>
                </a:cxn>
                <a:cxn ang="0">
                  <a:pos x="23" y="1"/>
                </a:cxn>
                <a:cxn ang="0">
                  <a:pos x="12" y="1"/>
                </a:cxn>
                <a:cxn ang="0">
                  <a:pos x="5" y="3"/>
                </a:cxn>
                <a:cxn ang="0">
                  <a:pos x="2" y="5"/>
                </a:cxn>
                <a:cxn ang="0">
                  <a:pos x="0" y="7"/>
                </a:cxn>
                <a:cxn ang="0">
                  <a:pos x="3" y="8"/>
                </a:cxn>
                <a:cxn ang="0">
                  <a:pos x="11" y="10"/>
                </a:cxn>
                <a:cxn ang="0">
                  <a:pos x="20" y="12"/>
                </a:cxn>
                <a:cxn ang="0">
                  <a:pos x="30" y="12"/>
                </a:cxn>
                <a:cxn ang="0">
                  <a:pos x="43" y="12"/>
                </a:cxn>
                <a:cxn ang="0">
                  <a:pos x="55" y="12"/>
                </a:cxn>
                <a:cxn ang="0">
                  <a:pos x="65" y="12"/>
                </a:cxn>
                <a:cxn ang="0">
                  <a:pos x="74" y="10"/>
                </a:cxn>
                <a:cxn ang="0">
                  <a:pos x="80" y="8"/>
                </a:cxn>
                <a:cxn ang="0">
                  <a:pos x="83" y="7"/>
                </a:cxn>
                <a:cxn ang="0">
                  <a:pos x="83" y="7"/>
                </a:cxn>
              </a:cxnLst>
              <a:rect l="0" t="0" r="r" b="b"/>
              <a:pathLst>
                <a:path w="83" h="12">
                  <a:moveTo>
                    <a:pt x="83" y="7"/>
                  </a:moveTo>
                  <a:lnTo>
                    <a:pt x="82" y="5"/>
                  </a:lnTo>
                  <a:lnTo>
                    <a:pt x="77" y="3"/>
                  </a:lnTo>
                  <a:lnTo>
                    <a:pt x="68" y="1"/>
                  </a:lnTo>
                  <a:lnTo>
                    <a:pt x="58" y="0"/>
                  </a:lnTo>
                  <a:lnTo>
                    <a:pt x="46" y="0"/>
                  </a:lnTo>
                  <a:lnTo>
                    <a:pt x="34" y="0"/>
                  </a:lnTo>
                  <a:lnTo>
                    <a:pt x="23" y="1"/>
                  </a:lnTo>
                  <a:lnTo>
                    <a:pt x="12" y="1"/>
                  </a:lnTo>
                  <a:lnTo>
                    <a:pt x="5" y="3"/>
                  </a:lnTo>
                  <a:lnTo>
                    <a:pt x="2" y="5"/>
                  </a:lnTo>
                  <a:lnTo>
                    <a:pt x="0" y="7"/>
                  </a:lnTo>
                  <a:lnTo>
                    <a:pt x="3" y="8"/>
                  </a:lnTo>
                  <a:lnTo>
                    <a:pt x="11" y="10"/>
                  </a:lnTo>
                  <a:lnTo>
                    <a:pt x="20" y="12"/>
                  </a:lnTo>
                  <a:lnTo>
                    <a:pt x="30" y="12"/>
                  </a:lnTo>
                  <a:lnTo>
                    <a:pt x="43" y="12"/>
                  </a:lnTo>
                  <a:lnTo>
                    <a:pt x="55" y="12"/>
                  </a:lnTo>
                  <a:lnTo>
                    <a:pt x="65" y="12"/>
                  </a:lnTo>
                  <a:lnTo>
                    <a:pt x="74" y="10"/>
                  </a:lnTo>
                  <a:lnTo>
                    <a:pt x="80" y="8"/>
                  </a:lnTo>
                  <a:lnTo>
                    <a:pt x="83" y="7"/>
                  </a:lnTo>
                  <a:lnTo>
                    <a:pt x="83" y="7"/>
                  </a:lnTo>
                  <a:close/>
                </a:path>
              </a:pathLst>
            </a:custGeom>
            <a:blipFill dpi="0" rotWithShape="0">
              <a:blip r:embed="rId5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65" name="Freeform 109"/>
            <p:cNvSpPr>
              <a:spLocks/>
            </p:cNvSpPr>
            <p:nvPr/>
          </p:nvSpPr>
          <p:spPr bwMode="auto">
            <a:xfrm>
              <a:off x="4525" y="3181"/>
              <a:ext cx="83" cy="12"/>
            </a:xfrm>
            <a:custGeom>
              <a:avLst/>
              <a:gdLst/>
              <a:ahLst/>
              <a:cxnLst>
                <a:cxn ang="0">
                  <a:pos x="83" y="7"/>
                </a:cxn>
                <a:cxn ang="0">
                  <a:pos x="82" y="5"/>
                </a:cxn>
                <a:cxn ang="0">
                  <a:pos x="77" y="3"/>
                </a:cxn>
                <a:cxn ang="0">
                  <a:pos x="68" y="1"/>
                </a:cxn>
                <a:cxn ang="0">
                  <a:pos x="58" y="0"/>
                </a:cxn>
                <a:cxn ang="0">
                  <a:pos x="46" y="0"/>
                </a:cxn>
                <a:cxn ang="0">
                  <a:pos x="34" y="0"/>
                </a:cxn>
                <a:cxn ang="0">
                  <a:pos x="23" y="1"/>
                </a:cxn>
                <a:cxn ang="0">
                  <a:pos x="12" y="1"/>
                </a:cxn>
                <a:cxn ang="0">
                  <a:pos x="5" y="3"/>
                </a:cxn>
                <a:cxn ang="0">
                  <a:pos x="2" y="5"/>
                </a:cxn>
                <a:cxn ang="0">
                  <a:pos x="0" y="7"/>
                </a:cxn>
                <a:cxn ang="0">
                  <a:pos x="3" y="8"/>
                </a:cxn>
                <a:cxn ang="0">
                  <a:pos x="11" y="10"/>
                </a:cxn>
                <a:cxn ang="0">
                  <a:pos x="20" y="12"/>
                </a:cxn>
                <a:cxn ang="0">
                  <a:pos x="30" y="12"/>
                </a:cxn>
                <a:cxn ang="0">
                  <a:pos x="43" y="12"/>
                </a:cxn>
                <a:cxn ang="0">
                  <a:pos x="55" y="12"/>
                </a:cxn>
                <a:cxn ang="0">
                  <a:pos x="65" y="12"/>
                </a:cxn>
                <a:cxn ang="0">
                  <a:pos x="74" y="10"/>
                </a:cxn>
                <a:cxn ang="0">
                  <a:pos x="80" y="8"/>
                </a:cxn>
                <a:cxn ang="0">
                  <a:pos x="83" y="7"/>
                </a:cxn>
                <a:cxn ang="0">
                  <a:pos x="83" y="7"/>
                </a:cxn>
              </a:cxnLst>
              <a:rect l="0" t="0" r="r" b="b"/>
              <a:pathLst>
                <a:path w="83" h="12">
                  <a:moveTo>
                    <a:pt x="83" y="7"/>
                  </a:moveTo>
                  <a:lnTo>
                    <a:pt x="82" y="5"/>
                  </a:lnTo>
                  <a:lnTo>
                    <a:pt x="77" y="3"/>
                  </a:lnTo>
                  <a:lnTo>
                    <a:pt x="68" y="1"/>
                  </a:lnTo>
                  <a:lnTo>
                    <a:pt x="58" y="0"/>
                  </a:lnTo>
                  <a:lnTo>
                    <a:pt x="46" y="0"/>
                  </a:lnTo>
                  <a:lnTo>
                    <a:pt x="34" y="0"/>
                  </a:lnTo>
                  <a:lnTo>
                    <a:pt x="23" y="1"/>
                  </a:lnTo>
                  <a:lnTo>
                    <a:pt x="12" y="1"/>
                  </a:lnTo>
                  <a:lnTo>
                    <a:pt x="5" y="3"/>
                  </a:lnTo>
                  <a:lnTo>
                    <a:pt x="2" y="5"/>
                  </a:lnTo>
                  <a:lnTo>
                    <a:pt x="0" y="7"/>
                  </a:lnTo>
                  <a:lnTo>
                    <a:pt x="3" y="8"/>
                  </a:lnTo>
                  <a:lnTo>
                    <a:pt x="11" y="10"/>
                  </a:lnTo>
                  <a:lnTo>
                    <a:pt x="20" y="12"/>
                  </a:lnTo>
                  <a:lnTo>
                    <a:pt x="30" y="12"/>
                  </a:lnTo>
                  <a:lnTo>
                    <a:pt x="43" y="12"/>
                  </a:lnTo>
                  <a:lnTo>
                    <a:pt x="55" y="12"/>
                  </a:lnTo>
                  <a:lnTo>
                    <a:pt x="65" y="12"/>
                  </a:lnTo>
                  <a:lnTo>
                    <a:pt x="74" y="10"/>
                  </a:lnTo>
                  <a:lnTo>
                    <a:pt x="80" y="8"/>
                  </a:lnTo>
                  <a:lnTo>
                    <a:pt x="83" y="7"/>
                  </a:lnTo>
                  <a:lnTo>
                    <a:pt x="83" y="7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66" name="Freeform 110"/>
            <p:cNvSpPr>
              <a:spLocks/>
            </p:cNvSpPr>
            <p:nvPr/>
          </p:nvSpPr>
          <p:spPr bwMode="auto">
            <a:xfrm>
              <a:off x="4043" y="3283"/>
              <a:ext cx="223" cy="100"/>
            </a:xfrm>
            <a:custGeom>
              <a:avLst/>
              <a:gdLst/>
              <a:ahLst/>
              <a:cxnLst>
                <a:cxn ang="0">
                  <a:pos x="104" y="9"/>
                </a:cxn>
                <a:cxn ang="0">
                  <a:pos x="74" y="0"/>
                </a:cxn>
                <a:cxn ang="0">
                  <a:pos x="0" y="70"/>
                </a:cxn>
                <a:cxn ang="0">
                  <a:pos x="186" y="100"/>
                </a:cxn>
                <a:cxn ang="0">
                  <a:pos x="223" y="48"/>
                </a:cxn>
                <a:cxn ang="0">
                  <a:pos x="104" y="9"/>
                </a:cxn>
              </a:cxnLst>
              <a:rect l="0" t="0" r="r" b="b"/>
              <a:pathLst>
                <a:path w="223" h="100">
                  <a:moveTo>
                    <a:pt x="104" y="9"/>
                  </a:moveTo>
                  <a:lnTo>
                    <a:pt x="74" y="0"/>
                  </a:lnTo>
                  <a:lnTo>
                    <a:pt x="0" y="70"/>
                  </a:lnTo>
                  <a:lnTo>
                    <a:pt x="186" y="100"/>
                  </a:lnTo>
                  <a:lnTo>
                    <a:pt x="223" y="48"/>
                  </a:lnTo>
                  <a:lnTo>
                    <a:pt x="104" y="9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67" name="Freeform 111"/>
            <p:cNvSpPr>
              <a:spLocks/>
            </p:cNvSpPr>
            <p:nvPr/>
          </p:nvSpPr>
          <p:spPr bwMode="auto">
            <a:xfrm>
              <a:off x="4043" y="3283"/>
              <a:ext cx="223" cy="100"/>
            </a:xfrm>
            <a:custGeom>
              <a:avLst/>
              <a:gdLst/>
              <a:ahLst/>
              <a:cxnLst>
                <a:cxn ang="0">
                  <a:pos x="104" y="9"/>
                </a:cxn>
                <a:cxn ang="0">
                  <a:pos x="74" y="0"/>
                </a:cxn>
                <a:cxn ang="0">
                  <a:pos x="0" y="70"/>
                </a:cxn>
                <a:cxn ang="0">
                  <a:pos x="186" y="100"/>
                </a:cxn>
                <a:cxn ang="0">
                  <a:pos x="223" y="48"/>
                </a:cxn>
                <a:cxn ang="0">
                  <a:pos x="104" y="9"/>
                </a:cxn>
              </a:cxnLst>
              <a:rect l="0" t="0" r="r" b="b"/>
              <a:pathLst>
                <a:path w="223" h="100">
                  <a:moveTo>
                    <a:pt x="104" y="9"/>
                  </a:moveTo>
                  <a:lnTo>
                    <a:pt x="74" y="0"/>
                  </a:lnTo>
                  <a:lnTo>
                    <a:pt x="0" y="70"/>
                  </a:lnTo>
                  <a:lnTo>
                    <a:pt x="186" y="100"/>
                  </a:lnTo>
                  <a:lnTo>
                    <a:pt x="223" y="48"/>
                  </a:lnTo>
                  <a:lnTo>
                    <a:pt x="104" y="9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68" name="Freeform 112"/>
            <p:cNvSpPr>
              <a:spLocks/>
            </p:cNvSpPr>
            <p:nvPr/>
          </p:nvSpPr>
          <p:spPr bwMode="auto">
            <a:xfrm>
              <a:off x="4528" y="3272"/>
              <a:ext cx="227" cy="104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227" y="13"/>
                </a:cxn>
                <a:cxn ang="0">
                  <a:pos x="205" y="104"/>
                </a:cxn>
                <a:cxn ang="0">
                  <a:pos x="0" y="87"/>
                </a:cxn>
                <a:cxn ang="0">
                  <a:pos x="12" y="66"/>
                </a:cxn>
                <a:cxn ang="0">
                  <a:pos x="99" y="0"/>
                </a:cxn>
              </a:cxnLst>
              <a:rect l="0" t="0" r="r" b="b"/>
              <a:pathLst>
                <a:path w="227" h="104">
                  <a:moveTo>
                    <a:pt x="99" y="0"/>
                  </a:moveTo>
                  <a:lnTo>
                    <a:pt x="227" y="13"/>
                  </a:lnTo>
                  <a:lnTo>
                    <a:pt x="205" y="104"/>
                  </a:lnTo>
                  <a:lnTo>
                    <a:pt x="0" y="87"/>
                  </a:lnTo>
                  <a:lnTo>
                    <a:pt x="12" y="66"/>
                  </a:lnTo>
                  <a:lnTo>
                    <a:pt x="99" y="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69" name="Freeform 113"/>
            <p:cNvSpPr>
              <a:spLocks/>
            </p:cNvSpPr>
            <p:nvPr/>
          </p:nvSpPr>
          <p:spPr bwMode="auto">
            <a:xfrm>
              <a:off x="4528" y="3272"/>
              <a:ext cx="227" cy="104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227" y="13"/>
                </a:cxn>
                <a:cxn ang="0">
                  <a:pos x="205" y="104"/>
                </a:cxn>
                <a:cxn ang="0">
                  <a:pos x="0" y="87"/>
                </a:cxn>
                <a:cxn ang="0">
                  <a:pos x="12" y="66"/>
                </a:cxn>
                <a:cxn ang="0">
                  <a:pos x="99" y="0"/>
                </a:cxn>
              </a:cxnLst>
              <a:rect l="0" t="0" r="r" b="b"/>
              <a:pathLst>
                <a:path w="227" h="104">
                  <a:moveTo>
                    <a:pt x="99" y="0"/>
                  </a:moveTo>
                  <a:lnTo>
                    <a:pt x="227" y="13"/>
                  </a:lnTo>
                  <a:lnTo>
                    <a:pt x="205" y="104"/>
                  </a:lnTo>
                  <a:lnTo>
                    <a:pt x="0" y="87"/>
                  </a:lnTo>
                  <a:lnTo>
                    <a:pt x="12" y="66"/>
                  </a:lnTo>
                  <a:lnTo>
                    <a:pt x="99" y="0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70" name="Freeform 114"/>
            <p:cNvSpPr>
              <a:spLocks/>
            </p:cNvSpPr>
            <p:nvPr/>
          </p:nvSpPr>
          <p:spPr bwMode="auto">
            <a:xfrm>
              <a:off x="4679" y="3263"/>
              <a:ext cx="137" cy="108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3" y="0"/>
                </a:cxn>
                <a:cxn ang="0">
                  <a:pos x="127" y="15"/>
                </a:cxn>
                <a:cxn ang="0">
                  <a:pos x="137" y="108"/>
                </a:cxn>
                <a:cxn ang="0">
                  <a:pos x="54" y="105"/>
                </a:cxn>
                <a:cxn ang="0">
                  <a:pos x="0" y="15"/>
                </a:cxn>
              </a:cxnLst>
              <a:rect l="0" t="0" r="r" b="b"/>
              <a:pathLst>
                <a:path w="137" h="108">
                  <a:moveTo>
                    <a:pt x="0" y="15"/>
                  </a:moveTo>
                  <a:lnTo>
                    <a:pt x="3" y="0"/>
                  </a:lnTo>
                  <a:lnTo>
                    <a:pt x="127" y="15"/>
                  </a:lnTo>
                  <a:lnTo>
                    <a:pt x="137" y="108"/>
                  </a:lnTo>
                  <a:lnTo>
                    <a:pt x="54" y="105"/>
                  </a:lnTo>
                  <a:lnTo>
                    <a:pt x="0" y="15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71" name="Freeform 115"/>
            <p:cNvSpPr>
              <a:spLocks/>
            </p:cNvSpPr>
            <p:nvPr/>
          </p:nvSpPr>
          <p:spPr bwMode="auto">
            <a:xfrm>
              <a:off x="4679" y="3263"/>
              <a:ext cx="137" cy="108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3" y="0"/>
                </a:cxn>
                <a:cxn ang="0">
                  <a:pos x="127" y="15"/>
                </a:cxn>
                <a:cxn ang="0">
                  <a:pos x="137" y="108"/>
                </a:cxn>
                <a:cxn ang="0">
                  <a:pos x="54" y="105"/>
                </a:cxn>
                <a:cxn ang="0">
                  <a:pos x="0" y="15"/>
                </a:cxn>
              </a:cxnLst>
              <a:rect l="0" t="0" r="r" b="b"/>
              <a:pathLst>
                <a:path w="137" h="108">
                  <a:moveTo>
                    <a:pt x="0" y="15"/>
                  </a:moveTo>
                  <a:lnTo>
                    <a:pt x="3" y="0"/>
                  </a:lnTo>
                  <a:lnTo>
                    <a:pt x="127" y="15"/>
                  </a:lnTo>
                  <a:lnTo>
                    <a:pt x="137" y="108"/>
                  </a:lnTo>
                  <a:lnTo>
                    <a:pt x="54" y="105"/>
                  </a:lnTo>
                  <a:lnTo>
                    <a:pt x="0" y="15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72" name="Freeform 116"/>
            <p:cNvSpPr>
              <a:spLocks/>
            </p:cNvSpPr>
            <p:nvPr/>
          </p:nvSpPr>
          <p:spPr bwMode="auto">
            <a:xfrm>
              <a:off x="4362" y="3265"/>
              <a:ext cx="268" cy="80"/>
            </a:xfrm>
            <a:custGeom>
              <a:avLst/>
              <a:gdLst/>
              <a:ahLst/>
              <a:cxnLst>
                <a:cxn ang="0">
                  <a:pos x="50" y="9"/>
                </a:cxn>
                <a:cxn ang="0">
                  <a:pos x="77" y="2"/>
                </a:cxn>
                <a:cxn ang="0">
                  <a:pos x="106" y="0"/>
                </a:cxn>
                <a:cxn ang="0">
                  <a:pos x="134" y="2"/>
                </a:cxn>
                <a:cxn ang="0">
                  <a:pos x="163" y="9"/>
                </a:cxn>
                <a:cxn ang="0">
                  <a:pos x="168" y="9"/>
                </a:cxn>
                <a:cxn ang="0">
                  <a:pos x="218" y="13"/>
                </a:cxn>
                <a:cxn ang="0">
                  <a:pos x="268" y="13"/>
                </a:cxn>
                <a:cxn ang="0">
                  <a:pos x="268" y="71"/>
                </a:cxn>
                <a:cxn ang="0">
                  <a:pos x="68" y="67"/>
                </a:cxn>
                <a:cxn ang="0">
                  <a:pos x="68" y="67"/>
                </a:cxn>
                <a:cxn ang="0">
                  <a:pos x="50" y="64"/>
                </a:cxn>
                <a:cxn ang="0">
                  <a:pos x="31" y="67"/>
                </a:cxn>
                <a:cxn ang="0">
                  <a:pos x="12" y="73"/>
                </a:cxn>
                <a:cxn ang="0">
                  <a:pos x="0" y="80"/>
                </a:cxn>
                <a:cxn ang="0">
                  <a:pos x="50" y="9"/>
                </a:cxn>
              </a:cxnLst>
              <a:rect l="0" t="0" r="r" b="b"/>
              <a:pathLst>
                <a:path w="268" h="80">
                  <a:moveTo>
                    <a:pt x="50" y="9"/>
                  </a:moveTo>
                  <a:lnTo>
                    <a:pt x="77" y="2"/>
                  </a:lnTo>
                  <a:lnTo>
                    <a:pt x="106" y="0"/>
                  </a:lnTo>
                  <a:lnTo>
                    <a:pt x="134" y="2"/>
                  </a:lnTo>
                  <a:lnTo>
                    <a:pt x="163" y="9"/>
                  </a:lnTo>
                  <a:lnTo>
                    <a:pt x="168" y="9"/>
                  </a:lnTo>
                  <a:lnTo>
                    <a:pt x="218" y="13"/>
                  </a:lnTo>
                  <a:lnTo>
                    <a:pt x="268" y="13"/>
                  </a:lnTo>
                  <a:lnTo>
                    <a:pt x="268" y="71"/>
                  </a:lnTo>
                  <a:lnTo>
                    <a:pt x="68" y="67"/>
                  </a:lnTo>
                  <a:lnTo>
                    <a:pt x="68" y="67"/>
                  </a:lnTo>
                  <a:lnTo>
                    <a:pt x="50" y="64"/>
                  </a:lnTo>
                  <a:lnTo>
                    <a:pt x="31" y="67"/>
                  </a:lnTo>
                  <a:lnTo>
                    <a:pt x="12" y="73"/>
                  </a:lnTo>
                  <a:lnTo>
                    <a:pt x="0" y="80"/>
                  </a:lnTo>
                  <a:lnTo>
                    <a:pt x="50" y="9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73" name="Freeform 117"/>
            <p:cNvSpPr>
              <a:spLocks/>
            </p:cNvSpPr>
            <p:nvPr/>
          </p:nvSpPr>
          <p:spPr bwMode="auto">
            <a:xfrm>
              <a:off x="4362" y="3265"/>
              <a:ext cx="268" cy="80"/>
            </a:xfrm>
            <a:custGeom>
              <a:avLst/>
              <a:gdLst/>
              <a:ahLst/>
              <a:cxnLst>
                <a:cxn ang="0">
                  <a:pos x="50" y="9"/>
                </a:cxn>
                <a:cxn ang="0">
                  <a:pos x="77" y="2"/>
                </a:cxn>
                <a:cxn ang="0">
                  <a:pos x="106" y="0"/>
                </a:cxn>
                <a:cxn ang="0">
                  <a:pos x="134" y="2"/>
                </a:cxn>
                <a:cxn ang="0">
                  <a:pos x="163" y="9"/>
                </a:cxn>
                <a:cxn ang="0">
                  <a:pos x="168" y="9"/>
                </a:cxn>
                <a:cxn ang="0">
                  <a:pos x="218" y="13"/>
                </a:cxn>
                <a:cxn ang="0">
                  <a:pos x="268" y="13"/>
                </a:cxn>
                <a:cxn ang="0">
                  <a:pos x="268" y="71"/>
                </a:cxn>
                <a:cxn ang="0">
                  <a:pos x="68" y="67"/>
                </a:cxn>
                <a:cxn ang="0">
                  <a:pos x="68" y="67"/>
                </a:cxn>
                <a:cxn ang="0">
                  <a:pos x="50" y="64"/>
                </a:cxn>
                <a:cxn ang="0">
                  <a:pos x="31" y="67"/>
                </a:cxn>
                <a:cxn ang="0">
                  <a:pos x="12" y="73"/>
                </a:cxn>
                <a:cxn ang="0">
                  <a:pos x="0" y="80"/>
                </a:cxn>
                <a:cxn ang="0">
                  <a:pos x="50" y="9"/>
                </a:cxn>
              </a:cxnLst>
              <a:rect l="0" t="0" r="r" b="b"/>
              <a:pathLst>
                <a:path w="268" h="80">
                  <a:moveTo>
                    <a:pt x="50" y="9"/>
                  </a:moveTo>
                  <a:lnTo>
                    <a:pt x="77" y="2"/>
                  </a:lnTo>
                  <a:lnTo>
                    <a:pt x="106" y="0"/>
                  </a:lnTo>
                  <a:lnTo>
                    <a:pt x="134" y="2"/>
                  </a:lnTo>
                  <a:lnTo>
                    <a:pt x="163" y="9"/>
                  </a:lnTo>
                  <a:lnTo>
                    <a:pt x="168" y="9"/>
                  </a:lnTo>
                  <a:lnTo>
                    <a:pt x="218" y="13"/>
                  </a:lnTo>
                  <a:lnTo>
                    <a:pt x="268" y="13"/>
                  </a:lnTo>
                  <a:lnTo>
                    <a:pt x="268" y="71"/>
                  </a:lnTo>
                  <a:lnTo>
                    <a:pt x="68" y="67"/>
                  </a:lnTo>
                  <a:lnTo>
                    <a:pt x="68" y="67"/>
                  </a:lnTo>
                  <a:lnTo>
                    <a:pt x="50" y="64"/>
                  </a:lnTo>
                  <a:lnTo>
                    <a:pt x="31" y="67"/>
                  </a:lnTo>
                  <a:lnTo>
                    <a:pt x="12" y="73"/>
                  </a:lnTo>
                  <a:lnTo>
                    <a:pt x="0" y="80"/>
                  </a:lnTo>
                  <a:lnTo>
                    <a:pt x="50" y="9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74" name="Freeform 118"/>
            <p:cNvSpPr>
              <a:spLocks/>
            </p:cNvSpPr>
            <p:nvPr/>
          </p:nvSpPr>
          <p:spPr bwMode="auto">
            <a:xfrm>
              <a:off x="4120" y="3255"/>
              <a:ext cx="308" cy="91"/>
            </a:xfrm>
            <a:custGeom>
              <a:avLst/>
              <a:gdLst/>
              <a:ahLst/>
              <a:cxnLst>
                <a:cxn ang="0">
                  <a:pos x="308" y="14"/>
                </a:cxn>
                <a:cxn ang="0">
                  <a:pos x="302" y="8"/>
                </a:cxn>
                <a:cxn ang="0">
                  <a:pos x="291" y="1"/>
                </a:cxn>
                <a:cxn ang="0">
                  <a:pos x="277" y="0"/>
                </a:cxn>
                <a:cxn ang="0">
                  <a:pos x="264" y="1"/>
                </a:cxn>
                <a:cxn ang="0">
                  <a:pos x="251" y="5"/>
                </a:cxn>
                <a:cxn ang="0">
                  <a:pos x="211" y="10"/>
                </a:cxn>
                <a:cxn ang="0">
                  <a:pos x="72" y="16"/>
                </a:cxn>
                <a:cxn ang="0">
                  <a:pos x="0" y="74"/>
                </a:cxn>
                <a:cxn ang="0">
                  <a:pos x="139" y="83"/>
                </a:cxn>
                <a:cxn ang="0">
                  <a:pos x="178" y="77"/>
                </a:cxn>
                <a:cxn ang="0">
                  <a:pos x="192" y="76"/>
                </a:cxn>
                <a:cxn ang="0">
                  <a:pos x="205" y="72"/>
                </a:cxn>
                <a:cxn ang="0">
                  <a:pos x="218" y="76"/>
                </a:cxn>
                <a:cxn ang="0">
                  <a:pos x="230" y="81"/>
                </a:cxn>
                <a:cxn ang="0">
                  <a:pos x="240" y="91"/>
                </a:cxn>
                <a:cxn ang="0">
                  <a:pos x="308" y="14"/>
                </a:cxn>
              </a:cxnLst>
              <a:rect l="0" t="0" r="r" b="b"/>
              <a:pathLst>
                <a:path w="308" h="91">
                  <a:moveTo>
                    <a:pt x="308" y="14"/>
                  </a:moveTo>
                  <a:lnTo>
                    <a:pt x="302" y="8"/>
                  </a:lnTo>
                  <a:lnTo>
                    <a:pt x="291" y="1"/>
                  </a:lnTo>
                  <a:lnTo>
                    <a:pt x="277" y="0"/>
                  </a:lnTo>
                  <a:lnTo>
                    <a:pt x="264" y="1"/>
                  </a:lnTo>
                  <a:lnTo>
                    <a:pt x="251" y="5"/>
                  </a:lnTo>
                  <a:lnTo>
                    <a:pt x="211" y="10"/>
                  </a:lnTo>
                  <a:lnTo>
                    <a:pt x="72" y="16"/>
                  </a:lnTo>
                  <a:lnTo>
                    <a:pt x="0" y="74"/>
                  </a:lnTo>
                  <a:lnTo>
                    <a:pt x="139" y="83"/>
                  </a:lnTo>
                  <a:lnTo>
                    <a:pt x="178" y="77"/>
                  </a:lnTo>
                  <a:lnTo>
                    <a:pt x="192" y="76"/>
                  </a:lnTo>
                  <a:lnTo>
                    <a:pt x="205" y="72"/>
                  </a:lnTo>
                  <a:lnTo>
                    <a:pt x="218" y="76"/>
                  </a:lnTo>
                  <a:lnTo>
                    <a:pt x="230" y="81"/>
                  </a:lnTo>
                  <a:lnTo>
                    <a:pt x="240" y="91"/>
                  </a:lnTo>
                  <a:lnTo>
                    <a:pt x="308" y="14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75" name="Freeform 119"/>
            <p:cNvSpPr>
              <a:spLocks/>
            </p:cNvSpPr>
            <p:nvPr/>
          </p:nvSpPr>
          <p:spPr bwMode="auto">
            <a:xfrm>
              <a:off x="4120" y="3255"/>
              <a:ext cx="308" cy="91"/>
            </a:xfrm>
            <a:custGeom>
              <a:avLst/>
              <a:gdLst/>
              <a:ahLst/>
              <a:cxnLst>
                <a:cxn ang="0">
                  <a:pos x="308" y="14"/>
                </a:cxn>
                <a:cxn ang="0">
                  <a:pos x="302" y="8"/>
                </a:cxn>
                <a:cxn ang="0">
                  <a:pos x="291" y="1"/>
                </a:cxn>
                <a:cxn ang="0">
                  <a:pos x="277" y="0"/>
                </a:cxn>
                <a:cxn ang="0">
                  <a:pos x="264" y="1"/>
                </a:cxn>
                <a:cxn ang="0">
                  <a:pos x="251" y="5"/>
                </a:cxn>
                <a:cxn ang="0">
                  <a:pos x="211" y="10"/>
                </a:cxn>
                <a:cxn ang="0">
                  <a:pos x="72" y="16"/>
                </a:cxn>
                <a:cxn ang="0">
                  <a:pos x="0" y="74"/>
                </a:cxn>
                <a:cxn ang="0">
                  <a:pos x="139" y="83"/>
                </a:cxn>
                <a:cxn ang="0">
                  <a:pos x="178" y="77"/>
                </a:cxn>
                <a:cxn ang="0">
                  <a:pos x="192" y="76"/>
                </a:cxn>
                <a:cxn ang="0">
                  <a:pos x="205" y="72"/>
                </a:cxn>
                <a:cxn ang="0">
                  <a:pos x="218" y="76"/>
                </a:cxn>
                <a:cxn ang="0">
                  <a:pos x="230" y="81"/>
                </a:cxn>
                <a:cxn ang="0">
                  <a:pos x="240" y="91"/>
                </a:cxn>
                <a:cxn ang="0">
                  <a:pos x="308" y="14"/>
                </a:cxn>
              </a:cxnLst>
              <a:rect l="0" t="0" r="r" b="b"/>
              <a:pathLst>
                <a:path w="308" h="91">
                  <a:moveTo>
                    <a:pt x="308" y="14"/>
                  </a:moveTo>
                  <a:lnTo>
                    <a:pt x="302" y="8"/>
                  </a:lnTo>
                  <a:lnTo>
                    <a:pt x="291" y="1"/>
                  </a:lnTo>
                  <a:lnTo>
                    <a:pt x="277" y="0"/>
                  </a:lnTo>
                  <a:lnTo>
                    <a:pt x="264" y="1"/>
                  </a:lnTo>
                  <a:lnTo>
                    <a:pt x="251" y="5"/>
                  </a:lnTo>
                  <a:lnTo>
                    <a:pt x="211" y="10"/>
                  </a:lnTo>
                  <a:lnTo>
                    <a:pt x="72" y="16"/>
                  </a:lnTo>
                  <a:lnTo>
                    <a:pt x="0" y="74"/>
                  </a:lnTo>
                  <a:lnTo>
                    <a:pt x="139" y="83"/>
                  </a:lnTo>
                  <a:lnTo>
                    <a:pt x="178" y="77"/>
                  </a:lnTo>
                  <a:lnTo>
                    <a:pt x="192" y="76"/>
                  </a:lnTo>
                  <a:lnTo>
                    <a:pt x="205" y="72"/>
                  </a:lnTo>
                  <a:lnTo>
                    <a:pt x="218" y="76"/>
                  </a:lnTo>
                  <a:lnTo>
                    <a:pt x="230" y="81"/>
                  </a:lnTo>
                  <a:lnTo>
                    <a:pt x="240" y="91"/>
                  </a:lnTo>
                  <a:lnTo>
                    <a:pt x="308" y="14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76" name="Freeform 120"/>
            <p:cNvSpPr>
              <a:spLocks/>
            </p:cNvSpPr>
            <p:nvPr/>
          </p:nvSpPr>
          <p:spPr bwMode="auto">
            <a:xfrm>
              <a:off x="5072" y="3322"/>
              <a:ext cx="204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49" y="53"/>
                </a:cxn>
                <a:cxn ang="0">
                  <a:pos x="98" y="40"/>
                </a:cxn>
                <a:cxn ang="0">
                  <a:pos x="146" y="24"/>
                </a:cxn>
                <a:cxn ang="0">
                  <a:pos x="193" y="5"/>
                </a:cxn>
                <a:cxn ang="0">
                  <a:pos x="204" y="0"/>
                </a:cxn>
              </a:cxnLst>
              <a:rect l="0" t="0" r="r" b="b"/>
              <a:pathLst>
                <a:path w="204" h="60">
                  <a:moveTo>
                    <a:pt x="0" y="60"/>
                  </a:moveTo>
                  <a:lnTo>
                    <a:pt x="49" y="53"/>
                  </a:lnTo>
                  <a:lnTo>
                    <a:pt x="98" y="40"/>
                  </a:lnTo>
                  <a:lnTo>
                    <a:pt x="146" y="24"/>
                  </a:lnTo>
                  <a:lnTo>
                    <a:pt x="193" y="5"/>
                  </a:lnTo>
                  <a:lnTo>
                    <a:pt x="204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77" name="Freeform 121"/>
            <p:cNvSpPr>
              <a:spLocks/>
            </p:cNvSpPr>
            <p:nvPr/>
          </p:nvSpPr>
          <p:spPr bwMode="auto">
            <a:xfrm>
              <a:off x="4806" y="2962"/>
              <a:ext cx="569" cy="369"/>
            </a:xfrm>
            <a:custGeom>
              <a:avLst/>
              <a:gdLst/>
              <a:ahLst/>
              <a:cxnLst>
                <a:cxn ang="0">
                  <a:pos x="321" y="9"/>
                </a:cxn>
                <a:cxn ang="0">
                  <a:pos x="356" y="0"/>
                </a:cxn>
                <a:cxn ang="0">
                  <a:pos x="370" y="2"/>
                </a:cxn>
                <a:cxn ang="0">
                  <a:pos x="386" y="5"/>
                </a:cxn>
                <a:cxn ang="0">
                  <a:pos x="402" y="14"/>
                </a:cxn>
                <a:cxn ang="0">
                  <a:pos x="415" y="26"/>
                </a:cxn>
                <a:cxn ang="0">
                  <a:pos x="452" y="79"/>
                </a:cxn>
                <a:cxn ang="0">
                  <a:pos x="461" y="92"/>
                </a:cxn>
                <a:cxn ang="0">
                  <a:pos x="471" y="109"/>
                </a:cxn>
                <a:cxn ang="0">
                  <a:pos x="477" y="130"/>
                </a:cxn>
                <a:cxn ang="0">
                  <a:pos x="483" y="148"/>
                </a:cxn>
                <a:cxn ang="0">
                  <a:pos x="492" y="162"/>
                </a:cxn>
                <a:cxn ang="0">
                  <a:pos x="502" y="174"/>
                </a:cxn>
                <a:cxn ang="0">
                  <a:pos x="504" y="174"/>
                </a:cxn>
                <a:cxn ang="0">
                  <a:pos x="517" y="190"/>
                </a:cxn>
                <a:cxn ang="0">
                  <a:pos x="529" y="208"/>
                </a:cxn>
                <a:cxn ang="0">
                  <a:pos x="539" y="220"/>
                </a:cxn>
                <a:cxn ang="0">
                  <a:pos x="546" y="226"/>
                </a:cxn>
                <a:cxn ang="0">
                  <a:pos x="548" y="226"/>
                </a:cxn>
                <a:cxn ang="0">
                  <a:pos x="557" y="234"/>
                </a:cxn>
                <a:cxn ang="0">
                  <a:pos x="564" y="245"/>
                </a:cxn>
                <a:cxn ang="0">
                  <a:pos x="569" y="259"/>
                </a:cxn>
                <a:cxn ang="0">
                  <a:pos x="569" y="273"/>
                </a:cxn>
                <a:cxn ang="0">
                  <a:pos x="564" y="333"/>
                </a:cxn>
                <a:cxn ang="0">
                  <a:pos x="564" y="333"/>
                </a:cxn>
                <a:cxn ang="0">
                  <a:pos x="561" y="344"/>
                </a:cxn>
                <a:cxn ang="0">
                  <a:pos x="555" y="354"/>
                </a:cxn>
                <a:cxn ang="0">
                  <a:pos x="543" y="363"/>
                </a:cxn>
                <a:cxn ang="0">
                  <a:pos x="536" y="369"/>
                </a:cxn>
                <a:cxn ang="0">
                  <a:pos x="529" y="369"/>
                </a:cxn>
                <a:cxn ang="0">
                  <a:pos x="521" y="365"/>
                </a:cxn>
                <a:cxn ang="0">
                  <a:pos x="470" y="354"/>
                </a:cxn>
                <a:cxn ang="0">
                  <a:pos x="418" y="347"/>
                </a:cxn>
                <a:cxn ang="0">
                  <a:pos x="405" y="347"/>
                </a:cxn>
                <a:cxn ang="0">
                  <a:pos x="405" y="347"/>
                </a:cxn>
                <a:cxn ang="0">
                  <a:pos x="392" y="346"/>
                </a:cxn>
                <a:cxn ang="0">
                  <a:pos x="365" y="342"/>
                </a:cxn>
                <a:cxn ang="0">
                  <a:pos x="340" y="333"/>
                </a:cxn>
                <a:cxn ang="0">
                  <a:pos x="316" y="321"/>
                </a:cxn>
                <a:cxn ang="0">
                  <a:pos x="255" y="317"/>
                </a:cxn>
                <a:cxn ang="0">
                  <a:pos x="182" y="312"/>
                </a:cxn>
                <a:cxn ang="0">
                  <a:pos x="28" y="305"/>
                </a:cxn>
                <a:cxn ang="0">
                  <a:pos x="19" y="305"/>
                </a:cxn>
                <a:cxn ang="0">
                  <a:pos x="14" y="300"/>
                </a:cxn>
                <a:cxn ang="0">
                  <a:pos x="10" y="293"/>
                </a:cxn>
                <a:cxn ang="0">
                  <a:pos x="4" y="277"/>
                </a:cxn>
                <a:cxn ang="0">
                  <a:pos x="0" y="257"/>
                </a:cxn>
                <a:cxn ang="0">
                  <a:pos x="0" y="240"/>
                </a:cxn>
                <a:cxn ang="0">
                  <a:pos x="3" y="220"/>
                </a:cxn>
                <a:cxn ang="0">
                  <a:pos x="10" y="204"/>
                </a:cxn>
                <a:cxn ang="0">
                  <a:pos x="20" y="189"/>
                </a:cxn>
                <a:cxn ang="0">
                  <a:pos x="32" y="178"/>
                </a:cxn>
                <a:cxn ang="0">
                  <a:pos x="36" y="157"/>
                </a:cxn>
                <a:cxn ang="0">
                  <a:pos x="47" y="148"/>
                </a:cxn>
                <a:cxn ang="0">
                  <a:pos x="63" y="141"/>
                </a:cxn>
                <a:cxn ang="0">
                  <a:pos x="76" y="129"/>
                </a:cxn>
                <a:cxn ang="0">
                  <a:pos x="88" y="114"/>
                </a:cxn>
                <a:cxn ang="0">
                  <a:pos x="97" y="99"/>
                </a:cxn>
                <a:cxn ang="0">
                  <a:pos x="98" y="95"/>
                </a:cxn>
                <a:cxn ang="0">
                  <a:pos x="110" y="74"/>
                </a:cxn>
                <a:cxn ang="0">
                  <a:pos x="135" y="39"/>
                </a:cxn>
                <a:cxn ang="0">
                  <a:pos x="321" y="9"/>
                </a:cxn>
              </a:cxnLst>
              <a:rect l="0" t="0" r="r" b="b"/>
              <a:pathLst>
                <a:path w="569" h="369">
                  <a:moveTo>
                    <a:pt x="321" y="9"/>
                  </a:moveTo>
                  <a:lnTo>
                    <a:pt x="356" y="0"/>
                  </a:lnTo>
                  <a:lnTo>
                    <a:pt x="370" y="2"/>
                  </a:lnTo>
                  <a:lnTo>
                    <a:pt x="386" y="5"/>
                  </a:lnTo>
                  <a:lnTo>
                    <a:pt x="402" y="14"/>
                  </a:lnTo>
                  <a:lnTo>
                    <a:pt x="415" y="26"/>
                  </a:lnTo>
                  <a:lnTo>
                    <a:pt x="452" y="79"/>
                  </a:lnTo>
                  <a:lnTo>
                    <a:pt x="461" y="92"/>
                  </a:lnTo>
                  <a:lnTo>
                    <a:pt x="471" y="109"/>
                  </a:lnTo>
                  <a:lnTo>
                    <a:pt x="477" y="130"/>
                  </a:lnTo>
                  <a:lnTo>
                    <a:pt x="483" y="148"/>
                  </a:lnTo>
                  <a:lnTo>
                    <a:pt x="492" y="162"/>
                  </a:lnTo>
                  <a:lnTo>
                    <a:pt x="502" y="174"/>
                  </a:lnTo>
                  <a:lnTo>
                    <a:pt x="504" y="174"/>
                  </a:lnTo>
                  <a:lnTo>
                    <a:pt x="517" y="190"/>
                  </a:lnTo>
                  <a:lnTo>
                    <a:pt x="529" y="208"/>
                  </a:lnTo>
                  <a:lnTo>
                    <a:pt x="539" y="220"/>
                  </a:lnTo>
                  <a:lnTo>
                    <a:pt x="546" y="226"/>
                  </a:lnTo>
                  <a:lnTo>
                    <a:pt x="548" y="226"/>
                  </a:lnTo>
                  <a:lnTo>
                    <a:pt x="557" y="234"/>
                  </a:lnTo>
                  <a:lnTo>
                    <a:pt x="564" y="245"/>
                  </a:lnTo>
                  <a:lnTo>
                    <a:pt x="569" y="259"/>
                  </a:lnTo>
                  <a:lnTo>
                    <a:pt x="569" y="273"/>
                  </a:lnTo>
                  <a:lnTo>
                    <a:pt x="564" y="333"/>
                  </a:lnTo>
                  <a:lnTo>
                    <a:pt x="564" y="333"/>
                  </a:lnTo>
                  <a:lnTo>
                    <a:pt x="561" y="344"/>
                  </a:lnTo>
                  <a:lnTo>
                    <a:pt x="555" y="354"/>
                  </a:lnTo>
                  <a:lnTo>
                    <a:pt x="543" y="363"/>
                  </a:lnTo>
                  <a:lnTo>
                    <a:pt x="536" y="369"/>
                  </a:lnTo>
                  <a:lnTo>
                    <a:pt x="529" y="369"/>
                  </a:lnTo>
                  <a:lnTo>
                    <a:pt x="521" y="365"/>
                  </a:lnTo>
                  <a:lnTo>
                    <a:pt x="470" y="354"/>
                  </a:lnTo>
                  <a:lnTo>
                    <a:pt x="418" y="347"/>
                  </a:lnTo>
                  <a:lnTo>
                    <a:pt x="405" y="347"/>
                  </a:lnTo>
                  <a:lnTo>
                    <a:pt x="405" y="347"/>
                  </a:lnTo>
                  <a:lnTo>
                    <a:pt x="392" y="346"/>
                  </a:lnTo>
                  <a:lnTo>
                    <a:pt x="365" y="342"/>
                  </a:lnTo>
                  <a:lnTo>
                    <a:pt x="340" y="333"/>
                  </a:lnTo>
                  <a:lnTo>
                    <a:pt x="316" y="321"/>
                  </a:lnTo>
                  <a:lnTo>
                    <a:pt x="255" y="317"/>
                  </a:lnTo>
                  <a:lnTo>
                    <a:pt x="182" y="312"/>
                  </a:lnTo>
                  <a:lnTo>
                    <a:pt x="28" y="305"/>
                  </a:lnTo>
                  <a:lnTo>
                    <a:pt x="19" y="305"/>
                  </a:lnTo>
                  <a:lnTo>
                    <a:pt x="14" y="300"/>
                  </a:lnTo>
                  <a:lnTo>
                    <a:pt x="10" y="293"/>
                  </a:lnTo>
                  <a:lnTo>
                    <a:pt x="4" y="277"/>
                  </a:lnTo>
                  <a:lnTo>
                    <a:pt x="0" y="257"/>
                  </a:lnTo>
                  <a:lnTo>
                    <a:pt x="0" y="240"/>
                  </a:lnTo>
                  <a:lnTo>
                    <a:pt x="3" y="220"/>
                  </a:lnTo>
                  <a:lnTo>
                    <a:pt x="10" y="204"/>
                  </a:lnTo>
                  <a:lnTo>
                    <a:pt x="20" y="189"/>
                  </a:lnTo>
                  <a:lnTo>
                    <a:pt x="32" y="178"/>
                  </a:lnTo>
                  <a:lnTo>
                    <a:pt x="36" y="157"/>
                  </a:lnTo>
                  <a:lnTo>
                    <a:pt x="47" y="148"/>
                  </a:lnTo>
                  <a:lnTo>
                    <a:pt x="63" y="141"/>
                  </a:lnTo>
                  <a:lnTo>
                    <a:pt x="76" y="129"/>
                  </a:lnTo>
                  <a:lnTo>
                    <a:pt x="88" y="114"/>
                  </a:lnTo>
                  <a:lnTo>
                    <a:pt x="97" y="99"/>
                  </a:lnTo>
                  <a:lnTo>
                    <a:pt x="98" y="95"/>
                  </a:lnTo>
                  <a:lnTo>
                    <a:pt x="110" y="74"/>
                  </a:lnTo>
                  <a:lnTo>
                    <a:pt x="135" y="39"/>
                  </a:lnTo>
                  <a:lnTo>
                    <a:pt x="321" y="9"/>
                  </a:lnTo>
                  <a:close/>
                </a:path>
              </a:pathLst>
            </a:custGeom>
            <a:blipFill dpi="0" rotWithShape="0">
              <a:blip r:embed="rId1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78" name="Freeform 122"/>
            <p:cNvSpPr>
              <a:spLocks/>
            </p:cNvSpPr>
            <p:nvPr/>
          </p:nvSpPr>
          <p:spPr bwMode="auto">
            <a:xfrm>
              <a:off x="4806" y="2962"/>
              <a:ext cx="569" cy="369"/>
            </a:xfrm>
            <a:custGeom>
              <a:avLst/>
              <a:gdLst/>
              <a:ahLst/>
              <a:cxnLst>
                <a:cxn ang="0">
                  <a:pos x="321" y="9"/>
                </a:cxn>
                <a:cxn ang="0">
                  <a:pos x="356" y="0"/>
                </a:cxn>
                <a:cxn ang="0">
                  <a:pos x="370" y="2"/>
                </a:cxn>
                <a:cxn ang="0">
                  <a:pos x="386" y="5"/>
                </a:cxn>
                <a:cxn ang="0">
                  <a:pos x="402" y="14"/>
                </a:cxn>
                <a:cxn ang="0">
                  <a:pos x="415" y="26"/>
                </a:cxn>
                <a:cxn ang="0">
                  <a:pos x="452" y="79"/>
                </a:cxn>
                <a:cxn ang="0">
                  <a:pos x="461" y="92"/>
                </a:cxn>
                <a:cxn ang="0">
                  <a:pos x="471" y="109"/>
                </a:cxn>
                <a:cxn ang="0">
                  <a:pos x="477" y="130"/>
                </a:cxn>
                <a:cxn ang="0">
                  <a:pos x="483" y="148"/>
                </a:cxn>
                <a:cxn ang="0">
                  <a:pos x="492" y="162"/>
                </a:cxn>
                <a:cxn ang="0">
                  <a:pos x="502" y="174"/>
                </a:cxn>
                <a:cxn ang="0">
                  <a:pos x="504" y="174"/>
                </a:cxn>
                <a:cxn ang="0">
                  <a:pos x="517" y="190"/>
                </a:cxn>
                <a:cxn ang="0">
                  <a:pos x="529" y="208"/>
                </a:cxn>
                <a:cxn ang="0">
                  <a:pos x="539" y="220"/>
                </a:cxn>
                <a:cxn ang="0">
                  <a:pos x="546" y="226"/>
                </a:cxn>
                <a:cxn ang="0">
                  <a:pos x="548" y="226"/>
                </a:cxn>
                <a:cxn ang="0">
                  <a:pos x="557" y="234"/>
                </a:cxn>
                <a:cxn ang="0">
                  <a:pos x="564" y="245"/>
                </a:cxn>
                <a:cxn ang="0">
                  <a:pos x="569" y="259"/>
                </a:cxn>
                <a:cxn ang="0">
                  <a:pos x="569" y="273"/>
                </a:cxn>
                <a:cxn ang="0">
                  <a:pos x="564" y="333"/>
                </a:cxn>
                <a:cxn ang="0">
                  <a:pos x="564" y="333"/>
                </a:cxn>
                <a:cxn ang="0">
                  <a:pos x="561" y="344"/>
                </a:cxn>
                <a:cxn ang="0">
                  <a:pos x="555" y="354"/>
                </a:cxn>
                <a:cxn ang="0">
                  <a:pos x="543" y="363"/>
                </a:cxn>
                <a:cxn ang="0">
                  <a:pos x="536" y="369"/>
                </a:cxn>
                <a:cxn ang="0">
                  <a:pos x="529" y="369"/>
                </a:cxn>
                <a:cxn ang="0">
                  <a:pos x="521" y="365"/>
                </a:cxn>
                <a:cxn ang="0">
                  <a:pos x="470" y="354"/>
                </a:cxn>
                <a:cxn ang="0">
                  <a:pos x="418" y="347"/>
                </a:cxn>
                <a:cxn ang="0">
                  <a:pos x="405" y="347"/>
                </a:cxn>
                <a:cxn ang="0">
                  <a:pos x="405" y="347"/>
                </a:cxn>
                <a:cxn ang="0">
                  <a:pos x="392" y="346"/>
                </a:cxn>
                <a:cxn ang="0">
                  <a:pos x="365" y="342"/>
                </a:cxn>
                <a:cxn ang="0">
                  <a:pos x="340" y="333"/>
                </a:cxn>
                <a:cxn ang="0">
                  <a:pos x="316" y="321"/>
                </a:cxn>
                <a:cxn ang="0">
                  <a:pos x="255" y="317"/>
                </a:cxn>
                <a:cxn ang="0">
                  <a:pos x="182" y="312"/>
                </a:cxn>
                <a:cxn ang="0">
                  <a:pos x="28" y="305"/>
                </a:cxn>
                <a:cxn ang="0">
                  <a:pos x="19" y="305"/>
                </a:cxn>
                <a:cxn ang="0">
                  <a:pos x="14" y="300"/>
                </a:cxn>
                <a:cxn ang="0">
                  <a:pos x="10" y="293"/>
                </a:cxn>
                <a:cxn ang="0">
                  <a:pos x="4" y="277"/>
                </a:cxn>
                <a:cxn ang="0">
                  <a:pos x="0" y="257"/>
                </a:cxn>
                <a:cxn ang="0">
                  <a:pos x="0" y="240"/>
                </a:cxn>
                <a:cxn ang="0">
                  <a:pos x="3" y="220"/>
                </a:cxn>
                <a:cxn ang="0">
                  <a:pos x="10" y="204"/>
                </a:cxn>
                <a:cxn ang="0">
                  <a:pos x="20" y="189"/>
                </a:cxn>
                <a:cxn ang="0">
                  <a:pos x="32" y="178"/>
                </a:cxn>
                <a:cxn ang="0">
                  <a:pos x="36" y="157"/>
                </a:cxn>
                <a:cxn ang="0">
                  <a:pos x="47" y="148"/>
                </a:cxn>
                <a:cxn ang="0">
                  <a:pos x="63" y="141"/>
                </a:cxn>
                <a:cxn ang="0">
                  <a:pos x="76" y="129"/>
                </a:cxn>
                <a:cxn ang="0">
                  <a:pos x="88" y="114"/>
                </a:cxn>
                <a:cxn ang="0">
                  <a:pos x="97" y="99"/>
                </a:cxn>
                <a:cxn ang="0">
                  <a:pos x="98" y="95"/>
                </a:cxn>
                <a:cxn ang="0">
                  <a:pos x="110" y="74"/>
                </a:cxn>
                <a:cxn ang="0">
                  <a:pos x="135" y="39"/>
                </a:cxn>
                <a:cxn ang="0">
                  <a:pos x="321" y="9"/>
                </a:cxn>
              </a:cxnLst>
              <a:rect l="0" t="0" r="r" b="b"/>
              <a:pathLst>
                <a:path w="569" h="369">
                  <a:moveTo>
                    <a:pt x="321" y="9"/>
                  </a:moveTo>
                  <a:lnTo>
                    <a:pt x="356" y="0"/>
                  </a:lnTo>
                  <a:lnTo>
                    <a:pt x="370" y="2"/>
                  </a:lnTo>
                  <a:lnTo>
                    <a:pt x="386" y="5"/>
                  </a:lnTo>
                  <a:lnTo>
                    <a:pt x="402" y="14"/>
                  </a:lnTo>
                  <a:lnTo>
                    <a:pt x="415" y="26"/>
                  </a:lnTo>
                  <a:lnTo>
                    <a:pt x="452" y="79"/>
                  </a:lnTo>
                  <a:lnTo>
                    <a:pt x="461" y="92"/>
                  </a:lnTo>
                  <a:lnTo>
                    <a:pt x="471" y="109"/>
                  </a:lnTo>
                  <a:lnTo>
                    <a:pt x="477" y="130"/>
                  </a:lnTo>
                  <a:lnTo>
                    <a:pt x="483" y="148"/>
                  </a:lnTo>
                  <a:lnTo>
                    <a:pt x="492" y="162"/>
                  </a:lnTo>
                  <a:lnTo>
                    <a:pt x="502" y="174"/>
                  </a:lnTo>
                  <a:lnTo>
                    <a:pt x="504" y="174"/>
                  </a:lnTo>
                  <a:lnTo>
                    <a:pt x="517" y="190"/>
                  </a:lnTo>
                  <a:lnTo>
                    <a:pt x="529" y="208"/>
                  </a:lnTo>
                  <a:lnTo>
                    <a:pt x="539" y="220"/>
                  </a:lnTo>
                  <a:lnTo>
                    <a:pt x="546" y="226"/>
                  </a:lnTo>
                  <a:lnTo>
                    <a:pt x="548" y="226"/>
                  </a:lnTo>
                  <a:lnTo>
                    <a:pt x="557" y="234"/>
                  </a:lnTo>
                  <a:lnTo>
                    <a:pt x="564" y="245"/>
                  </a:lnTo>
                  <a:lnTo>
                    <a:pt x="569" y="259"/>
                  </a:lnTo>
                  <a:lnTo>
                    <a:pt x="569" y="273"/>
                  </a:lnTo>
                  <a:lnTo>
                    <a:pt x="564" y="333"/>
                  </a:lnTo>
                  <a:lnTo>
                    <a:pt x="564" y="333"/>
                  </a:lnTo>
                  <a:lnTo>
                    <a:pt x="561" y="344"/>
                  </a:lnTo>
                  <a:lnTo>
                    <a:pt x="555" y="354"/>
                  </a:lnTo>
                  <a:lnTo>
                    <a:pt x="543" y="363"/>
                  </a:lnTo>
                  <a:lnTo>
                    <a:pt x="536" y="369"/>
                  </a:lnTo>
                  <a:lnTo>
                    <a:pt x="529" y="369"/>
                  </a:lnTo>
                  <a:lnTo>
                    <a:pt x="521" y="365"/>
                  </a:lnTo>
                  <a:lnTo>
                    <a:pt x="470" y="354"/>
                  </a:lnTo>
                  <a:lnTo>
                    <a:pt x="418" y="347"/>
                  </a:lnTo>
                  <a:lnTo>
                    <a:pt x="405" y="347"/>
                  </a:lnTo>
                  <a:lnTo>
                    <a:pt x="405" y="347"/>
                  </a:lnTo>
                  <a:lnTo>
                    <a:pt x="392" y="346"/>
                  </a:lnTo>
                  <a:lnTo>
                    <a:pt x="365" y="342"/>
                  </a:lnTo>
                  <a:lnTo>
                    <a:pt x="340" y="333"/>
                  </a:lnTo>
                  <a:lnTo>
                    <a:pt x="316" y="321"/>
                  </a:lnTo>
                  <a:lnTo>
                    <a:pt x="255" y="317"/>
                  </a:lnTo>
                  <a:lnTo>
                    <a:pt x="182" y="312"/>
                  </a:lnTo>
                  <a:lnTo>
                    <a:pt x="28" y="305"/>
                  </a:lnTo>
                  <a:lnTo>
                    <a:pt x="19" y="305"/>
                  </a:lnTo>
                  <a:lnTo>
                    <a:pt x="14" y="300"/>
                  </a:lnTo>
                  <a:lnTo>
                    <a:pt x="10" y="293"/>
                  </a:lnTo>
                  <a:lnTo>
                    <a:pt x="4" y="277"/>
                  </a:lnTo>
                  <a:lnTo>
                    <a:pt x="0" y="257"/>
                  </a:lnTo>
                  <a:lnTo>
                    <a:pt x="0" y="240"/>
                  </a:lnTo>
                  <a:lnTo>
                    <a:pt x="3" y="220"/>
                  </a:lnTo>
                  <a:lnTo>
                    <a:pt x="10" y="204"/>
                  </a:lnTo>
                  <a:lnTo>
                    <a:pt x="20" y="189"/>
                  </a:lnTo>
                  <a:lnTo>
                    <a:pt x="32" y="178"/>
                  </a:lnTo>
                  <a:lnTo>
                    <a:pt x="36" y="157"/>
                  </a:lnTo>
                  <a:lnTo>
                    <a:pt x="47" y="148"/>
                  </a:lnTo>
                  <a:lnTo>
                    <a:pt x="63" y="141"/>
                  </a:lnTo>
                  <a:lnTo>
                    <a:pt x="76" y="129"/>
                  </a:lnTo>
                  <a:lnTo>
                    <a:pt x="88" y="114"/>
                  </a:lnTo>
                  <a:lnTo>
                    <a:pt x="97" y="99"/>
                  </a:lnTo>
                  <a:lnTo>
                    <a:pt x="98" y="95"/>
                  </a:lnTo>
                  <a:lnTo>
                    <a:pt x="110" y="74"/>
                  </a:lnTo>
                  <a:lnTo>
                    <a:pt x="135" y="39"/>
                  </a:lnTo>
                  <a:lnTo>
                    <a:pt x="321" y="9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79" name="Freeform 123"/>
            <p:cNvSpPr>
              <a:spLocks/>
            </p:cNvSpPr>
            <p:nvPr/>
          </p:nvSpPr>
          <p:spPr bwMode="auto">
            <a:xfrm>
              <a:off x="4977" y="2976"/>
              <a:ext cx="145" cy="190"/>
            </a:xfrm>
            <a:custGeom>
              <a:avLst/>
              <a:gdLst/>
              <a:ahLst/>
              <a:cxnLst>
                <a:cxn ang="0">
                  <a:pos x="4" y="33"/>
                </a:cxn>
                <a:cxn ang="0">
                  <a:pos x="0" y="63"/>
                </a:cxn>
                <a:cxn ang="0">
                  <a:pos x="0" y="93"/>
                </a:cxn>
                <a:cxn ang="0">
                  <a:pos x="4" y="123"/>
                </a:cxn>
                <a:cxn ang="0">
                  <a:pos x="10" y="153"/>
                </a:cxn>
                <a:cxn ang="0">
                  <a:pos x="20" y="180"/>
                </a:cxn>
                <a:cxn ang="0">
                  <a:pos x="26" y="190"/>
                </a:cxn>
                <a:cxn ang="0">
                  <a:pos x="73" y="190"/>
                </a:cxn>
                <a:cxn ang="0">
                  <a:pos x="73" y="173"/>
                </a:cxn>
                <a:cxn ang="0">
                  <a:pos x="85" y="132"/>
                </a:cxn>
                <a:cxn ang="0">
                  <a:pos x="101" y="86"/>
                </a:cxn>
                <a:cxn ang="0">
                  <a:pos x="122" y="42"/>
                </a:cxn>
                <a:cxn ang="0">
                  <a:pos x="145" y="0"/>
                </a:cxn>
                <a:cxn ang="0">
                  <a:pos x="4" y="33"/>
                </a:cxn>
              </a:cxnLst>
              <a:rect l="0" t="0" r="r" b="b"/>
              <a:pathLst>
                <a:path w="145" h="190">
                  <a:moveTo>
                    <a:pt x="4" y="33"/>
                  </a:moveTo>
                  <a:lnTo>
                    <a:pt x="0" y="63"/>
                  </a:lnTo>
                  <a:lnTo>
                    <a:pt x="0" y="93"/>
                  </a:lnTo>
                  <a:lnTo>
                    <a:pt x="4" y="123"/>
                  </a:lnTo>
                  <a:lnTo>
                    <a:pt x="10" y="153"/>
                  </a:lnTo>
                  <a:lnTo>
                    <a:pt x="20" y="180"/>
                  </a:lnTo>
                  <a:lnTo>
                    <a:pt x="26" y="190"/>
                  </a:lnTo>
                  <a:lnTo>
                    <a:pt x="73" y="190"/>
                  </a:lnTo>
                  <a:lnTo>
                    <a:pt x="73" y="173"/>
                  </a:lnTo>
                  <a:lnTo>
                    <a:pt x="85" y="132"/>
                  </a:lnTo>
                  <a:lnTo>
                    <a:pt x="101" y="86"/>
                  </a:lnTo>
                  <a:lnTo>
                    <a:pt x="122" y="42"/>
                  </a:lnTo>
                  <a:lnTo>
                    <a:pt x="145" y="0"/>
                  </a:lnTo>
                  <a:lnTo>
                    <a:pt x="4" y="33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80" name="Freeform 124"/>
            <p:cNvSpPr>
              <a:spLocks/>
            </p:cNvSpPr>
            <p:nvPr/>
          </p:nvSpPr>
          <p:spPr bwMode="auto">
            <a:xfrm>
              <a:off x="4977" y="2976"/>
              <a:ext cx="145" cy="190"/>
            </a:xfrm>
            <a:custGeom>
              <a:avLst/>
              <a:gdLst/>
              <a:ahLst/>
              <a:cxnLst>
                <a:cxn ang="0">
                  <a:pos x="4" y="33"/>
                </a:cxn>
                <a:cxn ang="0">
                  <a:pos x="0" y="63"/>
                </a:cxn>
                <a:cxn ang="0">
                  <a:pos x="0" y="93"/>
                </a:cxn>
                <a:cxn ang="0">
                  <a:pos x="4" y="123"/>
                </a:cxn>
                <a:cxn ang="0">
                  <a:pos x="10" y="153"/>
                </a:cxn>
                <a:cxn ang="0">
                  <a:pos x="20" y="180"/>
                </a:cxn>
                <a:cxn ang="0">
                  <a:pos x="26" y="190"/>
                </a:cxn>
                <a:cxn ang="0">
                  <a:pos x="73" y="190"/>
                </a:cxn>
                <a:cxn ang="0">
                  <a:pos x="73" y="173"/>
                </a:cxn>
                <a:cxn ang="0">
                  <a:pos x="85" y="132"/>
                </a:cxn>
                <a:cxn ang="0">
                  <a:pos x="101" y="86"/>
                </a:cxn>
                <a:cxn ang="0">
                  <a:pos x="122" y="42"/>
                </a:cxn>
                <a:cxn ang="0">
                  <a:pos x="145" y="0"/>
                </a:cxn>
                <a:cxn ang="0">
                  <a:pos x="4" y="33"/>
                </a:cxn>
              </a:cxnLst>
              <a:rect l="0" t="0" r="r" b="b"/>
              <a:pathLst>
                <a:path w="145" h="190">
                  <a:moveTo>
                    <a:pt x="4" y="33"/>
                  </a:moveTo>
                  <a:lnTo>
                    <a:pt x="0" y="63"/>
                  </a:lnTo>
                  <a:lnTo>
                    <a:pt x="0" y="93"/>
                  </a:lnTo>
                  <a:lnTo>
                    <a:pt x="4" y="123"/>
                  </a:lnTo>
                  <a:lnTo>
                    <a:pt x="10" y="153"/>
                  </a:lnTo>
                  <a:lnTo>
                    <a:pt x="20" y="180"/>
                  </a:lnTo>
                  <a:lnTo>
                    <a:pt x="26" y="190"/>
                  </a:lnTo>
                  <a:lnTo>
                    <a:pt x="73" y="190"/>
                  </a:lnTo>
                  <a:lnTo>
                    <a:pt x="73" y="173"/>
                  </a:lnTo>
                  <a:lnTo>
                    <a:pt x="85" y="132"/>
                  </a:lnTo>
                  <a:lnTo>
                    <a:pt x="101" y="86"/>
                  </a:lnTo>
                  <a:lnTo>
                    <a:pt x="122" y="42"/>
                  </a:lnTo>
                  <a:lnTo>
                    <a:pt x="145" y="0"/>
                  </a:lnTo>
                  <a:lnTo>
                    <a:pt x="4" y="33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81" name="Freeform 125"/>
            <p:cNvSpPr>
              <a:spLocks/>
            </p:cNvSpPr>
            <p:nvPr/>
          </p:nvSpPr>
          <p:spPr bwMode="auto">
            <a:xfrm>
              <a:off x="4912" y="2863"/>
              <a:ext cx="203" cy="161"/>
            </a:xfrm>
            <a:custGeom>
              <a:avLst/>
              <a:gdLst/>
              <a:ahLst/>
              <a:cxnLst>
                <a:cxn ang="0">
                  <a:pos x="203" y="0"/>
                </a:cxn>
                <a:cxn ang="0">
                  <a:pos x="203" y="111"/>
                </a:cxn>
                <a:cxn ang="0">
                  <a:pos x="193" y="125"/>
                </a:cxn>
                <a:cxn ang="0">
                  <a:pos x="178" y="139"/>
                </a:cxn>
                <a:cxn ang="0">
                  <a:pos x="160" y="152"/>
                </a:cxn>
                <a:cxn ang="0">
                  <a:pos x="141" y="157"/>
                </a:cxn>
                <a:cxn ang="0">
                  <a:pos x="129" y="161"/>
                </a:cxn>
                <a:cxn ang="0">
                  <a:pos x="118" y="159"/>
                </a:cxn>
                <a:cxn ang="0">
                  <a:pos x="107" y="155"/>
                </a:cxn>
                <a:cxn ang="0">
                  <a:pos x="98" y="145"/>
                </a:cxn>
                <a:cxn ang="0">
                  <a:pos x="76" y="146"/>
                </a:cxn>
                <a:cxn ang="0">
                  <a:pos x="53" y="141"/>
                </a:cxn>
                <a:cxn ang="0">
                  <a:pos x="29" y="134"/>
                </a:cxn>
                <a:cxn ang="0">
                  <a:pos x="20" y="125"/>
                </a:cxn>
                <a:cxn ang="0">
                  <a:pos x="16" y="111"/>
                </a:cxn>
                <a:cxn ang="0">
                  <a:pos x="11" y="106"/>
                </a:cxn>
                <a:cxn ang="0">
                  <a:pos x="11" y="99"/>
                </a:cxn>
                <a:cxn ang="0">
                  <a:pos x="11" y="83"/>
                </a:cxn>
                <a:cxn ang="0">
                  <a:pos x="3" y="76"/>
                </a:cxn>
                <a:cxn ang="0">
                  <a:pos x="0" y="69"/>
                </a:cxn>
                <a:cxn ang="0">
                  <a:pos x="1" y="65"/>
                </a:cxn>
                <a:cxn ang="0">
                  <a:pos x="10" y="56"/>
                </a:cxn>
                <a:cxn ang="0">
                  <a:pos x="14" y="28"/>
                </a:cxn>
                <a:cxn ang="0">
                  <a:pos x="11" y="0"/>
                </a:cxn>
                <a:cxn ang="0">
                  <a:pos x="203" y="0"/>
                </a:cxn>
              </a:cxnLst>
              <a:rect l="0" t="0" r="r" b="b"/>
              <a:pathLst>
                <a:path w="203" h="161">
                  <a:moveTo>
                    <a:pt x="203" y="0"/>
                  </a:moveTo>
                  <a:lnTo>
                    <a:pt x="203" y="111"/>
                  </a:lnTo>
                  <a:lnTo>
                    <a:pt x="193" y="125"/>
                  </a:lnTo>
                  <a:lnTo>
                    <a:pt x="178" y="139"/>
                  </a:lnTo>
                  <a:lnTo>
                    <a:pt x="160" y="152"/>
                  </a:lnTo>
                  <a:lnTo>
                    <a:pt x="141" y="157"/>
                  </a:lnTo>
                  <a:lnTo>
                    <a:pt x="129" y="161"/>
                  </a:lnTo>
                  <a:lnTo>
                    <a:pt x="118" y="159"/>
                  </a:lnTo>
                  <a:lnTo>
                    <a:pt x="107" y="155"/>
                  </a:lnTo>
                  <a:lnTo>
                    <a:pt x="98" y="145"/>
                  </a:lnTo>
                  <a:lnTo>
                    <a:pt x="76" y="146"/>
                  </a:lnTo>
                  <a:lnTo>
                    <a:pt x="53" y="141"/>
                  </a:lnTo>
                  <a:lnTo>
                    <a:pt x="29" y="134"/>
                  </a:lnTo>
                  <a:lnTo>
                    <a:pt x="20" y="125"/>
                  </a:lnTo>
                  <a:lnTo>
                    <a:pt x="16" y="111"/>
                  </a:lnTo>
                  <a:lnTo>
                    <a:pt x="11" y="106"/>
                  </a:lnTo>
                  <a:lnTo>
                    <a:pt x="11" y="99"/>
                  </a:lnTo>
                  <a:lnTo>
                    <a:pt x="11" y="83"/>
                  </a:lnTo>
                  <a:lnTo>
                    <a:pt x="3" y="76"/>
                  </a:lnTo>
                  <a:lnTo>
                    <a:pt x="0" y="69"/>
                  </a:lnTo>
                  <a:lnTo>
                    <a:pt x="1" y="65"/>
                  </a:lnTo>
                  <a:lnTo>
                    <a:pt x="10" y="56"/>
                  </a:lnTo>
                  <a:lnTo>
                    <a:pt x="14" y="28"/>
                  </a:lnTo>
                  <a:lnTo>
                    <a:pt x="11" y="0"/>
                  </a:lnTo>
                  <a:lnTo>
                    <a:pt x="203" y="0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82" name="Freeform 126"/>
            <p:cNvSpPr>
              <a:spLocks/>
            </p:cNvSpPr>
            <p:nvPr/>
          </p:nvSpPr>
          <p:spPr bwMode="auto">
            <a:xfrm>
              <a:off x="4912" y="2863"/>
              <a:ext cx="203" cy="161"/>
            </a:xfrm>
            <a:custGeom>
              <a:avLst/>
              <a:gdLst/>
              <a:ahLst/>
              <a:cxnLst>
                <a:cxn ang="0">
                  <a:pos x="203" y="0"/>
                </a:cxn>
                <a:cxn ang="0">
                  <a:pos x="203" y="111"/>
                </a:cxn>
                <a:cxn ang="0">
                  <a:pos x="193" y="125"/>
                </a:cxn>
                <a:cxn ang="0">
                  <a:pos x="178" y="139"/>
                </a:cxn>
                <a:cxn ang="0">
                  <a:pos x="160" y="152"/>
                </a:cxn>
                <a:cxn ang="0">
                  <a:pos x="141" y="157"/>
                </a:cxn>
                <a:cxn ang="0">
                  <a:pos x="129" y="161"/>
                </a:cxn>
                <a:cxn ang="0">
                  <a:pos x="118" y="159"/>
                </a:cxn>
                <a:cxn ang="0">
                  <a:pos x="107" y="155"/>
                </a:cxn>
                <a:cxn ang="0">
                  <a:pos x="98" y="145"/>
                </a:cxn>
                <a:cxn ang="0">
                  <a:pos x="76" y="146"/>
                </a:cxn>
                <a:cxn ang="0">
                  <a:pos x="53" y="141"/>
                </a:cxn>
                <a:cxn ang="0">
                  <a:pos x="29" y="134"/>
                </a:cxn>
                <a:cxn ang="0">
                  <a:pos x="20" y="125"/>
                </a:cxn>
                <a:cxn ang="0">
                  <a:pos x="16" y="111"/>
                </a:cxn>
                <a:cxn ang="0">
                  <a:pos x="11" y="106"/>
                </a:cxn>
                <a:cxn ang="0">
                  <a:pos x="11" y="99"/>
                </a:cxn>
                <a:cxn ang="0">
                  <a:pos x="11" y="83"/>
                </a:cxn>
                <a:cxn ang="0">
                  <a:pos x="3" y="76"/>
                </a:cxn>
                <a:cxn ang="0">
                  <a:pos x="0" y="69"/>
                </a:cxn>
                <a:cxn ang="0">
                  <a:pos x="1" y="65"/>
                </a:cxn>
                <a:cxn ang="0">
                  <a:pos x="10" y="56"/>
                </a:cxn>
                <a:cxn ang="0">
                  <a:pos x="14" y="28"/>
                </a:cxn>
                <a:cxn ang="0">
                  <a:pos x="11" y="0"/>
                </a:cxn>
                <a:cxn ang="0">
                  <a:pos x="203" y="0"/>
                </a:cxn>
              </a:cxnLst>
              <a:rect l="0" t="0" r="r" b="b"/>
              <a:pathLst>
                <a:path w="203" h="161">
                  <a:moveTo>
                    <a:pt x="203" y="0"/>
                  </a:moveTo>
                  <a:lnTo>
                    <a:pt x="203" y="111"/>
                  </a:lnTo>
                  <a:lnTo>
                    <a:pt x="193" y="125"/>
                  </a:lnTo>
                  <a:lnTo>
                    <a:pt x="178" y="139"/>
                  </a:lnTo>
                  <a:lnTo>
                    <a:pt x="160" y="152"/>
                  </a:lnTo>
                  <a:lnTo>
                    <a:pt x="141" y="157"/>
                  </a:lnTo>
                  <a:lnTo>
                    <a:pt x="129" y="161"/>
                  </a:lnTo>
                  <a:lnTo>
                    <a:pt x="118" y="159"/>
                  </a:lnTo>
                  <a:lnTo>
                    <a:pt x="107" y="155"/>
                  </a:lnTo>
                  <a:lnTo>
                    <a:pt x="98" y="145"/>
                  </a:lnTo>
                  <a:lnTo>
                    <a:pt x="76" y="146"/>
                  </a:lnTo>
                  <a:lnTo>
                    <a:pt x="53" y="141"/>
                  </a:lnTo>
                  <a:lnTo>
                    <a:pt x="29" y="134"/>
                  </a:lnTo>
                  <a:lnTo>
                    <a:pt x="20" y="125"/>
                  </a:lnTo>
                  <a:lnTo>
                    <a:pt x="16" y="111"/>
                  </a:lnTo>
                  <a:lnTo>
                    <a:pt x="11" y="106"/>
                  </a:lnTo>
                  <a:lnTo>
                    <a:pt x="11" y="99"/>
                  </a:lnTo>
                  <a:lnTo>
                    <a:pt x="11" y="83"/>
                  </a:lnTo>
                  <a:lnTo>
                    <a:pt x="3" y="76"/>
                  </a:lnTo>
                  <a:lnTo>
                    <a:pt x="0" y="69"/>
                  </a:lnTo>
                  <a:lnTo>
                    <a:pt x="1" y="65"/>
                  </a:lnTo>
                  <a:lnTo>
                    <a:pt x="10" y="56"/>
                  </a:lnTo>
                  <a:lnTo>
                    <a:pt x="14" y="28"/>
                  </a:lnTo>
                  <a:lnTo>
                    <a:pt x="11" y="0"/>
                  </a:lnTo>
                  <a:lnTo>
                    <a:pt x="203" y="0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83" name="Freeform 127"/>
            <p:cNvSpPr>
              <a:spLocks/>
            </p:cNvSpPr>
            <p:nvPr/>
          </p:nvSpPr>
          <p:spPr bwMode="auto">
            <a:xfrm>
              <a:off x="5167" y="3209"/>
              <a:ext cx="62" cy="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28" y="5"/>
                </a:cxn>
                <a:cxn ang="0">
                  <a:pos x="56" y="2"/>
                </a:cxn>
                <a:cxn ang="0">
                  <a:pos x="62" y="0"/>
                </a:cxn>
              </a:cxnLst>
              <a:rect l="0" t="0" r="r" b="b"/>
              <a:pathLst>
                <a:path w="62" h="5">
                  <a:moveTo>
                    <a:pt x="0" y="5"/>
                  </a:moveTo>
                  <a:lnTo>
                    <a:pt x="28" y="5"/>
                  </a:lnTo>
                  <a:lnTo>
                    <a:pt x="56" y="2"/>
                  </a:lnTo>
                  <a:lnTo>
                    <a:pt x="62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84" name="Freeform 128"/>
            <p:cNvSpPr>
              <a:spLocks/>
            </p:cNvSpPr>
            <p:nvPr/>
          </p:nvSpPr>
          <p:spPr bwMode="auto">
            <a:xfrm>
              <a:off x="5229" y="3205"/>
              <a:ext cx="69" cy="9"/>
            </a:xfrm>
            <a:custGeom>
              <a:avLst/>
              <a:gdLst/>
              <a:ahLst/>
              <a:cxnLst>
                <a:cxn ang="0">
                  <a:pos x="69" y="9"/>
                </a:cxn>
                <a:cxn ang="0">
                  <a:pos x="48" y="2"/>
                </a:cxn>
                <a:cxn ang="0">
                  <a:pos x="29" y="0"/>
                </a:cxn>
                <a:cxn ang="0">
                  <a:pos x="8" y="2"/>
                </a:cxn>
                <a:cxn ang="0">
                  <a:pos x="0" y="4"/>
                </a:cxn>
              </a:cxnLst>
              <a:rect l="0" t="0" r="r" b="b"/>
              <a:pathLst>
                <a:path w="69" h="9">
                  <a:moveTo>
                    <a:pt x="69" y="9"/>
                  </a:moveTo>
                  <a:lnTo>
                    <a:pt x="48" y="2"/>
                  </a:lnTo>
                  <a:lnTo>
                    <a:pt x="29" y="0"/>
                  </a:lnTo>
                  <a:lnTo>
                    <a:pt x="8" y="2"/>
                  </a:lnTo>
                  <a:lnTo>
                    <a:pt x="0" y="4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85" name="Freeform 129"/>
            <p:cNvSpPr>
              <a:spLocks/>
            </p:cNvSpPr>
            <p:nvPr/>
          </p:nvSpPr>
          <p:spPr bwMode="auto">
            <a:xfrm>
              <a:off x="5152" y="3170"/>
              <a:ext cx="40" cy="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28"/>
                </a:cxn>
                <a:cxn ang="0">
                  <a:pos x="40" y="44"/>
                </a:cxn>
              </a:cxnLst>
              <a:rect l="0" t="0" r="r" b="b"/>
              <a:pathLst>
                <a:path w="40" h="44">
                  <a:moveTo>
                    <a:pt x="0" y="0"/>
                  </a:moveTo>
                  <a:lnTo>
                    <a:pt x="24" y="28"/>
                  </a:lnTo>
                  <a:lnTo>
                    <a:pt x="40" y="44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86" name="Freeform 130"/>
            <p:cNvSpPr>
              <a:spLocks/>
            </p:cNvSpPr>
            <p:nvPr/>
          </p:nvSpPr>
          <p:spPr bwMode="auto">
            <a:xfrm>
              <a:off x="4878" y="3166"/>
              <a:ext cx="29" cy="16"/>
            </a:xfrm>
            <a:custGeom>
              <a:avLst/>
              <a:gdLst/>
              <a:ahLst/>
              <a:cxnLst>
                <a:cxn ang="0">
                  <a:pos x="29" y="16"/>
                </a:cxn>
                <a:cxn ang="0">
                  <a:pos x="22" y="8"/>
                </a:cxn>
                <a:cxn ang="0">
                  <a:pos x="10" y="2"/>
                </a:cxn>
                <a:cxn ang="0">
                  <a:pos x="0" y="0"/>
                </a:cxn>
              </a:cxnLst>
              <a:rect l="0" t="0" r="r" b="b"/>
              <a:pathLst>
                <a:path w="29" h="16">
                  <a:moveTo>
                    <a:pt x="29" y="16"/>
                  </a:moveTo>
                  <a:lnTo>
                    <a:pt x="22" y="8"/>
                  </a:lnTo>
                  <a:lnTo>
                    <a:pt x="10" y="2"/>
                  </a:lnTo>
                  <a:lnTo>
                    <a:pt x="0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87" name="Freeform 131"/>
            <p:cNvSpPr>
              <a:spLocks/>
            </p:cNvSpPr>
            <p:nvPr/>
          </p:nvSpPr>
          <p:spPr bwMode="auto">
            <a:xfrm>
              <a:off x="4988" y="3009"/>
              <a:ext cx="25" cy="3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39"/>
                </a:cxn>
                <a:cxn ang="0">
                  <a:pos x="25" y="9"/>
                </a:cxn>
              </a:cxnLst>
              <a:rect l="0" t="0" r="r" b="b"/>
              <a:pathLst>
                <a:path w="25" h="39">
                  <a:moveTo>
                    <a:pt x="0" y="0"/>
                  </a:moveTo>
                  <a:lnTo>
                    <a:pt x="18" y="39"/>
                  </a:lnTo>
                  <a:lnTo>
                    <a:pt x="25" y="9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88" name="Freeform 132"/>
            <p:cNvSpPr>
              <a:spLocks/>
            </p:cNvSpPr>
            <p:nvPr/>
          </p:nvSpPr>
          <p:spPr bwMode="auto">
            <a:xfrm>
              <a:off x="5028" y="2990"/>
              <a:ext cx="77" cy="88"/>
            </a:xfrm>
            <a:custGeom>
              <a:avLst/>
              <a:gdLst/>
              <a:ahLst/>
              <a:cxnLst>
                <a:cxn ang="0">
                  <a:pos x="0" y="37"/>
                </a:cxn>
                <a:cxn ang="0">
                  <a:pos x="43" y="88"/>
                </a:cxn>
                <a:cxn ang="0">
                  <a:pos x="58" y="37"/>
                </a:cxn>
                <a:cxn ang="0">
                  <a:pos x="77" y="0"/>
                </a:cxn>
              </a:cxnLst>
              <a:rect l="0" t="0" r="r" b="b"/>
              <a:pathLst>
                <a:path w="77" h="88">
                  <a:moveTo>
                    <a:pt x="0" y="37"/>
                  </a:moveTo>
                  <a:lnTo>
                    <a:pt x="43" y="88"/>
                  </a:lnTo>
                  <a:lnTo>
                    <a:pt x="58" y="37"/>
                  </a:lnTo>
                  <a:lnTo>
                    <a:pt x="77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89" name="Freeform 133"/>
            <p:cNvSpPr>
              <a:spLocks/>
            </p:cNvSpPr>
            <p:nvPr/>
          </p:nvSpPr>
          <p:spPr bwMode="auto">
            <a:xfrm>
              <a:off x="4959" y="2911"/>
              <a:ext cx="29" cy="21"/>
            </a:xfrm>
            <a:custGeom>
              <a:avLst/>
              <a:gdLst/>
              <a:ahLst/>
              <a:cxnLst>
                <a:cxn ang="0">
                  <a:pos x="29" y="21"/>
                </a:cxn>
                <a:cxn ang="0">
                  <a:pos x="0" y="0"/>
                </a:cxn>
                <a:cxn ang="0">
                  <a:pos x="0" y="3"/>
                </a:cxn>
              </a:cxnLst>
              <a:rect l="0" t="0" r="r" b="b"/>
              <a:pathLst>
                <a:path w="29" h="21">
                  <a:moveTo>
                    <a:pt x="29" y="21"/>
                  </a:moveTo>
                  <a:lnTo>
                    <a:pt x="0" y="0"/>
                  </a:lnTo>
                  <a:lnTo>
                    <a:pt x="0" y="3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90" name="Freeform 134"/>
            <p:cNvSpPr>
              <a:spLocks/>
            </p:cNvSpPr>
            <p:nvPr/>
          </p:nvSpPr>
          <p:spPr bwMode="auto">
            <a:xfrm>
              <a:off x="4956" y="2923"/>
              <a:ext cx="21" cy="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9"/>
                </a:cxn>
                <a:cxn ang="0">
                  <a:pos x="9" y="16"/>
                </a:cxn>
                <a:cxn ang="0">
                  <a:pos x="18" y="18"/>
                </a:cxn>
                <a:cxn ang="0">
                  <a:pos x="21" y="18"/>
                </a:cxn>
              </a:cxnLst>
              <a:rect l="0" t="0" r="r" b="b"/>
              <a:pathLst>
                <a:path w="21" h="18">
                  <a:moveTo>
                    <a:pt x="0" y="0"/>
                  </a:moveTo>
                  <a:lnTo>
                    <a:pt x="3" y="9"/>
                  </a:lnTo>
                  <a:lnTo>
                    <a:pt x="9" y="16"/>
                  </a:lnTo>
                  <a:lnTo>
                    <a:pt x="18" y="18"/>
                  </a:lnTo>
                  <a:lnTo>
                    <a:pt x="21" y="18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91" name="Freeform 135"/>
            <p:cNvSpPr>
              <a:spLocks/>
            </p:cNvSpPr>
            <p:nvPr/>
          </p:nvSpPr>
          <p:spPr bwMode="auto">
            <a:xfrm>
              <a:off x="4923" y="2960"/>
              <a:ext cx="26" cy="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5"/>
                </a:cxn>
                <a:cxn ang="0">
                  <a:pos x="17" y="12"/>
                </a:cxn>
                <a:cxn ang="0">
                  <a:pos x="26" y="16"/>
                </a:cxn>
              </a:cxnLst>
              <a:rect l="0" t="0" r="r" b="b"/>
              <a:pathLst>
                <a:path w="26" h="16">
                  <a:moveTo>
                    <a:pt x="0" y="0"/>
                  </a:moveTo>
                  <a:lnTo>
                    <a:pt x="8" y="5"/>
                  </a:lnTo>
                  <a:lnTo>
                    <a:pt x="17" y="12"/>
                  </a:lnTo>
                  <a:lnTo>
                    <a:pt x="26" y="16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92" name="Freeform 136"/>
            <p:cNvSpPr>
              <a:spLocks/>
            </p:cNvSpPr>
            <p:nvPr/>
          </p:nvSpPr>
          <p:spPr bwMode="auto">
            <a:xfrm>
              <a:off x="4922" y="2874"/>
              <a:ext cx="13" cy="45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13" y="28"/>
                </a:cxn>
                <a:cxn ang="0">
                  <a:pos x="13" y="15"/>
                </a:cxn>
                <a:cxn ang="0">
                  <a:pos x="4" y="0"/>
                </a:cxn>
              </a:cxnLst>
              <a:rect l="0" t="0" r="r" b="b"/>
              <a:pathLst>
                <a:path w="13" h="45">
                  <a:moveTo>
                    <a:pt x="0" y="45"/>
                  </a:moveTo>
                  <a:lnTo>
                    <a:pt x="13" y="28"/>
                  </a:lnTo>
                  <a:lnTo>
                    <a:pt x="13" y="15"/>
                  </a:lnTo>
                  <a:lnTo>
                    <a:pt x="4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93" name="Freeform 137"/>
            <p:cNvSpPr>
              <a:spLocks/>
            </p:cNvSpPr>
            <p:nvPr/>
          </p:nvSpPr>
          <p:spPr bwMode="auto">
            <a:xfrm>
              <a:off x="4926" y="2893"/>
              <a:ext cx="9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4"/>
                </a:cxn>
                <a:cxn ang="0">
                  <a:pos x="9" y="9"/>
                </a:cxn>
              </a:cxnLst>
              <a:rect l="0" t="0" r="r" b="b"/>
              <a:pathLst>
                <a:path w="9" h="9">
                  <a:moveTo>
                    <a:pt x="0" y="0"/>
                  </a:moveTo>
                  <a:lnTo>
                    <a:pt x="3" y="4"/>
                  </a:lnTo>
                  <a:lnTo>
                    <a:pt x="9" y="9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94" name="Freeform 138"/>
            <p:cNvSpPr>
              <a:spLocks/>
            </p:cNvSpPr>
            <p:nvPr/>
          </p:nvSpPr>
          <p:spPr bwMode="auto">
            <a:xfrm>
              <a:off x="4919" y="2748"/>
              <a:ext cx="248" cy="228"/>
            </a:xfrm>
            <a:custGeom>
              <a:avLst/>
              <a:gdLst/>
              <a:ahLst/>
              <a:cxnLst>
                <a:cxn ang="0">
                  <a:pos x="9" y="122"/>
                </a:cxn>
                <a:cxn ang="0">
                  <a:pos x="37" y="145"/>
                </a:cxn>
                <a:cxn ang="0">
                  <a:pos x="47" y="149"/>
                </a:cxn>
                <a:cxn ang="0">
                  <a:pos x="40" y="124"/>
                </a:cxn>
                <a:cxn ang="0">
                  <a:pos x="63" y="150"/>
                </a:cxn>
                <a:cxn ang="0">
                  <a:pos x="97" y="166"/>
                </a:cxn>
                <a:cxn ang="0">
                  <a:pos x="131" y="170"/>
                </a:cxn>
                <a:cxn ang="0">
                  <a:pos x="122" y="173"/>
                </a:cxn>
                <a:cxn ang="0">
                  <a:pos x="108" y="179"/>
                </a:cxn>
                <a:cxn ang="0">
                  <a:pos x="106" y="184"/>
                </a:cxn>
                <a:cxn ang="0">
                  <a:pos x="117" y="201"/>
                </a:cxn>
                <a:cxn ang="0">
                  <a:pos x="119" y="219"/>
                </a:cxn>
                <a:cxn ang="0">
                  <a:pos x="134" y="219"/>
                </a:cxn>
                <a:cxn ang="0">
                  <a:pos x="152" y="207"/>
                </a:cxn>
                <a:cxn ang="0">
                  <a:pos x="164" y="205"/>
                </a:cxn>
                <a:cxn ang="0">
                  <a:pos x="167" y="208"/>
                </a:cxn>
                <a:cxn ang="0">
                  <a:pos x="167" y="219"/>
                </a:cxn>
                <a:cxn ang="0">
                  <a:pos x="180" y="224"/>
                </a:cxn>
                <a:cxn ang="0">
                  <a:pos x="205" y="226"/>
                </a:cxn>
                <a:cxn ang="0">
                  <a:pos x="211" y="223"/>
                </a:cxn>
                <a:cxn ang="0">
                  <a:pos x="236" y="180"/>
                </a:cxn>
                <a:cxn ang="0">
                  <a:pos x="248" y="149"/>
                </a:cxn>
                <a:cxn ang="0">
                  <a:pos x="242" y="117"/>
                </a:cxn>
                <a:cxn ang="0">
                  <a:pos x="242" y="81"/>
                </a:cxn>
                <a:cxn ang="0">
                  <a:pos x="230" y="50"/>
                </a:cxn>
                <a:cxn ang="0">
                  <a:pos x="209" y="29"/>
                </a:cxn>
                <a:cxn ang="0">
                  <a:pos x="170" y="11"/>
                </a:cxn>
                <a:cxn ang="0">
                  <a:pos x="125" y="0"/>
                </a:cxn>
                <a:cxn ang="0">
                  <a:pos x="91" y="2"/>
                </a:cxn>
                <a:cxn ang="0">
                  <a:pos x="74" y="4"/>
                </a:cxn>
                <a:cxn ang="0">
                  <a:pos x="40" y="20"/>
                </a:cxn>
                <a:cxn ang="0">
                  <a:pos x="15" y="50"/>
                </a:cxn>
                <a:cxn ang="0">
                  <a:pos x="2" y="89"/>
                </a:cxn>
                <a:cxn ang="0">
                  <a:pos x="0" y="106"/>
                </a:cxn>
              </a:cxnLst>
              <a:rect l="0" t="0" r="r" b="b"/>
              <a:pathLst>
                <a:path w="248" h="228">
                  <a:moveTo>
                    <a:pt x="0" y="106"/>
                  </a:moveTo>
                  <a:lnTo>
                    <a:pt x="9" y="122"/>
                  </a:lnTo>
                  <a:lnTo>
                    <a:pt x="22" y="136"/>
                  </a:lnTo>
                  <a:lnTo>
                    <a:pt x="37" y="145"/>
                  </a:lnTo>
                  <a:lnTo>
                    <a:pt x="47" y="149"/>
                  </a:lnTo>
                  <a:lnTo>
                    <a:pt x="47" y="149"/>
                  </a:lnTo>
                  <a:lnTo>
                    <a:pt x="40" y="124"/>
                  </a:lnTo>
                  <a:lnTo>
                    <a:pt x="40" y="124"/>
                  </a:lnTo>
                  <a:lnTo>
                    <a:pt x="50" y="138"/>
                  </a:lnTo>
                  <a:lnTo>
                    <a:pt x="63" y="150"/>
                  </a:lnTo>
                  <a:lnTo>
                    <a:pt x="80" y="161"/>
                  </a:lnTo>
                  <a:lnTo>
                    <a:pt x="97" y="166"/>
                  </a:lnTo>
                  <a:lnTo>
                    <a:pt x="114" y="168"/>
                  </a:lnTo>
                  <a:lnTo>
                    <a:pt x="131" y="170"/>
                  </a:lnTo>
                  <a:lnTo>
                    <a:pt x="131" y="173"/>
                  </a:lnTo>
                  <a:lnTo>
                    <a:pt x="122" y="173"/>
                  </a:lnTo>
                  <a:lnTo>
                    <a:pt x="114" y="175"/>
                  </a:lnTo>
                  <a:lnTo>
                    <a:pt x="108" y="179"/>
                  </a:lnTo>
                  <a:lnTo>
                    <a:pt x="105" y="184"/>
                  </a:lnTo>
                  <a:lnTo>
                    <a:pt x="106" y="184"/>
                  </a:lnTo>
                  <a:lnTo>
                    <a:pt x="111" y="194"/>
                  </a:lnTo>
                  <a:lnTo>
                    <a:pt x="117" y="201"/>
                  </a:lnTo>
                  <a:lnTo>
                    <a:pt x="117" y="201"/>
                  </a:lnTo>
                  <a:lnTo>
                    <a:pt x="119" y="219"/>
                  </a:lnTo>
                  <a:lnTo>
                    <a:pt x="134" y="219"/>
                  </a:lnTo>
                  <a:lnTo>
                    <a:pt x="134" y="219"/>
                  </a:lnTo>
                  <a:lnTo>
                    <a:pt x="140" y="214"/>
                  </a:lnTo>
                  <a:lnTo>
                    <a:pt x="152" y="207"/>
                  </a:lnTo>
                  <a:lnTo>
                    <a:pt x="164" y="205"/>
                  </a:lnTo>
                  <a:lnTo>
                    <a:pt x="164" y="205"/>
                  </a:lnTo>
                  <a:lnTo>
                    <a:pt x="164" y="205"/>
                  </a:lnTo>
                  <a:lnTo>
                    <a:pt x="167" y="208"/>
                  </a:lnTo>
                  <a:lnTo>
                    <a:pt x="168" y="214"/>
                  </a:lnTo>
                  <a:lnTo>
                    <a:pt x="167" y="219"/>
                  </a:lnTo>
                  <a:lnTo>
                    <a:pt x="167" y="219"/>
                  </a:lnTo>
                  <a:lnTo>
                    <a:pt x="180" y="224"/>
                  </a:lnTo>
                  <a:lnTo>
                    <a:pt x="192" y="228"/>
                  </a:lnTo>
                  <a:lnTo>
                    <a:pt x="205" y="226"/>
                  </a:lnTo>
                  <a:lnTo>
                    <a:pt x="211" y="223"/>
                  </a:lnTo>
                  <a:lnTo>
                    <a:pt x="211" y="223"/>
                  </a:lnTo>
                  <a:lnTo>
                    <a:pt x="236" y="180"/>
                  </a:lnTo>
                  <a:lnTo>
                    <a:pt x="236" y="180"/>
                  </a:lnTo>
                  <a:lnTo>
                    <a:pt x="243" y="166"/>
                  </a:lnTo>
                  <a:lnTo>
                    <a:pt x="248" y="149"/>
                  </a:lnTo>
                  <a:lnTo>
                    <a:pt x="248" y="133"/>
                  </a:lnTo>
                  <a:lnTo>
                    <a:pt x="242" y="117"/>
                  </a:lnTo>
                  <a:lnTo>
                    <a:pt x="243" y="97"/>
                  </a:lnTo>
                  <a:lnTo>
                    <a:pt x="242" y="81"/>
                  </a:lnTo>
                  <a:lnTo>
                    <a:pt x="237" y="66"/>
                  </a:lnTo>
                  <a:lnTo>
                    <a:pt x="230" y="50"/>
                  </a:lnTo>
                  <a:lnTo>
                    <a:pt x="221" y="37"/>
                  </a:lnTo>
                  <a:lnTo>
                    <a:pt x="209" y="29"/>
                  </a:lnTo>
                  <a:lnTo>
                    <a:pt x="201" y="25"/>
                  </a:lnTo>
                  <a:lnTo>
                    <a:pt x="170" y="11"/>
                  </a:lnTo>
                  <a:lnTo>
                    <a:pt x="147" y="4"/>
                  </a:lnTo>
                  <a:lnTo>
                    <a:pt x="125" y="0"/>
                  </a:lnTo>
                  <a:lnTo>
                    <a:pt x="102" y="0"/>
                  </a:lnTo>
                  <a:lnTo>
                    <a:pt x="91" y="2"/>
                  </a:lnTo>
                  <a:lnTo>
                    <a:pt x="91" y="2"/>
                  </a:lnTo>
                  <a:lnTo>
                    <a:pt x="74" y="4"/>
                  </a:lnTo>
                  <a:lnTo>
                    <a:pt x="56" y="9"/>
                  </a:lnTo>
                  <a:lnTo>
                    <a:pt x="40" y="20"/>
                  </a:lnTo>
                  <a:lnTo>
                    <a:pt x="25" y="32"/>
                  </a:lnTo>
                  <a:lnTo>
                    <a:pt x="15" y="50"/>
                  </a:lnTo>
                  <a:lnTo>
                    <a:pt x="6" y="67"/>
                  </a:lnTo>
                  <a:lnTo>
                    <a:pt x="2" y="89"/>
                  </a:lnTo>
                  <a:lnTo>
                    <a:pt x="0" y="101"/>
                  </a:lnTo>
                  <a:lnTo>
                    <a:pt x="0" y="106"/>
                  </a:lnTo>
                  <a:close/>
                </a:path>
              </a:pathLst>
            </a:custGeom>
            <a:blipFill dpi="0" rotWithShape="0">
              <a:blip r:embed="rId6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95" name="Freeform 139"/>
            <p:cNvSpPr>
              <a:spLocks/>
            </p:cNvSpPr>
            <p:nvPr/>
          </p:nvSpPr>
          <p:spPr bwMode="auto">
            <a:xfrm>
              <a:off x="4919" y="2748"/>
              <a:ext cx="248" cy="228"/>
            </a:xfrm>
            <a:custGeom>
              <a:avLst/>
              <a:gdLst/>
              <a:ahLst/>
              <a:cxnLst>
                <a:cxn ang="0">
                  <a:pos x="9" y="122"/>
                </a:cxn>
                <a:cxn ang="0">
                  <a:pos x="37" y="145"/>
                </a:cxn>
                <a:cxn ang="0">
                  <a:pos x="47" y="149"/>
                </a:cxn>
                <a:cxn ang="0">
                  <a:pos x="40" y="124"/>
                </a:cxn>
                <a:cxn ang="0">
                  <a:pos x="63" y="150"/>
                </a:cxn>
                <a:cxn ang="0">
                  <a:pos x="97" y="166"/>
                </a:cxn>
                <a:cxn ang="0">
                  <a:pos x="131" y="170"/>
                </a:cxn>
                <a:cxn ang="0">
                  <a:pos x="122" y="173"/>
                </a:cxn>
                <a:cxn ang="0">
                  <a:pos x="108" y="179"/>
                </a:cxn>
                <a:cxn ang="0">
                  <a:pos x="106" y="184"/>
                </a:cxn>
                <a:cxn ang="0">
                  <a:pos x="117" y="201"/>
                </a:cxn>
                <a:cxn ang="0">
                  <a:pos x="119" y="219"/>
                </a:cxn>
                <a:cxn ang="0">
                  <a:pos x="134" y="219"/>
                </a:cxn>
                <a:cxn ang="0">
                  <a:pos x="152" y="207"/>
                </a:cxn>
                <a:cxn ang="0">
                  <a:pos x="164" y="205"/>
                </a:cxn>
                <a:cxn ang="0">
                  <a:pos x="167" y="208"/>
                </a:cxn>
                <a:cxn ang="0">
                  <a:pos x="167" y="219"/>
                </a:cxn>
                <a:cxn ang="0">
                  <a:pos x="180" y="224"/>
                </a:cxn>
                <a:cxn ang="0">
                  <a:pos x="205" y="226"/>
                </a:cxn>
                <a:cxn ang="0">
                  <a:pos x="211" y="223"/>
                </a:cxn>
                <a:cxn ang="0">
                  <a:pos x="236" y="180"/>
                </a:cxn>
                <a:cxn ang="0">
                  <a:pos x="248" y="149"/>
                </a:cxn>
                <a:cxn ang="0">
                  <a:pos x="242" y="117"/>
                </a:cxn>
                <a:cxn ang="0">
                  <a:pos x="242" y="81"/>
                </a:cxn>
                <a:cxn ang="0">
                  <a:pos x="230" y="50"/>
                </a:cxn>
                <a:cxn ang="0">
                  <a:pos x="209" y="29"/>
                </a:cxn>
                <a:cxn ang="0">
                  <a:pos x="170" y="11"/>
                </a:cxn>
                <a:cxn ang="0">
                  <a:pos x="125" y="0"/>
                </a:cxn>
                <a:cxn ang="0">
                  <a:pos x="91" y="2"/>
                </a:cxn>
                <a:cxn ang="0">
                  <a:pos x="74" y="4"/>
                </a:cxn>
                <a:cxn ang="0">
                  <a:pos x="40" y="20"/>
                </a:cxn>
                <a:cxn ang="0">
                  <a:pos x="15" y="50"/>
                </a:cxn>
                <a:cxn ang="0">
                  <a:pos x="2" y="89"/>
                </a:cxn>
                <a:cxn ang="0">
                  <a:pos x="0" y="106"/>
                </a:cxn>
              </a:cxnLst>
              <a:rect l="0" t="0" r="r" b="b"/>
              <a:pathLst>
                <a:path w="248" h="228">
                  <a:moveTo>
                    <a:pt x="0" y="106"/>
                  </a:moveTo>
                  <a:lnTo>
                    <a:pt x="9" y="122"/>
                  </a:lnTo>
                  <a:lnTo>
                    <a:pt x="22" y="136"/>
                  </a:lnTo>
                  <a:lnTo>
                    <a:pt x="37" y="145"/>
                  </a:lnTo>
                  <a:lnTo>
                    <a:pt x="47" y="149"/>
                  </a:lnTo>
                  <a:lnTo>
                    <a:pt x="47" y="149"/>
                  </a:lnTo>
                  <a:lnTo>
                    <a:pt x="40" y="124"/>
                  </a:lnTo>
                  <a:lnTo>
                    <a:pt x="40" y="124"/>
                  </a:lnTo>
                  <a:lnTo>
                    <a:pt x="50" y="138"/>
                  </a:lnTo>
                  <a:lnTo>
                    <a:pt x="63" y="150"/>
                  </a:lnTo>
                  <a:lnTo>
                    <a:pt x="80" y="161"/>
                  </a:lnTo>
                  <a:lnTo>
                    <a:pt x="97" y="166"/>
                  </a:lnTo>
                  <a:lnTo>
                    <a:pt x="114" y="168"/>
                  </a:lnTo>
                  <a:lnTo>
                    <a:pt x="131" y="170"/>
                  </a:lnTo>
                  <a:lnTo>
                    <a:pt x="131" y="173"/>
                  </a:lnTo>
                  <a:lnTo>
                    <a:pt x="122" y="173"/>
                  </a:lnTo>
                  <a:lnTo>
                    <a:pt x="114" y="175"/>
                  </a:lnTo>
                  <a:lnTo>
                    <a:pt x="108" y="179"/>
                  </a:lnTo>
                  <a:lnTo>
                    <a:pt x="105" y="184"/>
                  </a:lnTo>
                  <a:lnTo>
                    <a:pt x="106" y="184"/>
                  </a:lnTo>
                  <a:lnTo>
                    <a:pt x="111" y="194"/>
                  </a:lnTo>
                  <a:lnTo>
                    <a:pt x="117" y="201"/>
                  </a:lnTo>
                  <a:lnTo>
                    <a:pt x="117" y="201"/>
                  </a:lnTo>
                  <a:lnTo>
                    <a:pt x="119" y="219"/>
                  </a:lnTo>
                  <a:lnTo>
                    <a:pt x="134" y="219"/>
                  </a:lnTo>
                  <a:lnTo>
                    <a:pt x="134" y="219"/>
                  </a:lnTo>
                  <a:lnTo>
                    <a:pt x="140" y="214"/>
                  </a:lnTo>
                  <a:lnTo>
                    <a:pt x="152" y="207"/>
                  </a:lnTo>
                  <a:lnTo>
                    <a:pt x="164" y="205"/>
                  </a:lnTo>
                  <a:lnTo>
                    <a:pt x="164" y="205"/>
                  </a:lnTo>
                  <a:lnTo>
                    <a:pt x="164" y="205"/>
                  </a:lnTo>
                  <a:lnTo>
                    <a:pt x="167" y="208"/>
                  </a:lnTo>
                  <a:lnTo>
                    <a:pt x="168" y="214"/>
                  </a:lnTo>
                  <a:lnTo>
                    <a:pt x="167" y="219"/>
                  </a:lnTo>
                  <a:lnTo>
                    <a:pt x="167" y="219"/>
                  </a:lnTo>
                  <a:lnTo>
                    <a:pt x="180" y="224"/>
                  </a:lnTo>
                  <a:lnTo>
                    <a:pt x="192" y="228"/>
                  </a:lnTo>
                  <a:lnTo>
                    <a:pt x="205" y="226"/>
                  </a:lnTo>
                  <a:lnTo>
                    <a:pt x="211" y="223"/>
                  </a:lnTo>
                  <a:lnTo>
                    <a:pt x="211" y="223"/>
                  </a:lnTo>
                  <a:lnTo>
                    <a:pt x="236" y="180"/>
                  </a:lnTo>
                  <a:lnTo>
                    <a:pt x="236" y="180"/>
                  </a:lnTo>
                  <a:lnTo>
                    <a:pt x="243" y="166"/>
                  </a:lnTo>
                  <a:lnTo>
                    <a:pt x="248" y="149"/>
                  </a:lnTo>
                  <a:lnTo>
                    <a:pt x="248" y="133"/>
                  </a:lnTo>
                  <a:lnTo>
                    <a:pt x="242" y="117"/>
                  </a:lnTo>
                  <a:lnTo>
                    <a:pt x="243" y="97"/>
                  </a:lnTo>
                  <a:lnTo>
                    <a:pt x="242" y="81"/>
                  </a:lnTo>
                  <a:lnTo>
                    <a:pt x="237" y="66"/>
                  </a:lnTo>
                  <a:lnTo>
                    <a:pt x="230" y="50"/>
                  </a:lnTo>
                  <a:lnTo>
                    <a:pt x="221" y="37"/>
                  </a:lnTo>
                  <a:lnTo>
                    <a:pt x="209" y="29"/>
                  </a:lnTo>
                  <a:lnTo>
                    <a:pt x="201" y="25"/>
                  </a:lnTo>
                  <a:lnTo>
                    <a:pt x="170" y="11"/>
                  </a:lnTo>
                  <a:lnTo>
                    <a:pt x="147" y="4"/>
                  </a:lnTo>
                  <a:lnTo>
                    <a:pt x="125" y="0"/>
                  </a:lnTo>
                  <a:lnTo>
                    <a:pt x="102" y="0"/>
                  </a:lnTo>
                  <a:lnTo>
                    <a:pt x="91" y="2"/>
                  </a:lnTo>
                  <a:lnTo>
                    <a:pt x="91" y="2"/>
                  </a:lnTo>
                  <a:lnTo>
                    <a:pt x="74" y="4"/>
                  </a:lnTo>
                  <a:lnTo>
                    <a:pt x="56" y="9"/>
                  </a:lnTo>
                  <a:lnTo>
                    <a:pt x="40" y="20"/>
                  </a:lnTo>
                  <a:lnTo>
                    <a:pt x="25" y="32"/>
                  </a:lnTo>
                  <a:lnTo>
                    <a:pt x="15" y="50"/>
                  </a:lnTo>
                  <a:lnTo>
                    <a:pt x="6" y="67"/>
                  </a:lnTo>
                  <a:lnTo>
                    <a:pt x="2" y="89"/>
                  </a:lnTo>
                  <a:lnTo>
                    <a:pt x="0" y="101"/>
                  </a:lnTo>
                  <a:lnTo>
                    <a:pt x="0" y="106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96" name="Freeform 140"/>
            <p:cNvSpPr>
              <a:spLocks/>
            </p:cNvSpPr>
            <p:nvPr/>
          </p:nvSpPr>
          <p:spPr bwMode="auto">
            <a:xfrm>
              <a:off x="5010" y="2971"/>
              <a:ext cx="73" cy="37"/>
            </a:xfrm>
            <a:custGeom>
              <a:avLst/>
              <a:gdLst/>
              <a:ahLst/>
              <a:cxnLst>
                <a:cxn ang="0">
                  <a:pos x="0" y="37"/>
                </a:cxn>
                <a:cxn ang="0">
                  <a:pos x="12" y="35"/>
                </a:cxn>
                <a:cxn ang="0">
                  <a:pos x="24" y="30"/>
                </a:cxn>
                <a:cxn ang="0">
                  <a:pos x="34" y="23"/>
                </a:cxn>
                <a:cxn ang="0">
                  <a:pos x="40" y="17"/>
                </a:cxn>
                <a:cxn ang="0">
                  <a:pos x="51" y="19"/>
                </a:cxn>
                <a:cxn ang="0">
                  <a:pos x="59" y="15"/>
                </a:cxn>
                <a:cxn ang="0">
                  <a:pos x="68" y="8"/>
                </a:cxn>
                <a:cxn ang="0">
                  <a:pos x="73" y="0"/>
                </a:cxn>
              </a:cxnLst>
              <a:rect l="0" t="0" r="r" b="b"/>
              <a:pathLst>
                <a:path w="73" h="37">
                  <a:moveTo>
                    <a:pt x="0" y="37"/>
                  </a:moveTo>
                  <a:lnTo>
                    <a:pt x="12" y="35"/>
                  </a:lnTo>
                  <a:lnTo>
                    <a:pt x="24" y="30"/>
                  </a:lnTo>
                  <a:lnTo>
                    <a:pt x="34" y="23"/>
                  </a:lnTo>
                  <a:lnTo>
                    <a:pt x="40" y="17"/>
                  </a:lnTo>
                  <a:lnTo>
                    <a:pt x="51" y="19"/>
                  </a:lnTo>
                  <a:lnTo>
                    <a:pt x="59" y="15"/>
                  </a:lnTo>
                  <a:lnTo>
                    <a:pt x="68" y="8"/>
                  </a:lnTo>
                  <a:lnTo>
                    <a:pt x="73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97" name="Freeform 141"/>
            <p:cNvSpPr>
              <a:spLocks/>
            </p:cNvSpPr>
            <p:nvPr/>
          </p:nvSpPr>
          <p:spPr bwMode="auto">
            <a:xfrm>
              <a:off x="5010" y="3016"/>
              <a:ext cx="55" cy="262"/>
            </a:xfrm>
            <a:custGeom>
              <a:avLst/>
              <a:gdLst/>
              <a:ahLst/>
              <a:cxnLst>
                <a:cxn ang="0">
                  <a:pos x="0" y="262"/>
                </a:cxn>
                <a:cxn ang="0">
                  <a:pos x="0" y="150"/>
                </a:cxn>
                <a:cxn ang="0">
                  <a:pos x="0" y="129"/>
                </a:cxn>
                <a:cxn ang="0">
                  <a:pos x="3" y="87"/>
                </a:cxn>
                <a:cxn ang="0">
                  <a:pos x="11" y="46"/>
                </a:cxn>
                <a:cxn ang="0">
                  <a:pos x="3" y="41"/>
                </a:cxn>
                <a:cxn ang="0">
                  <a:pos x="0" y="25"/>
                </a:cxn>
                <a:cxn ang="0">
                  <a:pos x="0" y="18"/>
                </a:cxn>
                <a:cxn ang="0">
                  <a:pos x="3" y="2"/>
                </a:cxn>
                <a:cxn ang="0">
                  <a:pos x="6" y="0"/>
                </a:cxn>
                <a:cxn ang="0">
                  <a:pos x="18" y="6"/>
                </a:cxn>
                <a:cxn ang="0">
                  <a:pos x="18" y="11"/>
                </a:cxn>
                <a:cxn ang="0">
                  <a:pos x="36" y="32"/>
                </a:cxn>
                <a:cxn ang="0">
                  <a:pos x="33" y="62"/>
                </a:cxn>
                <a:cxn ang="0">
                  <a:pos x="33" y="90"/>
                </a:cxn>
                <a:cxn ang="0">
                  <a:pos x="36" y="119"/>
                </a:cxn>
                <a:cxn ang="0">
                  <a:pos x="40" y="136"/>
                </a:cxn>
                <a:cxn ang="0">
                  <a:pos x="40" y="136"/>
                </a:cxn>
                <a:cxn ang="0">
                  <a:pos x="42" y="145"/>
                </a:cxn>
                <a:cxn ang="0">
                  <a:pos x="51" y="180"/>
                </a:cxn>
                <a:cxn ang="0">
                  <a:pos x="54" y="214"/>
                </a:cxn>
                <a:cxn ang="0">
                  <a:pos x="55" y="249"/>
                </a:cxn>
                <a:cxn ang="0">
                  <a:pos x="0" y="262"/>
                </a:cxn>
              </a:cxnLst>
              <a:rect l="0" t="0" r="r" b="b"/>
              <a:pathLst>
                <a:path w="55" h="262">
                  <a:moveTo>
                    <a:pt x="0" y="262"/>
                  </a:moveTo>
                  <a:lnTo>
                    <a:pt x="0" y="150"/>
                  </a:lnTo>
                  <a:lnTo>
                    <a:pt x="0" y="129"/>
                  </a:lnTo>
                  <a:lnTo>
                    <a:pt x="3" y="87"/>
                  </a:lnTo>
                  <a:lnTo>
                    <a:pt x="11" y="46"/>
                  </a:lnTo>
                  <a:lnTo>
                    <a:pt x="3" y="41"/>
                  </a:lnTo>
                  <a:lnTo>
                    <a:pt x="0" y="25"/>
                  </a:lnTo>
                  <a:lnTo>
                    <a:pt x="0" y="18"/>
                  </a:lnTo>
                  <a:lnTo>
                    <a:pt x="3" y="2"/>
                  </a:lnTo>
                  <a:lnTo>
                    <a:pt x="6" y="0"/>
                  </a:lnTo>
                  <a:lnTo>
                    <a:pt x="18" y="6"/>
                  </a:lnTo>
                  <a:lnTo>
                    <a:pt x="18" y="11"/>
                  </a:lnTo>
                  <a:lnTo>
                    <a:pt x="36" y="32"/>
                  </a:lnTo>
                  <a:lnTo>
                    <a:pt x="33" y="62"/>
                  </a:lnTo>
                  <a:lnTo>
                    <a:pt x="33" y="90"/>
                  </a:lnTo>
                  <a:lnTo>
                    <a:pt x="36" y="119"/>
                  </a:lnTo>
                  <a:lnTo>
                    <a:pt x="40" y="136"/>
                  </a:lnTo>
                  <a:lnTo>
                    <a:pt x="40" y="136"/>
                  </a:lnTo>
                  <a:lnTo>
                    <a:pt x="42" y="145"/>
                  </a:lnTo>
                  <a:lnTo>
                    <a:pt x="51" y="180"/>
                  </a:lnTo>
                  <a:lnTo>
                    <a:pt x="54" y="214"/>
                  </a:lnTo>
                  <a:lnTo>
                    <a:pt x="55" y="249"/>
                  </a:lnTo>
                  <a:lnTo>
                    <a:pt x="0" y="262"/>
                  </a:lnTo>
                  <a:close/>
                </a:path>
              </a:pathLst>
            </a:custGeom>
            <a:blipFill dpi="0" rotWithShape="0">
              <a:blip r:embed="rId13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98" name="Freeform 142"/>
            <p:cNvSpPr>
              <a:spLocks/>
            </p:cNvSpPr>
            <p:nvPr/>
          </p:nvSpPr>
          <p:spPr bwMode="auto">
            <a:xfrm>
              <a:off x="5010" y="3016"/>
              <a:ext cx="55" cy="262"/>
            </a:xfrm>
            <a:custGeom>
              <a:avLst/>
              <a:gdLst/>
              <a:ahLst/>
              <a:cxnLst>
                <a:cxn ang="0">
                  <a:pos x="0" y="262"/>
                </a:cxn>
                <a:cxn ang="0">
                  <a:pos x="0" y="150"/>
                </a:cxn>
                <a:cxn ang="0">
                  <a:pos x="0" y="129"/>
                </a:cxn>
                <a:cxn ang="0">
                  <a:pos x="3" y="87"/>
                </a:cxn>
                <a:cxn ang="0">
                  <a:pos x="11" y="46"/>
                </a:cxn>
                <a:cxn ang="0">
                  <a:pos x="3" y="41"/>
                </a:cxn>
                <a:cxn ang="0">
                  <a:pos x="0" y="25"/>
                </a:cxn>
                <a:cxn ang="0">
                  <a:pos x="0" y="18"/>
                </a:cxn>
                <a:cxn ang="0">
                  <a:pos x="3" y="2"/>
                </a:cxn>
                <a:cxn ang="0">
                  <a:pos x="6" y="0"/>
                </a:cxn>
                <a:cxn ang="0">
                  <a:pos x="18" y="6"/>
                </a:cxn>
                <a:cxn ang="0">
                  <a:pos x="18" y="11"/>
                </a:cxn>
                <a:cxn ang="0">
                  <a:pos x="36" y="32"/>
                </a:cxn>
                <a:cxn ang="0">
                  <a:pos x="33" y="62"/>
                </a:cxn>
                <a:cxn ang="0">
                  <a:pos x="33" y="90"/>
                </a:cxn>
                <a:cxn ang="0">
                  <a:pos x="36" y="119"/>
                </a:cxn>
                <a:cxn ang="0">
                  <a:pos x="40" y="136"/>
                </a:cxn>
                <a:cxn ang="0">
                  <a:pos x="40" y="136"/>
                </a:cxn>
                <a:cxn ang="0">
                  <a:pos x="42" y="145"/>
                </a:cxn>
                <a:cxn ang="0">
                  <a:pos x="51" y="180"/>
                </a:cxn>
                <a:cxn ang="0">
                  <a:pos x="54" y="214"/>
                </a:cxn>
                <a:cxn ang="0">
                  <a:pos x="55" y="249"/>
                </a:cxn>
                <a:cxn ang="0">
                  <a:pos x="0" y="262"/>
                </a:cxn>
              </a:cxnLst>
              <a:rect l="0" t="0" r="r" b="b"/>
              <a:pathLst>
                <a:path w="55" h="262">
                  <a:moveTo>
                    <a:pt x="0" y="262"/>
                  </a:moveTo>
                  <a:lnTo>
                    <a:pt x="0" y="150"/>
                  </a:lnTo>
                  <a:lnTo>
                    <a:pt x="0" y="129"/>
                  </a:lnTo>
                  <a:lnTo>
                    <a:pt x="3" y="87"/>
                  </a:lnTo>
                  <a:lnTo>
                    <a:pt x="11" y="46"/>
                  </a:lnTo>
                  <a:lnTo>
                    <a:pt x="3" y="41"/>
                  </a:lnTo>
                  <a:lnTo>
                    <a:pt x="0" y="25"/>
                  </a:lnTo>
                  <a:lnTo>
                    <a:pt x="0" y="18"/>
                  </a:lnTo>
                  <a:lnTo>
                    <a:pt x="3" y="2"/>
                  </a:lnTo>
                  <a:lnTo>
                    <a:pt x="6" y="0"/>
                  </a:lnTo>
                  <a:lnTo>
                    <a:pt x="18" y="6"/>
                  </a:lnTo>
                  <a:lnTo>
                    <a:pt x="18" y="11"/>
                  </a:lnTo>
                  <a:lnTo>
                    <a:pt x="36" y="32"/>
                  </a:lnTo>
                  <a:lnTo>
                    <a:pt x="33" y="62"/>
                  </a:lnTo>
                  <a:lnTo>
                    <a:pt x="33" y="90"/>
                  </a:lnTo>
                  <a:lnTo>
                    <a:pt x="36" y="119"/>
                  </a:lnTo>
                  <a:lnTo>
                    <a:pt x="40" y="136"/>
                  </a:lnTo>
                  <a:lnTo>
                    <a:pt x="40" y="136"/>
                  </a:lnTo>
                  <a:lnTo>
                    <a:pt x="42" y="145"/>
                  </a:lnTo>
                  <a:lnTo>
                    <a:pt x="51" y="180"/>
                  </a:lnTo>
                  <a:lnTo>
                    <a:pt x="54" y="214"/>
                  </a:lnTo>
                  <a:lnTo>
                    <a:pt x="55" y="249"/>
                  </a:lnTo>
                  <a:lnTo>
                    <a:pt x="0" y="262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799" name="Freeform 143"/>
            <p:cNvSpPr>
              <a:spLocks/>
            </p:cNvSpPr>
            <p:nvPr/>
          </p:nvSpPr>
          <p:spPr bwMode="auto">
            <a:xfrm>
              <a:off x="4906" y="3161"/>
              <a:ext cx="140" cy="110"/>
            </a:xfrm>
            <a:custGeom>
              <a:avLst/>
              <a:gdLst/>
              <a:ahLst/>
              <a:cxnLst>
                <a:cxn ang="0">
                  <a:pos x="28" y="32"/>
                </a:cxn>
                <a:cxn ang="0">
                  <a:pos x="29" y="27"/>
                </a:cxn>
                <a:cxn ang="0">
                  <a:pos x="35" y="23"/>
                </a:cxn>
                <a:cxn ang="0">
                  <a:pos x="41" y="21"/>
                </a:cxn>
                <a:cxn ang="0">
                  <a:pos x="44" y="18"/>
                </a:cxn>
                <a:cxn ang="0">
                  <a:pos x="44" y="14"/>
                </a:cxn>
                <a:cxn ang="0">
                  <a:pos x="45" y="9"/>
                </a:cxn>
                <a:cxn ang="0">
                  <a:pos x="50" y="5"/>
                </a:cxn>
                <a:cxn ang="0">
                  <a:pos x="53" y="5"/>
                </a:cxn>
                <a:cxn ang="0">
                  <a:pos x="57" y="5"/>
                </a:cxn>
                <a:cxn ang="0">
                  <a:pos x="63" y="7"/>
                </a:cxn>
                <a:cxn ang="0">
                  <a:pos x="69" y="4"/>
                </a:cxn>
                <a:cxn ang="0">
                  <a:pos x="75" y="0"/>
                </a:cxn>
                <a:cxn ang="0">
                  <a:pos x="78" y="0"/>
                </a:cxn>
                <a:cxn ang="0">
                  <a:pos x="90" y="2"/>
                </a:cxn>
                <a:cxn ang="0">
                  <a:pos x="96" y="5"/>
                </a:cxn>
                <a:cxn ang="0">
                  <a:pos x="104" y="5"/>
                </a:cxn>
                <a:cxn ang="0">
                  <a:pos x="115" y="9"/>
                </a:cxn>
                <a:cxn ang="0">
                  <a:pos x="127" y="7"/>
                </a:cxn>
                <a:cxn ang="0">
                  <a:pos x="132" y="9"/>
                </a:cxn>
                <a:cxn ang="0">
                  <a:pos x="137" y="11"/>
                </a:cxn>
                <a:cxn ang="0">
                  <a:pos x="140" y="18"/>
                </a:cxn>
                <a:cxn ang="0">
                  <a:pos x="140" y="23"/>
                </a:cxn>
                <a:cxn ang="0">
                  <a:pos x="137" y="28"/>
                </a:cxn>
                <a:cxn ang="0">
                  <a:pos x="132" y="32"/>
                </a:cxn>
                <a:cxn ang="0">
                  <a:pos x="130" y="35"/>
                </a:cxn>
                <a:cxn ang="0">
                  <a:pos x="125" y="37"/>
                </a:cxn>
                <a:cxn ang="0">
                  <a:pos x="125" y="48"/>
                </a:cxn>
                <a:cxn ang="0">
                  <a:pos x="125" y="53"/>
                </a:cxn>
                <a:cxn ang="0">
                  <a:pos x="119" y="102"/>
                </a:cxn>
                <a:cxn ang="0">
                  <a:pos x="78" y="102"/>
                </a:cxn>
                <a:cxn ang="0">
                  <a:pos x="68" y="95"/>
                </a:cxn>
                <a:cxn ang="0">
                  <a:pos x="68" y="95"/>
                </a:cxn>
                <a:cxn ang="0">
                  <a:pos x="31" y="110"/>
                </a:cxn>
                <a:cxn ang="0">
                  <a:pos x="0" y="97"/>
                </a:cxn>
                <a:cxn ang="0">
                  <a:pos x="0" y="35"/>
                </a:cxn>
                <a:cxn ang="0">
                  <a:pos x="26" y="35"/>
                </a:cxn>
                <a:cxn ang="0">
                  <a:pos x="28" y="32"/>
                </a:cxn>
              </a:cxnLst>
              <a:rect l="0" t="0" r="r" b="b"/>
              <a:pathLst>
                <a:path w="140" h="110">
                  <a:moveTo>
                    <a:pt x="28" y="32"/>
                  </a:moveTo>
                  <a:lnTo>
                    <a:pt x="29" y="27"/>
                  </a:lnTo>
                  <a:lnTo>
                    <a:pt x="35" y="23"/>
                  </a:lnTo>
                  <a:lnTo>
                    <a:pt x="41" y="21"/>
                  </a:lnTo>
                  <a:lnTo>
                    <a:pt x="44" y="18"/>
                  </a:lnTo>
                  <a:lnTo>
                    <a:pt x="44" y="14"/>
                  </a:lnTo>
                  <a:lnTo>
                    <a:pt x="45" y="9"/>
                  </a:lnTo>
                  <a:lnTo>
                    <a:pt x="50" y="5"/>
                  </a:lnTo>
                  <a:lnTo>
                    <a:pt x="53" y="5"/>
                  </a:lnTo>
                  <a:lnTo>
                    <a:pt x="57" y="5"/>
                  </a:lnTo>
                  <a:lnTo>
                    <a:pt x="63" y="7"/>
                  </a:lnTo>
                  <a:lnTo>
                    <a:pt x="69" y="4"/>
                  </a:lnTo>
                  <a:lnTo>
                    <a:pt x="75" y="0"/>
                  </a:lnTo>
                  <a:lnTo>
                    <a:pt x="78" y="0"/>
                  </a:lnTo>
                  <a:lnTo>
                    <a:pt x="90" y="2"/>
                  </a:lnTo>
                  <a:lnTo>
                    <a:pt x="96" y="5"/>
                  </a:lnTo>
                  <a:lnTo>
                    <a:pt x="104" y="5"/>
                  </a:lnTo>
                  <a:lnTo>
                    <a:pt x="115" y="9"/>
                  </a:lnTo>
                  <a:lnTo>
                    <a:pt x="127" y="7"/>
                  </a:lnTo>
                  <a:lnTo>
                    <a:pt x="132" y="9"/>
                  </a:lnTo>
                  <a:lnTo>
                    <a:pt x="137" y="11"/>
                  </a:lnTo>
                  <a:lnTo>
                    <a:pt x="140" y="18"/>
                  </a:lnTo>
                  <a:lnTo>
                    <a:pt x="140" y="23"/>
                  </a:lnTo>
                  <a:lnTo>
                    <a:pt x="137" y="28"/>
                  </a:lnTo>
                  <a:lnTo>
                    <a:pt x="132" y="32"/>
                  </a:lnTo>
                  <a:lnTo>
                    <a:pt x="130" y="35"/>
                  </a:lnTo>
                  <a:lnTo>
                    <a:pt x="125" y="37"/>
                  </a:lnTo>
                  <a:lnTo>
                    <a:pt x="125" y="48"/>
                  </a:lnTo>
                  <a:lnTo>
                    <a:pt x="125" y="53"/>
                  </a:lnTo>
                  <a:lnTo>
                    <a:pt x="119" y="102"/>
                  </a:lnTo>
                  <a:lnTo>
                    <a:pt x="78" y="102"/>
                  </a:lnTo>
                  <a:lnTo>
                    <a:pt x="68" y="95"/>
                  </a:lnTo>
                  <a:lnTo>
                    <a:pt x="68" y="95"/>
                  </a:lnTo>
                  <a:lnTo>
                    <a:pt x="31" y="110"/>
                  </a:lnTo>
                  <a:lnTo>
                    <a:pt x="0" y="97"/>
                  </a:lnTo>
                  <a:lnTo>
                    <a:pt x="0" y="35"/>
                  </a:lnTo>
                  <a:lnTo>
                    <a:pt x="26" y="35"/>
                  </a:lnTo>
                  <a:lnTo>
                    <a:pt x="28" y="32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800" name="Freeform 144"/>
            <p:cNvSpPr>
              <a:spLocks/>
            </p:cNvSpPr>
            <p:nvPr/>
          </p:nvSpPr>
          <p:spPr bwMode="auto">
            <a:xfrm>
              <a:off x="4906" y="3161"/>
              <a:ext cx="140" cy="110"/>
            </a:xfrm>
            <a:custGeom>
              <a:avLst/>
              <a:gdLst/>
              <a:ahLst/>
              <a:cxnLst>
                <a:cxn ang="0">
                  <a:pos x="28" y="32"/>
                </a:cxn>
                <a:cxn ang="0">
                  <a:pos x="29" y="27"/>
                </a:cxn>
                <a:cxn ang="0">
                  <a:pos x="35" y="23"/>
                </a:cxn>
                <a:cxn ang="0">
                  <a:pos x="41" y="21"/>
                </a:cxn>
                <a:cxn ang="0">
                  <a:pos x="44" y="18"/>
                </a:cxn>
                <a:cxn ang="0">
                  <a:pos x="44" y="14"/>
                </a:cxn>
                <a:cxn ang="0">
                  <a:pos x="45" y="9"/>
                </a:cxn>
                <a:cxn ang="0">
                  <a:pos x="50" y="5"/>
                </a:cxn>
                <a:cxn ang="0">
                  <a:pos x="53" y="5"/>
                </a:cxn>
                <a:cxn ang="0">
                  <a:pos x="57" y="5"/>
                </a:cxn>
                <a:cxn ang="0">
                  <a:pos x="63" y="7"/>
                </a:cxn>
                <a:cxn ang="0">
                  <a:pos x="69" y="4"/>
                </a:cxn>
                <a:cxn ang="0">
                  <a:pos x="75" y="0"/>
                </a:cxn>
                <a:cxn ang="0">
                  <a:pos x="78" y="0"/>
                </a:cxn>
                <a:cxn ang="0">
                  <a:pos x="90" y="2"/>
                </a:cxn>
                <a:cxn ang="0">
                  <a:pos x="96" y="5"/>
                </a:cxn>
                <a:cxn ang="0">
                  <a:pos x="104" y="5"/>
                </a:cxn>
                <a:cxn ang="0">
                  <a:pos x="115" y="9"/>
                </a:cxn>
                <a:cxn ang="0">
                  <a:pos x="127" y="7"/>
                </a:cxn>
                <a:cxn ang="0">
                  <a:pos x="132" y="9"/>
                </a:cxn>
                <a:cxn ang="0">
                  <a:pos x="137" y="11"/>
                </a:cxn>
                <a:cxn ang="0">
                  <a:pos x="140" y="18"/>
                </a:cxn>
                <a:cxn ang="0">
                  <a:pos x="140" y="23"/>
                </a:cxn>
                <a:cxn ang="0">
                  <a:pos x="137" y="28"/>
                </a:cxn>
                <a:cxn ang="0">
                  <a:pos x="132" y="32"/>
                </a:cxn>
                <a:cxn ang="0">
                  <a:pos x="130" y="35"/>
                </a:cxn>
                <a:cxn ang="0">
                  <a:pos x="125" y="37"/>
                </a:cxn>
                <a:cxn ang="0">
                  <a:pos x="125" y="48"/>
                </a:cxn>
                <a:cxn ang="0">
                  <a:pos x="125" y="53"/>
                </a:cxn>
                <a:cxn ang="0">
                  <a:pos x="119" y="102"/>
                </a:cxn>
                <a:cxn ang="0">
                  <a:pos x="78" y="102"/>
                </a:cxn>
                <a:cxn ang="0">
                  <a:pos x="68" y="95"/>
                </a:cxn>
                <a:cxn ang="0">
                  <a:pos x="68" y="95"/>
                </a:cxn>
                <a:cxn ang="0">
                  <a:pos x="31" y="110"/>
                </a:cxn>
                <a:cxn ang="0">
                  <a:pos x="0" y="97"/>
                </a:cxn>
                <a:cxn ang="0">
                  <a:pos x="0" y="35"/>
                </a:cxn>
                <a:cxn ang="0">
                  <a:pos x="26" y="35"/>
                </a:cxn>
                <a:cxn ang="0">
                  <a:pos x="28" y="32"/>
                </a:cxn>
              </a:cxnLst>
              <a:rect l="0" t="0" r="r" b="b"/>
              <a:pathLst>
                <a:path w="140" h="110">
                  <a:moveTo>
                    <a:pt x="28" y="32"/>
                  </a:moveTo>
                  <a:lnTo>
                    <a:pt x="29" y="27"/>
                  </a:lnTo>
                  <a:lnTo>
                    <a:pt x="35" y="23"/>
                  </a:lnTo>
                  <a:lnTo>
                    <a:pt x="41" y="21"/>
                  </a:lnTo>
                  <a:lnTo>
                    <a:pt x="44" y="18"/>
                  </a:lnTo>
                  <a:lnTo>
                    <a:pt x="44" y="14"/>
                  </a:lnTo>
                  <a:lnTo>
                    <a:pt x="45" y="9"/>
                  </a:lnTo>
                  <a:lnTo>
                    <a:pt x="50" y="5"/>
                  </a:lnTo>
                  <a:lnTo>
                    <a:pt x="53" y="5"/>
                  </a:lnTo>
                  <a:lnTo>
                    <a:pt x="57" y="5"/>
                  </a:lnTo>
                  <a:lnTo>
                    <a:pt x="63" y="7"/>
                  </a:lnTo>
                  <a:lnTo>
                    <a:pt x="69" y="4"/>
                  </a:lnTo>
                  <a:lnTo>
                    <a:pt x="75" y="0"/>
                  </a:lnTo>
                  <a:lnTo>
                    <a:pt x="78" y="0"/>
                  </a:lnTo>
                  <a:lnTo>
                    <a:pt x="90" y="2"/>
                  </a:lnTo>
                  <a:lnTo>
                    <a:pt x="96" y="5"/>
                  </a:lnTo>
                  <a:lnTo>
                    <a:pt x="104" y="5"/>
                  </a:lnTo>
                  <a:lnTo>
                    <a:pt x="115" y="9"/>
                  </a:lnTo>
                  <a:lnTo>
                    <a:pt x="127" y="7"/>
                  </a:lnTo>
                  <a:lnTo>
                    <a:pt x="132" y="9"/>
                  </a:lnTo>
                  <a:lnTo>
                    <a:pt x="137" y="11"/>
                  </a:lnTo>
                  <a:lnTo>
                    <a:pt x="140" y="18"/>
                  </a:lnTo>
                  <a:lnTo>
                    <a:pt x="140" y="23"/>
                  </a:lnTo>
                  <a:lnTo>
                    <a:pt x="137" y="28"/>
                  </a:lnTo>
                  <a:lnTo>
                    <a:pt x="132" y="32"/>
                  </a:lnTo>
                  <a:lnTo>
                    <a:pt x="130" y="35"/>
                  </a:lnTo>
                  <a:lnTo>
                    <a:pt x="125" y="37"/>
                  </a:lnTo>
                  <a:lnTo>
                    <a:pt x="125" y="48"/>
                  </a:lnTo>
                  <a:lnTo>
                    <a:pt x="125" y="53"/>
                  </a:lnTo>
                  <a:lnTo>
                    <a:pt x="119" y="102"/>
                  </a:lnTo>
                  <a:lnTo>
                    <a:pt x="78" y="102"/>
                  </a:lnTo>
                  <a:lnTo>
                    <a:pt x="68" y="95"/>
                  </a:lnTo>
                  <a:lnTo>
                    <a:pt x="68" y="95"/>
                  </a:lnTo>
                  <a:lnTo>
                    <a:pt x="31" y="110"/>
                  </a:lnTo>
                  <a:lnTo>
                    <a:pt x="0" y="97"/>
                  </a:lnTo>
                  <a:lnTo>
                    <a:pt x="0" y="35"/>
                  </a:lnTo>
                  <a:lnTo>
                    <a:pt x="26" y="35"/>
                  </a:lnTo>
                  <a:lnTo>
                    <a:pt x="28" y="32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801" name="Freeform 145"/>
            <p:cNvSpPr>
              <a:spLocks/>
            </p:cNvSpPr>
            <p:nvPr/>
          </p:nvSpPr>
          <p:spPr bwMode="auto">
            <a:xfrm>
              <a:off x="4872" y="3184"/>
              <a:ext cx="66" cy="88"/>
            </a:xfrm>
            <a:custGeom>
              <a:avLst/>
              <a:gdLst/>
              <a:ahLst/>
              <a:cxnLst>
                <a:cxn ang="0">
                  <a:pos x="65" y="88"/>
                </a:cxn>
                <a:cxn ang="0">
                  <a:pos x="66" y="87"/>
                </a:cxn>
                <a:cxn ang="0">
                  <a:pos x="57" y="81"/>
                </a:cxn>
                <a:cxn ang="0">
                  <a:pos x="50" y="78"/>
                </a:cxn>
                <a:cxn ang="0">
                  <a:pos x="43" y="69"/>
                </a:cxn>
                <a:cxn ang="0">
                  <a:pos x="37" y="57"/>
                </a:cxn>
                <a:cxn ang="0">
                  <a:pos x="35" y="44"/>
                </a:cxn>
                <a:cxn ang="0">
                  <a:pos x="37" y="32"/>
                </a:cxn>
                <a:cxn ang="0">
                  <a:pos x="43" y="21"/>
                </a:cxn>
                <a:cxn ang="0">
                  <a:pos x="50" y="12"/>
                </a:cxn>
                <a:cxn ang="0">
                  <a:pos x="35" y="0"/>
                </a:cxn>
                <a:cxn ang="0">
                  <a:pos x="23" y="5"/>
                </a:cxn>
                <a:cxn ang="0">
                  <a:pos x="13" y="14"/>
                </a:cxn>
                <a:cxn ang="0">
                  <a:pos x="6" y="27"/>
                </a:cxn>
                <a:cxn ang="0">
                  <a:pos x="1" y="42"/>
                </a:cxn>
                <a:cxn ang="0">
                  <a:pos x="0" y="57"/>
                </a:cxn>
                <a:cxn ang="0">
                  <a:pos x="3" y="72"/>
                </a:cxn>
                <a:cxn ang="0">
                  <a:pos x="6" y="81"/>
                </a:cxn>
                <a:cxn ang="0">
                  <a:pos x="9" y="85"/>
                </a:cxn>
                <a:cxn ang="0">
                  <a:pos x="65" y="88"/>
                </a:cxn>
              </a:cxnLst>
              <a:rect l="0" t="0" r="r" b="b"/>
              <a:pathLst>
                <a:path w="66" h="88">
                  <a:moveTo>
                    <a:pt x="65" y="88"/>
                  </a:moveTo>
                  <a:lnTo>
                    <a:pt x="66" y="87"/>
                  </a:lnTo>
                  <a:lnTo>
                    <a:pt x="57" y="81"/>
                  </a:lnTo>
                  <a:lnTo>
                    <a:pt x="50" y="78"/>
                  </a:lnTo>
                  <a:lnTo>
                    <a:pt x="43" y="69"/>
                  </a:lnTo>
                  <a:lnTo>
                    <a:pt x="37" y="57"/>
                  </a:lnTo>
                  <a:lnTo>
                    <a:pt x="35" y="44"/>
                  </a:lnTo>
                  <a:lnTo>
                    <a:pt x="37" y="32"/>
                  </a:lnTo>
                  <a:lnTo>
                    <a:pt x="43" y="21"/>
                  </a:lnTo>
                  <a:lnTo>
                    <a:pt x="50" y="12"/>
                  </a:lnTo>
                  <a:lnTo>
                    <a:pt x="35" y="0"/>
                  </a:lnTo>
                  <a:lnTo>
                    <a:pt x="23" y="5"/>
                  </a:lnTo>
                  <a:lnTo>
                    <a:pt x="13" y="14"/>
                  </a:lnTo>
                  <a:lnTo>
                    <a:pt x="6" y="27"/>
                  </a:lnTo>
                  <a:lnTo>
                    <a:pt x="1" y="42"/>
                  </a:lnTo>
                  <a:lnTo>
                    <a:pt x="0" y="57"/>
                  </a:lnTo>
                  <a:lnTo>
                    <a:pt x="3" y="72"/>
                  </a:lnTo>
                  <a:lnTo>
                    <a:pt x="6" y="81"/>
                  </a:lnTo>
                  <a:lnTo>
                    <a:pt x="9" y="85"/>
                  </a:lnTo>
                  <a:lnTo>
                    <a:pt x="65" y="88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802" name="Freeform 146"/>
            <p:cNvSpPr>
              <a:spLocks/>
            </p:cNvSpPr>
            <p:nvPr/>
          </p:nvSpPr>
          <p:spPr bwMode="auto">
            <a:xfrm>
              <a:off x="4872" y="3184"/>
              <a:ext cx="66" cy="88"/>
            </a:xfrm>
            <a:custGeom>
              <a:avLst/>
              <a:gdLst/>
              <a:ahLst/>
              <a:cxnLst>
                <a:cxn ang="0">
                  <a:pos x="65" y="88"/>
                </a:cxn>
                <a:cxn ang="0">
                  <a:pos x="66" y="87"/>
                </a:cxn>
                <a:cxn ang="0">
                  <a:pos x="57" y="81"/>
                </a:cxn>
                <a:cxn ang="0">
                  <a:pos x="50" y="78"/>
                </a:cxn>
                <a:cxn ang="0">
                  <a:pos x="43" y="69"/>
                </a:cxn>
                <a:cxn ang="0">
                  <a:pos x="37" y="57"/>
                </a:cxn>
                <a:cxn ang="0">
                  <a:pos x="35" y="44"/>
                </a:cxn>
                <a:cxn ang="0">
                  <a:pos x="37" y="32"/>
                </a:cxn>
                <a:cxn ang="0">
                  <a:pos x="43" y="21"/>
                </a:cxn>
                <a:cxn ang="0">
                  <a:pos x="50" y="12"/>
                </a:cxn>
                <a:cxn ang="0">
                  <a:pos x="35" y="0"/>
                </a:cxn>
                <a:cxn ang="0">
                  <a:pos x="23" y="5"/>
                </a:cxn>
                <a:cxn ang="0">
                  <a:pos x="13" y="14"/>
                </a:cxn>
                <a:cxn ang="0">
                  <a:pos x="6" y="27"/>
                </a:cxn>
                <a:cxn ang="0">
                  <a:pos x="1" y="42"/>
                </a:cxn>
                <a:cxn ang="0">
                  <a:pos x="0" y="57"/>
                </a:cxn>
                <a:cxn ang="0">
                  <a:pos x="3" y="72"/>
                </a:cxn>
                <a:cxn ang="0">
                  <a:pos x="6" y="81"/>
                </a:cxn>
                <a:cxn ang="0">
                  <a:pos x="9" y="85"/>
                </a:cxn>
                <a:cxn ang="0">
                  <a:pos x="65" y="88"/>
                </a:cxn>
              </a:cxnLst>
              <a:rect l="0" t="0" r="r" b="b"/>
              <a:pathLst>
                <a:path w="66" h="88">
                  <a:moveTo>
                    <a:pt x="65" y="88"/>
                  </a:moveTo>
                  <a:lnTo>
                    <a:pt x="66" y="87"/>
                  </a:lnTo>
                  <a:lnTo>
                    <a:pt x="57" y="81"/>
                  </a:lnTo>
                  <a:lnTo>
                    <a:pt x="50" y="78"/>
                  </a:lnTo>
                  <a:lnTo>
                    <a:pt x="43" y="69"/>
                  </a:lnTo>
                  <a:lnTo>
                    <a:pt x="37" y="57"/>
                  </a:lnTo>
                  <a:lnTo>
                    <a:pt x="35" y="44"/>
                  </a:lnTo>
                  <a:lnTo>
                    <a:pt x="37" y="32"/>
                  </a:lnTo>
                  <a:lnTo>
                    <a:pt x="43" y="21"/>
                  </a:lnTo>
                  <a:lnTo>
                    <a:pt x="50" y="12"/>
                  </a:lnTo>
                  <a:lnTo>
                    <a:pt x="35" y="0"/>
                  </a:lnTo>
                  <a:lnTo>
                    <a:pt x="23" y="5"/>
                  </a:lnTo>
                  <a:lnTo>
                    <a:pt x="13" y="14"/>
                  </a:lnTo>
                  <a:lnTo>
                    <a:pt x="6" y="27"/>
                  </a:lnTo>
                  <a:lnTo>
                    <a:pt x="1" y="42"/>
                  </a:lnTo>
                  <a:lnTo>
                    <a:pt x="0" y="57"/>
                  </a:lnTo>
                  <a:lnTo>
                    <a:pt x="3" y="72"/>
                  </a:lnTo>
                  <a:lnTo>
                    <a:pt x="6" y="81"/>
                  </a:lnTo>
                  <a:lnTo>
                    <a:pt x="9" y="85"/>
                  </a:lnTo>
                  <a:lnTo>
                    <a:pt x="65" y="88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803" name="Line 147"/>
            <p:cNvSpPr>
              <a:spLocks noChangeShapeType="1"/>
            </p:cNvSpPr>
            <p:nvPr/>
          </p:nvSpPr>
          <p:spPr bwMode="auto">
            <a:xfrm flipH="1">
              <a:off x="5152" y="3214"/>
              <a:ext cx="15" cy="12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804" name="Freeform 148"/>
            <p:cNvSpPr>
              <a:spLocks/>
            </p:cNvSpPr>
            <p:nvPr/>
          </p:nvSpPr>
          <p:spPr bwMode="auto">
            <a:xfrm>
              <a:off x="4954" y="3193"/>
              <a:ext cx="30" cy="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26"/>
                </a:cxn>
                <a:cxn ang="0">
                  <a:pos x="30" y="42"/>
                </a:cxn>
              </a:cxnLst>
              <a:rect l="0" t="0" r="r" b="b"/>
              <a:pathLst>
                <a:path w="30" h="42">
                  <a:moveTo>
                    <a:pt x="0" y="0"/>
                  </a:moveTo>
                  <a:lnTo>
                    <a:pt x="14" y="26"/>
                  </a:lnTo>
                  <a:lnTo>
                    <a:pt x="30" y="42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805" name="Freeform 149"/>
            <p:cNvSpPr>
              <a:spLocks/>
            </p:cNvSpPr>
            <p:nvPr/>
          </p:nvSpPr>
          <p:spPr bwMode="auto">
            <a:xfrm>
              <a:off x="4974" y="3181"/>
              <a:ext cx="20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19"/>
                </a:cxn>
                <a:cxn ang="0">
                  <a:pos x="20" y="33"/>
                </a:cxn>
              </a:cxnLst>
              <a:rect l="0" t="0" r="r" b="b"/>
              <a:pathLst>
                <a:path w="20" h="33">
                  <a:moveTo>
                    <a:pt x="0" y="0"/>
                  </a:moveTo>
                  <a:lnTo>
                    <a:pt x="16" y="19"/>
                  </a:lnTo>
                  <a:lnTo>
                    <a:pt x="20" y="33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806" name="Freeform 150"/>
            <p:cNvSpPr>
              <a:spLocks/>
            </p:cNvSpPr>
            <p:nvPr/>
          </p:nvSpPr>
          <p:spPr bwMode="auto">
            <a:xfrm>
              <a:off x="5003" y="3170"/>
              <a:ext cx="15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1"/>
                </a:cxn>
                <a:cxn ang="0">
                  <a:pos x="15" y="41"/>
                </a:cxn>
              </a:cxnLst>
              <a:rect l="0" t="0" r="r" b="b"/>
              <a:pathLst>
                <a:path w="15" h="41">
                  <a:moveTo>
                    <a:pt x="0" y="0"/>
                  </a:moveTo>
                  <a:lnTo>
                    <a:pt x="12" y="21"/>
                  </a:lnTo>
                  <a:lnTo>
                    <a:pt x="15" y="41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807" name="Freeform 151"/>
            <p:cNvSpPr>
              <a:spLocks/>
            </p:cNvSpPr>
            <p:nvPr/>
          </p:nvSpPr>
          <p:spPr bwMode="auto">
            <a:xfrm>
              <a:off x="4932" y="3200"/>
              <a:ext cx="42" cy="56"/>
            </a:xfrm>
            <a:custGeom>
              <a:avLst/>
              <a:gdLst/>
              <a:ahLst/>
              <a:cxnLst>
                <a:cxn ang="0">
                  <a:pos x="42" y="56"/>
                </a:cxn>
                <a:cxn ang="0">
                  <a:pos x="30" y="48"/>
                </a:cxn>
                <a:cxn ang="0">
                  <a:pos x="19" y="39"/>
                </a:cxn>
                <a:cxn ang="0">
                  <a:pos x="15" y="35"/>
                </a:cxn>
                <a:cxn ang="0">
                  <a:pos x="12" y="30"/>
                </a:cxn>
                <a:cxn ang="0">
                  <a:pos x="5" y="18"/>
                </a:cxn>
                <a:cxn ang="0">
                  <a:pos x="3" y="14"/>
                </a:cxn>
                <a:cxn ang="0">
                  <a:pos x="2" y="9"/>
                </a:cxn>
                <a:cxn ang="0">
                  <a:pos x="0" y="0"/>
                </a:cxn>
              </a:cxnLst>
              <a:rect l="0" t="0" r="r" b="b"/>
              <a:pathLst>
                <a:path w="42" h="56">
                  <a:moveTo>
                    <a:pt x="42" y="56"/>
                  </a:moveTo>
                  <a:lnTo>
                    <a:pt x="30" y="48"/>
                  </a:lnTo>
                  <a:lnTo>
                    <a:pt x="19" y="39"/>
                  </a:lnTo>
                  <a:lnTo>
                    <a:pt x="15" y="35"/>
                  </a:lnTo>
                  <a:lnTo>
                    <a:pt x="12" y="30"/>
                  </a:lnTo>
                  <a:lnTo>
                    <a:pt x="5" y="18"/>
                  </a:lnTo>
                  <a:lnTo>
                    <a:pt x="3" y="14"/>
                  </a:lnTo>
                  <a:lnTo>
                    <a:pt x="2" y="9"/>
                  </a:lnTo>
                  <a:lnTo>
                    <a:pt x="0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808" name="Freeform 152"/>
            <p:cNvSpPr>
              <a:spLocks/>
            </p:cNvSpPr>
            <p:nvPr/>
          </p:nvSpPr>
          <p:spPr bwMode="auto">
            <a:xfrm>
              <a:off x="5062" y="3235"/>
              <a:ext cx="44" cy="46"/>
            </a:xfrm>
            <a:custGeom>
              <a:avLst/>
              <a:gdLst/>
              <a:ahLst/>
              <a:cxnLst>
                <a:cxn ang="0">
                  <a:pos x="25" y="4"/>
                </a:cxn>
                <a:cxn ang="0">
                  <a:pos x="16" y="6"/>
                </a:cxn>
                <a:cxn ang="0">
                  <a:pos x="7" y="13"/>
                </a:cxn>
                <a:cxn ang="0">
                  <a:pos x="3" y="20"/>
                </a:cxn>
                <a:cxn ang="0">
                  <a:pos x="0" y="30"/>
                </a:cxn>
                <a:cxn ang="0">
                  <a:pos x="2" y="41"/>
                </a:cxn>
                <a:cxn ang="0">
                  <a:pos x="3" y="44"/>
                </a:cxn>
                <a:cxn ang="0">
                  <a:pos x="21" y="46"/>
                </a:cxn>
                <a:cxn ang="0">
                  <a:pos x="25" y="30"/>
                </a:cxn>
                <a:cxn ang="0">
                  <a:pos x="34" y="14"/>
                </a:cxn>
                <a:cxn ang="0">
                  <a:pos x="44" y="0"/>
                </a:cxn>
                <a:cxn ang="0">
                  <a:pos x="25" y="4"/>
                </a:cxn>
              </a:cxnLst>
              <a:rect l="0" t="0" r="r" b="b"/>
              <a:pathLst>
                <a:path w="44" h="46">
                  <a:moveTo>
                    <a:pt x="25" y="4"/>
                  </a:moveTo>
                  <a:lnTo>
                    <a:pt x="16" y="6"/>
                  </a:lnTo>
                  <a:lnTo>
                    <a:pt x="7" y="13"/>
                  </a:lnTo>
                  <a:lnTo>
                    <a:pt x="3" y="20"/>
                  </a:lnTo>
                  <a:lnTo>
                    <a:pt x="0" y="30"/>
                  </a:lnTo>
                  <a:lnTo>
                    <a:pt x="2" y="41"/>
                  </a:lnTo>
                  <a:lnTo>
                    <a:pt x="3" y="44"/>
                  </a:lnTo>
                  <a:lnTo>
                    <a:pt x="21" y="46"/>
                  </a:lnTo>
                  <a:lnTo>
                    <a:pt x="25" y="30"/>
                  </a:lnTo>
                  <a:lnTo>
                    <a:pt x="34" y="14"/>
                  </a:lnTo>
                  <a:lnTo>
                    <a:pt x="44" y="0"/>
                  </a:lnTo>
                  <a:lnTo>
                    <a:pt x="25" y="4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809" name="Freeform 153"/>
            <p:cNvSpPr>
              <a:spLocks/>
            </p:cNvSpPr>
            <p:nvPr/>
          </p:nvSpPr>
          <p:spPr bwMode="auto">
            <a:xfrm>
              <a:off x="5062" y="3235"/>
              <a:ext cx="44" cy="46"/>
            </a:xfrm>
            <a:custGeom>
              <a:avLst/>
              <a:gdLst/>
              <a:ahLst/>
              <a:cxnLst>
                <a:cxn ang="0">
                  <a:pos x="25" y="4"/>
                </a:cxn>
                <a:cxn ang="0">
                  <a:pos x="16" y="6"/>
                </a:cxn>
                <a:cxn ang="0">
                  <a:pos x="7" y="13"/>
                </a:cxn>
                <a:cxn ang="0">
                  <a:pos x="3" y="20"/>
                </a:cxn>
                <a:cxn ang="0">
                  <a:pos x="0" y="30"/>
                </a:cxn>
                <a:cxn ang="0">
                  <a:pos x="2" y="41"/>
                </a:cxn>
                <a:cxn ang="0">
                  <a:pos x="3" y="44"/>
                </a:cxn>
                <a:cxn ang="0">
                  <a:pos x="21" y="46"/>
                </a:cxn>
                <a:cxn ang="0">
                  <a:pos x="25" y="30"/>
                </a:cxn>
                <a:cxn ang="0">
                  <a:pos x="34" y="14"/>
                </a:cxn>
                <a:cxn ang="0">
                  <a:pos x="44" y="0"/>
                </a:cxn>
                <a:cxn ang="0">
                  <a:pos x="25" y="4"/>
                </a:cxn>
              </a:cxnLst>
              <a:rect l="0" t="0" r="r" b="b"/>
              <a:pathLst>
                <a:path w="44" h="46">
                  <a:moveTo>
                    <a:pt x="25" y="4"/>
                  </a:moveTo>
                  <a:lnTo>
                    <a:pt x="16" y="6"/>
                  </a:lnTo>
                  <a:lnTo>
                    <a:pt x="7" y="13"/>
                  </a:lnTo>
                  <a:lnTo>
                    <a:pt x="3" y="20"/>
                  </a:lnTo>
                  <a:lnTo>
                    <a:pt x="0" y="30"/>
                  </a:lnTo>
                  <a:lnTo>
                    <a:pt x="2" y="41"/>
                  </a:lnTo>
                  <a:lnTo>
                    <a:pt x="3" y="44"/>
                  </a:lnTo>
                  <a:lnTo>
                    <a:pt x="21" y="46"/>
                  </a:lnTo>
                  <a:lnTo>
                    <a:pt x="25" y="30"/>
                  </a:lnTo>
                  <a:lnTo>
                    <a:pt x="34" y="14"/>
                  </a:lnTo>
                  <a:lnTo>
                    <a:pt x="44" y="0"/>
                  </a:lnTo>
                  <a:lnTo>
                    <a:pt x="25" y="4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810" name="Freeform 154"/>
            <p:cNvSpPr>
              <a:spLocks/>
            </p:cNvSpPr>
            <p:nvPr/>
          </p:nvSpPr>
          <p:spPr bwMode="auto">
            <a:xfrm>
              <a:off x="5083" y="3226"/>
              <a:ext cx="69" cy="57"/>
            </a:xfrm>
            <a:custGeom>
              <a:avLst/>
              <a:gdLst/>
              <a:ahLst/>
              <a:cxnLst>
                <a:cxn ang="0">
                  <a:pos x="23" y="9"/>
                </a:cxn>
                <a:cxn ang="0">
                  <a:pos x="13" y="23"/>
                </a:cxn>
                <a:cxn ang="0">
                  <a:pos x="4" y="39"/>
                </a:cxn>
                <a:cxn ang="0">
                  <a:pos x="0" y="55"/>
                </a:cxn>
                <a:cxn ang="0">
                  <a:pos x="39" y="57"/>
                </a:cxn>
                <a:cxn ang="0">
                  <a:pos x="45" y="37"/>
                </a:cxn>
                <a:cxn ang="0">
                  <a:pos x="56" y="18"/>
                </a:cxn>
                <a:cxn ang="0">
                  <a:pos x="69" y="0"/>
                </a:cxn>
                <a:cxn ang="0">
                  <a:pos x="69" y="0"/>
                </a:cxn>
                <a:cxn ang="0">
                  <a:pos x="23" y="9"/>
                </a:cxn>
              </a:cxnLst>
              <a:rect l="0" t="0" r="r" b="b"/>
              <a:pathLst>
                <a:path w="69" h="57">
                  <a:moveTo>
                    <a:pt x="23" y="9"/>
                  </a:moveTo>
                  <a:lnTo>
                    <a:pt x="13" y="23"/>
                  </a:lnTo>
                  <a:lnTo>
                    <a:pt x="4" y="39"/>
                  </a:lnTo>
                  <a:lnTo>
                    <a:pt x="0" y="55"/>
                  </a:lnTo>
                  <a:lnTo>
                    <a:pt x="39" y="57"/>
                  </a:lnTo>
                  <a:lnTo>
                    <a:pt x="45" y="37"/>
                  </a:lnTo>
                  <a:lnTo>
                    <a:pt x="56" y="18"/>
                  </a:lnTo>
                  <a:lnTo>
                    <a:pt x="69" y="0"/>
                  </a:lnTo>
                  <a:lnTo>
                    <a:pt x="69" y="0"/>
                  </a:lnTo>
                  <a:lnTo>
                    <a:pt x="23" y="9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811" name="Freeform 155"/>
            <p:cNvSpPr>
              <a:spLocks/>
            </p:cNvSpPr>
            <p:nvPr/>
          </p:nvSpPr>
          <p:spPr bwMode="auto">
            <a:xfrm>
              <a:off x="5083" y="3226"/>
              <a:ext cx="69" cy="57"/>
            </a:xfrm>
            <a:custGeom>
              <a:avLst/>
              <a:gdLst/>
              <a:ahLst/>
              <a:cxnLst>
                <a:cxn ang="0">
                  <a:pos x="23" y="9"/>
                </a:cxn>
                <a:cxn ang="0">
                  <a:pos x="13" y="23"/>
                </a:cxn>
                <a:cxn ang="0">
                  <a:pos x="4" y="39"/>
                </a:cxn>
                <a:cxn ang="0">
                  <a:pos x="0" y="55"/>
                </a:cxn>
                <a:cxn ang="0">
                  <a:pos x="39" y="57"/>
                </a:cxn>
                <a:cxn ang="0">
                  <a:pos x="45" y="37"/>
                </a:cxn>
                <a:cxn ang="0">
                  <a:pos x="56" y="18"/>
                </a:cxn>
                <a:cxn ang="0">
                  <a:pos x="69" y="0"/>
                </a:cxn>
                <a:cxn ang="0">
                  <a:pos x="69" y="0"/>
                </a:cxn>
                <a:cxn ang="0">
                  <a:pos x="23" y="9"/>
                </a:cxn>
              </a:cxnLst>
              <a:rect l="0" t="0" r="r" b="b"/>
              <a:pathLst>
                <a:path w="69" h="57">
                  <a:moveTo>
                    <a:pt x="23" y="9"/>
                  </a:moveTo>
                  <a:lnTo>
                    <a:pt x="13" y="23"/>
                  </a:lnTo>
                  <a:lnTo>
                    <a:pt x="4" y="39"/>
                  </a:lnTo>
                  <a:lnTo>
                    <a:pt x="0" y="55"/>
                  </a:lnTo>
                  <a:lnTo>
                    <a:pt x="39" y="57"/>
                  </a:lnTo>
                  <a:lnTo>
                    <a:pt x="45" y="37"/>
                  </a:lnTo>
                  <a:lnTo>
                    <a:pt x="56" y="18"/>
                  </a:lnTo>
                  <a:lnTo>
                    <a:pt x="69" y="0"/>
                  </a:lnTo>
                  <a:lnTo>
                    <a:pt x="69" y="0"/>
                  </a:lnTo>
                  <a:lnTo>
                    <a:pt x="23" y="9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812" name="Freeform 156"/>
            <p:cNvSpPr>
              <a:spLocks/>
            </p:cNvSpPr>
            <p:nvPr/>
          </p:nvSpPr>
          <p:spPr bwMode="auto">
            <a:xfrm>
              <a:off x="4962" y="3290"/>
              <a:ext cx="132" cy="2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9" y="14"/>
                </a:cxn>
                <a:cxn ang="0">
                  <a:pos x="40" y="23"/>
                </a:cxn>
                <a:cxn ang="0">
                  <a:pos x="62" y="26"/>
                </a:cxn>
                <a:cxn ang="0">
                  <a:pos x="84" y="25"/>
                </a:cxn>
                <a:cxn ang="0">
                  <a:pos x="104" y="19"/>
                </a:cxn>
                <a:cxn ang="0">
                  <a:pos x="122" y="9"/>
                </a:cxn>
                <a:cxn ang="0">
                  <a:pos x="132" y="0"/>
                </a:cxn>
                <a:cxn ang="0">
                  <a:pos x="0" y="2"/>
                </a:cxn>
              </a:cxnLst>
              <a:rect l="0" t="0" r="r" b="b"/>
              <a:pathLst>
                <a:path w="132" h="26">
                  <a:moveTo>
                    <a:pt x="0" y="2"/>
                  </a:moveTo>
                  <a:lnTo>
                    <a:pt x="19" y="14"/>
                  </a:lnTo>
                  <a:lnTo>
                    <a:pt x="40" y="23"/>
                  </a:lnTo>
                  <a:lnTo>
                    <a:pt x="62" y="26"/>
                  </a:lnTo>
                  <a:lnTo>
                    <a:pt x="84" y="25"/>
                  </a:lnTo>
                  <a:lnTo>
                    <a:pt x="104" y="19"/>
                  </a:lnTo>
                  <a:lnTo>
                    <a:pt x="122" y="9"/>
                  </a:lnTo>
                  <a:lnTo>
                    <a:pt x="132" y="0"/>
                  </a:lnTo>
                  <a:lnTo>
                    <a:pt x="0" y="2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813" name="Freeform 157"/>
            <p:cNvSpPr>
              <a:spLocks/>
            </p:cNvSpPr>
            <p:nvPr/>
          </p:nvSpPr>
          <p:spPr bwMode="auto">
            <a:xfrm>
              <a:off x="4962" y="3290"/>
              <a:ext cx="132" cy="2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9" y="14"/>
                </a:cxn>
                <a:cxn ang="0">
                  <a:pos x="40" y="23"/>
                </a:cxn>
                <a:cxn ang="0">
                  <a:pos x="62" y="26"/>
                </a:cxn>
                <a:cxn ang="0">
                  <a:pos x="84" y="25"/>
                </a:cxn>
                <a:cxn ang="0">
                  <a:pos x="104" y="19"/>
                </a:cxn>
                <a:cxn ang="0">
                  <a:pos x="122" y="9"/>
                </a:cxn>
                <a:cxn ang="0">
                  <a:pos x="132" y="0"/>
                </a:cxn>
                <a:cxn ang="0">
                  <a:pos x="0" y="2"/>
                </a:cxn>
              </a:cxnLst>
              <a:rect l="0" t="0" r="r" b="b"/>
              <a:pathLst>
                <a:path w="132" h="26">
                  <a:moveTo>
                    <a:pt x="0" y="2"/>
                  </a:moveTo>
                  <a:lnTo>
                    <a:pt x="19" y="14"/>
                  </a:lnTo>
                  <a:lnTo>
                    <a:pt x="40" y="23"/>
                  </a:lnTo>
                  <a:lnTo>
                    <a:pt x="62" y="26"/>
                  </a:lnTo>
                  <a:lnTo>
                    <a:pt x="84" y="25"/>
                  </a:lnTo>
                  <a:lnTo>
                    <a:pt x="104" y="19"/>
                  </a:lnTo>
                  <a:lnTo>
                    <a:pt x="122" y="9"/>
                  </a:lnTo>
                  <a:lnTo>
                    <a:pt x="132" y="0"/>
                  </a:lnTo>
                  <a:lnTo>
                    <a:pt x="0" y="2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814" name="Freeform 158"/>
            <p:cNvSpPr>
              <a:spLocks/>
            </p:cNvSpPr>
            <p:nvPr/>
          </p:nvSpPr>
          <p:spPr bwMode="auto">
            <a:xfrm>
              <a:off x="4962" y="3278"/>
              <a:ext cx="131" cy="23"/>
            </a:xfrm>
            <a:custGeom>
              <a:avLst/>
              <a:gdLst/>
              <a:ahLst/>
              <a:cxnLst>
                <a:cxn ang="0">
                  <a:pos x="131" y="12"/>
                </a:cxn>
                <a:cxn ang="0">
                  <a:pos x="130" y="8"/>
                </a:cxn>
                <a:cxn ang="0">
                  <a:pos x="125" y="7"/>
                </a:cxn>
                <a:cxn ang="0">
                  <a:pos x="116" y="5"/>
                </a:cxn>
                <a:cxn ang="0">
                  <a:pos x="106" y="3"/>
                </a:cxn>
                <a:cxn ang="0">
                  <a:pos x="93" y="1"/>
                </a:cxn>
                <a:cxn ang="0">
                  <a:pos x="79" y="0"/>
                </a:cxn>
                <a:cxn ang="0">
                  <a:pos x="65" y="0"/>
                </a:cxn>
                <a:cxn ang="0">
                  <a:pos x="50" y="0"/>
                </a:cxn>
                <a:cxn ang="0">
                  <a:pos x="35" y="1"/>
                </a:cxn>
                <a:cxn ang="0">
                  <a:pos x="23" y="3"/>
                </a:cxn>
                <a:cxn ang="0">
                  <a:pos x="13" y="5"/>
                </a:cxn>
                <a:cxn ang="0">
                  <a:pos x="6" y="7"/>
                </a:cxn>
                <a:cxn ang="0">
                  <a:pos x="1" y="10"/>
                </a:cxn>
                <a:cxn ang="0">
                  <a:pos x="0" y="12"/>
                </a:cxn>
                <a:cxn ang="0">
                  <a:pos x="3" y="14"/>
                </a:cxn>
                <a:cxn ang="0">
                  <a:pos x="9" y="17"/>
                </a:cxn>
                <a:cxn ang="0">
                  <a:pos x="17" y="19"/>
                </a:cxn>
                <a:cxn ang="0">
                  <a:pos x="29" y="21"/>
                </a:cxn>
                <a:cxn ang="0">
                  <a:pos x="43" y="21"/>
                </a:cxn>
                <a:cxn ang="0">
                  <a:pos x="56" y="23"/>
                </a:cxn>
                <a:cxn ang="0">
                  <a:pos x="72" y="23"/>
                </a:cxn>
                <a:cxn ang="0">
                  <a:pos x="87" y="21"/>
                </a:cxn>
                <a:cxn ang="0">
                  <a:pos x="100" y="21"/>
                </a:cxn>
                <a:cxn ang="0">
                  <a:pos x="112" y="19"/>
                </a:cxn>
                <a:cxn ang="0">
                  <a:pos x="121" y="17"/>
                </a:cxn>
                <a:cxn ang="0">
                  <a:pos x="128" y="15"/>
                </a:cxn>
                <a:cxn ang="0">
                  <a:pos x="131" y="12"/>
                </a:cxn>
                <a:cxn ang="0">
                  <a:pos x="131" y="12"/>
                </a:cxn>
              </a:cxnLst>
              <a:rect l="0" t="0" r="r" b="b"/>
              <a:pathLst>
                <a:path w="131" h="23">
                  <a:moveTo>
                    <a:pt x="131" y="12"/>
                  </a:moveTo>
                  <a:lnTo>
                    <a:pt x="130" y="8"/>
                  </a:lnTo>
                  <a:lnTo>
                    <a:pt x="125" y="7"/>
                  </a:lnTo>
                  <a:lnTo>
                    <a:pt x="116" y="5"/>
                  </a:lnTo>
                  <a:lnTo>
                    <a:pt x="106" y="3"/>
                  </a:lnTo>
                  <a:lnTo>
                    <a:pt x="93" y="1"/>
                  </a:lnTo>
                  <a:lnTo>
                    <a:pt x="79" y="0"/>
                  </a:lnTo>
                  <a:lnTo>
                    <a:pt x="65" y="0"/>
                  </a:lnTo>
                  <a:lnTo>
                    <a:pt x="50" y="0"/>
                  </a:lnTo>
                  <a:lnTo>
                    <a:pt x="35" y="1"/>
                  </a:lnTo>
                  <a:lnTo>
                    <a:pt x="23" y="3"/>
                  </a:lnTo>
                  <a:lnTo>
                    <a:pt x="13" y="5"/>
                  </a:lnTo>
                  <a:lnTo>
                    <a:pt x="6" y="7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3" y="14"/>
                  </a:lnTo>
                  <a:lnTo>
                    <a:pt x="9" y="17"/>
                  </a:lnTo>
                  <a:lnTo>
                    <a:pt x="17" y="19"/>
                  </a:lnTo>
                  <a:lnTo>
                    <a:pt x="29" y="21"/>
                  </a:lnTo>
                  <a:lnTo>
                    <a:pt x="43" y="21"/>
                  </a:lnTo>
                  <a:lnTo>
                    <a:pt x="56" y="23"/>
                  </a:lnTo>
                  <a:lnTo>
                    <a:pt x="72" y="23"/>
                  </a:lnTo>
                  <a:lnTo>
                    <a:pt x="87" y="21"/>
                  </a:lnTo>
                  <a:lnTo>
                    <a:pt x="100" y="21"/>
                  </a:lnTo>
                  <a:lnTo>
                    <a:pt x="112" y="19"/>
                  </a:lnTo>
                  <a:lnTo>
                    <a:pt x="121" y="17"/>
                  </a:lnTo>
                  <a:lnTo>
                    <a:pt x="128" y="15"/>
                  </a:lnTo>
                  <a:lnTo>
                    <a:pt x="131" y="12"/>
                  </a:lnTo>
                  <a:lnTo>
                    <a:pt x="131" y="12"/>
                  </a:lnTo>
                  <a:close/>
                </a:path>
              </a:pathLst>
            </a:custGeom>
            <a:blipFill dpi="0" rotWithShape="0">
              <a:blip r:embed="rId5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815" name="Freeform 159"/>
            <p:cNvSpPr>
              <a:spLocks/>
            </p:cNvSpPr>
            <p:nvPr/>
          </p:nvSpPr>
          <p:spPr bwMode="auto">
            <a:xfrm>
              <a:off x="4962" y="3278"/>
              <a:ext cx="131" cy="23"/>
            </a:xfrm>
            <a:custGeom>
              <a:avLst/>
              <a:gdLst/>
              <a:ahLst/>
              <a:cxnLst>
                <a:cxn ang="0">
                  <a:pos x="131" y="12"/>
                </a:cxn>
                <a:cxn ang="0">
                  <a:pos x="130" y="8"/>
                </a:cxn>
                <a:cxn ang="0">
                  <a:pos x="125" y="7"/>
                </a:cxn>
                <a:cxn ang="0">
                  <a:pos x="116" y="5"/>
                </a:cxn>
                <a:cxn ang="0">
                  <a:pos x="106" y="3"/>
                </a:cxn>
                <a:cxn ang="0">
                  <a:pos x="93" y="1"/>
                </a:cxn>
                <a:cxn ang="0">
                  <a:pos x="79" y="0"/>
                </a:cxn>
                <a:cxn ang="0">
                  <a:pos x="65" y="0"/>
                </a:cxn>
                <a:cxn ang="0">
                  <a:pos x="50" y="0"/>
                </a:cxn>
                <a:cxn ang="0">
                  <a:pos x="35" y="1"/>
                </a:cxn>
                <a:cxn ang="0">
                  <a:pos x="23" y="3"/>
                </a:cxn>
                <a:cxn ang="0">
                  <a:pos x="13" y="5"/>
                </a:cxn>
                <a:cxn ang="0">
                  <a:pos x="6" y="7"/>
                </a:cxn>
                <a:cxn ang="0">
                  <a:pos x="1" y="10"/>
                </a:cxn>
                <a:cxn ang="0">
                  <a:pos x="0" y="12"/>
                </a:cxn>
                <a:cxn ang="0">
                  <a:pos x="3" y="14"/>
                </a:cxn>
                <a:cxn ang="0">
                  <a:pos x="9" y="17"/>
                </a:cxn>
                <a:cxn ang="0">
                  <a:pos x="17" y="19"/>
                </a:cxn>
                <a:cxn ang="0">
                  <a:pos x="29" y="21"/>
                </a:cxn>
                <a:cxn ang="0">
                  <a:pos x="43" y="21"/>
                </a:cxn>
                <a:cxn ang="0">
                  <a:pos x="56" y="23"/>
                </a:cxn>
                <a:cxn ang="0">
                  <a:pos x="72" y="23"/>
                </a:cxn>
                <a:cxn ang="0">
                  <a:pos x="87" y="21"/>
                </a:cxn>
                <a:cxn ang="0">
                  <a:pos x="100" y="21"/>
                </a:cxn>
                <a:cxn ang="0">
                  <a:pos x="112" y="19"/>
                </a:cxn>
                <a:cxn ang="0">
                  <a:pos x="121" y="17"/>
                </a:cxn>
                <a:cxn ang="0">
                  <a:pos x="128" y="15"/>
                </a:cxn>
                <a:cxn ang="0">
                  <a:pos x="131" y="12"/>
                </a:cxn>
                <a:cxn ang="0">
                  <a:pos x="131" y="12"/>
                </a:cxn>
              </a:cxnLst>
              <a:rect l="0" t="0" r="r" b="b"/>
              <a:pathLst>
                <a:path w="131" h="23">
                  <a:moveTo>
                    <a:pt x="131" y="12"/>
                  </a:moveTo>
                  <a:lnTo>
                    <a:pt x="130" y="8"/>
                  </a:lnTo>
                  <a:lnTo>
                    <a:pt x="125" y="7"/>
                  </a:lnTo>
                  <a:lnTo>
                    <a:pt x="116" y="5"/>
                  </a:lnTo>
                  <a:lnTo>
                    <a:pt x="106" y="3"/>
                  </a:lnTo>
                  <a:lnTo>
                    <a:pt x="93" y="1"/>
                  </a:lnTo>
                  <a:lnTo>
                    <a:pt x="79" y="0"/>
                  </a:lnTo>
                  <a:lnTo>
                    <a:pt x="65" y="0"/>
                  </a:lnTo>
                  <a:lnTo>
                    <a:pt x="50" y="0"/>
                  </a:lnTo>
                  <a:lnTo>
                    <a:pt x="35" y="1"/>
                  </a:lnTo>
                  <a:lnTo>
                    <a:pt x="23" y="3"/>
                  </a:lnTo>
                  <a:lnTo>
                    <a:pt x="13" y="5"/>
                  </a:lnTo>
                  <a:lnTo>
                    <a:pt x="6" y="7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3" y="14"/>
                  </a:lnTo>
                  <a:lnTo>
                    <a:pt x="9" y="17"/>
                  </a:lnTo>
                  <a:lnTo>
                    <a:pt x="17" y="19"/>
                  </a:lnTo>
                  <a:lnTo>
                    <a:pt x="29" y="21"/>
                  </a:lnTo>
                  <a:lnTo>
                    <a:pt x="43" y="21"/>
                  </a:lnTo>
                  <a:lnTo>
                    <a:pt x="56" y="23"/>
                  </a:lnTo>
                  <a:lnTo>
                    <a:pt x="72" y="23"/>
                  </a:lnTo>
                  <a:lnTo>
                    <a:pt x="87" y="21"/>
                  </a:lnTo>
                  <a:lnTo>
                    <a:pt x="100" y="21"/>
                  </a:lnTo>
                  <a:lnTo>
                    <a:pt x="112" y="19"/>
                  </a:lnTo>
                  <a:lnTo>
                    <a:pt x="121" y="17"/>
                  </a:lnTo>
                  <a:lnTo>
                    <a:pt x="128" y="15"/>
                  </a:lnTo>
                  <a:lnTo>
                    <a:pt x="131" y="12"/>
                  </a:lnTo>
                  <a:lnTo>
                    <a:pt x="131" y="12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816" name="Freeform 160"/>
            <p:cNvSpPr>
              <a:spLocks/>
            </p:cNvSpPr>
            <p:nvPr/>
          </p:nvSpPr>
          <p:spPr bwMode="auto">
            <a:xfrm>
              <a:off x="4984" y="3221"/>
              <a:ext cx="84" cy="80"/>
            </a:xfrm>
            <a:custGeom>
              <a:avLst/>
              <a:gdLst/>
              <a:ahLst/>
              <a:cxnLst>
                <a:cxn ang="0">
                  <a:pos x="74" y="78"/>
                </a:cxn>
                <a:cxn ang="0">
                  <a:pos x="65" y="78"/>
                </a:cxn>
                <a:cxn ang="0">
                  <a:pos x="50" y="80"/>
                </a:cxn>
                <a:cxn ang="0">
                  <a:pos x="35" y="80"/>
                </a:cxn>
                <a:cxn ang="0">
                  <a:pos x="19" y="78"/>
                </a:cxn>
                <a:cxn ang="0">
                  <a:pos x="15" y="78"/>
                </a:cxn>
                <a:cxn ang="0">
                  <a:pos x="13" y="72"/>
                </a:cxn>
                <a:cxn ang="0">
                  <a:pos x="6" y="48"/>
                </a:cxn>
                <a:cxn ang="0">
                  <a:pos x="1" y="23"/>
                </a:cxn>
                <a:cxn ang="0">
                  <a:pos x="0" y="0"/>
                </a:cxn>
                <a:cxn ang="0">
                  <a:pos x="84" y="0"/>
                </a:cxn>
                <a:cxn ang="0">
                  <a:pos x="82" y="32"/>
                </a:cxn>
                <a:cxn ang="0">
                  <a:pos x="80" y="57"/>
                </a:cxn>
                <a:cxn ang="0">
                  <a:pos x="74" y="78"/>
                </a:cxn>
              </a:cxnLst>
              <a:rect l="0" t="0" r="r" b="b"/>
              <a:pathLst>
                <a:path w="84" h="80">
                  <a:moveTo>
                    <a:pt x="74" y="78"/>
                  </a:moveTo>
                  <a:lnTo>
                    <a:pt x="65" y="78"/>
                  </a:lnTo>
                  <a:lnTo>
                    <a:pt x="50" y="80"/>
                  </a:lnTo>
                  <a:lnTo>
                    <a:pt x="35" y="80"/>
                  </a:lnTo>
                  <a:lnTo>
                    <a:pt x="19" y="78"/>
                  </a:lnTo>
                  <a:lnTo>
                    <a:pt x="15" y="78"/>
                  </a:lnTo>
                  <a:lnTo>
                    <a:pt x="13" y="72"/>
                  </a:lnTo>
                  <a:lnTo>
                    <a:pt x="6" y="48"/>
                  </a:lnTo>
                  <a:lnTo>
                    <a:pt x="1" y="23"/>
                  </a:lnTo>
                  <a:lnTo>
                    <a:pt x="0" y="0"/>
                  </a:lnTo>
                  <a:lnTo>
                    <a:pt x="84" y="0"/>
                  </a:lnTo>
                  <a:lnTo>
                    <a:pt x="82" y="32"/>
                  </a:lnTo>
                  <a:lnTo>
                    <a:pt x="80" y="57"/>
                  </a:lnTo>
                  <a:lnTo>
                    <a:pt x="74" y="78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817" name="Freeform 161"/>
            <p:cNvSpPr>
              <a:spLocks/>
            </p:cNvSpPr>
            <p:nvPr/>
          </p:nvSpPr>
          <p:spPr bwMode="auto">
            <a:xfrm>
              <a:off x="4984" y="3221"/>
              <a:ext cx="84" cy="80"/>
            </a:xfrm>
            <a:custGeom>
              <a:avLst/>
              <a:gdLst/>
              <a:ahLst/>
              <a:cxnLst>
                <a:cxn ang="0">
                  <a:pos x="74" y="78"/>
                </a:cxn>
                <a:cxn ang="0">
                  <a:pos x="65" y="78"/>
                </a:cxn>
                <a:cxn ang="0">
                  <a:pos x="50" y="80"/>
                </a:cxn>
                <a:cxn ang="0">
                  <a:pos x="35" y="80"/>
                </a:cxn>
                <a:cxn ang="0">
                  <a:pos x="19" y="78"/>
                </a:cxn>
                <a:cxn ang="0">
                  <a:pos x="15" y="78"/>
                </a:cxn>
                <a:cxn ang="0">
                  <a:pos x="13" y="72"/>
                </a:cxn>
                <a:cxn ang="0">
                  <a:pos x="6" y="48"/>
                </a:cxn>
                <a:cxn ang="0">
                  <a:pos x="1" y="23"/>
                </a:cxn>
                <a:cxn ang="0">
                  <a:pos x="0" y="0"/>
                </a:cxn>
                <a:cxn ang="0">
                  <a:pos x="84" y="0"/>
                </a:cxn>
                <a:cxn ang="0">
                  <a:pos x="82" y="32"/>
                </a:cxn>
                <a:cxn ang="0">
                  <a:pos x="80" y="57"/>
                </a:cxn>
                <a:cxn ang="0">
                  <a:pos x="74" y="78"/>
                </a:cxn>
              </a:cxnLst>
              <a:rect l="0" t="0" r="r" b="b"/>
              <a:pathLst>
                <a:path w="84" h="80">
                  <a:moveTo>
                    <a:pt x="74" y="78"/>
                  </a:moveTo>
                  <a:lnTo>
                    <a:pt x="65" y="78"/>
                  </a:lnTo>
                  <a:lnTo>
                    <a:pt x="50" y="80"/>
                  </a:lnTo>
                  <a:lnTo>
                    <a:pt x="35" y="80"/>
                  </a:lnTo>
                  <a:lnTo>
                    <a:pt x="19" y="78"/>
                  </a:lnTo>
                  <a:lnTo>
                    <a:pt x="15" y="78"/>
                  </a:lnTo>
                  <a:lnTo>
                    <a:pt x="13" y="72"/>
                  </a:lnTo>
                  <a:lnTo>
                    <a:pt x="6" y="48"/>
                  </a:lnTo>
                  <a:lnTo>
                    <a:pt x="1" y="23"/>
                  </a:lnTo>
                  <a:lnTo>
                    <a:pt x="0" y="0"/>
                  </a:lnTo>
                  <a:lnTo>
                    <a:pt x="84" y="0"/>
                  </a:lnTo>
                  <a:lnTo>
                    <a:pt x="82" y="32"/>
                  </a:lnTo>
                  <a:lnTo>
                    <a:pt x="80" y="57"/>
                  </a:lnTo>
                  <a:lnTo>
                    <a:pt x="74" y="78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818" name="Freeform 162"/>
            <p:cNvSpPr>
              <a:spLocks/>
            </p:cNvSpPr>
            <p:nvPr/>
          </p:nvSpPr>
          <p:spPr bwMode="auto">
            <a:xfrm>
              <a:off x="4984" y="3214"/>
              <a:ext cx="84" cy="12"/>
            </a:xfrm>
            <a:custGeom>
              <a:avLst/>
              <a:gdLst/>
              <a:ahLst/>
              <a:cxnLst>
                <a:cxn ang="0">
                  <a:pos x="84" y="7"/>
                </a:cxn>
                <a:cxn ang="0">
                  <a:pos x="81" y="4"/>
                </a:cxn>
                <a:cxn ang="0">
                  <a:pos x="77" y="2"/>
                </a:cxn>
                <a:cxn ang="0">
                  <a:pos x="68" y="0"/>
                </a:cxn>
                <a:cxn ang="0">
                  <a:pos x="57" y="0"/>
                </a:cxn>
                <a:cxn ang="0">
                  <a:pos x="46" y="0"/>
                </a:cxn>
                <a:cxn ang="0">
                  <a:pos x="34" y="0"/>
                </a:cxn>
                <a:cxn ang="0">
                  <a:pos x="22" y="0"/>
                </a:cxn>
                <a:cxn ang="0">
                  <a:pos x="12" y="2"/>
                </a:cxn>
                <a:cxn ang="0">
                  <a:pos x="6" y="4"/>
                </a:cxn>
                <a:cxn ang="0">
                  <a:pos x="1" y="5"/>
                </a:cxn>
                <a:cxn ang="0">
                  <a:pos x="0" y="7"/>
                </a:cxn>
                <a:cxn ang="0">
                  <a:pos x="3" y="9"/>
                </a:cxn>
                <a:cxn ang="0">
                  <a:pos x="10" y="11"/>
                </a:cxn>
                <a:cxn ang="0">
                  <a:pos x="19" y="12"/>
                </a:cxn>
                <a:cxn ang="0">
                  <a:pos x="29" y="12"/>
                </a:cxn>
                <a:cxn ang="0">
                  <a:pos x="43" y="12"/>
                </a:cxn>
                <a:cxn ang="0">
                  <a:pos x="54" y="12"/>
                </a:cxn>
                <a:cxn ang="0">
                  <a:pos x="65" y="12"/>
                </a:cxn>
                <a:cxn ang="0">
                  <a:pos x="74" y="11"/>
                </a:cxn>
                <a:cxn ang="0">
                  <a:pos x="81" y="9"/>
                </a:cxn>
                <a:cxn ang="0">
                  <a:pos x="84" y="7"/>
                </a:cxn>
                <a:cxn ang="0">
                  <a:pos x="84" y="7"/>
                </a:cxn>
              </a:cxnLst>
              <a:rect l="0" t="0" r="r" b="b"/>
              <a:pathLst>
                <a:path w="84" h="12">
                  <a:moveTo>
                    <a:pt x="84" y="7"/>
                  </a:moveTo>
                  <a:lnTo>
                    <a:pt x="81" y="4"/>
                  </a:lnTo>
                  <a:lnTo>
                    <a:pt x="77" y="2"/>
                  </a:lnTo>
                  <a:lnTo>
                    <a:pt x="68" y="0"/>
                  </a:lnTo>
                  <a:lnTo>
                    <a:pt x="57" y="0"/>
                  </a:lnTo>
                  <a:lnTo>
                    <a:pt x="46" y="0"/>
                  </a:lnTo>
                  <a:lnTo>
                    <a:pt x="34" y="0"/>
                  </a:lnTo>
                  <a:lnTo>
                    <a:pt x="22" y="0"/>
                  </a:lnTo>
                  <a:lnTo>
                    <a:pt x="12" y="2"/>
                  </a:lnTo>
                  <a:lnTo>
                    <a:pt x="6" y="4"/>
                  </a:lnTo>
                  <a:lnTo>
                    <a:pt x="1" y="5"/>
                  </a:lnTo>
                  <a:lnTo>
                    <a:pt x="0" y="7"/>
                  </a:lnTo>
                  <a:lnTo>
                    <a:pt x="3" y="9"/>
                  </a:lnTo>
                  <a:lnTo>
                    <a:pt x="10" y="11"/>
                  </a:lnTo>
                  <a:lnTo>
                    <a:pt x="19" y="12"/>
                  </a:lnTo>
                  <a:lnTo>
                    <a:pt x="29" y="12"/>
                  </a:lnTo>
                  <a:lnTo>
                    <a:pt x="43" y="12"/>
                  </a:lnTo>
                  <a:lnTo>
                    <a:pt x="54" y="12"/>
                  </a:lnTo>
                  <a:lnTo>
                    <a:pt x="65" y="12"/>
                  </a:lnTo>
                  <a:lnTo>
                    <a:pt x="74" y="11"/>
                  </a:lnTo>
                  <a:lnTo>
                    <a:pt x="81" y="9"/>
                  </a:lnTo>
                  <a:lnTo>
                    <a:pt x="84" y="7"/>
                  </a:lnTo>
                  <a:lnTo>
                    <a:pt x="84" y="7"/>
                  </a:lnTo>
                  <a:close/>
                </a:path>
              </a:pathLst>
            </a:custGeom>
            <a:blipFill dpi="0" rotWithShape="0">
              <a:blip r:embed="rId5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819" name="Freeform 163"/>
            <p:cNvSpPr>
              <a:spLocks/>
            </p:cNvSpPr>
            <p:nvPr/>
          </p:nvSpPr>
          <p:spPr bwMode="auto">
            <a:xfrm>
              <a:off x="4984" y="3214"/>
              <a:ext cx="84" cy="12"/>
            </a:xfrm>
            <a:custGeom>
              <a:avLst/>
              <a:gdLst/>
              <a:ahLst/>
              <a:cxnLst>
                <a:cxn ang="0">
                  <a:pos x="84" y="7"/>
                </a:cxn>
                <a:cxn ang="0">
                  <a:pos x="81" y="4"/>
                </a:cxn>
                <a:cxn ang="0">
                  <a:pos x="77" y="2"/>
                </a:cxn>
                <a:cxn ang="0">
                  <a:pos x="68" y="0"/>
                </a:cxn>
                <a:cxn ang="0">
                  <a:pos x="57" y="0"/>
                </a:cxn>
                <a:cxn ang="0">
                  <a:pos x="46" y="0"/>
                </a:cxn>
                <a:cxn ang="0">
                  <a:pos x="34" y="0"/>
                </a:cxn>
                <a:cxn ang="0">
                  <a:pos x="22" y="0"/>
                </a:cxn>
                <a:cxn ang="0">
                  <a:pos x="12" y="2"/>
                </a:cxn>
                <a:cxn ang="0">
                  <a:pos x="6" y="4"/>
                </a:cxn>
                <a:cxn ang="0">
                  <a:pos x="1" y="5"/>
                </a:cxn>
                <a:cxn ang="0">
                  <a:pos x="0" y="7"/>
                </a:cxn>
                <a:cxn ang="0">
                  <a:pos x="3" y="9"/>
                </a:cxn>
                <a:cxn ang="0">
                  <a:pos x="10" y="11"/>
                </a:cxn>
                <a:cxn ang="0">
                  <a:pos x="19" y="12"/>
                </a:cxn>
                <a:cxn ang="0">
                  <a:pos x="29" y="12"/>
                </a:cxn>
                <a:cxn ang="0">
                  <a:pos x="43" y="12"/>
                </a:cxn>
                <a:cxn ang="0">
                  <a:pos x="54" y="12"/>
                </a:cxn>
                <a:cxn ang="0">
                  <a:pos x="65" y="12"/>
                </a:cxn>
                <a:cxn ang="0">
                  <a:pos x="74" y="11"/>
                </a:cxn>
                <a:cxn ang="0">
                  <a:pos x="81" y="9"/>
                </a:cxn>
                <a:cxn ang="0">
                  <a:pos x="84" y="7"/>
                </a:cxn>
                <a:cxn ang="0">
                  <a:pos x="84" y="7"/>
                </a:cxn>
              </a:cxnLst>
              <a:rect l="0" t="0" r="r" b="b"/>
              <a:pathLst>
                <a:path w="84" h="12">
                  <a:moveTo>
                    <a:pt x="84" y="7"/>
                  </a:moveTo>
                  <a:lnTo>
                    <a:pt x="81" y="4"/>
                  </a:lnTo>
                  <a:lnTo>
                    <a:pt x="77" y="2"/>
                  </a:lnTo>
                  <a:lnTo>
                    <a:pt x="68" y="0"/>
                  </a:lnTo>
                  <a:lnTo>
                    <a:pt x="57" y="0"/>
                  </a:lnTo>
                  <a:lnTo>
                    <a:pt x="46" y="0"/>
                  </a:lnTo>
                  <a:lnTo>
                    <a:pt x="34" y="0"/>
                  </a:lnTo>
                  <a:lnTo>
                    <a:pt x="22" y="0"/>
                  </a:lnTo>
                  <a:lnTo>
                    <a:pt x="12" y="2"/>
                  </a:lnTo>
                  <a:lnTo>
                    <a:pt x="6" y="4"/>
                  </a:lnTo>
                  <a:lnTo>
                    <a:pt x="1" y="5"/>
                  </a:lnTo>
                  <a:lnTo>
                    <a:pt x="0" y="7"/>
                  </a:lnTo>
                  <a:lnTo>
                    <a:pt x="3" y="9"/>
                  </a:lnTo>
                  <a:lnTo>
                    <a:pt x="10" y="11"/>
                  </a:lnTo>
                  <a:lnTo>
                    <a:pt x="19" y="12"/>
                  </a:lnTo>
                  <a:lnTo>
                    <a:pt x="29" y="12"/>
                  </a:lnTo>
                  <a:lnTo>
                    <a:pt x="43" y="12"/>
                  </a:lnTo>
                  <a:lnTo>
                    <a:pt x="54" y="12"/>
                  </a:lnTo>
                  <a:lnTo>
                    <a:pt x="65" y="12"/>
                  </a:lnTo>
                  <a:lnTo>
                    <a:pt x="74" y="11"/>
                  </a:lnTo>
                  <a:lnTo>
                    <a:pt x="81" y="9"/>
                  </a:lnTo>
                  <a:lnTo>
                    <a:pt x="84" y="7"/>
                  </a:lnTo>
                  <a:lnTo>
                    <a:pt x="84" y="7"/>
                  </a:lnTo>
                  <a:close/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0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0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06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06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 autoUpdateAnimBg="0"/>
      <p:bldP spid="70659" grpId="0" build="p" autoUpdateAnimBg="0"/>
      <p:bldP spid="70660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Who uses marketing research?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Marketing research may be formal or informal</a:t>
            </a:r>
          </a:p>
          <a:p>
            <a:r>
              <a:rPr lang="en-US" smtClean="0"/>
              <a:t>Marketing research may be internal or external</a:t>
            </a:r>
          </a:p>
          <a:p>
            <a:r>
              <a:rPr lang="en-US" smtClean="0"/>
              <a:t>Depending on the size of the business it may be done in house (internal department) or outsourced (hire an expert)</a:t>
            </a:r>
          </a:p>
          <a:p>
            <a:r>
              <a:rPr lang="en-US" smtClean="0"/>
              <a:t>Government, opinion polls, associations and businesses use marketing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en-US" sz="4600" smtClean="0"/>
              <a:t>Describe the need of marketing information.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00600"/>
          </a:xfrm>
        </p:spPr>
        <p:txBody>
          <a:bodyPr/>
          <a:lstStyle/>
          <a:p>
            <a:pPr lvl="1"/>
            <a:r>
              <a:rPr lang="en-US" smtClean="0"/>
              <a:t>To meet a customer’s needs/wants, a company must know what s/he needs</a:t>
            </a:r>
          </a:p>
          <a:p>
            <a:pPr lvl="1"/>
            <a:endParaRPr lang="en-US" smtClean="0"/>
          </a:p>
          <a:p>
            <a:pPr lvl="1"/>
            <a:r>
              <a:rPr lang="en-US" smtClean="0"/>
              <a:t>To better adapt to changing markets</a:t>
            </a:r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600" smtClean="0"/>
              <a:t>Explain why marketers should collect information</a:t>
            </a:r>
          </a:p>
        </p:txBody>
      </p:sp>
      <p:sp>
        <p:nvSpPr>
          <p:cNvPr id="98307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smtClean="0"/>
              <a:t>To stay ahead of the competition</a:t>
            </a:r>
          </a:p>
          <a:p>
            <a:r>
              <a:rPr lang="en-US" smtClean="0"/>
              <a:t>To better serve current customers</a:t>
            </a:r>
          </a:p>
          <a:p>
            <a:r>
              <a:rPr lang="en-US" smtClean="0"/>
              <a:t>To successfully expand into new markets</a:t>
            </a:r>
          </a:p>
          <a:p>
            <a:r>
              <a:rPr lang="en-US" smtClean="0"/>
              <a:t>To better understand the economy’s effect on its customers</a:t>
            </a:r>
          </a:p>
          <a:p>
            <a:r>
              <a:rPr lang="en-US" smtClean="0"/>
              <a:t>Answers: what should be produced, where it should be sold, how best to promote product, and at what price to sell the product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/>
          </p:cNvSpPr>
          <p:nvPr>
            <p:ph type="title"/>
          </p:nvPr>
        </p:nvSpPr>
        <p:spPr>
          <a:xfrm>
            <a:off x="381000" y="704850"/>
            <a:ext cx="8763000" cy="1885950"/>
          </a:xfrm>
        </p:spPr>
        <p:txBody>
          <a:bodyPr/>
          <a:lstStyle/>
          <a:p>
            <a:pPr algn="ctr"/>
            <a:r>
              <a:rPr lang="en-US" sz="4600" smtClean="0"/>
              <a:t>Classify types of </a:t>
            </a:r>
            <a:br>
              <a:rPr lang="en-US" sz="4600" smtClean="0"/>
            </a:br>
            <a:r>
              <a:rPr lang="en-US" sz="4600" smtClean="0"/>
              <a:t>marketing information as </a:t>
            </a:r>
            <a:br>
              <a:rPr lang="en-US" sz="4600" smtClean="0"/>
            </a:br>
            <a:r>
              <a:rPr lang="en-US" sz="4600" smtClean="0"/>
              <a:t>primary or secondary.</a:t>
            </a:r>
          </a:p>
        </p:txBody>
      </p:sp>
      <p:sp>
        <p:nvSpPr>
          <p:cNvPr id="64515" name="Rectangle 3"/>
          <p:cNvSpPr>
            <a:spLocks noGrp="1"/>
          </p:cNvSpPr>
          <p:nvPr>
            <p:ph type="body" idx="1"/>
          </p:nvPr>
        </p:nvSpPr>
        <p:spPr>
          <a:xfrm>
            <a:off x="457200" y="3124200"/>
            <a:ext cx="8229600" cy="3733800"/>
          </a:xfrm>
        </p:spPr>
        <p:txBody>
          <a:bodyPr/>
          <a:lstStyle/>
          <a:p>
            <a:pPr lvl="1"/>
            <a:r>
              <a:rPr lang="en-US" u="sng" smtClean="0"/>
              <a:t>Primary</a:t>
            </a:r>
            <a:r>
              <a:rPr lang="en-US" smtClean="0"/>
              <a:t> is information the company collects directly from its own surveys – first time collected; expensive</a:t>
            </a:r>
          </a:p>
          <a:p>
            <a:pPr lvl="1"/>
            <a:endParaRPr lang="en-US" u="sng" smtClean="0"/>
          </a:p>
          <a:p>
            <a:pPr lvl="1"/>
            <a:r>
              <a:rPr lang="en-US" u="sng" smtClean="0"/>
              <a:t>Secondary</a:t>
            </a:r>
            <a:r>
              <a:rPr lang="en-US" smtClean="0"/>
              <a:t> is information the company collects from other sources (libraries, online, Federal publications, etc.) – desk research – already exists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714" name="Picture 2" descr="$4$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"/>
            <a:ext cx="91440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GB" smtClean="0"/>
              <a:t>Primary Research</a:t>
            </a:r>
            <a:endParaRPr lang="en-US" smtClean="0"/>
          </a:p>
        </p:txBody>
      </p:sp>
      <p:sp>
        <p:nvSpPr>
          <p:cNvPr id="117763" name="Rectangle 3"/>
          <p:cNvSpPr>
            <a:spLocks noGrp="1"/>
          </p:cNvSpPr>
          <p:nvPr>
            <p:ph type="body" idx="1"/>
          </p:nvPr>
        </p:nvSpPr>
        <p:spPr>
          <a:xfrm>
            <a:off x="304800" y="1295400"/>
            <a:ext cx="8229600" cy="4389438"/>
          </a:xfrm>
        </p:spPr>
        <p:txBody>
          <a:bodyPr/>
          <a:lstStyle/>
          <a:p>
            <a:pPr marL="342900" indent="-342900"/>
            <a:r>
              <a:rPr lang="en-GB" sz="2200" smtClean="0"/>
              <a:t>First hand information</a:t>
            </a:r>
          </a:p>
          <a:p>
            <a:pPr marL="342900" indent="-342900"/>
            <a:endParaRPr lang="en-GB" sz="2200" smtClean="0"/>
          </a:p>
          <a:p>
            <a:pPr marL="342900" indent="-342900"/>
            <a:r>
              <a:rPr lang="en-GB" sz="2200" smtClean="0"/>
              <a:t>Expensive to collect, analyse and evaluate</a:t>
            </a:r>
          </a:p>
          <a:p>
            <a:pPr marL="342900" indent="-342900"/>
            <a:endParaRPr lang="en-GB" sz="2200" smtClean="0"/>
          </a:p>
          <a:p>
            <a:pPr marL="342900" indent="-342900"/>
            <a:r>
              <a:rPr lang="en-GB" sz="2200" smtClean="0"/>
              <a:t>Can be highly focussed and relevant</a:t>
            </a:r>
          </a:p>
          <a:p>
            <a:pPr marL="342900" indent="-342900"/>
            <a:endParaRPr lang="en-GB" sz="2200" smtClean="0"/>
          </a:p>
          <a:p>
            <a:pPr marL="342900" indent="-342900"/>
            <a:r>
              <a:rPr lang="en-GB" sz="2200" smtClean="0"/>
              <a:t>Care needs to be taken with the approach and methodology to ensure accuracy</a:t>
            </a:r>
          </a:p>
          <a:p>
            <a:pPr marL="342900" indent="-342900"/>
            <a:endParaRPr lang="en-GB" sz="2200" smtClean="0"/>
          </a:p>
          <a:p>
            <a:pPr marL="342900" indent="-342900"/>
            <a:r>
              <a:rPr lang="en-GB" sz="2200" smtClean="0"/>
              <a:t>Types of question – closed – limited information gained; open – useful information but difficult to analyse</a:t>
            </a:r>
            <a:endParaRPr 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Monday, October 1</a:t>
            </a:r>
            <a:r>
              <a:rPr lang="en-US" baseline="30000" dirty="0" smtClean="0"/>
              <a:t>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Unit 3 Marketing Info Mgmt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Warm up – </a:t>
            </a:r>
          </a:p>
          <a:p>
            <a:pPr lvl="1"/>
            <a:r>
              <a:rPr lang="en-US" sz="4000" dirty="0" smtClean="0"/>
              <a:t>Unit 3 Vocabulary Activity</a:t>
            </a:r>
          </a:p>
          <a:p>
            <a:r>
              <a:rPr lang="en-US" sz="4000" dirty="0" smtClean="0"/>
              <a:t>Unit 3 – Marketing Information Management</a:t>
            </a:r>
          </a:p>
          <a:p>
            <a:pPr lvl="1"/>
            <a:r>
              <a:rPr lang="en-US" sz="4000" dirty="0" smtClean="0"/>
              <a:t>Slide Show/Notes</a:t>
            </a:r>
          </a:p>
          <a:p>
            <a:r>
              <a:rPr lang="en-US" sz="3400" b="1" dirty="0" smtClean="0">
                <a:solidFill>
                  <a:srgbClr val="FF0000"/>
                </a:solidFill>
              </a:rPr>
              <a:t>6 WEEKS TEST ON FRIDAY!!!</a:t>
            </a:r>
            <a:endParaRPr lang="en-US" sz="3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600" b="1" smtClean="0">
                <a:solidFill>
                  <a:srgbClr val="1E569A"/>
                </a:solidFill>
              </a:rPr>
              <a:t>Quantitative and Qualitative Information:</a:t>
            </a:r>
            <a:endParaRPr lang="en-US" sz="4600" b="1" smtClean="0">
              <a:solidFill>
                <a:srgbClr val="1E569A"/>
              </a:solidFill>
            </a:endParaRPr>
          </a:p>
        </p:txBody>
      </p:sp>
      <p:sp>
        <p:nvSpPr>
          <p:cNvPr id="1198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Wingdings 2" pitchFamily="18" charset="2"/>
              <a:buNone/>
            </a:pPr>
            <a:endParaRPr lang="en-GB" b="1" smtClean="0">
              <a:solidFill>
                <a:srgbClr val="1E569A"/>
              </a:solidFill>
            </a:endParaRPr>
          </a:p>
          <a:p>
            <a:pPr marL="342900" indent="-342900"/>
            <a:r>
              <a:rPr lang="en-GB" b="1" smtClean="0">
                <a:solidFill>
                  <a:srgbClr val="1E569A"/>
                </a:solidFill>
              </a:rPr>
              <a:t>Quantitative</a:t>
            </a:r>
            <a:r>
              <a:rPr lang="en-GB" smtClean="0"/>
              <a:t> – based on numbers </a:t>
            </a:r>
          </a:p>
          <a:p>
            <a:pPr marL="742950" lvl="1" indent="-285750"/>
            <a:r>
              <a:rPr lang="en-GB" smtClean="0"/>
              <a:t>56% of 18 year olds drink alcohol at least four times a week </a:t>
            </a:r>
          </a:p>
          <a:p>
            <a:pPr marL="742950" lvl="1" indent="-285750"/>
            <a:r>
              <a:rPr lang="en-GB" smtClean="0"/>
              <a:t>doesn’t tell you why, when, how</a:t>
            </a:r>
          </a:p>
          <a:p>
            <a:pPr marL="342900" indent="-342900"/>
            <a:endParaRPr lang="en-GB" b="1" smtClean="0">
              <a:solidFill>
                <a:srgbClr val="1E569A"/>
              </a:solidFill>
            </a:endParaRPr>
          </a:p>
          <a:p>
            <a:pPr marL="342900" indent="-342900"/>
            <a:r>
              <a:rPr lang="en-GB" b="1" smtClean="0">
                <a:solidFill>
                  <a:srgbClr val="1E569A"/>
                </a:solidFill>
              </a:rPr>
              <a:t>Qualitative</a:t>
            </a:r>
            <a:r>
              <a:rPr lang="en-GB" smtClean="0"/>
              <a:t> – more detail</a:t>
            </a:r>
          </a:p>
          <a:p>
            <a:pPr marL="742950" lvl="1" indent="-285750"/>
            <a:r>
              <a:rPr lang="en-GB" smtClean="0"/>
              <a:t>tells you why, when and how!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/>
          <a:lstStyle/>
          <a:p>
            <a:r>
              <a:rPr lang="en-US" smtClean="0"/>
              <a:t>Examples of Primary Sources</a:t>
            </a:r>
          </a:p>
        </p:txBody>
      </p:sp>
      <p:sp>
        <p:nvSpPr>
          <p:cNvPr id="76803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935163"/>
            <a:ext cx="4033838" cy="4389437"/>
          </a:xfrm>
        </p:spPr>
        <p:txBody>
          <a:bodyPr/>
          <a:lstStyle/>
          <a:p>
            <a:pPr marL="342900" indent="-342900"/>
            <a:r>
              <a:rPr lang="en-US" smtClean="0"/>
              <a:t>Past sales</a:t>
            </a:r>
          </a:p>
          <a:p>
            <a:pPr marL="342900" indent="-342900"/>
            <a:endParaRPr lang="en-US" smtClean="0"/>
          </a:p>
          <a:p>
            <a:pPr marL="342900" indent="-342900"/>
            <a:r>
              <a:rPr lang="en-US" smtClean="0"/>
              <a:t>want slips (shows what’s NOT in stock)</a:t>
            </a:r>
          </a:p>
          <a:p>
            <a:pPr marL="342900" indent="-342900"/>
            <a:endParaRPr lang="en-US" smtClean="0"/>
          </a:p>
          <a:p>
            <a:pPr marL="342900" indent="-342900"/>
            <a:r>
              <a:rPr lang="en-US" smtClean="0"/>
              <a:t>comparison shopping (competitors prices/products</a:t>
            </a:r>
          </a:p>
          <a:p>
            <a:pPr marL="342900" indent="-342900"/>
            <a:endParaRPr lang="en-US" sz="2200" smtClean="0"/>
          </a:p>
        </p:txBody>
      </p:sp>
      <p:sp>
        <p:nvSpPr>
          <p:cNvPr id="76804" name="Rectangle 4"/>
          <p:cNvSpPr>
            <a:spLocks noGrp="1"/>
          </p:cNvSpPr>
          <p:nvPr>
            <p:ph type="body" sz="half" idx="2"/>
          </p:nvPr>
        </p:nvSpPr>
        <p:spPr>
          <a:xfrm>
            <a:off x="4652963" y="1935163"/>
            <a:ext cx="4033837" cy="4389437"/>
          </a:xfrm>
        </p:spPr>
        <p:txBody>
          <a:bodyPr/>
          <a:lstStyle/>
          <a:p>
            <a:pPr marL="342900" indent="-342900"/>
            <a:r>
              <a:rPr lang="en-US" sz="2200" smtClean="0"/>
              <a:t>Customer opinion:</a:t>
            </a:r>
          </a:p>
          <a:p>
            <a:pPr marL="742950" lvl="1" indent="-285750"/>
            <a:r>
              <a:rPr lang="en-US" smtClean="0"/>
              <a:t>comment cards</a:t>
            </a:r>
          </a:p>
          <a:p>
            <a:pPr marL="742950" lvl="1" indent="-285750"/>
            <a:r>
              <a:rPr lang="en-US" smtClean="0"/>
              <a:t>food left on plate</a:t>
            </a:r>
          </a:p>
          <a:p>
            <a:pPr marL="342900" indent="-342900"/>
            <a:endParaRPr lang="en-US" sz="2200" smtClean="0"/>
          </a:p>
          <a:p>
            <a:pPr marL="342900" indent="-342900"/>
            <a:r>
              <a:rPr lang="en-US" sz="2200" smtClean="0"/>
              <a:t>Fashion</a:t>
            </a:r>
          </a:p>
          <a:p>
            <a:pPr marL="742950" lvl="1" indent="-285750"/>
            <a:r>
              <a:rPr lang="en-US" smtClean="0"/>
              <a:t>who is wearing what</a:t>
            </a:r>
          </a:p>
          <a:p>
            <a:pPr marL="342900" indent="-342900"/>
            <a:endParaRPr lang="en-US" sz="2200" smtClean="0"/>
          </a:p>
          <a:p>
            <a:pPr marL="342900" indent="-342900"/>
            <a:r>
              <a:rPr lang="en-US" sz="2200" smtClean="0"/>
              <a:t>info from sales reps.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6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6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6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6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6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6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68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68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68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68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 autoUpdateAnimBg="0"/>
      <p:bldP spid="76803" grpId="0" build="p" autoUpdateAnimBg="0"/>
      <p:bldP spid="76804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9" name="Picture 3" descr="$1$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"/>
            <a:ext cx="91440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44563"/>
            <a:ext cx="7772400" cy="701675"/>
          </a:xfrm>
        </p:spPr>
        <p:txBody>
          <a:bodyPr>
            <a:spAutoFit/>
          </a:bodyPr>
          <a:lstStyle/>
          <a:p>
            <a:r>
              <a:rPr lang="en-GB">
                <a:solidFill>
                  <a:srgbClr val="000000"/>
                </a:solidFill>
              </a:rPr>
              <a:t>Internal Sources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97100"/>
            <a:ext cx="7772400" cy="3086100"/>
          </a:xfrm>
        </p:spPr>
        <p:txBody>
          <a:bodyPr>
            <a:spAutoFit/>
          </a:bodyPr>
          <a:lstStyle/>
          <a:p>
            <a:r>
              <a:rPr lang="en-GB" sz="2400"/>
              <a:t>Company Accounts</a:t>
            </a:r>
          </a:p>
          <a:p>
            <a:endParaRPr lang="en-GB" sz="2400"/>
          </a:p>
          <a:p>
            <a:r>
              <a:rPr lang="en-GB" sz="2400"/>
              <a:t>Internal Reports and Analysis</a:t>
            </a:r>
          </a:p>
          <a:p>
            <a:endParaRPr lang="en-GB" sz="2400"/>
          </a:p>
          <a:p>
            <a:r>
              <a:rPr lang="en-GB" sz="2400"/>
              <a:t>Stock Analysis</a:t>
            </a:r>
          </a:p>
          <a:p>
            <a:endParaRPr lang="en-GB" sz="2400"/>
          </a:p>
          <a:p>
            <a:r>
              <a:rPr lang="en-GB" sz="2400"/>
              <a:t>Retail data - loyalty cards, till data,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44563"/>
            <a:ext cx="7772400" cy="701675"/>
          </a:xfrm>
        </p:spPr>
        <p:txBody>
          <a:bodyPr>
            <a:spAutoFit/>
          </a:bodyPr>
          <a:lstStyle/>
          <a:p>
            <a:r>
              <a:rPr lang="en-GB">
                <a:solidFill>
                  <a:srgbClr val="000000"/>
                </a:solidFill>
              </a:rPr>
              <a:t>External Sources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97100"/>
            <a:ext cx="8458200" cy="3962400"/>
          </a:xfrm>
        </p:spPr>
        <p:txBody>
          <a:bodyPr>
            <a:spAutoFit/>
          </a:bodyPr>
          <a:lstStyle/>
          <a:p>
            <a:r>
              <a:rPr lang="en-GB" sz="2400"/>
              <a:t>Government Statistics (ONS)</a:t>
            </a:r>
          </a:p>
          <a:p>
            <a:r>
              <a:rPr lang="en-GB" sz="2400"/>
              <a:t>EU - Euro Stat</a:t>
            </a:r>
          </a:p>
          <a:p>
            <a:r>
              <a:rPr lang="en-GB" sz="2400"/>
              <a:t>Trade publications</a:t>
            </a:r>
          </a:p>
          <a:p>
            <a:r>
              <a:rPr lang="en-GB" sz="2400"/>
              <a:t>Commercial Data - Gallup, Mintel, etc.</a:t>
            </a:r>
          </a:p>
          <a:p>
            <a:r>
              <a:rPr lang="en-GB" sz="2400"/>
              <a:t>Household Expenditure Survey</a:t>
            </a:r>
          </a:p>
          <a:p>
            <a:r>
              <a:rPr lang="en-GB" sz="2400"/>
              <a:t>Magazine surveys</a:t>
            </a:r>
          </a:p>
          <a:p>
            <a:r>
              <a:rPr lang="en-GB" sz="2400"/>
              <a:t>Other firms’ research</a:t>
            </a:r>
          </a:p>
          <a:p>
            <a:r>
              <a:rPr lang="en-GB" sz="2400"/>
              <a:t>Research documents – publications, journals, etc.</a:t>
            </a:r>
          </a:p>
          <a:p>
            <a:pPr>
              <a:buFontTx/>
              <a:buNone/>
            </a:pPr>
            <a:endParaRPr lang="en-GB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390650"/>
          </a:xfrm>
        </p:spPr>
        <p:txBody>
          <a:bodyPr>
            <a:normAutofit/>
          </a:bodyPr>
          <a:lstStyle/>
          <a:p>
            <a:pPr algn="ctr"/>
            <a:r>
              <a:rPr lang="en-US" sz="4600" smtClean="0"/>
              <a:t>Types of MIM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r>
              <a:rPr lang="en-US" smtClean="0"/>
              <a:t>Attitude Research – opinion research = feelings</a:t>
            </a:r>
          </a:p>
          <a:p>
            <a:pPr lvl="1">
              <a:lnSpc>
                <a:spcPct val="90000"/>
              </a:lnSpc>
            </a:pPr>
            <a:endParaRPr lang="en-US" smtClean="0"/>
          </a:p>
          <a:p>
            <a:pPr lvl="1">
              <a:lnSpc>
                <a:spcPct val="90000"/>
              </a:lnSpc>
            </a:pPr>
            <a:r>
              <a:rPr lang="en-US" smtClean="0"/>
              <a:t>Market Research – info related to marketing a good/service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Sales Forecasting = project future sales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Economic Forecasting = predict economic future</a:t>
            </a:r>
          </a:p>
          <a:p>
            <a:pPr lvl="1">
              <a:lnSpc>
                <a:spcPct val="90000"/>
              </a:lnSpc>
            </a:pPr>
            <a:endParaRPr lang="en-US" smtClean="0"/>
          </a:p>
          <a:p>
            <a:pPr lvl="1">
              <a:lnSpc>
                <a:spcPct val="90000"/>
              </a:lnSpc>
            </a:pPr>
            <a:r>
              <a:rPr lang="en-US" smtClean="0"/>
              <a:t>Media Research – media selection &amp; frequency (media mix)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Researching print advertisements, broadcast media, online </a:t>
            </a:r>
          </a:p>
          <a:p>
            <a:pPr lvl="1">
              <a:lnSpc>
                <a:spcPct val="90000"/>
              </a:lnSpc>
            </a:pPr>
            <a:endParaRPr lang="en-US" smtClean="0"/>
          </a:p>
          <a:p>
            <a:pPr lvl="1">
              <a:lnSpc>
                <a:spcPct val="90000"/>
              </a:lnSpc>
            </a:pPr>
            <a:r>
              <a:rPr lang="en-US" smtClean="0"/>
              <a:t>Product Research – product design, packaging, usage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New product acceptance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Existing product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600" smtClean="0"/>
              <a:t>Describe the types of information marketers should obtain.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389438"/>
          </a:xfrm>
        </p:spPr>
        <p:txBody>
          <a:bodyPr/>
          <a:lstStyle/>
          <a:p>
            <a:pPr lvl="1"/>
            <a:r>
              <a:rPr lang="en-US" smtClean="0"/>
              <a:t>Customer preferences and opinions</a:t>
            </a:r>
          </a:p>
          <a:p>
            <a:pPr lvl="1"/>
            <a:endParaRPr lang="en-US" smtClean="0"/>
          </a:p>
          <a:p>
            <a:pPr lvl="1"/>
            <a:r>
              <a:rPr lang="en-US" smtClean="0"/>
              <a:t>Competitors actions and effects on potential customers</a:t>
            </a:r>
          </a:p>
          <a:p>
            <a:pPr lvl="1"/>
            <a:endParaRPr lang="en-US" smtClean="0"/>
          </a:p>
          <a:p>
            <a:pPr lvl="1"/>
            <a:r>
              <a:rPr lang="en-US" smtClean="0"/>
              <a:t>Buying habits (how often a customer repurchases)</a:t>
            </a:r>
          </a:p>
          <a:p>
            <a:pPr lvl="1"/>
            <a:endParaRPr lang="en-US" smtClean="0"/>
          </a:p>
          <a:p>
            <a:pPr lvl="1"/>
            <a:r>
              <a:rPr lang="en-US" smtClean="0"/>
              <a:t>Is the correct message getting to the customers?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r>
              <a:rPr lang="en-US" smtClean="0"/>
              <a:t>MARKET ANALYSIS</a:t>
            </a:r>
          </a:p>
        </p:txBody>
      </p:sp>
      <p:sp>
        <p:nvSpPr>
          <p:cNvPr id="77827" name="Rectangle 3"/>
          <p:cNvSpPr>
            <a:spLocks noGrp="1"/>
          </p:cNvSpPr>
          <p:nvPr>
            <p:ph type="body" idx="1"/>
          </p:nvPr>
        </p:nvSpPr>
        <p:spPr>
          <a:xfrm>
            <a:off x="0" y="1600200"/>
            <a:ext cx="8686800" cy="4724400"/>
          </a:xfrm>
        </p:spPr>
        <p:txBody>
          <a:bodyPr/>
          <a:lstStyle/>
          <a:p>
            <a:pPr marL="342900" indent="-342900" algn="ctr">
              <a:buFont typeface="Wingdings 2" pitchFamily="18" charset="2"/>
              <a:buNone/>
            </a:pPr>
            <a:r>
              <a:rPr lang="en-US" smtClean="0"/>
              <a:t>STUDIES THE BEHAVIOR OF CUSTOMERS AS A GROUP:</a:t>
            </a:r>
          </a:p>
          <a:p>
            <a:pPr marL="342900" indent="-342900" algn="ctr">
              <a:buFont typeface="Wingdings 2" pitchFamily="18" charset="2"/>
              <a:buNone/>
            </a:pPr>
            <a:endParaRPr lang="en-US" smtClean="0"/>
          </a:p>
          <a:p>
            <a:pPr marL="342900" indent="-342900" algn="ctr">
              <a:buFont typeface="Wingdings 2" pitchFamily="18" charset="2"/>
              <a:buNone/>
            </a:pPr>
            <a:r>
              <a:rPr lang="en-US" smtClean="0"/>
              <a:t>COLOR PREFERENCES</a:t>
            </a:r>
          </a:p>
          <a:p>
            <a:pPr marL="342900" indent="-342900" algn="ctr">
              <a:buFont typeface="Wingdings 2" pitchFamily="18" charset="2"/>
              <a:buNone/>
            </a:pPr>
            <a:endParaRPr lang="en-US" smtClean="0"/>
          </a:p>
          <a:p>
            <a:pPr marL="342900" indent="-342900" algn="ctr">
              <a:buFont typeface="Wingdings 2" pitchFamily="18" charset="2"/>
              <a:buNone/>
            </a:pPr>
            <a:r>
              <a:rPr lang="en-US" smtClean="0"/>
              <a:t>STYLE PREFERENCES</a:t>
            </a:r>
          </a:p>
          <a:p>
            <a:pPr marL="342900" indent="-342900" algn="ctr">
              <a:buFont typeface="Wingdings 2" pitchFamily="18" charset="2"/>
              <a:buNone/>
            </a:pPr>
            <a:endParaRPr lang="en-US" smtClean="0"/>
          </a:p>
          <a:p>
            <a:pPr marL="342900" indent="-342900" algn="ctr">
              <a:buFont typeface="Wingdings 2" pitchFamily="18" charset="2"/>
              <a:buNone/>
            </a:pPr>
            <a:r>
              <a:rPr lang="en-US" smtClean="0"/>
              <a:t>PREFERENCES BY GENDER, AGE, INCOME,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75" name="Picture 3" descr="$2$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4800"/>
            <a:ext cx="9372600" cy="630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466850"/>
          </a:xfrm>
        </p:spPr>
        <p:txBody>
          <a:bodyPr/>
          <a:lstStyle/>
          <a:p>
            <a:r>
              <a:rPr lang="en-US" dirty="0" smtClean="0"/>
              <a:t>Tuesday, October 2nd</a:t>
            </a:r>
            <a:br>
              <a:rPr lang="en-US" dirty="0" smtClean="0"/>
            </a:br>
            <a:r>
              <a:rPr lang="en-US" dirty="0" smtClean="0"/>
              <a:t>Unit 3 Marketing Info Mgmt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Warm up – </a:t>
            </a:r>
          </a:p>
          <a:p>
            <a:pPr lvl="1"/>
            <a:r>
              <a:rPr lang="en-US" sz="4000" dirty="0" smtClean="0"/>
              <a:t>Unit 3 Vocabulary Activity</a:t>
            </a:r>
          </a:p>
          <a:p>
            <a:r>
              <a:rPr lang="en-US" sz="4000" dirty="0" smtClean="0"/>
              <a:t>Unit 3 – Marketing Information Management</a:t>
            </a:r>
          </a:p>
          <a:p>
            <a:pPr lvl="1"/>
            <a:r>
              <a:rPr lang="en-US" sz="4000" dirty="0" smtClean="0"/>
              <a:t>Slide Show/Notes</a:t>
            </a:r>
          </a:p>
          <a:p>
            <a:r>
              <a:rPr lang="en-US" sz="3400" b="1" dirty="0" smtClean="0">
                <a:solidFill>
                  <a:srgbClr val="FF0000"/>
                </a:solidFill>
              </a:rPr>
              <a:t>6 WEEKS TEST ON FRIDAY!!!</a:t>
            </a:r>
            <a:endParaRPr lang="en-US" sz="3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/>
          <a:lstStyle/>
          <a:p>
            <a:r>
              <a:rPr lang="en-GB" dirty="0" smtClean="0"/>
              <a:t>Sampling Methods</a:t>
            </a:r>
            <a:endParaRPr lang="en-US" dirty="0" smtClean="0"/>
          </a:p>
        </p:txBody>
      </p:sp>
      <p:sp>
        <p:nvSpPr>
          <p:cNvPr id="107523" name="Rectangle 3"/>
          <p:cNvSpPr>
            <a:spLocks noGrp="1"/>
          </p:cNvSpPr>
          <p:nvPr>
            <p:ph type="body" idx="1"/>
          </p:nvPr>
        </p:nvSpPr>
        <p:spPr>
          <a:xfrm>
            <a:off x="228600" y="1524001"/>
            <a:ext cx="8915400" cy="4800600"/>
          </a:xfrm>
        </p:spPr>
        <p:txBody>
          <a:bodyPr/>
          <a:lstStyle/>
          <a:p>
            <a:pPr marL="342900" indent="-342900"/>
            <a:r>
              <a:rPr lang="en-GB" sz="2800" b="1" dirty="0" smtClean="0">
                <a:solidFill>
                  <a:srgbClr val="1E569A"/>
                </a:solidFill>
              </a:rPr>
              <a:t>Random Samples</a:t>
            </a:r>
            <a:r>
              <a:rPr lang="en-GB" sz="2800" dirty="0" smtClean="0"/>
              <a:t> – equal chance of anyone being picked</a:t>
            </a:r>
          </a:p>
          <a:p>
            <a:pPr marL="742950" lvl="1" indent="-285750"/>
            <a:endParaRPr lang="en-GB" sz="2800" dirty="0" smtClean="0"/>
          </a:p>
          <a:p>
            <a:pPr marL="742950" lvl="1" indent="-285750"/>
            <a:r>
              <a:rPr lang="en-GB" sz="3200" dirty="0" smtClean="0"/>
              <a:t>May select those not in the target group – indiscriminate</a:t>
            </a:r>
          </a:p>
          <a:p>
            <a:pPr marL="742950" lvl="1" indent="-285750"/>
            <a:endParaRPr lang="en-GB" sz="2000" dirty="0" smtClean="0"/>
          </a:p>
          <a:p>
            <a:pPr marL="742950" lvl="1" indent="-285750"/>
            <a:r>
              <a:rPr lang="en-GB" sz="3200" dirty="0" smtClean="0"/>
              <a:t>Sample sizes may need to be large to be representative</a:t>
            </a:r>
          </a:p>
          <a:p>
            <a:pPr marL="742950" lvl="1" indent="-285750"/>
            <a:endParaRPr lang="en-GB" sz="2000" dirty="0" smtClean="0"/>
          </a:p>
          <a:p>
            <a:pPr marL="742950" lvl="1" indent="-285750"/>
            <a:r>
              <a:rPr lang="en-GB" sz="3200" dirty="0" smtClean="0"/>
              <a:t>Can be very expensive</a:t>
            </a:r>
            <a:endParaRPr lang="en-GB" dirty="0" smtClean="0"/>
          </a:p>
          <a:p>
            <a:pPr marL="342900" indent="-342900"/>
            <a:endParaRPr lang="en-GB" dirty="0" smtClean="0"/>
          </a:p>
          <a:p>
            <a:pPr marL="342900" indent="-342900"/>
            <a:endParaRPr lang="en-GB" dirty="0" smtClean="0"/>
          </a:p>
          <a:p>
            <a:pPr marL="342900" indent="-342900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GB" smtClean="0"/>
              <a:t>Sampling Methods (cont)</a:t>
            </a:r>
            <a:endParaRPr lang="en-US" smtClean="0"/>
          </a:p>
        </p:txBody>
      </p:sp>
      <p:sp>
        <p:nvSpPr>
          <p:cNvPr id="109571" name="Rectangle 3"/>
          <p:cNvSpPr>
            <a:spLocks noGrp="1"/>
          </p:cNvSpPr>
          <p:nvPr>
            <p:ph type="body" idx="1"/>
          </p:nvPr>
        </p:nvSpPr>
        <p:spPr>
          <a:xfrm>
            <a:off x="228600" y="1524001"/>
            <a:ext cx="8915400" cy="4800600"/>
          </a:xfrm>
        </p:spPr>
        <p:txBody>
          <a:bodyPr/>
          <a:lstStyle/>
          <a:p>
            <a:pPr marL="342900" indent="-342900"/>
            <a:r>
              <a:rPr lang="en-GB" b="1" dirty="0" smtClean="0">
                <a:solidFill>
                  <a:srgbClr val="1E569A"/>
                </a:solidFill>
              </a:rPr>
              <a:t>Stratified or Segment Random Sampling</a:t>
            </a:r>
          </a:p>
          <a:p>
            <a:pPr marL="742950" lvl="1" indent="-285750"/>
            <a:r>
              <a:rPr lang="en-GB" sz="3200" dirty="0" smtClean="0"/>
              <a:t>Samples on the basis of a representative strata or segment</a:t>
            </a:r>
          </a:p>
          <a:p>
            <a:pPr marL="742950" lvl="1" indent="-285750"/>
            <a:endParaRPr lang="en-GB" sz="1800" dirty="0" smtClean="0"/>
          </a:p>
          <a:p>
            <a:pPr marL="742950" lvl="1" indent="-285750"/>
            <a:r>
              <a:rPr lang="en-GB" sz="3200" dirty="0" smtClean="0"/>
              <a:t>Still random but more focussed</a:t>
            </a:r>
          </a:p>
          <a:p>
            <a:pPr marL="742950" lvl="1" indent="-285750"/>
            <a:endParaRPr lang="en-GB" sz="2000" dirty="0" smtClean="0"/>
          </a:p>
          <a:p>
            <a:pPr marL="742950" lvl="1" indent="-285750"/>
            <a:r>
              <a:rPr lang="en-GB" sz="3200" dirty="0" smtClean="0"/>
              <a:t>May give more relevant information</a:t>
            </a:r>
          </a:p>
          <a:p>
            <a:pPr marL="742950" lvl="1" indent="-285750"/>
            <a:endParaRPr lang="en-GB" sz="2000" dirty="0" smtClean="0"/>
          </a:p>
          <a:p>
            <a:pPr marL="742950" lvl="1" indent="-285750"/>
            <a:r>
              <a:rPr lang="en-GB" sz="3200" dirty="0" smtClean="0"/>
              <a:t>May be more cost effective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GB" smtClean="0"/>
              <a:t>Sampling Methods (cont)</a:t>
            </a:r>
            <a:endParaRPr lang="en-US" smtClean="0"/>
          </a:p>
        </p:txBody>
      </p:sp>
      <p:sp>
        <p:nvSpPr>
          <p:cNvPr id="111619" name="Rectangle 3"/>
          <p:cNvSpPr>
            <a:spLocks noGrp="1"/>
          </p:cNvSpPr>
          <p:nvPr>
            <p:ph type="body" idx="1"/>
          </p:nvPr>
        </p:nvSpPr>
        <p:spPr>
          <a:xfrm>
            <a:off x="228600" y="1447800"/>
            <a:ext cx="8915400" cy="4876800"/>
          </a:xfrm>
        </p:spPr>
        <p:txBody>
          <a:bodyPr/>
          <a:lstStyle/>
          <a:p>
            <a:pPr marL="342900" indent="-342900"/>
            <a:r>
              <a:rPr lang="en-GB" b="1" dirty="0" smtClean="0">
                <a:solidFill>
                  <a:srgbClr val="1E569A"/>
                </a:solidFill>
              </a:rPr>
              <a:t>Quota Sampling</a:t>
            </a:r>
          </a:p>
          <a:p>
            <a:pPr marL="742950" lvl="1" indent="-285750"/>
            <a:endParaRPr lang="en-GB" sz="1800" dirty="0" smtClean="0"/>
          </a:p>
          <a:p>
            <a:pPr marL="742950" lvl="1" indent="-285750"/>
            <a:r>
              <a:rPr lang="en-GB" sz="2800" dirty="0" smtClean="0"/>
              <a:t>Again – by segment</a:t>
            </a:r>
          </a:p>
          <a:p>
            <a:pPr marL="742950" lvl="1" indent="-285750"/>
            <a:endParaRPr lang="en-GB" sz="1800" dirty="0" smtClean="0"/>
          </a:p>
          <a:p>
            <a:pPr marL="742950" lvl="1" indent="-285750"/>
            <a:r>
              <a:rPr lang="en-GB" sz="2800" dirty="0" smtClean="0"/>
              <a:t>Not randomly selected</a:t>
            </a:r>
          </a:p>
          <a:p>
            <a:pPr marL="742950" lvl="1" indent="-285750"/>
            <a:endParaRPr lang="en-GB" sz="1800" dirty="0" smtClean="0"/>
          </a:p>
          <a:p>
            <a:pPr marL="742950" lvl="1" indent="-285750"/>
            <a:r>
              <a:rPr lang="en-GB" sz="2800" dirty="0" smtClean="0"/>
              <a:t>Specific number on each segment are interviewed, etc.</a:t>
            </a:r>
          </a:p>
          <a:p>
            <a:pPr marL="742950" lvl="1" indent="-285750"/>
            <a:endParaRPr lang="en-GB" sz="1800" dirty="0" smtClean="0"/>
          </a:p>
          <a:p>
            <a:pPr marL="742950" lvl="1" indent="-285750"/>
            <a:r>
              <a:rPr lang="en-GB" sz="2800" dirty="0" smtClean="0"/>
              <a:t>May not be fully representative</a:t>
            </a:r>
          </a:p>
          <a:p>
            <a:pPr marL="742950" lvl="1" indent="-285750"/>
            <a:endParaRPr lang="en-GB" sz="1800" dirty="0" smtClean="0"/>
          </a:p>
          <a:p>
            <a:pPr marL="742950" lvl="1" indent="-285750"/>
            <a:r>
              <a:rPr lang="en-GB" sz="2800" dirty="0" smtClean="0"/>
              <a:t>Cheaper method</a:t>
            </a:r>
            <a:endParaRPr lang="en-GB" dirty="0" smtClean="0"/>
          </a:p>
          <a:p>
            <a:pPr marL="342900" indent="-342900"/>
            <a:endParaRPr lang="en-GB" dirty="0" smtClean="0"/>
          </a:p>
          <a:p>
            <a:pPr marL="342900" indent="-342900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/>
          <a:lstStyle/>
          <a:p>
            <a:r>
              <a:rPr lang="en-GB" smtClean="0"/>
              <a:t>Sampling Methods (cont)</a:t>
            </a:r>
            <a:endParaRPr lang="en-US" smtClean="0"/>
          </a:p>
        </p:txBody>
      </p:sp>
      <p:sp>
        <p:nvSpPr>
          <p:cNvPr id="113667" name="Rectangle 3"/>
          <p:cNvSpPr>
            <a:spLocks noGrp="1"/>
          </p:cNvSpPr>
          <p:nvPr>
            <p:ph type="body" idx="1"/>
          </p:nvPr>
        </p:nvSpPr>
        <p:spPr>
          <a:xfrm>
            <a:off x="0" y="1371600"/>
            <a:ext cx="9144000" cy="5181599"/>
          </a:xfrm>
        </p:spPr>
        <p:txBody>
          <a:bodyPr/>
          <a:lstStyle/>
          <a:p>
            <a:pPr marL="342900" indent="-342900">
              <a:lnSpc>
                <a:spcPct val="80000"/>
              </a:lnSpc>
            </a:pPr>
            <a:r>
              <a:rPr lang="en-GB" sz="2800" b="1" dirty="0" smtClean="0">
                <a:solidFill>
                  <a:srgbClr val="1E569A"/>
                </a:solidFill>
              </a:rPr>
              <a:t>Cluster Sampling</a:t>
            </a:r>
          </a:p>
          <a:p>
            <a:pPr marL="742950" lvl="1" indent="-285750">
              <a:lnSpc>
                <a:spcPct val="80000"/>
              </a:lnSpc>
            </a:pPr>
            <a:r>
              <a:rPr lang="en-GB" sz="2800" dirty="0" smtClean="0"/>
              <a:t>Primarily based on geographical areas or ‘clusters’ that can be seen as being representative of the whole population</a:t>
            </a:r>
          </a:p>
          <a:p>
            <a:pPr marL="342900" indent="-342900">
              <a:lnSpc>
                <a:spcPct val="80000"/>
              </a:lnSpc>
            </a:pPr>
            <a:endParaRPr lang="en-GB" sz="2800" b="1" dirty="0" smtClean="0">
              <a:solidFill>
                <a:srgbClr val="1E569A"/>
              </a:solidFill>
            </a:endParaRPr>
          </a:p>
          <a:p>
            <a:pPr marL="342900" indent="-342900">
              <a:lnSpc>
                <a:spcPct val="80000"/>
              </a:lnSpc>
            </a:pPr>
            <a:r>
              <a:rPr lang="en-GB" sz="2800" b="1" dirty="0" smtClean="0">
                <a:solidFill>
                  <a:srgbClr val="1E569A"/>
                </a:solidFill>
              </a:rPr>
              <a:t>Multi-Stage Sampling</a:t>
            </a:r>
          </a:p>
          <a:p>
            <a:pPr marL="742950" lvl="1" indent="-285750">
              <a:lnSpc>
                <a:spcPct val="80000"/>
              </a:lnSpc>
            </a:pPr>
            <a:r>
              <a:rPr lang="en-GB" sz="2800" dirty="0" smtClean="0"/>
              <a:t>Sample selected from multi-stage </a:t>
            </a:r>
            <a:br>
              <a:rPr lang="en-GB" sz="2800" dirty="0" smtClean="0"/>
            </a:br>
            <a:r>
              <a:rPr lang="en-GB" sz="2800" dirty="0" smtClean="0"/>
              <a:t>sub-groups</a:t>
            </a:r>
          </a:p>
          <a:p>
            <a:pPr marL="342900" indent="-342900">
              <a:lnSpc>
                <a:spcPct val="80000"/>
              </a:lnSpc>
            </a:pPr>
            <a:endParaRPr lang="en-GB" sz="2800" b="1" dirty="0" smtClean="0">
              <a:solidFill>
                <a:srgbClr val="1E569A"/>
              </a:solidFill>
            </a:endParaRPr>
          </a:p>
          <a:p>
            <a:pPr marL="342900" indent="-342900">
              <a:lnSpc>
                <a:spcPct val="80000"/>
              </a:lnSpc>
            </a:pPr>
            <a:r>
              <a:rPr lang="en-GB" sz="2800" b="1" dirty="0" smtClean="0">
                <a:solidFill>
                  <a:srgbClr val="1E569A"/>
                </a:solidFill>
              </a:rPr>
              <a:t>Snowball Sampling</a:t>
            </a:r>
          </a:p>
          <a:p>
            <a:pPr marL="742950" lvl="1" indent="-285750">
              <a:lnSpc>
                <a:spcPct val="80000"/>
              </a:lnSpc>
            </a:pPr>
            <a:r>
              <a:rPr lang="en-GB" sz="2800" dirty="0" smtClean="0"/>
              <a:t>Samples developed from contacts </a:t>
            </a:r>
            <a:br>
              <a:rPr lang="en-GB" sz="2800" dirty="0" smtClean="0"/>
            </a:br>
            <a:r>
              <a:rPr lang="en-GB" sz="2800" dirty="0" smtClean="0"/>
              <a:t>of existing customers – ‘word of mouth’ type approach!</a:t>
            </a:r>
          </a:p>
          <a:p>
            <a:pPr marL="342900" indent="-342900">
              <a:lnSpc>
                <a:spcPct val="80000"/>
              </a:lnSpc>
            </a:pPr>
            <a:endParaRPr lang="en-GB" sz="2200" b="1" dirty="0" smtClean="0">
              <a:solidFill>
                <a:srgbClr val="1E569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/>
          <a:lstStyle/>
          <a:p>
            <a:r>
              <a:rPr lang="en-US" sz="4600" smtClean="0"/>
              <a:t>Categorize internal sources of marketing information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en-US" sz="1800" dirty="0" smtClean="0"/>
          </a:p>
          <a:p>
            <a:pPr lvl="1"/>
            <a:r>
              <a:rPr lang="en-US" sz="3200" dirty="0" smtClean="0"/>
              <a:t>Customer surveys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3200" dirty="0" smtClean="0"/>
              <a:t>Sales people feedback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3200" dirty="0" smtClean="0"/>
              <a:t>Database of customers and their purchases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3200" dirty="0" smtClean="0"/>
              <a:t>Sales reports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3200" dirty="0" smtClean="0"/>
              <a:t>Company records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600" smtClean="0"/>
              <a:t>Discuss external sources of marketing information.</a:t>
            </a:r>
          </a:p>
        </p:txBody>
      </p:sp>
      <p:sp>
        <p:nvSpPr>
          <p:cNvPr id="1228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 smtClean="0"/>
          </a:p>
          <a:p>
            <a:pPr lvl="1"/>
            <a:r>
              <a:rPr lang="en-US" sz="3200" dirty="0" smtClean="0"/>
              <a:t>Federal/State/Local government</a:t>
            </a:r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Published reports  from other sources (competitors, industry research, news sources)</a:t>
            </a:r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Trade reports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/>
          </p:cNvSpPr>
          <p:nvPr>
            <p:ph type="title"/>
          </p:nvPr>
        </p:nvSpPr>
        <p:spPr>
          <a:xfrm>
            <a:off x="914400" y="304800"/>
            <a:ext cx="7848600" cy="1143000"/>
          </a:xfrm>
        </p:spPr>
        <p:txBody>
          <a:bodyPr/>
          <a:lstStyle/>
          <a:p>
            <a:r>
              <a:rPr lang="en-US" smtClean="0"/>
              <a:t>1.  INTERNAL SOURCES </a:t>
            </a:r>
          </a:p>
        </p:txBody>
      </p:sp>
      <p:sp>
        <p:nvSpPr>
          <p:cNvPr id="72707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935163"/>
            <a:ext cx="4033838" cy="4389437"/>
          </a:xfrm>
        </p:spPr>
        <p:txBody>
          <a:bodyPr/>
          <a:lstStyle/>
          <a:p>
            <a:pPr marL="342900" indent="-342900"/>
            <a:r>
              <a:rPr lang="en-US" sz="2200" smtClean="0"/>
              <a:t>INFORMATION WITHIN THE BUSINESS:</a:t>
            </a:r>
          </a:p>
          <a:p>
            <a:pPr marL="742950" lvl="1" indent="-285750"/>
            <a:r>
              <a:rPr lang="en-US" smtClean="0"/>
              <a:t>SALES RECORDS (VERY, VERY IMPT.)</a:t>
            </a:r>
          </a:p>
          <a:p>
            <a:pPr marL="742950" lvl="1" indent="-285750"/>
            <a:r>
              <a:rPr lang="en-US" smtClean="0"/>
              <a:t>INVENTORY RECORDS</a:t>
            </a:r>
          </a:p>
          <a:p>
            <a:pPr marL="742950" lvl="1" indent="-285750"/>
            <a:r>
              <a:rPr lang="en-US" smtClean="0"/>
              <a:t>SALES REPORTS</a:t>
            </a:r>
          </a:p>
          <a:p>
            <a:pPr marL="742950" lvl="1" indent="-285750"/>
            <a:r>
              <a:rPr lang="en-US" smtClean="0"/>
              <a:t>CUSTOMER REQUESTS</a:t>
            </a:r>
          </a:p>
          <a:p>
            <a:pPr marL="742950" lvl="1" indent="-285750"/>
            <a:endParaRPr lang="en-US" smtClean="0"/>
          </a:p>
        </p:txBody>
      </p:sp>
      <p:sp>
        <p:nvSpPr>
          <p:cNvPr id="72708" name="Rectangle 4"/>
          <p:cNvSpPr>
            <a:spLocks noGrp="1"/>
          </p:cNvSpPr>
          <p:nvPr>
            <p:ph type="body" sz="half" idx="2"/>
          </p:nvPr>
        </p:nvSpPr>
        <p:spPr>
          <a:xfrm>
            <a:off x="4652963" y="1935163"/>
            <a:ext cx="4033837" cy="4389437"/>
          </a:xfrm>
        </p:spPr>
        <p:txBody>
          <a:bodyPr/>
          <a:lstStyle/>
          <a:p>
            <a:pPr marL="742950" lvl="1" indent="-285750"/>
            <a:r>
              <a:rPr lang="en-US" smtClean="0"/>
              <a:t>CUSTOMER COMPLAINTS</a:t>
            </a:r>
          </a:p>
          <a:p>
            <a:pPr marL="742950" lvl="1" indent="-285750"/>
            <a:r>
              <a:rPr lang="en-US" smtClean="0"/>
              <a:t>MERCH. RETURNS</a:t>
            </a:r>
          </a:p>
          <a:p>
            <a:pPr marL="742950" lvl="1" indent="-285750"/>
            <a:r>
              <a:rPr lang="en-US" smtClean="0"/>
              <a:t>PROMOTION RECORDS</a:t>
            </a:r>
          </a:p>
          <a:p>
            <a:pPr marL="742950" lvl="1" indent="-285750"/>
            <a:r>
              <a:rPr lang="en-US" smtClean="0"/>
              <a:t>MARKDOWN RECORDS</a:t>
            </a:r>
          </a:p>
          <a:p>
            <a:pPr marL="742950" lvl="1" indent="-285750"/>
            <a:r>
              <a:rPr lang="en-US" smtClean="0"/>
              <a:t>INCOME STATEMENTS &amp; BALANCE SHEETS</a:t>
            </a:r>
          </a:p>
          <a:p>
            <a:pPr marL="742950" lvl="1" indent="-285750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2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2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2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2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27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27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27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27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27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27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 autoUpdateAnimBg="0"/>
      <p:bldP spid="72707" grpId="0" build="p" bldLvl="2" autoUpdateAnimBg="0"/>
      <p:bldP spid="72708" grpId="0" build="p" bldLvl="2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/>
          </p:cNvSpPr>
          <p:nvPr>
            <p:ph type="title"/>
          </p:nvPr>
        </p:nvSpPr>
        <p:spPr>
          <a:xfrm>
            <a:off x="0" y="228600"/>
            <a:ext cx="8686800" cy="1143000"/>
          </a:xfrm>
        </p:spPr>
        <p:txBody>
          <a:bodyPr/>
          <a:lstStyle/>
          <a:p>
            <a:r>
              <a:rPr lang="en-US" smtClean="0"/>
              <a:t>2.  EXTERNAL SOURCES OF INFO.</a:t>
            </a:r>
          </a:p>
        </p:txBody>
      </p:sp>
      <p:sp>
        <p:nvSpPr>
          <p:cNvPr id="73731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935163"/>
            <a:ext cx="4033838" cy="4389437"/>
          </a:xfrm>
        </p:spPr>
        <p:txBody>
          <a:bodyPr/>
          <a:lstStyle/>
          <a:p>
            <a:pPr marL="342900" indent="-342900"/>
            <a:r>
              <a:rPr lang="en-US" sz="2200" smtClean="0"/>
              <a:t>INFORMATION FOUND OUTSIDE THE BUSINESS:</a:t>
            </a:r>
          </a:p>
          <a:p>
            <a:pPr marL="742950" lvl="1" indent="-285750"/>
            <a:endParaRPr lang="en-US" sz="2000" smtClean="0"/>
          </a:p>
          <a:p>
            <a:pPr marL="742950" lvl="1" indent="-285750"/>
            <a:r>
              <a:rPr lang="en-US" sz="2000" smtClean="0"/>
              <a:t>TRADE ASSOC. &amp; business PUBLICATIONS</a:t>
            </a:r>
          </a:p>
          <a:p>
            <a:pPr marL="742950" lvl="1" indent="-285750"/>
            <a:endParaRPr lang="en-US" sz="2000" smtClean="0"/>
          </a:p>
          <a:p>
            <a:pPr marL="742950" lvl="1" indent="-285750"/>
            <a:r>
              <a:rPr lang="en-US" sz="2000" smtClean="0"/>
              <a:t>MARKET RESEARCH COMPANIES (DUNN &amp; Bradstreet, Neilson,etc.</a:t>
            </a:r>
          </a:p>
          <a:p>
            <a:pPr marL="742950" lvl="1" indent="-285750"/>
            <a:endParaRPr lang="en-US" sz="2000" smtClean="0"/>
          </a:p>
          <a:p>
            <a:pPr marL="742950" lvl="1" indent="-285750"/>
            <a:r>
              <a:rPr lang="en-US" sz="2000" smtClean="0"/>
              <a:t>Government</a:t>
            </a:r>
          </a:p>
        </p:txBody>
      </p:sp>
      <p:grpSp>
        <p:nvGrpSpPr>
          <p:cNvPr id="73732" name="Group 4"/>
          <p:cNvGrpSpPr>
            <a:grpSpLocks/>
          </p:cNvGrpSpPr>
          <p:nvPr/>
        </p:nvGrpSpPr>
        <p:grpSpPr bwMode="auto">
          <a:xfrm>
            <a:off x="5437188" y="1984375"/>
            <a:ext cx="3448050" cy="4105275"/>
            <a:chOff x="3425" y="1250"/>
            <a:chExt cx="2172" cy="2586"/>
          </a:xfrm>
        </p:grpSpPr>
        <p:sp>
          <p:nvSpPr>
            <p:cNvPr id="73733" name="Freeform 5"/>
            <p:cNvSpPr>
              <a:spLocks/>
            </p:cNvSpPr>
            <p:nvPr/>
          </p:nvSpPr>
          <p:spPr bwMode="auto">
            <a:xfrm>
              <a:off x="4217" y="1250"/>
              <a:ext cx="1380" cy="1690"/>
            </a:xfrm>
            <a:custGeom>
              <a:avLst/>
              <a:gdLst/>
              <a:ahLst/>
              <a:cxnLst>
                <a:cxn ang="0">
                  <a:pos x="484" y="0"/>
                </a:cxn>
                <a:cxn ang="0">
                  <a:pos x="586" y="90"/>
                </a:cxn>
                <a:cxn ang="0">
                  <a:pos x="696" y="155"/>
                </a:cxn>
                <a:cxn ang="0">
                  <a:pos x="776" y="206"/>
                </a:cxn>
                <a:cxn ang="0">
                  <a:pos x="853" y="249"/>
                </a:cxn>
                <a:cxn ang="0">
                  <a:pos x="933" y="286"/>
                </a:cxn>
                <a:cxn ang="0">
                  <a:pos x="1008" y="329"/>
                </a:cxn>
                <a:cxn ang="0">
                  <a:pos x="1088" y="369"/>
                </a:cxn>
                <a:cxn ang="0">
                  <a:pos x="1170" y="394"/>
                </a:cxn>
                <a:cxn ang="0">
                  <a:pos x="1200" y="402"/>
                </a:cxn>
                <a:cxn ang="0">
                  <a:pos x="1235" y="418"/>
                </a:cxn>
                <a:cxn ang="0">
                  <a:pos x="1272" y="445"/>
                </a:cxn>
                <a:cxn ang="0">
                  <a:pos x="1311" y="474"/>
                </a:cxn>
                <a:cxn ang="0">
                  <a:pos x="1341" y="502"/>
                </a:cxn>
                <a:cxn ang="0">
                  <a:pos x="1366" y="539"/>
                </a:cxn>
                <a:cxn ang="0">
                  <a:pos x="1380" y="576"/>
                </a:cxn>
                <a:cxn ang="0">
                  <a:pos x="1376" y="614"/>
                </a:cxn>
                <a:cxn ang="0">
                  <a:pos x="1362" y="643"/>
                </a:cxn>
                <a:cxn ang="0">
                  <a:pos x="1343" y="674"/>
                </a:cxn>
                <a:cxn ang="0">
                  <a:pos x="1315" y="702"/>
                </a:cxn>
                <a:cxn ang="0">
                  <a:pos x="1286" y="735"/>
                </a:cxn>
                <a:cxn ang="0">
                  <a:pos x="1253" y="767"/>
                </a:cxn>
                <a:cxn ang="0">
                  <a:pos x="1221" y="792"/>
                </a:cxn>
                <a:cxn ang="0">
                  <a:pos x="1192" y="816"/>
                </a:cxn>
                <a:cxn ang="0">
                  <a:pos x="1170" y="839"/>
                </a:cxn>
                <a:cxn ang="0">
                  <a:pos x="1127" y="880"/>
                </a:cxn>
                <a:cxn ang="0">
                  <a:pos x="1084" y="914"/>
                </a:cxn>
                <a:cxn ang="0">
                  <a:pos x="1043" y="955"/>
                </a:cxn>
                <a:cxn ang="0">
                  <a:pos x="1000" y="992"/>
                </a:cxn>
                <a:cxn ang="0">
                  <a:pos x="961" y="1031"/>
                </a:cxn>
                <a:cxn ang="0">
                  <a:pos x="921" y="1067"/>
                </a:cxn>
                <a:cxn ang="0">
                  <a:pos x="878" y="1106"/>
                </a:cxn>
                <a:cxn ang="0">
                  <a:pos x="837" y="1143"/>
                </a:cxn>
                <a:cxn ang="0">
                  <a:pos x="766" y="1212"/>
                </a:cxn>
                <a:cxn ang="0">
                  <a:pos x="696" y="1284"/>
                </a:cxn>
                <a:cxn ang="0">
                  <a:pos x="629" y="1353"/>
                </a:cxn>
                <a:cxn ang="0">
                  <a:pos x="559" y="1425"/>
                </a:cxn>
                <a:cxn ang="0">
                  <a:pos x="488" y="1490"/>
                </a:cxn>
                <a:cxn ang="0">
                  <a:pos x="412" y="1551"/>
                </a:cxn>
                <a:cxn ang="0">
                  <a:pos x="333" y="1602"/>
                </a:cxn>
                <a:cxn ang="0">
                  <a:pos x="249" y="1649"/>
                </a:cxn>
                <a:cxn ang="0">
                  <a:pos x="180" y="1690"/>
                </a:cxn>
                <a:cxn ang="0">
                  <a:pos x="194" y="267"/>
                </a:cxn>
              </a:cxnLst>
              <a:rect l="0" t="0" r="r" b="b"/>
              <a:pathLst>
                <a:path w="1380" h="1690">
                  <a:moveTo>
                    <a:pt x="194" y="267"/>
                  </a:moveTo>
                  <a:lnTo>
                    <a:pt x="484" y="0"/>
                  </a:lnTo>
                  <a:lnTo>
                    <a:pt x="523" y="47"/>
                  </a:lnTo>
                  <a:lnTo>
                    <a:pt x="586" y="90"/>
                  </a:lnTo>
                  <a:lnTo>
                    <a:pt x="647" y="131"/>
                  </a:lnTo>
                  <a:lnTo>
                    <a:pt x="696" y="155"/>
                  </a:lnTo>
                  <a:lnTo>
                    <a:pt x="737" y="178"/>
                  </a:lnTo>
                  <a:lnTo>
                    <a:pt x="776" y="206"/>
                  </a:lnTo>
                  <a:lnTo>
                    <a:pt x="817" y="231"/>
                  </a:lnTo>
                  <a:lnTo>
                    <a:pt x="853" y="249"/>
                  </a:lnTo>
                  <a:lnTo>
                    <a:pt x="892" y="267"/>
                  </a:lnTo>
                  <a:lnTo>
                    <a:pt x="933" y="286"/>
                  </a:lnTo>
                  <a:lnTo>
                    <a:pt x="972" y="308"/>
                  </a:lnTo>
                  <a:lnTo>
                    <a:pt x="1008" y="329"/>
                  </a:lnTo>
                  <a:lnTo>
                    <a:pt x="1047" y="351"/>
                  </a:lnTo>
                  <a:lnTo>
                    <a:pt x="1088" y="369"/>
                  </a:lnTo>
                  <a:lnTo>
                    <a:pt x="1127" y="384"/>
                  </a:lnTo>
                  <a:lnTo>
                    <a:pt x="1170" y="394"/>
                  </a:lnTo>
                  <a:lnTo>
                    <a:pt x="1182" y="398"/>
                  </a:lnTo>
                  <a:lnTo>
                    <a:pt x="1200" y="402"/>
                  </a:lnTo>
                  <a:lnTo>
                    <a:pt x="1215" y="408"/>
                  </a:lnTo>
                  <a:lnTo>
                    <a:pt x="1235" y="418"/>
                  </a:lnTo>
                  <a:lnTo>
                    <a:pt x="1253" y="431"/>
                  </a:lnTo>
                  <a:lnTo>
                    <a:pt x="1272" y="445"/>
                  </a:lnTo>
                  <a:lnTo>
                    <a:pt x="1294" y="455"/>
                  </a:lnTo>
                  <a:lnTo>
                    <a:pt x="1311" y="474"/>
                  </a:lnTo>
                  <a:lnTo>
                    <a:pt x="1327" y="488"/>
                  </a:lnTo>
                  <a:lnTo>
                    <a:pt x="1341" y="502"/>
                  </a:lnTo>
                  <a:lnTo>
                    <a:pt x="1355" y="520"/>
                  </a:lnTo>
                  <a:lnTo>
                    <a:pt x="1366" y="539"/>
                  </a:lnTo>
                  <a:lnTo>
                    <a:pt x="1374" y="557"/>
                  </a:lnTo>
                  <a:lnTo>
                    <a:pt x="1380" y="576"/>
                  </a:lnTo>
                  <a:lnTo>
                    <a:pt x="1380" y="596"/>
                  </a:lnTo>
                  <a:lnTo>
                    <a:pt x="1376" y="614"/>
                  </a:lnTo>
                  <a:lnTo>
                    <a:pt x="1374" y="629"/>
                  </a:lnTo>
                  <a:lnTo>
                    <a:pt x="1362" y="643"/>
                  </a:lnTo>
                  <a:lnTo>
                    <a:pt x="1351" y="655"/>
                  </a:lnTo>
                  <a:lnTo>
                    <a:pt x="1343" y="674"/>
                  </a:lnTo>
                  <a:lnTo>
                    <a:pt x="1329" y="688"/>
                  </a:lnTo>
                  <a:lnTo>
                    <a:pt x="1315" y="702"/>
                  </a:lnTo>
                  <a:lnTo>
                    <a:pt x="1296" y="720"/>
                  </a:lnTo>
                  <a:lnTo>
                    <a:pt x="1286" y="735"/>
                  </a:lnTo>
                  <a:lnTo>
                    <a:pt x="1268" y="753"/>
                  </a:lnTo>
                  <a:lnTo>
                    <a:pt x="1253" y="767"/>
                  </a:lnTo>
                  <a:lnTo>
                    <a:pt x="1235" y="782"/>
                  </a:lnTo>
                  <a:lnTo>
                    <a:pt x="1221" y="792"/>
                  </a:lnTo>
                  <a:lnTo>
                    <a:pt x="1206" y="806"/>
                  </a:lnTo>
                  <a:lnTo>
                    <a:pt x="1192" y="816"/>
                  </a:lnTo>
                  <a:lnTo>
                    <a:pt x="1182" y="833"/>
                  </a:lnTo>
                  <a:lnTo>
                    <a:pt x="1170" y="839"/>
                  </a:lnTo>
                  <a:lnTo>
                    <a:pt x="1149" y="861"/>
                  </a:lnTo>
                  <a:lnTo>
                    <a:pt x="1127" y="880"/>
                  </a:lnTo>
                  <a:lnTo>
                    <a:pt x="1106" y="896"/>
                  </a:lnTo>
                  <a:lnTo>
                    <a:pt x="1084" y="914"/>
                  </a:lnTo>
                  <a:lnTo>
                    <a:pt x="1066" y="933"/>
                  </a:lnTo>
                  <a:lnTo>
                    <a:pt x="1043" y="955"/>
                  </a:lnTo>
                  <a:lnTo>
                    <a:pt x="1023" y="974"/>
                  </a:lnTo>
                  <a:lnTo>
                    <a:pt x="1000" y="992"/>
                  </a:lnTo>
                  <a:lnTo>
                    <a:pt x="982" y="1008"/>
                  </a:lnTo>
                  <a:lnTo>
                    <a:pt x="961" y="1031"/>
                  </a:lnTo>
                  <a:lnTo>
                    <a:pt x="939" y="1049"/>
                  </a:lnTo>
                  <a:lnTo>
                    <a:pt x="921" y="1067"/>
                  </a:lnTo>
                  <a:lnTo>
                    <a:pt x="900" y="1086"/>
                  </a:lnTo>
                  <a:lnTo>
                    <a:pt x="878" y="1106"/>
                  </a:lnTo>
                  <a:lnTo>
                    <a:pt x="855" y="1125"/>
                  </a:lnTo>
                  <a:lnTo>
                    <a:pt x="837" y="1143"/>
                  </a:lnTo>
                  <a:lnTo>
                    <a:pt x="798" y="1176"/>
                  </a:lnTo>
                  <a:lnTo>
                    <a:pt x="766" y="1212"/>
                  </a:lnTo>
                  <a:lnTo>
                    <a:pt x="729" y="1247"/>
                  </a:lnTo>
                  <a:lnTo>
                    <a:pt x="696" y="1284"/>
                  </a:lnTo>
                  <a:lnTo>
                    <a:pt x="661" y="1316"/>
                  </a:lnTo>
                  <a:lnTo>
                    <a:pt x="629" y="1353"/>
                  </a:lnTo>
                  <a:lnTo>
                    <a:pt x="592" y="1388"/>
                  </a:lnTo>
                  <a:lnTo>
                    <a:pt x="559" y="1425"/>
                  </a:lnTo>
                  <a:lnTo>
                    <a:pt x="523" y="1457"/>
                  </a:lnTo>
                  <a:lnTo>
                    <a:pt x="488" y="1490"/>
                  </a:lnTo>
                  <a:lnTo>
                    <a:pt x="451" y="1523"/>
                  </a:lnTo>
                  <a:lnTo>
                    <a:pt x="412" y="1551"/>
                  </a:lnTo>
                  <a:lnTo>
                    <a:pt x="372" y="1578"/>
                  </a:lnTo>
                  <a:lnTo>
                    <a:pt x="333" y="1602"/>
                  </a:lnTo>
                  <a:lnTo>
                    <a:pt x="288" y="1627"/>
                  </a:lnTo>
                  <a:lnTo>
                    <a:pt x="249" y="1649"/>
                  </a:lnTo>
                  <a:lnTo>
                    <a:pt x="212" y="1672"/>
                  </a:lnTo>
                  <a:lnTo>
                    <a:pt x="180" y="1690"/>
                  </a:lnTo>
                  <a:lnTo>
                    <a:pt x="0" y="1218"/>
                  </a:lnTo>
                  <a:lnTo>
                    <a:pt x="194" y="267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34" name="Freeform 6"/>
            <p:cNvSpPr>
              <a:spLocks/>
            </p:cNvSpPr>
            <p:nvPr/>
          </p:nvSpPr>
          <p:spPr bwMode="auto">
            <a:xfrm>
              <a:off x="4217" y="1250"/>
              <a:ext cx="1380" cy="1690"/>
            </a:xfrm>
            <a:custGeom>
              <a:avLst/>
              <a:gdLst/>
              <a:ahLst/>
              <a:cxnLst>
                <a:cxn ang="0">
                  <a:pos x="484" y="0"/>
                </a:cxn>
                <a:cxn ang="0">
                  <a:pos x="586" y="90"/>
                </a:cxn>
                <a:cxn ang="0">
                  <a:pos x="696" y="155"/>
                </a:cxn>
                <a:cxn ang="0">
                  <a:pos x="776" y="206"/>
                </a:cxn>
                <a:cxn ang="0">
                  <a:pos x="853" y="249"/>
                </a:cxn>
                <a:cxn ang="0">
                  <a:pos x="933" y="286"/>
                </a:cxn>
                <a:cxn ang="0">
                  <a:pos x="1008" y="329"/>
                </a:cxn>
                <a:cxn ang="0">
                  <a:pos x="1088" y="369"/>
                </a:cxn>
                <a:cxn ang="0">
                  <a:pos x="1170" y="394"/>
                </a:cxn>
                <a:cxn ang="0">
                  <a:pos x="1200" y="402"/>
                </a:cxn>
                <a:cxn ang="0">
                  <a:pos x="1235" y="418"/>
                </a:cxn>
                <a:cxn ang="0">
                  <a:pos x="1272" y="445"/>
                </a:cxn>
                <a:cxn ang="0">
                  <a:pos x="1311" y="474"/>
                </a:cxn>
                <a:cxn ang="0">
                  <a:pos x="1341" y="502"/>
                </a:cxn>
                <a:cxn ang="0">
                  <a:pos x="1366" y="539"/>
                </a:cxn>
                <a:cxn ang="0">
                  <a:pos x="1380" y="576"/>
                </a:cxn>
                <a:cxn ang="0">
                  <a:pos x="1376" y="614"/>
                </a:cxn>
                <a:cxn ang="0">
                  <a:pos x="1362" y="643"/>
                </a:cxn>
                <a:cxn ang="0">
                  <a:pos x="1343" y="674"/>
                </a:cxn>
                <a:cxn ang="0">
                  <a:pos x="1315" y="702"/>
                </a:cxn>
                <a:cxn ang="0">
                  <a:pos x="1286" y="735"/>
                </a:cxn>
                <a:cxn ang="0">
                  <a:pos x="1253" y="767"/>
                </a:cxn>
                <a:cxn ang="0">
                  <a:pos x="1221" y="792"/>
                </a:cxn>
                <a:cxn ang="0">
                  <a:pos x="1192" y="816"/>
                </a:cxn>
                <a:cxn ang="0">
                  <a:pos x="1170" y="839"/>
                </a:cxn>
                <a:cxn ang="0">
                  <a:pos x="1127" y="880"/>
                </a:cxn>
                <a:cxn ang="0">
                  <a:pos x="1084" y="914"/>
                </a:cxn>
                <a:cxn ang="0">
                  <a:pos x="1043" y="955"/>
                </a:cxn>
                <a:cxn ang="0">
                  <a:pos x="1000" y="992"/>
                </a:cxn>
                <a:cxn ang="0">
                  <a:pos x="961" y="1031"/>
                </a:cxn>
                <a:cxn ang="0">
                  <a:pos x="921" y="1067"/>
                </a:cxn>
                <a:cxn ang="0">
                  <a:pos x="878" y="1106"/>
                </a:cxn>
                <a:cxn ang="0">
                  <a:pos x="837" y="1143"/>
                </a:cxn>
                <a:cxn ang="0">
                  <a:pos x="766" y="1212"/>
                </a:cxn>
                <a:cxn ang="0">
                  <a:pos x="696" y="1284"/>
                </a:cxn>
                <a:cxn ang="0">
                  <a:pos x="629" y="1353"/>
                </a:cxn>
                <a:cxn ang="0">
                  <a:pos x="559" y="1425"/>
                </a:cxn>
                <a:cxn ang="0">
                  <a:pos x="488" y="1490"/>
                </a:cxn>
                <a:cxn ang="0">
                  <a:pos x="412" y="1551"/>
                </a:cxn>
                <a:cxn ang="0">
                  <a:pos x="333" y="1602"/>
                </a:cxn>
                <a:cxn ang="0">
                  <a:pos x="249" y="1649"/>
                </a:cxn>
                <a:cxn ang="0">
                  <a:pos x="180" y="1690"/>
                </a:cxn>
                <a:cxn ang="0">
                  <a:pos x="194" y="267"/>
                </a:cxn>
              </a:cxnLst>
              <a:rect l="0" t="0" r="r" b="b"/>
              <a:pathLst>
                <a:path w="1380" h="1690">
                  <a:moveTo>
                    <a:pt x="194" y="267"/>
                  </a:moveTo>
                  <a:lnTo>
                    <a:pt x="484" y="0"/>
                  </a:lnTo>
                  <a:lnTo>
                    <a:pt x="523" y="47"/>
                  </a:lnTo>
                  <a:lnTo>
                    <a:pt x="586" y="90"/>
                  </a:lnTo>
                  <a:lnTo>
                    <a:pt x="647" y="131"/>
                  </a:lnTo>
                  <a:lnTo>
                    <a:pt x="696" y="155"/>
                  </a:lnTo>
                  <a:lnTo>
                    <a:pt x="737" y="178"/>
                  </a:lnTo>
                  <a:lnTo>
                    <a:pt x="776" y="206"/>
                  </a:lnTo>
                  <a:lnTo>
                    <a:pt x="817" y="231"/>
                  </a:lnTo>
                  <a:lnTo>
                    <a:pt x="853" y="249"/>
                  </a:lnTo>
                  <a:lnTo>
                    <a:pt x="892" y="267"/>
                  </a:lnTo>
                  <a:lnTo>
                    <a:pt x="933" y="286"/>
                  </a:lnTo>
                  <a:lnTo>
                    <a:pt x="972" y="308"/>
                  </a:lnTo>
                  <a:lnTo>
                    <a:pt x="1008" y="329"/>
                  </a:lnTo>
                  <a:lnTo>
                    <a:pt x="1047" y="351"/>
                  </a:lnTo>
                  <a:lnTo>
                    <a:pt x="1088" y="369"/>
                  </a:lnTo>
                  <a:lnTo>
                    <a:pt x="1127" y="384"/>
                  </a:lnTo>
                  <a:lnTo>
                    <a:pt x="1170" y="394"/>
                  </a:lnTo>
                  <a:lnTo>
                    <a:pt x="1182" y="398"/>
                  </a:lnTo>
                  <a:lnTo>
                    <a:pt x="1200" y="402"/>
                  </a:lnTo>
                  <a:lnTo>
                    <a:pt x="1215" y="408"/>
                  </a:lnTo>
                  <a:lnTo>
                    <a:pt x="1235" y="418"/>
                  </a:lnTo>
                  <a:lnTo>
                    <a:pt x="1253" y="431"/>
                  </a:lnTo>
                  <a:lnTo>
                    <a:pt x="1272" y="445"/>
                  </a:lnTo>
                  <a:lnTo>
                    <a:pt x="1294" y="455"/>
                  </a:lnTo>
                  <a:lnTo>
                    <a:pt x="1311" y="474"/>
                  </a:lnTo>
                  <a:lnTo>
                    <a:pt x="1327" y="488"/>
                  </a:lnTo>
                  <a:lnTo>
                    <a:pt x="1341" y="502"/>
                  </a:lnTo>
                  <a:lnTo>
                    <a:pt x="1355" y="520"/>
                  </a:lnTo>
                  <a:lnTo>
                    <a:pt x="1366" y="539"/>
                  </a:lnTo>
                  <a:lnTo>
                    <a:pt x="1374" y="557"/>
                  </a:lnTo>
                  <a:lnTo>
                    <a:pt x="1380" y="576"/>
                  </a:lnTo>
                  <a:lnTo>
                    <a:pt x="1380" y="596"/>
                  </a:lnTo>
                  <a:lnTo>
                    <a:pt x="1376" y="614"/>
                  </a:lnTo>
                  <a:lnTo>
                    <a:pt x="1374" y="629"/>
                  </a:lnTo>
                  <a:lnTo>
                    <a:pt x="1362" y="643"/>
                  </a:lnTo>
                  <a:lnTo>
                    <a:pt x="1351" y="655"/>
                  </a:lnTo>
                  <a:lnTo>
                    <a:pt x="1343" y="674"/>
                  </a:lnTo>
                  <a:lnTo>
                    <a:pt x="1329" y="688"/>
                  </a:lnTo>
                  <a:lnTo>
                    <a:pt x="1315" y="702"/>
                  </a:lnTo>
                  <a:lnTo>
                    <a:pt x="1296" y="720"/>
                  </a:lnTo>
                  <a:lnTo>
                    <a:pt x="1286" y="735"/>
                  </a:lnTo>
                  <a:lnTo>
                    <a:pt x="1268" y="753"/>
                  </a:lnTo>
                  <a:lnTo>
                    <a:pt x="1253" y="767"/>
                  </a:lnTo>
                  <a:lnTo>
                    <a:pt x="1235" y="782"/>
                  </a:lnTo>
                  <a:lnTo>
                    <a:pt x="1221" y="792"/>
                  </a:lnTo>
                  <a:lnTo>
                    <a:pt x="1206" y="806"/>
                  </a:lnTo>
                  <a:lnTo>
                    <a:pt x="1192" y="816"/>
                  </a:lnTo>
                  <a:lnTo>
                    <a:pt x="1182" y="833"/>
                  </a:lnTo>
                  <a:lnTo>
                    <a:pt x="1170" y="839"/>
                  </a:lnTo>
                  <a:lnTo>
                    <a:pt x="1149" y="861"/>
                  </a:lnTo>
                  <a:lnTo>
                    <a:pt x="1127" y="880"/>
                  </a:lnTo>
                  <a:lnTo>
                    <a:pt x="1106" y="896"/>
                  </a:lnTo>
                  <a:lnTo>
                    <a:pt x="1084" y="914"/>
                  </a:lnTo>
                  <a:lnTo>
                    <a:pt x="1066" y="933"/>
                  </a:lnTo>
                  <a:lnTo>
                    <a:pt x="1043" y="955"/>
                  </a:lnTo>
                  <a:lnTo>
                    <a:pt x="1023" y="974"/>
                  </a:lnTo>
                  <a:lnTo>
                    <a:pt x="1000" y="992"/>
                  </a:lnTo>
                  <a:lnTo>
                    <a:pt x="982" y="1008"/>
                  </a:lnTo>
                  <a:lnTo>
                    <a:pt x="961" y="1031"/>
                  </a:lnTo>
                  <a:lnTo>
                    <a:pt x="939" y="1049"/>
                  </a:lnTo>
                  <a:lnTo>
                    <a:pt x="921" y="1067"/>
                  </a:lnTo>
                  <a:lnTo>
                    <a:pt x="900" y="1086"/>
                  </a:lnTo>
                  <a:lnTo>
                    <a:pt x="878" y="1106"/>
                  </a:lnTo>
                  <a:lnTo>
                    <a:pt x="855" y="1125"/>
                  </a:lnTo>
                  <a:lnTo>
                    <a:pt x="837" y="1143"/>
                  </a:lnTo>
                  <a:lnTo>
                    <a:pt x="798" y="1176"/>
                  </a:lnTo>
                  <a:lnTo>
                    <a:pt x="766" y="1212"/>
                  </a:lnTo>
                  <a:lnTo>
                    <a:pt x="729" y="1247"/>
                  </a:lnTo>
                  <a:lnTo>
                    <a:pt x="696" y="1284"/>
                  </a:lnTo>
                  <a:lnTo>
                    <a:pt x="661" y="1316"/>
                  </a:lnTo>
                  <a:lnTo>
                    <a:pt x="629" y="1353"/>
                  </a:lnTo>
                  <a:lnTo>
                    <a:pt x="592" y="1388"/>
                  </a:lnTo>
                  <a:lnTo>
                    <a:pt x="559" y="1425"/>
                  </a:lnTo>
                  <a:lnTo>
                    <a:pt x="523" y="1457"/>
                  </a:lnTo>
                  <a:lnTo>
                    <a:pt x="488" y="1490"/>
                  </a:lnTo>
                  <a:lnTo>
                    <a:pt x="451" y="1523"/>
                  </a:lnTo>
                  <a:lnTo>
                    <a:pt x="412" y="1551"/>
                  </a:lnTo>
                  <a:lnTo>
                    <a:pt x="372" y="1578"/>
                  </a:lnTo>
                  <a:lnTo>
                    <a:pt x="333" y="1602"/>
                  </a:lnTo>
                  <a:lnTo>
                    <a:pt x="288" y="1627"/>
                  </a:lnTo>
                  <a:lnTo>
                    <a:pt x="249" y="1649"/>
                  </a:lnTo>
                  <a:lnTo>
                    <a:pt x="212" y="1672"/>
                  </a:lnTo>
                  <a:lnTo>
                    <a:pt x="180" y="1690"/>
                  </a:lnTo>
                  <a:lnTo>
                    <a:pt x="0" y="1218"/>
                  </a:lnTo>
                  <a:lnTo>
                    <a:pt x="194" y="267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35" name="Freeform 7"/>
            <p:cNvSpPr>
              <a:spLocks/>
            </p:cNvSpPr>
            <p:nvPr/>
          </p:nvSpPr>
          <p:spPr bwMode="auto">
            <a:xfrm>
              <a:off x="4682" y="1348"/>
              <a:ext cx="84" cy="86"/>
            </a:xfrm>
            <a:custGeom>
              <a:avLst/>
              <a:gdLst/>
              <a:ahLst/>
              <a:cxnLst>
                <a:cxn ang="0">
                  <a:pos x="84" y="6"/>
                </a:cxn>
                <a:cxn ang="0">
                  <a:pos x="0" y="0"/>
                </a:cxn>
                <a:cxn ang="0">
                  <a:pos x="9" y="10"/>
                </a:cxn>
                <a:cxn ang="0">
                  <a:pos x="15" y="20"/>
                </a:cxn>
                <a:cxn ang="0">
                  <a:pos x="27" y="33"/>
                </a:cxn>
                <a:cxn ang="0">
                  <a:pos x="33" y="43"/>
                </a:cxn>
                <a:cxn ang="0">
                  <a:pos x="43" y="57"/>
                </a:cxn>
                <a:cxn ang="0">
                  <a:pos x="51" y="67"/>
                </a:cxn>
                <a:cxn ang="0">
                  <a:pos x="58" y="80"/>
                </a:cxn>
                <a:cxn ang="0">
                  <a:pos x="58" y="86"/>
                </a:cxn>
              </a:cxnLst>
              <a:rect l="0" t="0" r="r" b="b"/>
              <a:pathLst>
                <a:path w="84" h="86">
                  <a:moveTo>
                    <a:pt x="84" y="6"/>
                  </a:moveTo>
                  <a:lnTo>
                    <a:pt x="0" y="0"/>
                  </a:lnTo>
                  <a:lnTo>
                    <a:pt x="9" y="10"/>
                  </a:lnTo>
                  <a:lnTo>
                    <a:pt x="15" y="20"/>
                  </a:lnTo>
                  <a:lnTo>
                    <a:pt x="27" y="33"/>
                  </a:lnTo>
                  <a:lnTo>
                    <a:pt x="33" y="43"/>
                  </a:lnTo>
                  <a:lnTo>
                    <a:pt x="43" y="57"/>
                  </a:lnTo>
                  <a:lnTo>
                    <a:pt x="51" y="67"/>
                  </a:lnTo>
                  <a:lnTo>
                    <a:pt x="58" y="80"/>
                  </a:lnTo>
                  <a:lnTo>
                    <a:pt x="58" y="86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36" name="Freeform 8"/>
            <p:cNvSpPr>
              <a:spLocks/>
            </p:cNvSpPr>
            <p:nvPr/>
          </p:nvSpPr>
          <p:spPr bwMode="auto">
            <a:xfrm>
              <a:off x="4850" y="1452"/>
              <a:ext cx="126" cy="123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35" y="10"/>
                </a:cxn>
                <a:cxn ang="0">
                  <a:pos x="28" y="23"/>
                </a:cxn>
                <a:cxn ang="0">
                  <a:pos x="20" y="33"/>
                </a:cxn>
                <a:cxn ang="0">
                  <a:pos x="10" y="41"/>
                </a:cxn>
                <a:cxn ang="0">
                  <a:pos x="0" y="55"/>
                </a:cxn>
                <a:cxn ang="0">
                  <a:pos x="10" y="51"/>
                </a:cxn>
                <a:cxn ang="0">
                  <a:pos x="20" y="43"/>
                </a:cxn>
                <a:cxn ang="0">
                  <a:pos x="35" y="41"/>
                </a:cxn>
                <a:cxn ang="0">
                  <a:pos x="47" y="37"/>
                </a:cxn>
                <a:cxn ang="0">
                  <a:pos x="57" y="33"/>
                </a:cxn>
                <a:cxn ang="0">
                  <a:pos x="57" y="43"/>
                </a:cxn>
                <a:cxn ang="0">
                  <a:pos x="53" y="55"/>
                </a:cxn>
                <a:cxn ang="0">
                  <a:pos x="53" y="65"/>
                </a:cxn>
                <a:cxn ang="0">
                  <a:pos x="53" y="76"/>
                </a:cxn>
                <a:cxn ang="0">
                  <a:pos x="63" y="74"/>
                </a:cxn>
                <a:cxn ang="0">
                  <a:pos x="71" y="69"/>
                </a:cxn>
                <a:cxn ang="0">
                  <a:pos x="81" y="76"/>
                </a:cxn>
                <a:cxn ang="0">
                  <a:pos x="79" y="84"/>
                </a:cxn>
                <a:cxn ang="0">
                  <a:pos x="79" y="94"/>
                </a:cxn>
                <a:cxn ang="0">
                  <a:pos x="75" y="106"/>
                </a:cxn>
                <a:cxn ang="0">
                  <a:pos x="75" y="121"/>
                </a:cxn>
                <a:cxn ang="0">
                  <a:pos x="86" y="116"/>
                </a:cxn>
                <a:cxn ang="0">
                  <a:pos x="96" y="112"/>
                </a:cxn>
                <a:cxn ang="0">
                  <a:pos x="108" y="102"/>
                </a:cxn>
                <a:cxn ang="0">
                  <a:pos x="118" y="90"/>
                </a:cxn>
                <a:cxn ang="0">
                  <a:pos x="126" y="102"/>
                </a:cxn>
                <a:cxn ang="0">
                  <a:pos x="122" y="112"/>
                </a:cxn>
                <a:cxn ang="0">
                  <a:pos x="118" y="123"/>
                </a:cxn>
                <a:cxn ang="0">
                  <a:pos x="118" y="112"/>
                </a:cxn>
              </a:cxnLst>
              <a:rect l="0" t="0" r="r" b="b"/>
              <a:pathLst>
                <a:path w="126" h="123">
                  <a:moveTo>
                    <a:pt x="43" y="0"/>
                  </a:moveTo>
                  <a:lnTo>
                    <a:pt x="35" y="10"/>
                  </a:lnTo>
                  <a:lnTo>
                    <a:pt x="28" y="23"/>
                  </a:lnTo>
                  <a:lnTo>
                    <a:pt x="20" y="33"/>
                  </a:lnTo>
                  <a:lnTo>
                    <a:pt x="10" y="41"/>
                  </a:lnTo>
                  <a:lnTo>
                    <a:pt x="0" y="55"/>
                  </a:lnTo>
                  <a:lnTo>
                    <a:pt x="10" y="51"/>
                  </a:lnTo>
                  <a:lnTo>
                    <a:pt x="20" y="43"/>
                  </a:lnTo>
                  <a:lnTo>
                    <a:pt x="35" y="41"/>
                  </a:lnTo>
                  <a:lnTo>
                    <a:pt x="47" y="37"/>
                  </a:lnTo>
                  <a:lnTo>
                    <a:pt x="57" y="33"/>
                  </a:lnTo>
                  <a:lnTo>
                    <a:pt x="57" y="43"/>
                  </a:lnTo>
                  <a:lnTo>
                    <a:pt x="53" y="55"/>
                  </a:lnTo>
                  <a:lnTo>
                    <a:pt x="53" y="65"/>
                  </a:lnTo>
                  <a:lnTo>
                    <a:pt x="53" y="76"/>
                  </a:lnTo>
                  <a:lnTo>
                    <a:pt x="63" y="74"/>
                  </a:lnTo>
                  <a:lnTo>
                    <a:pt x="71" y="69"/>
                  </a:lnTo>
                  <a:lnTo>
                    <a:pt x="81" y="76"/>
                  </a:lnTo>
                  <a:lnTo>
                    <a:pt x="79" y="84"/>
                  </a:lnTo>
                  <a:lnTo>
                    <a:pt x="79" y="94"/>
                  </a:lnTo>
                  <a:lnTo>
                    <a:pt x="75" y="106"/>
                  </a:lnTo>
                  <a:lnTo>
                    <a:pt x="75" y="121"/>
                  </a:lnTo>
                  <a:lnTo>
                    <a:pt x="86" y="116"/>
                  </a:lnTo>
                  <a:lnTo>
                    <a:pt x="96" y="112"/>
                  </a:lnTo>
                  <a:lnTo>
                    <a:pt x="108" y="102"/>
                  </a:lnTo>
                  <a:lnTo>
                    <a:pt x="118" y="90"/>
                  </a:lnTo>
                  <a:lnTo>
                    <a:pt x="126" y="102"/>
                  </a:lnTo>
                  <a:lnTo>
                    <a:pt x="122" y="112"/>
                  </a:lnTo>
                  <a:lnTo>
                    <a:pt x="118" y="123"/>
                  </a:lnTo>
                  <a:lnTo>
                    <a:pt x="118" y="112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37" name="Freeform 9"/>
            <p:cNvSpPr>
              <a:spLocks/>
            </p:cNvSpPr>
            <p:nvPr/>
          </p:nvSpPr>
          <p:spPr bwMode="auto">
            <a:xfrm>
              <a:off x="5011" y="1542"/>
              <a:ext cx="69" cy="84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12" y="16"/>
                </a:cxn>
                <a:cxn ang="0">
                  <a:pos x="4" y="26"/>
                </a:cxn>
                <a:cxn ang="0">
                  <a:pos x="4" y="41"/>
                </a:cxn>
                <a:cxn ang="0">
                  <a:pos x="0" y="51"/>
                </a:cxn>
                <a:cxn ang="0">
                  <a:pos x="0" y="63"/>
                </a:cxn>
                <a:cxn ang="0">
                  <a:pos x="0" y="73"/>
                </a:cxn>
                <a:cxn ang="0">
                  <a:pos x="4" y="79"/>
                </a:cxn>
                <a:cxn ang="0">
                  <a:pos x="14" y="84"/>
                </a:cxn>
                <a:cxn ang="0">
                  <a:pos x="27" y="84"/>
                </a:cxn>
                <a:cxn ang="0">
                  <a:pos x="41" y="84"/>
                </a:cxn>
                <a:cxn ang="0">
                  <a:pos x="51" y="77"/>
                </a:cxn>
                <a:cxn ang="0">
                  <a:pos x="61" y="65"/>
                </a:cxn>
                <a:cxn ang="0">
                  <a:pos x="69" y="55"/>
                </a:cxn>
              </a:cxnLst>
              <a:rect l="0" t="0" r="r" b="b"/>
              <a:pathLst>
                <a:path w="69" h="84">
                  <a:moveTo>
                    <a:pt x="18" y="0"/>
                  </a:moveTo>
                  <a:lnTo>
                    <a:pt x="12" y="16"/>
                  </a:lnTo>
                  <a:lnTo>
                    <a:pt x="4" y="26"/>
                  </a:lnTo>
                  <a:lnTo>
                    <a:pt x="4" y="41"/>
                  </a:lnTo>
                  <a:lnTo>
                    <a:pt x="0" y="51"/>
                  </a:lnTo>
                  <a:lnTo>
                    <a:pt x="0" y="63"/>
                  </a:lnTo>
                  <a:lnTo>
                    <a:pt x="0" y="73"/>
                  </a:lnTo>
                  <a:lnTo>
                    <a:pt x="4" y="79"/>
                  </a:lnTo>
                  <a:lnTo>
                    <a:pt x="14" y="84"/>
                  </a:lnTo>
                  <a:lnTo>
                    <a:pt x="27" y="84"/>
                  </a:lnTo>
                  <a:lnTo>
                    <a:pt x="41" y="84"/>
                  </a:lnTo>
                  <a:lnTo>
                    <a:pt x="51" y="77"/>
                  </a:lnTo>
                  <a:lnTo>
                    <a:pt x="61" y="65"/>
                  </a:lnTo>
                  <a:lnTo>
                    <a:pt x="69" y="55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38" name="Freeform 10"/>
            <p:cNvSpPr>
              <a:spLocks/>
            </p:cNvSpPr>
            <p:nvPr/>
          </p:nvSpPr>
          <p:spPr bwMode="auto">
            <a:xfrm>
              <a:off x="5072" y="1630"/>
              <a:ext cx="70" cy="65"/>
            </a:xfrm>
            <a:custGeom>
              <a:avLst/>
              <a:gdLst/>
              <a:ahLst/>
              <a:cxnLst>
                <a:cxn ang="0">
                  <a:pos x="62" y="4"/>
                </a:cxn>
                <a:cxn ang="0">
                  <a:pos x="47" y="8"/>
                </a:cxn>
                <a:cxn ang="0">
                  <a:pos x="37" y="14"/>
                </a:cxn>
                <a:cxn ang="0">
                  <a:pos x="27" y="18"/>
                </a:cxn>
                <a:cxn ang="0">
                  <a:pos x="15" y="24"/>
                </a:cxn>
                <a:cxn ang="0">
                  <a:pos x="0" y="32"/>
                </a:cxn>
                <a:cxn ang="0">
                  <a:pos x="13" y="24"/>
                </a:cxn>
                <a:cxn ang="0">
                  <a:pos x="27" y="18"/>
                </a:cxn>
                <a:cxn ang="0">
                  <a:pos x="41" y="14"/>
                </a:cxn>
                <a:cxn ang="0">
                  <a:pos x="51" y="8"/>
                </a:cxn>
                <a:cxn ang="0">
                  <a:pos x="62" y="0"/>
                </a:cxn>
                <a:cxn ang="0">
                  <a:pos x="70" y="10"/>
                </a:cxn>
                <a:cxn ang="0">
                  <a:pos x="70" y="24"/>
                </a:cxn>
                <a:cxn ang="0">
                  <a:pos x="70" y="32"/>
                </a:cxn>
                <a:cxn ang="0">
                  <a:pos x="70" y="43"/>
                </a:cxn>
                <a:cxn ang="0">
                  <a:pos x="66" y="55"/>
                </a:cxn>
                <a:cxn ang="0">
                  <a:pos x="66" y="65"/>
                </a:cxn>
                <a:cxn ang="0">
                  <a:pos x="62" y="55"/>
                </a:cxn>
                <a:cxn ang="0">
                  <a:pos x="62" y="47"/>
                </a:cxn>
                <a:cxn ang="0">
                  <a:pos x="47" y="38"/>
                </a:cxn>
                <a:cxn ang="0">
                  <a:pos x="41" y="32"/>
                </a:cxn>
                <a:cxn ang="0">
                  <a:pos x="31" y="24"/>
                </a:cxn>
                <a:cxn ang="0">
                  <a:pos x="41" y="32"/>
                </a:cxn>
                <a:cxn ang="0">
                  <a:pos x="47" y="38"/>
                </a:cxn>
                <a:cxn ang="0">
                  <a:pos x="62" y="43"/>
                </a:cxn>
              </a:cxnLst>
              <a:rect l="0" t="0" r="r" b="b"/>
              <a:pathLst>
                <a:path w="70" h="65">
                  <a:moveTo>
                    <a:pt x="62" y="4"/>
                  </a:moveTo>
                  <a:lnTo>
                    <a:pt x="47" y="8"/>
                  </a:lnTo>
                  <a:lnTo>
                    <a:pt x="37" y="14"/>
                  </a:lnTo>
                  <a:lnTo>
                    <a:pt x="27" y="18"/>
                  </a:lnTo>
                  <a:lnTo>
                    <a:pt x="15" y="24"/>
                  </a:lnTo>
                  <a:lnTo>
                    <a:pt x="0" y="32"/>
                  </a:lnTo>
                  <a:lnTo>
                    <a:pt x="13" y="24"/>
                  </a:lnTo>
                  <a:lnTo>
                    <a:pt x="27" y="18"/>
                  </a:lnTo>
                  <a:lnTo>
                    <a:pt x="41" y="14"/>
                  </a:lnTo>
                  <a:lnTo>
                    <a:pt x="51" y="8"/>
                  </a:lnTo>
                  <a:lnTo>
                    <a:pt x="62" y="0"/>
                  </a:lnTo>
                  <a:lnTo>
                    <a:pt x="70" y="10"/>
                  </a:lnTo>
                  <a:lnTo>
                    <a:pt x="70" y="24"/>
                  </a:lnTo>
                  <a:lnTo>
                    <a:pt x="70" y="32"/>
                  </a:lnTo>
                  <a:lnTo>
                    <a:pt x="70" y="43"/>
                  </a:lnTo>
                  <a:lnTo>
                    <a:pt x="66" y="55"/>
                  </a:lnTo>
                  <a:lnTo>
                    <a:pt x="66" y="65"/>
                  </a:lnTo>
                  <a:lnTo>
                    <a:pt x="62" y="55"/>
                  </a:lnTo>
                  <a:lnTo>
                    <a:pt x="62" y="47"/>
                  </a:lnTo>
                  <a:lnTo>
                    <a:pt x="47" y="38"/>
                  </a:lnTo>
                  <a:lnTo>
                    <a:pt x="41" y="32"/>
                  </a:lnTo>
                  <a:lnTo>
                    <a:pt x="31" y="24"/>
                  </a:lnTo>
                  <a:lnTo>
                    <a:pt x="41" y="32"/>
                  </a:lnTo>
                  <a:lnTo>
                    <a:pt x="47" y="38"/>
                  </a:lnTo>
                  <a:lnTo>
                    <a:pt x="62" y="43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39" name="Freeform 11"/>
            <p:cNvSpPr>
              <a:spLocks/>
            </p:cNvSpPr>
            <p:nvPr/>
          </p:nvSpPr>
          <p:spPr bwMode="auto">
            <a:xfrm>
              <a:off x="5166" y="1681"/>
              <a:ext cx="84" cy="79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12" y="6"/>
                </a:cxn>
                <a:cxn ang="0">
                  <a:pos x="23" y="6"/>
                </a:cxn>
                <a:cxn ang="0">
                  <a:pos x="33" y="4"/>
                </a:cxn>
                <a:cxn ang="0">
                  <a:pos x="45" y="0"/>
                </a:cxn>
                <a:cxn ang="0">
                  <a:pos x="37" y="14"/>
                </a:cxn>
                <a:cxn ang="0">
                  <a:pos x="31" y="20"/>
                </a:cxn>
                <a:cxn ang="0">
                  <a:pos x="23" y="32"/>
                </a:cxn>
                <a:cxn ang="0">
                  <a:pos x="19" y="43"/>
                </a:cxn>
                <a:cxn ang="0">
                  <a:pos x="33" y="47"/>
                </a:cxn>
                <a:cxn ang="0">
                  <a:pos x="47" y="47"/>
                </a:cxn>
                <a:cxn ang="0">
                  <a:pos x="59" y="43"/>
                </a:cxn>
                <a:cxn ang="0">
                  <a:pos x="74" y="36"/>
                </a:cxn>
                <a:cxn ang="0">
                  <a:pos x="84" y="24"/>
                </a:cxn>
                <a:cxn ang="0">
                  <a:pos x="78" y="36"/>
                </a:cxn>
                <a:cxn ang="0">
                  <a:pos x="70" y="47"/>
                </a:cxn>
                <a:cxn ang="0">
                  <a:pos x="59" y="61"/>
                </a:cxn>
                <a:cxn ang="0">
                  <a:pos x="55" y="67"/>
                </a:cxn>
                <a:cxn ang="0">
                  <a:pos x="66" y="75"/>
                </a:cxn>
                <a:cxn ang="0">
                  <a:pos x="78" y="79"/>
                </a:cxn>
              </a:cxnLst>
              <a:rect l="0" t="0" r="r" b="b"/>
              <a:pathLst>
                <a:path w="84" h="79">
                  <a:moveTo>
                    <a:pt x="0" y="4"/>
                  </a:moveTo>
                  <a:lnTo>
                    <a:pt x="12" y="6"/>
                  </a:lnTo>
                  <a:lnTo>
                    <a:pt x="23" y="6"/>
                  </a:lnTo>
                  <a:lnTo>
                    <a:pt x="33" y="4"/>
                  </a:lnTo>
                  <a:lnTo>
                    <a:pt x="45" y="0"/>
                  </a:lnTo>
                  <a:lnTo>
                    <a:pt x="37" y="14"/>
                  </a:lnTo>
                  <a:lnTo>
                    <a:pt x="31" y="20"/>
                  </a:lnTo>
                  <a:lnTo>
                    <a:pt x="23" y="32"/>
                  </a:lnTo>
                  <a:lnTo>
                    <a:pt x="19" y="43"/>
                  </a:lnTo>
                  <a:lnTo>
                    <a:pt x="33" y="47"/>
                  </a:lnTo>
                  <a:lnTo>
                    <a:pt x="47" y="47"/>
                  </a:lnTo>
                  <a:lnTo>
                    <a:pt x="59" y="43"/>
                  </a:lnTo>
                  <a:lnTo>
                    <a:pt x="74" y="36"/>
                  </a:lnTo>
                  <a:lnTo>
                    <a:pt x="84" y="24"/>
                  </a:lnTo>
                  <a:lnTo>
                    <a:pt x="78" y="36"/>
                  </a:lnTo>
                  <a:lnTo>
                    <a:pt x="70" y="47"/>
                  </a:lnTo>
                  <a:lnTo>
                    <a:pt x="59" y="61"/>
                  </a:lnTo>
                  <a:lnTo>
                    <a:pt x="55" y="67"/>
                  </a:lnTo>
                  <a:lnTo>
                    <a:pt x="66" y="75"/>
                  </a:lnTo>
                  <a:lnTo>
                    <a:pt x="78" y="79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0" name="Freeform 12"/>
            <p:cNvSpPr>
              <a:spLocks/>
            </p:cNvSpPr>
            <p:nvPr/>
          </p:nvSpPr>
          <p:spPr bwMode="auto">
            <a:xfrm>
              <a:off x="5283" y="1756"/>
              <a:ext cx="98" cy="70"/>
            </a:xfrm>
            <a:custGeom>
              <a:avLst/>
              <a:gdLst/>
              <a:ahLst/>
              <a:cxnLst>
                <a:cxn ang="0">
                  <a:pos x="98" y="25"/>
                </a:cxn>
                <a:cxn ang="0">
                  <a:pos x="93" y="19"/>
                </a:cxn>
                <a:cxn ang="0">
                  <a:pos x="83" y="8"/>
                </a:cxn>
                <a:cxn ang="0">
                  <a:pos x="71" y="4"/>
                </a:cxn>
                <a:cxn ang="0">
                  <a:pos x="61" y="0"/>
                </a:cxn>
                <a:cxn ang="0">
                  <a:pos x="22" y="25"/>
                </a:cxn>
                <a:cxn ang="0">
                  <a:pos x="32" y="41"/>
                </a:cxn>
                <a:cxn ang="0">
                  <a:pos x="36" y="47"/>
                </a:cxn>
                <a:cxn ang="0">
                  <a:pos x="40" y="57"/>
                </a:cxn>
                <a:cxn ang="0">
                  <a:pos x="40" y="70"/>
                </a:cxn>
                <a:cxn ang="0">
                  <a:pos x="8" y="70"/>
                </a:cxn>
                <a:cxn ang="0">
                  <a:pos x="4" y="57"/>
                </a:cxn>
                <a:cxn ang="0">
                  <a:pos x="0" y="51"/>
                </a:cxn>
              </a:cxnLst>
              <a:rect l="0" t="0" r="r" b="b"/>
              <a:pathLst>
                <a:path w="98" h="70">
                  <a:moveTo>
                    <a:pt x="98" y="25"/>
                  </a:moveTo>
                  <a:lnTo>
                    <a:pt x="93" y="19"/>
                  </a:lnTo>
                  <a:lnTo>
                    <a:pt x="83" y="8"/>
                  </a:lnTo>
                  <a:lnTo>
                    <a:pt x="71" y="4"/>
                  </a:lnTo>
                  <a:lnTo>
                    <a:pt x="61" y="0"/>
                  </a:lnTo>
                  <a:lnTo>
                    <a:pt x="22" y="25"/>
                  </a:lnTo>
                  <a:lnTo>
                    <a:pt x="32" y="41"/>
                  </a:lnTo>
                  <a:lnTo>
                    <a:pt x="36" y="47"/>
                  </a:lnTo>
                  <a:lnTo>
                    <a:pt x="40" y="57"/>
                  </a:lnTo>
                  <a:lnTo>
                    <a:pt x="40" y="70"/>
                  </a:lnTo>
                  <a:lnTo>
                    <a:pt x="8" y="70"/>
                  </a:lnTo>
                  <a:lnTo>
                    <a:pt x="4" y="57"/>
                  </a:lnTo>
                  <a:lnTo>
                    <a:pt x="0" y="51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1" name="Freeform 13"/>
            <p:cNvSpPr>
              <a:spLocks/>
            </p:cNvSpPr>
            <p:nvPr/>
          </p:nvSpPr>
          <p:spPr bwMode="auto">
            <a:xfrm>
              <a:off x="5381" y="1797"/>
              <a:ext cx="163" cy="155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24" y="14"/>
                </a:cxn>
                <a:cxn ang="0">
                  <a:pos x="18" y="29"/>
                </a:cxn>
                <a:cxn ang="0">
                  <a:pos x="10" y="43"/>
                </a:cxn>
                <a:cxn ang="0">
                  <a:pos x="0" y="49"/>
                </a:cxn>
                <a:cxn ang="0">
                  <a:pos x="6" y="39"/>
                </a:cxn>
                <a:cxn ang="0">
                  <a:pos x="22" y="20"/>
                </a:cxn>
                <a:cxn ang="0">
                  <a:pos x="36" y="10"/>
                </a:cxn>
                <a:cxn ang="0">
                  <a:pos x="36" y="20"/>
                </a:cxn>
                <a:cxn ang="0">
                  <a:pos x="36" y="29"/>
                </a:cxn>
                <a:cxn ang="0">
                  <a:pos x="32" y="39"/>
                </a:cxn>
                <a:cxn ang="0">
                  <a:pos x="32" y="49"/>
                </a:cxn>
                <a:cxn ang="0">
                  <a:pos x="28" y="57"/>
                </a:cxn>
                <a:cxn ang="0">
                  <a:pos x="38" y="61"/>
                </a:cxn>
                <a:cxn ang="0">
                  <a:pos x="51" y="57"/>
                </a:cxn>
                <a:cxn ang="0">
                  <a:pos x="57" y="49"/>
                </a:cxn>
                <a:cxn ang="0">
                  <a:pos x="61" y="61"/>
                </a:cxn>
                <a:cxn ang="0">
                  <a:pos x="61" y="71"/>
                </a:cxn>
                <a:cxn ang="0">
                  <a:pos x="61" y="82"/>
                </a:cxn>
                <a:cxn ang="0">
                  <a:pos x="61" y="94"/>
                </a:cxn>
                <a:cxn ang="0">
                  <a:pos x="61" y="104"/>
                </a:cxn>
                <a:cxn ang="0">
                  <a:pos x="61" y="114"/>
                </a:cxn>
                <a:cxn ang="0">
                  <a:pos x="57" y="127"/>
                </a:cxn>
                <a:cxn ang="0">
                  <a:pos x="57" y="137"/>
                </a:cxn>
                <a:cxn ang="0">
                  <a:pos x="61" y="127"/>
                </a:cxn>
                <a:cxn ang="0">
                  <a:pos x="67" y="114"/>
                </a:cxn>
                <a:cxn ang="0">
                  <a:pos x="79" y="104"/>
                </a:cxn>
                <a:cxn ang="0">
                  <a:pos x="89" y="94"/>
                </a:cxn>
                <a:cxn ang="0">
                  <a:pos x="98" y="82"/>
                </a:cxn>
                <a:cxn ang="0">
                  <a:pos x="104" y="94"/>
                </a:cxn>
                <a:cxn ang="0">
                  <a:pos x="108" y="104"/>
                </a:cxn>
                <a:cxn ang="0">
                  <a:pos x="108" y="114"/>
                </a:cxn>
                <a:cxn ang="0">
                  <a:pos x="136" y="96"/>
                </a:cxn>
                <a:cxn ang="0">
                  <a:pos x="140" y="108"/>
                </a:cxn>
                <a:cxn ang="0">
                  <a:pos x="140" y="122"/>
                </a:cxn>
                <a:cxn ang="0">
                  <a:pos x="136" y="133"/>
                </a:cxn>
                <a:cxn ang="0">
                  <a:pos x="132" y="147"/>
                </a:cxn>
                <a:cxn ang="0">
                  <a:pos x="132" y="155"/>
                </a:cxn>
                <a:cxn ang="0">
                  <a:pos x="163" y="133"/>
                </a:cxn>
              </a:cxnLst>
              <a:rect l="0" t="0" r="r" b="b"/>
              <a:pathLst>
                <a:path w="163" h="155">
                  <a:moveTo>
                    <a:pt x="36" y="0"/>
                  </a:moveTo>
                  <a:lnTo>
                    <a:pt x="24" y="14"/>
                  </a:lnTo>
                  <a:lnTo>
                    <a:pt x="18" y="29"/>
                  </a:lnTo>
                  <a:lnTo>
                    <a:pt x="10" y="43"/>
                  </a:lnTo>
                  <a:lnTo>
                    <a:pt x="0" y="49"/>
                  </a:lnTo>
                  <a:lnTo>
                    <a:pt x="6" y="39"/>
                  </a:lnTo>
                  <a:lnTo>
                    <a:pt x="22" y="20"/>
                  </a:lnTo>
                  <a:lnTo>
                    <a:pt x="36" y="10"/>
                  </a:lnTo>
                  <a:lnTo>
                    <a:pt x="36" y="20"/>
                  </a:lnTo>
                  <a:lnTo>
                    <a:pt x="36" y="29"/>
                  </a:lnTo>
                  <a:lnTo>
                    <a:pt x="32" y="39"/>
                  </a:lnTo>
                  <a:lnTo>
                    <a:pt x="32" y="49"/>
                  </a:lnTo>
                  <a:lnTo>
                    <a:pt x="28" y="57"/>
                  </a:lnTo>
                  <a:lnTo>
                    <a:pt x="38" y="61"/>
                  </a:lnTo>
                  <a:lnTo>
                    <a:pt x="51" y="57"/>
                  </a:lnTo>
                  <a:lnTo>
                    <a:pt x="57" y="49"/>
                  </a:lnTo>
                  <a:lnTo>
                    <a:pt x="61" y="61"/>
                  </a:lnTo>
                  <a:lnTo>
                    <a:pt x="61" y="71"/>
                  </a:lnTo>
                  <a:lnTo>
                    <a:pt x="61" y="82"/>
                  </a:lnTo>
                  <a:lnTo>
                    <a:pt x="61" y="94"/>
                  </a:lnTo>
                  <a:lnTo>
                    <a:pt x="61" y="104"/>
                  </a:lnTo>
                  <a:lnTo>
                    <a:pt x="61" y="114"/>
                  </a:lnTo>
                  <a:lnTo>
                    <a:pt x="57" y="127"/>
                  </a:lnTo>
                  <a:lnTo>
                    <a:pt x="57" y="137"/>
                  </a:lnTo>
                  <a:lnTo>
                    <a:pt x="61" y="127"/>
                  </a:lnTo>
                  <a:lnTo>
                    <a:pt x="67" y="114"/>
                  </a:lnTo>
                  <a:lnTo>
                    <a:pt x="79" y="104"/>
                  </a:lnTo>
                  <a:lnTo>
                    <a:pt x="89" y="94"/>
                  </a:lnTo>
                  <a:lnTo>
                    <a:pt x="98" y="82"/>
                  </a:lnTo>
                  <a:lnTo>
                    <a:pt x="104" y="94"/>
                  </a:lnTo>
                  <a:lnTo>
                    <a:pt x="108" y="104"/>
                  </a:lnTo>
                  <a:lnTo>
                    <a:pt x="108" y="114"/>
                  </a:lnTo>
                  <a:lnTo>
                    <a:pt x="136" y="96"/>
                  </a:lnTo>
                  <a:lnTo>
                    <a:pt x="140" y="108"/>
                  </a:lnTo>
                  <a:lnTo>
                    <a:pt x="140" y="122"/>
                  </a:lnTo>
                  <a:lnTo>
                    <a:pt x="136" y="133"/>
                  </a:lnTo>
                  <a:lnTo>
                    <a:pt x="132" y="147"/>
                  </a:lnTo>
                  <a:lnTo>
                    <a:pt x="132" y="155"/>
                  </a:lnTo>
                  <a:lnTo>
                    <a:pt x="163" y="133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2" name="Freeform 14"/>
            <p:cNvSpPr>
              <a:spLocks/>
            </p:cNvSpPr>
            <p:nvPr/>
          </p:nvSpPr>
          <p:spPr bwMode="auto">
            <a:xfrm>
              <a:off x="4546" y="1405"/>
              <a:ext cx="824" cy="6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4"/>
                </a:cxn>
                <a:cxn ang="0">
                  <a:pos x="18" y="29"/>
                </a:cxn>
                <a:cxn ang="0">
                  <a:pos x="43" y="57"/>
                </a:cxn>
                <a:cxn ang="0">
                  <a:pos x="69" y="84"/>
                </a:cxn>
                <a:cxn ang="0">
                  <a:pos x="98" y="112"/>
                </a:cxn>
                <a:cxn ang="0">
                  <a:pos x="130" y="137"/>
                </a:cxn>
                <a:cxn ang="0">
                  <a:pos x="165" y="168"/>
                </a:cxn>
                <a:cxn ang="0">
                  <a:pos x="202" y="192"/>
                </a:cxn>
                <a:cxn ang="0">
                  <a:pos x="241" y="216"/>
                </a:cxn>
                <a:cxn ang="0">
                  <a:pos x="277" y="243"/>
                </a:cxn>
                <a:cxn ang="0">
                  <a:pos x="318" y="268"/>
                </a:cxn>
                <a:cxn ang="0">
                  <a:pos x="353" y="290"/>
                </a:cxn>
                <a:cxn ang="0">
                  <a:pos x="390" y="312"/>
                </a:cxn>
                <a:cxn ang="0">
                  <a:pos x="426" y="333"/>
                </a:cxn>
                <a:cxn ang="0">
                  <a:pos x="455" y="351"/>
                </a:cxn>
                <a:cxn ang="0">
                  <a:pos x="488" y="370"/>
                </a:cxn>
                <a:cxn ang="0">
                  <a:pos x="512" y="384"/>
                </a:cxn>
                <a:cxn ang="0">
                  <a:pos x="524" y="392"/>
                </a:cxn>
                <a:cxn ang="0">
                  <a:pos x="539" y="402"/>
                </a:cxn>
                <a:cxn ang="0">
                  <a:pos x="567" y="421"/>
                </a:cxn>
                <a:cxn ang="0">
                  <a:pos x="596" y="439"/>
                </a:cxn>
                <a:cxn ang="0">
                  <a:pos x="620" y="455"/>
                </a:cxn>
                <a:cxn ang="0">
                  <a:pos x="651" y="478"/>
                </a:cxn>
                <a:cxn ang="0">
                  <a:pos x="675" y="496"/>
                </a:cxn>
                <a:cxn ang="0">
                  <a:pos x="700" y="519"/>
                </a:cxn>
                <a:cxn ang="0">
                  <a:pos x="726" y="539"/>
                </a:cxn>
                <a:cxn ang="0">
                  <a:pos x="747" y="557"/>
                </a:cxn>
                <a:cxn ang="0">
                  <a:pos x="769" y="580"/>
                </a:cxn>
                <a:cxn ang="0">
                  <a:pos x="784" y="600"/>
                </a:cxn>
                <a:cxn ang="0">
                  <a:pos x="798" y="623"/>
                </a:cxn>
                <a:cxn ang="0">
                  <a:pos x="808" y="641"/>
                </a:cxn>
                <a:cxn ang="0">
                  <a:pos x="820" y="661"/>
                </a:cxn>
                <a:cxn ang="0">
                  <a:pos x="824" y="680"/>
                </a:cxn>
                <a:cxn ang="0">
                  <a:pos x="824" y="698"/>
                </a:cxn>
              </a:cxnLst>
              <a:rect l="0" t="0" r="r" b="b"/>
              <a:pathLst>
                <a:path w="824" h="698">
                  <a:moveTo>
                    <a:pt x="0" y="0"/>
                  </a:moveTo>
                  <a:lnTo>
                    <a:pt x="6" y="14"/>
                  </a:lnTo>
                  <a:lnTo>
                    <a:pt x="18" y="29"/>
                  </a:lnTo>
                  <a:lnTo>
                    <a:pt x="43" y="57"/>
                  </a:lnTo>
                  <a:lnTo>
                    <a:pt x="69" y="84"/>
                  </a:lnTo>
                  <a:lnTo>
                    <a:pt x="98" y="112"/>
                  </a:lnTo>
                  <a:lnTo>
                    <a:pt x="130" y="137"/>
                  </a:lnTo>
                  <a:lnTo>
                    <a:pt x="165" y="168"/>
                  </a:lnTo>
                  <a:lnTo>
                    <a:pt x="202" y="192"/>
                  </a:lnTo>
                  <a:lnTo>
                    <a:pt x="241" y="216"/>
                  </a:lnTo>
                  <a:lnTo>
                    <a:pt x="277" y="243"/>
                  </a:lnTo>
                  <a:lnTo>
                    <a:pt x="318" y="268"/>
                  </a:lnTo>
                  <a:lnTo>
                    <a:pt x="353" y="290"/>
                  </a:lnTo>
                  <a:lnTo>
                    <a:pt x="390" y="312"/>
                  </a:lnTo>
                  <a:lnTo>
                    <a:pt x="426" y="333"/>
                  </a:lnTo>
                  <a:lnTo>
                    <a:pt x="455" y="351"/>
                  </a:lnTo>
                  <a:lnTo>
                    <a:pt x="488" y="370"/>
                  </a:lnTo>
                  <a:lnTo>
                    <a:pt x="512" y="384"/>
                  </a:lnTo>
                  <a:lnTo>
                    <a:pt x="524" y="392"/>
                  </a:lnTo>
                  <a:lnTo>
                    <a:pt x="539" y="402"/>
                  </a:lnTo>
                  <a:lnTo>
                    <a:pt x="567" y="421"/>
                  </a:lnTo>
                  <a:lnTo>
                    <a:pt x="596" y="439"/>
                  </a:lnTo>
                  <a:lnTo>
                    <a:pt x="620" y="455"/>
                  </a:lnTo>
                  <a:lnTo>
                    <a:pt x="651" y="478"/>
                  </a:lnTo>
                  <a:lnTo>
                    <a:pt x="675" y="496"/>
                  </a:lnTo>
                  <a:lnTo>
                    <a:pt x="700" y="519"/>
                  </a:lnTo>
                  <a:lnTo>
                    <a:pt x="726" y="539"/>
                  </a:lnTo>
                  <a:lnTo>
                    <a:pt x="747" y="557"/>
                  </a:lnTo>
                  <a:lnTo>
                    <a:pt x="769" y="580"/>
                  </a:lnTo>
                  <a:lnTo>
                    <a:pt x="784" y="600"/>
                  </a:lnTo>
                  <a:lnTo>
                    <a:pt x="798" y="623"/>
                  </a:lnTo>
                  <a:lnTo>
                    <a:pt x="808" y="641"/>
                  </a:lnTo>
                  <a:lnTo>
                    <a:pt x="820" y="661"/>
                  </a:lnTo>
                  <a:lnTo>
                    <a:pt x="824" y="680"/>
                  </a:lnTo>
                  <a:lnTo>
                    <a:pt x="824" y="698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3" name="Freeform 15"/>
            <p:cNvSpPr>
              <a:spLocks/>
            </p:cNvSpPr>
            <p:nvPr/>
          </p:nvSpPr>
          <p:spPr bwMode="auto">
            <a:xfrm>
              <a:off x="4589" y="1368"/>
              <a:ext cx="824" cy="6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15"/>
                </a:cxn>
                <a:cxn ang="0">
                  <a:pos x="18" y="31"/>
                </a:cxn>
                <a:cxn ang="0">
                  <a:pos x="42" y="56"/>
                </a:cxn>
                <a:cxn ang="0">
                  <a:pos x="69" y="84"/>
                </a:cxn>
                <a:cxn ang="0">
                  <a:pos x="102" y="113"/>
                </a:cxn>
                <a:cxn ang="0">
                  <a:pos x="134" y="139"/>
                </a:cxn>
                <a:cxn ang="0">
                  <a:pos x="167" y="168"/>
                </a:cxn>
                <a:cxn ang="0">
                  <a:pos x="202" y="192"/>
                </a:cxn>
                <a:cxn ang="0">
                  <a:pos x="242" y="219"/>
                </a:cxn>
                <a:cxn ang="0">
                  <a:pos x="277" y="243"/>
                </a:cxn>
                <a:cxn ang="0">
                  <a:pos x="318" y="270"/>
                </a:cxn>
                <a:cxn ang="0">
                  <a:pos x="355" y="290"/>
                </a:cxn>
                <a:cxn ang="0">
                  <a:pos x="389" y="313"/>
                </a:cxn>
                <a:cxn ang="0">
                  <a:pos x="426" y="333"/>
                </a:cxn>
                <a:cxn ang="0">
                  <a:pos x="459" y="351"/>
                </a:cxn>
                <a:cxn ang="0">
                  <a:pos x="487" y="370"/>
                </a:cxn>
                <a:cxn ang="0">
                  <a:pos x="514" y="384"/>
                </a:cxn>
                <a:cxn ang="0">
                  <a:pos x="528" y="396"/>
                </a:cxn>
                <a:cxn ang="0">
                  <a:pos x="543" y="402"/>
                </a:cxn>
                <a:cxn ang="0">
                  <a:pos x="567" y="421"/>
                </a:cxn>
                <a:cxn ang="0">
                  <a:pos x="596" y="439"/>
                </a:cxn>
                <a:cxn ang="0">
                  <a:pos x="624" y="458"/>
                </a:cxn>
                <a:cxn ang="0">
                  <a:pos x="651" y="478"/>
                </a:cxn>
                <a:cxn ang="0">
                  <a:pos x="679" y="496"/>
                </a:cxn>
                <a:cxn ang="0">
                  <a:pos x="704" y="519"/>
                </a:cxn>
                <a:cxn ang="0">
                  <a:pos x="726" y="539"/>
                </a:cxn>
                <a:cxn ang="0">
                  <a:pos x="749" y="562"/>
                </a:cxn>
                <a:cxn ang="0">
                  <a:pos x="769" y="580"/>
                </a:cxn>
                <a:cxn ang="0">
                  <a:pos x="787" y="602"/>
                </a:cxn>
                <a:cxn ang="0">
                  <a:pos x="802" y="623"/>
                </a:cxn>
                <a:cxn ang="0">
                  <a:pos x="814" y="641"/>
                </a:cxn>
                <a:cxn ang="0">
                  <a:pos x="820" y="664"/>
                </a:cxn>
                <a:cxn ang="0">
                  <a:pos x="824" y="682"/>
                </a:cxn>
                <a:cxn ang="0">
                  <a:pos x="824" y="698"/>
                </a:cxn>
              </a:cxnLst>
              <a:rect l="0" t="0" r="r" b="b"/>
              <a:pathLst>
                <a:path w="824" h="698">
                  <a:moveTo>
                    <a:pt x="0" y="0"/>
                  </a:moveTo>
                  <a:lnTo>
                    <a:pt x="10" y="15"/>
                  </a:lnTo>
                  <a:lnTo>
                    <a:pt x="18" y="31"/>
                  </a:lnTo>
                  <a:lnTo>
                    <a:pt x="42" y="56"/>
                  </a:lnTo>
                  <a:lnTo>
                    <a:pt x="69" y="84"/>
                  </a:lnTo>
                  <a:lnTo>
                    <a:pt x="102" y="113"/>
                  </a:lnTo>
                  <a:lnTo>
                    <a:pt x="134" y="139"/>
                  </a:lnTo>
                  <a:lnTo>
                    <a:pt x="167" y="168"/>
                  </a:lnTo>
                  <a:lnTo>
                    <a:pt x="202" y="192"/>
                  </a:lnTo>
                  <a:lnTo>
                    <a:pt x="242" y="219"/>
                  </a:lnTo>
                  <a:lnTo>
                    <a:pt x="277" y="243"/>
                  </a:lnTo>
                  <a:lnTo>
                    <a:pt x="318" y="270"/>
                  </a:lnTo>
                  <a:lnTo>
                    <a:pt x="355" y="290"/>
                  </a:lnTo>
                  <a:lnTo>
                    <a:pt x="389" y="313"/>
                  </a:lnTo>
                  <a:lnTo>
                    <a:pt x="426" y="333"/>
                  </a:lnTo>
                  <a:lnTo>
                    <a:pt x="459" y="351"/>
                  </a:lnTo>
                  <a:lnTo>
                    <a:pt x="487" y="370"/>
                  </a:lnTo>
                  <a:lnTo>
                    <a:pt x="514" y="384"/>
                  </a:lnTo>
                  <a:lnTo>
                    <a:pt x="528" y="396"/>
                  </a:lnTo>
                  <a:lnTo>
                    <a:pt x="543" y="402"/>
                  </a:lnTo>
                  <a:lnTo>
                    <a:pt x="567" y="421"/>
                  </a:lnTo>
                  <a:lnTo>
                    <a:pt x="596" y="439"/>
                  </a:lnTo>
                  <a:lnTo>
                    <a:pt x="624" y="458"/>
                  </a:lnTo>
                  <a:lnTo>
                    <a:pt x="651" y="478"/>
                  </a:lnTo>
                  <a:lnTo>
                    <a:pt x="679" y="496"/>
                  </a:lnTo>
                  <a:lnTo>
                    <a:pt x="704" y="519"/>
                  </a:lnTo>
                  <a:lnTo>
                    <a:pt x="726" y="539"/>
                  </a:lnTo>
                  <a:lnTo>
                    <a:pt x="749" y="562"/>
                  </a:lnTo>
                  <a:lnTo>
                    <a:pt x="769" y="580"/>
                  </a:lnTo>
                  <a:lnTo>
                    <a:pt x="787" y="602"/>
                  </a:lnTo>
                  <a:lnTo>
                    <a:pt x="802" y="623"/>
                  </a:lnTo>
                  <a:lnTo>
                    <a:pt x="814" y="641"/>
                  </a:lnTo>
                  <a:lnTo>
                    <a:pt x="820" y="664"/>
                  </a:lnTo>
                  <a:lnTo>
                    <a:pt x="824" y="682"/>
                  </a:lnTo>
                  <a:lnTo>
                    <a:pt x="824" y="698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4" name="Freeform 16"/>
            <p:cNvSpPr>
              <a:spLocks/>
            </p:cNvSpPr>
            <p:nvPr/>
          </p:nvSpPr>
          <p:spPr bwMode="auto">
            <a:xfrm>
              <a:off x="4476" y="1470"/>
              <a:ext cx="662" cy="454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10" y="33"/>
                </a:cxn>
                <a:cxn ang="0">
                  <a:pos x="29" y="33"/>
                </a:cxn>
                <a:cxn ang="0">
                  <a:pos x="43" y="41"/>
                </a:cxn>
                <a:cxn ang="0">
                  <a:pos x="62" y="51"/>
                </a:cxn>
                <a:cxn ang="0">
                  <a:pos x="74" y="58"/>
                </a:cxn>
                <a:cxn ang="0">
                  <a:pos x="84" y="80"/>
                </a:cxn>
                <a:cxn ang="0">
                  <a:pos x="106" y="90"/>
                </a:cxn>
                <a:cxn ang="0">
                  <a:pos x="117" y="117"/>
                </a:cxn>
                <a:cxn ang="0">
                  <a:pos x="135" y="123"/>
                </a:cxn>
                <a:cxn ang="0">
                  <a:pos x="145" y="141"/>
                </a:cxn>
                <a:cxn ang="0">
                  <a:pos x="184" y="156"/>
                </a:cxn>
                <a:cxn ang="0">
                  <a:pos x="211" y="182"/>
                </a:cxn>
                <a:cxn ang="0">
                  <a:pos x="233" y="192"/>
                </a:cxn>
                <a:cxn ang="0">
                  <a:pos x="257" y="203"/>
                </a:cxn>
                <a:cxn ang="0">
                  <a:pos x="282" y="217"/>
                </a:cxn>
                <a:cxn ang="0">
                  <a:pos x="300" y="231"/>
                </a:cxn>
                <a:cxn ang="0">
                  <a:pos x="323" y="262"/>
                </a:cxn>
                <a:cxn ang="0">
                  <a:pos x="341" y="264"/>
                </a:cxn>
                <a:cxn ang="0">
                  <a:pos x="362" y="272"/>
                </a:cxn>
                <a:cxn ang="0">
                  <a:pos x="384" y="286"/>
                </a:cxn>
                <a:cxn ang="0">
                  <a:pos x="404" y="290"/>
                </a:cxn>
                <a:cxn ang="0">
                  <a:pos x="427" y="315"/>
                </a:cxn>
                <a:cxn ang="0">
                  <a:pos x="441" y="333"/>
                </a:cxn>
                <a:cxn ang="0">
                  <a:pos x="453" y="356"/>
                </a:cxn>
                <a:cxn ang="0">
                  <a:pos x="496" y="370"/>
                </a:cxn>
                <a:cxn ang="0">
                  <a:pos x="511" y="384"/>
                </a:cxn>
                <a:cxn ang="0">
                  <a:pos x="529" y="390"/>
                </a:cxn>
                <a:cxn ang="0">
                  <a:pos x="549" y="398"/>
                </a:cxn>
                <a:cxn ang="0">
                  <a:pos x="568" y="409"/>
                </a:cxn>
                <a:cxn ang="0">
                  <a:pos x="590" y="421"/>
                </a:cxn>
                <a:cxn ang="0">
                  <a:pos x="609" y="427"/>
                </a:cxn>
                <a:cxn ang="0">
                  <a:pos x="629" y="435"/>
                </a:cxn>
                <a:cxn ang="0">
                  <a:pos x="651" y="441"/>
                </a:cxn>
                <a:cxn ang="0">
                  <a:pos x="656" y="445"/>
                </a:cxn>
              </a:cxnLst>
              <a:rect l="0" t="0" r="r" b="b"/>
              <a:pathLst>
                <a:path w="662" h="454">
                  <a:moveTo>
                    <a:pt x="0" y="0"/>
                  </a:moveTo>
                  <a:lnTo>
                    <a:pt x="0" y="11"/>
                  </a:lnTo>
                  <a:lnTo>
                    <a:pt x="4" y="19"/>
                  </a:lnTo>
                  <a:lnTo>
                    <a:pt x="10" y="33"/>
                  </a:lnTo>
                  <a:lnTo>
                    <a:pt x="19" y="33"/>
                  </a:lnTo>
                  <a:lnTo>
                    <a:pt x="29" y="33"/>
                  </a:lnTo>
                  <a:lnTo>
                    <a:pt x="41" y="29"/>
                  </a:lnTo>
                  <a:lnTo>
                    <a:pt x="43" y="41"/>
                  </a:lnTo>
                  <a:lnTo>
                    <a:pt x="51" y="47"/>
                  </a:lnTo>
                  <a:lnTo>
                    <a:pt x="62" y="51"/>
                  </a:lnTo>
                  <a:lnTo>
                    <a:pt x="70" y="47"/>
                  </a:lnTo>
                  <a:lnTo>
                    <a:pt x="74" y="58"/>
                  </a:lnTo>
                  <a:lnTo>
                    <a:pt x="76" y="70"/>
                  </a:lnTo>
                  <a:lnTo>
                    <a:pt x="84" y="80"/>
                  </a:lnTo>
                  <a:lnTo>
                    <a:pt x="94" y="88"/>
                  </a:lnTo>
                  <a:lnTo>
                    <a:pt x="106" y="90"/>
                  </a:lnTo>
                  <a:lnTo>
                    <a:pt x="106" y="117"/>
                  </a:lnTo>
                  <a:lnTo>
                    <a:pt x="117" y="117"/>
                  </a:lnTo>
                  <a:lnTo>
                    <a:pt x="127" y="121"/>
                  </a:lnTo>
                  <a:lnTo>
                    <a:pt x="135" y="123"/>
                  </a:lnTo>
                  <a:lnTo>
                    <a:pt x="141" y="131"/>
                  </a:lnTo>
                  <a:lnTo>
                    <a:pt x="145" y="141"/>
                  </a:lnTo>
                  <a:lnTo>
                    <a:pt x="178" y="145"/>
                  </a:lnTo>
                  <a:lnTo>
                    <a:pt x="184" y="156"/>
                  </a:lnTo>
                  <a:lnTo>
                    <a:pt x="202" y="174"/>
                  </a:lnTo>
                  <a:lnTo>
                    <a:pt x="211" y="182"/>
                  </a:lnTo>
                  <a:lnTo>
                    <a:pt x="221" y="188"/>
                  </a:lnTo>
                  <a:lnTo>
                    <a:pt x="233" y="192"/>
                  </a:lnTo>
                  <a:lnTo>
                    <a:pt x="247" y="198"/>
                  </a:lnTo>
                  <a:lnTo>
                    <a:pt x="257" y="203"/>
                  </a:lnTo>
                  <a:lnTo>
                    <a:pt x="268" y="211"/>
                  </a:lnTo>
                  <a:lnTo>
                    <a:pt x="282" y="217"/>
                  </a:lnTo>
                  <a:lnTo>
                    <a:pt x="294" y="225"/>
                  </a:lnTo>
                  <a:lnTo>
                    <a:pt x="300" y="231"/>
                  </a:lnTo>
                  <a:lnTo>
                    <a:pt x="319" y="249"/>
                  </a:lnTo>
                  <a:lnTo>
                    <a:pt x="323" y="262"/>
                  </a:lnTo>
                  <a:lnTo>
                    <a:pt x="329" y="272"/>
                  </a:lnTo>
                  <a:lnTo>
                    <a:pt x="341" y="264"/>
                  </a:lnTo>
                  <a:lnTo>
                    <a:pt x="351" y="262"/>
                  </a:lnTo>
                  <a:lnTo>
                    <a:pt x="362" y="272"/>
                  </a:lnTo>
                  <a:lnTo>
                    <a:pt x="374" y="282"/>
                  </a:lnTo>
                  <a:lnTo>
                    <a:pt x="384" y="286"/>
                  </a:lnTo>
                  <a:lnTo>
                    <a:pt x="394" y="290"/>
                  </a:lnTo>
                  <a:lnTo>
                    <a:pt x="404" y="290"/>
                  </a:lnTo>
                  <a:lnTo>
                    <a:pt x="417" y="300"/>
                  </a:lnTo>
                  <a:lnTo>
                    <a:pt x="427" y="315"/>
                  </a:lnTo>
                  <a:lnTo>
                    <a:pt x="435" y="327"/>
                  </a:lnTo>
                  <a:lnTo>
                    <a:pt x="441" y="333"/>
                  </a:lnTo>
                  <a:lnTo>
                    <a:pt x="449" y="343"/>
                  </a:lnTo>
                  <a:lnTo>
                    <a:pt x="453" y="356"/>
                  </a:lnTo>
                  <a:lnTo>
                    <a:pt x="488" y="358"/>
                  </a:lnTo>
                  <a:lnTo>
                    <a:pt x="496" y="370"/>
                  </a:lnTo>
                  <a:lnTo>
                    <a:pt x="500" y="380"/>
                  </a:lnTo>
                  <a:lnTo>
                    <a:pt x="511" y="384"/>
                  </a:lnTo>
                  <a:lnTo>
                    <a:pt x="521" y="388"/>
                  </a:lnTo>
                  <a:lnTo>
                    <a:pt x="529" y="390"/>
                  </a:lnTo>
                  <a:lnTo>
                    <a:pt x="539" y="394"/>
                  </a:lnTo>
                  <a:lnTo>
                    <a:pt x="549" y="398"/>
                  </a:lnTo>
                  <a:lnTo>
                    <a:pt x="558" y="403"/>
                  </a:lnTo>
                  <a:lnTo>
                    <a:pt x="568" y="409"/>
                  </a:lnTo>
                  <a:lnTo>
                    <a:pt x="578" y="413"/>
                  </a:lnTo>
                  <a:lnTo>
                    <a:pt x="590" y="421"/>
                  </a:lnTo>
                  <a:lnTo>
                    <a:pt x="596" y="423"/>
                  </a:lnTo>
                  <a:lnTo>
                    <a:pt x="609" y="427"/>
                  </a:lnTo>
                  <a:lnTo>
                    <a:pt x="619" y="431"/>
                  </a:lnTo>
                  <a:lnTo>
                    <a:pt x="629" y="435"/>
                  </a:lnTo>
                  <a:lnTo>
                    <a:pt x="641" y="437"/>
                  </a:lnTo>
                  <a:lnTo>
                    <a:pt x="651" y="441"/>
                  </a:lnTo>
                  <a:lnTo>
                    <a:pt x="662" y="441"/>
                  </a:lnTo>
                  <a:lnTo>
                    <a:pt x="656" y="445"/>
                  </a:lnTo>
                  <a:lnTo>
                    <a:pt x="651" y="454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5" name="Freeform 17"/>
            <p:cNvSpPr>
              <a:spLocks/>
            </p:cNvSpPr>
            <p:nvPr/>
          </p:nvSpPr>
          <p:spPr bwMode="auto">
            <a:xfrm>
              <a:off x="4913" y="1930"/>
              <a:ext cx="425" cy="463"/>
            </a:xfrm>
            <a:custGeom>
              <a:avLst/>
              <a:gdLst/>
              <a:ahLst/>
              <a:cxnLst>
                <a:cxn ang="0">
                  <a:pos x="253" y="0"/>
                </a:cxn>
                <a:cxn ang="0">
                  <a:pos x="0" y="261"/>
                </a:cxn>
                <a:cxn ang="0">
                  <a:pos x="8" y="263"/>
                </a:cxn>
                <a:cxn ang="0">
                  <a:pos x="31" y="275"/>
                </a:cxn>
                <a:cxn ang="0">
                  <a:pos x="41" y="281"/>
                </a:cxn>
                <a:cxn ang="0">
                  <a:pos x="59" y="294"/>
                </a:cxn>
                <a:cxn ang="0">
                  <a:pos x="74" y="304"/>
                </a:cxn>
                <a:cxn ang="0">
                  <a:pos x="84" y="314"/>
                </a:cxn>
                <a:cxn ang="0">
                  <a:pos x="98" y="328"/>
                </a:cxn>
                <a:cxn ang="0">
                  <a:pos x="112" y="343"/>
                </a:cxn>
                <a:cxn ang="0">
                  <a:pos x="125" y="355"/>
                </a:cxn>
                <a:cxn ang="0">
                  <a:pos x="131" y="369"/>
                </a:cxn>
                <a:cxn ang="0">
                  <a:pos x="141" y="383"/>
                </a:cxn>
                <a:cxn ang="0">
                  <a:pos x="145" y="402"/>
                </a:cxn>
                <a:cxn ang="0">
                  <a:pos x="149" y="416"/>
                </a:cxn>
                <a:cxn ang="0">
                  <a:pos x="149" y="434"/>
                </a:cxn>
                <a:cxn ang="0">
                  <a:pos x="145" y="449"/>
                </a:cxn>
                <a:cxn ang="0">
                  <a:pos x="141" y="463"/>
                </a:cxn>
                <a:cxn ang="0">
                  <a:pos x="425" y="206"/>
                </a:cxn>
                <a:cxn ang="0">
                  <a:pos x="425" y="200"/>
                </a:cxn>
                <a:cxn ang="0">
                  <a:pos x="421" y="173"/>
                </a:cxn>
                <a:cxn ang="0">
                  <a:pos x="412" y="155"/>
                </a:cxn>
                <a:cxn ang="0">
                  <a:pos x="410" y="141"/>
                </a:cxn>
                <a:cxn ang="0">
                  <a:pos x="398" y="122"/>
                </a:cxn>
                <a:cxn ang="0">
                  <a:pos x="388" y="108"/>
                </a:cxn>
                <a:cxn ang="0">
                  <a:pos x="378" y="94"/>
                </a:cxn>
                <a:cxn ang="0">
                  <a:pos x="363" y="79"/>
                </a:cxn>
                <a:cxn ang="0">
                  <a:pos x="351" y="65"/>
                </a:cxn>
                <a:cxn ang="0">
                  <a:pos x="337" y="55"/>
                </a:cxn>
                <a:cxn ang="0">
                  <a:pos x="319" y="40"/>
                </a:cxn>
                <a:cxn ang="0">
                  <a:pos x="304" y="32"/>
                </a:cxn>
                <a:cxn ang="0">
                  <a:pos x="294" y="22"/>
                </a:cxn>
                <a:cxn ang="0">
                  <a:pos x="280" y="14"/>
                </a:cxn>
                <a:cxn ang="0">
                  <a:pos x="265" y="8"/>
                </a:cxn>
                <a:cxn ang="0">
                  <a:pos x="253" y="0"/>
                </a:cxn>
              </a:cxnLst>
              <a:rect l="0" t="0" r="r" b="b"/>
              <a:pathLst>
                <a:path w="425" h="463">
                  <a:moveTo>
                    <a:pt x="253" y="0"/>
                  </a:moveTo>
                  <a:lnTo>
                    <a:pt x="0" y="261"/>
                  </a:lnTo>
                  <a:lnTo>
                    <a:pt x="8" y="263"/>
                  </a:lnTo>
                  <a:lnTo>
                    <a:pt x="31" y="275"/>
                  </a:lnTo>
                  <a:lnTo>
                    <a:pt x="41" y="281"/>
                  </a:lnTo>
                  <a:lnTo>
                    <a:pt x="59" y="294"/>
                  </a:lnTo>
                  <a:lnTo>
                    <a:pt x="74" y="304"/>
                  </a:lnTo>
                  <a:lnTo>
                    <a:pt x="84" y="314"/>
                  </a:lnTo>
                  <a:lnTo>
                    <a:pt x="98" y="328"/>
                  </a:lnTo>
                  <a:lnTo>
                    <a:pt x="112" y="343"/>
                  </a:lnTo>
                  <a:lnTo>
                    <a:pt x="125" y="355"/>
                  </a:lnTo>
                  <a:lnTo>
                    <a:pt x="131" y="369"/>
                  </a:lnTo>
                  <a:lnTo>
                    <a:pt x="141" y="383"/>
                  </a:lnTo>
                  <a:lnTo>
                    <a:pt x="145" y="402"/>
                  </a:lnTo>
                  <a:lnTo>
                    <a:pt x="149" y="416"/>
                  </a:lnTo>
                  <a:lnTo>
                    <a:pt x="149" y="434"/>
                  </a:lnTo>
                  <a:lnTo>
                    <a:pt x="145" y="449"/>
                  </a:lnTo>
                  <a:lnTo>
                    <a:pt x="141" y="463"/>
                  </a:lnTo>
                  <a:lnTo>
                    <a:pt x="425" y="206"/>
                  </a:lnTo>
                  <a:lnTo>
                    <a:pt x="425" y="200"/>
                  </a:lnTo>
                  <a:lnTo>
                    <a:pt x="421" y="173"/>
                  </a:lnTo>
                  <a:lnTo>
                    <a:pt x="412" y="155"/>
                  </a:lnTo>
                  <a:lnTo>
                    <a:pt x="410" y="141"/>
                  </a:lnTo>
                  <a:lnTo>
                    <a:pt x="398" y="122"/>
                  </a:lnTo>
                  <a:lnTo>
                    <a:pt x="388" y="108"/>
                  </a:lnTo>
                  <a:lnTo>
                    <a:pt x="378" y="94"/>
                  </a:lnTo>
                  <a:lnTo>
                    <a:pt x="363" y="79"/>
                  </a:lnTo>
                  <a:lnTo>
                    <a:pt x="351" y="65"/>
                  </a:lnTo>
                  <a:lnTo>
                    <a:pt x="337" y="55"/>
                  </a:lnTo>
                  <a:lnTo>
                    <a:pt x="319" y="40"/>
                  </a:lnTo>
                  <a:lnTo>
                    <a:pt x="304" y="32"/>
                  </a:lnTo>
                  <a:lnTo>
                    <a:pt x="294" y="22"/>
                  </a:lnTo>
                  <a:lnTo>
                    <a:pt x="280" y="14"/>
                  </a:lnTo>
                  <a:lnTo>
                    <a:pt x="265" y="8"/>
                  </a:lnTo>
                  <a:lnTo>
                    <a:pt x="253" y="0"/>
                  </a:ln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6" name="Freeform 18"/>
            <p:cNvSpPr>
              <a:spLocks/>
            </p:cNvSpPr>
            <p:nvPr/>
          </p:nvSpPr>
          <p:spPr bwMode="auto">
            <a:xfrm>
              <a:off x="4913" y="1930"/>
              <a:ext cx="425" cy="463"/>
            </a:xfrm>
            <a:custGeom>
              <a:avLst/>
              <a:gdLst/>
              <a:ahLst/>
              <a:cxnLst>
                <a:cxn ang="0">
                  <a:pos x="253" y="0"/>
                </a:cxn>
                <a:cxn ang="0">
                  <a:pos x="0" y="261"/>
                </a:cxn>
                <a:cxn ang="0">
                  <a:pos x="8" y="263"/>
                </a:cxn>
                <a:cxn ang="0">
                  <a:pos x="31" y="275"/>
                </a:cxn>
                <a:cxn ang="0">
                  <a:pos x="41" y="281"/>
                </a:cxn>
                <a:cxn ang="0">
                  <a:pos x="59" y="294"/>
                </a:cxn>
                <a:cxn ang="0">
                  <a:pos x="74" y="304"/>
                </a:cxn>
                <a:cxn ang="0">
                  <a:pos x="84" y="314"/>
                </a:cxn>
                <a:cxn ang="0">
                  <a:pos x="98" y="328"/>
                </a:cxn>
                <a:cxn ang="0">
                  <a:pos x="112" y="343"/>
                </a:cxn>
                <a:cxn ang="0">
                  <a:pos x="125" y="355"/>
                </a:cxn>
                <a:cxn ang="0">
                  <a:pos x="131" y="369"/>
                </a:cxn>
                <a:cxn ang="0">
                  <a:pos x="141" y="383"/>
                </a:cxn>
                <a:cxn ang="0">
                  <a:pos x="145" y="402"/>
                </a:cxn>
                <a:cxn ang="0">
                  <a:pos x="149" y="416"/>
                </a:cxn>
                <a:cxn ang="0">
                  <a:pos x="149" y="434"/>
                </a:cxn>
                <a:cxn ang="0">
                  <a:pos x="145" y="449"/>
                </a:cxn>
                <a:cxn ang="0">
                  <a:pos x="141" y="463"/>
                </a:cxn>
                <a:cxn ang="0">
                  <a:pos x="425" y="206"/>
                </a:cxn>
                <a:cxn ang="0">
                  <a:pos x="425" y="200"/>
                </a:cxn>
                <a:cxn ang="0">
                  <a:pos x="421" y="173"/>
                </a:cxn>
                <a:cxn ang="0">
                  <a:pos x="412" y="155"/>
                </a:cxn>
                <a:cxn ang="0">
                  <a:pos x="410" y="141"/>
                </a:cxn>
                <a:cxn ang="0">
                  <a:pos x="398" y="122"/>
                </a:cxn>
                <a:cxn ang="0">
                  <a:pos x="388" y="108"/>
                </a:cxn>
                <a:cxn ang="0">
                  <a:pos x="378" y="94"/>
                </a:cxn>
                <a:cxn ang="0">
                  <a:pos x="363" y="79"/>
                </a:cxn>
                <a:cxn ang="0">
                  <a:pos x="351" y="65"/>
                </a:cxn>
                <a:cxn ang="0">
                  <a:pos x="337" y="55"/>
                </a:cxn>
                <a:cxn ang="0">
                  <a:pos x="319" y="40"/>
                </a:cxn>
                <a:cxn ang="0">
                  <a:pos x="304" y="32"/>
                </a:cxn>
                <a:cxn ang="0">
                  <a:pos x="294" y="22"/>
                </a:cxn>
                <a:cxn ang="0">
                  <a:pos x="280" y="14"/>
                </a:cxn>
                <a:cxn ang="0">
                  <a:pos x="265" y="8"/>
                </a:cxn>
                <a:cxn ang="0">
                  <a:pos x="253" y="0"/>
                </a:cxn>
              </a:cxnLst>
              <a:rect l="0" t="0" r="r" b="b"/>
              <a:pathLst>
                <a:path w="425" h="463">
                  <a:moveTo>
                    <a:pt x="253" y="0"/>
                  </a:moveTo>
                  <a:lnTo>
                    <a:pt x="0" y="261"/>
                  </a:lnTo>
                  <a:lnTo>
                    <a:pt x="8" y="263"/>
                  </a:lnTo>
                  <a:lnTo>
                    <a:pt x="31" y="275"/>
                  </a:lnTo>
                  <a:lnTo>
                    <a:pt x="41" y="281"/>
                  </a:lnTo>
                  <a:lnTo>
                    <a:pt x="59" y="294"/>
                  </a:lnTo>
                  <a:lnTo>
                    <a:pt x="74" y="304"/>
                  </a:lnTo>
                  <a:lnTo>
                    <a:pt x="84" y="314"/>
                  </a:lnTo>
                  <a:lnTo>
                    <a:pt x="98" y="328"/>
                  </a:lnTo>
                  <a:lnTo>
                    <a:pt x="112" y="343"/>
                  </a:lnTo>
                  <a:lnTo>
                    <a:pt x="125" y="355"/>
                  </a:lnTo>
                  <a:lnTo>
                    <a:pt x="131" y="369"/>
                  </a:lnTo>
                  <a:lnTo>
                    <a:pt x="141" y="383"/>
                  </a:lnTo>
                  <a:lnTo>
                    <a:pt x="145" y="402"/>
                  </a:lnTo>
                  <a:lnTo>
                    <a:pt x="149" y="416"/>
                  </a:lnTo>
                  <a:lnTo>
                    <a:pt x="149" y="434"/>
                  </a:lnTo>
                  <a:lnTo>
                    <a:pt x="145" y="449"/>
                  </a:lnTo>
                  <a:lnTo>
                    <a:pt x="141" y="463"/>
                  </a:lnTo>
                  <a:lnTo>
                    <a:pt x="425" y="206"/>
                  </a:lnTo>
                  <a:lnTo>
                    <a:pt x="425" y="200"/>
                  </a:lnTo>
                  <a:lnTo>
                    <a:pt x="421" y="173"/>
                  </a:lnTo>
                  <a:lnTo>
                    <a:pt x="412" y="155"/>
                  </a:lnTo>
                  <a:lnTo>
                    <a:pt x="410" y="141"/>
                  </a:lnTo>
                  <a:lnTo>
                    <a:pt x="398" y="122"/>
                  </a:lnTo>
                  <a:lnTo>
                    <a:pt x="388" y="108"/>
                  </a:lnTo>
                  <a:lnTo>
                    <a:pt x="378" y="94"/>
                  </a:lnTo>
                  <a:lnTo>
                    <a:pt x="363" y="79"/>
                  </a:lnTo>
                  <a:lnTo>
                    <a:pt x="351" y="65"/>
                  </a:lnTo>
                  <a:lnTo>
                    <a:pt x="337" y="55"/>
                  </a:lnTo>
                  <a:lnTo>
                    <a:pt x="319" y="40"/>
                  </a:lnTo>
                  <a:lnTo>
                    <a:pt x="304" y="32"/>
                  </a:lnTo>
                  <a:lnTo>
                    <a:pt x="294" y="22"/>
                  </a:lnTo>
                  <a:lnTo>
                    <a:pt x="280" y="14"/>
                  </a:lnTo>
                  <a:lnTo>
                    <a:pt x="265" y="8"/>
                  </a:lnTo>
                  <a:lnTo>
                    <a:pt x="253" y="0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7" name="Freeform 19"/>
            <p:cNvSpPr>
              <a:spLocks/>
            </p:cNvSpPr>
            <p:nvPr/>
          </p:nvSpPr>
          <p:spPr bwMode="auto">
            <a:xfrm>
              <a:off x="4954" y="1970"/>
              <a:ext cx="357" cy="401"/>
            </a:xfrm>
            <a:custGeom>
              <a:avLst/>
              <a:gdLst/>
              <a:ahLst/>
              <a:cxnLst>
                <a:cxn ang="0">
                  <a:pos x="210" y="0"/>
                </a:cxn>
                <a:cxn ang="0">
                  <a:pos x="0" y="213"/>
                </a:cxn>
                <a:cxn ang="0">
                  <a:pos x="6" y="217"/>
                </a:cxn>
                <a:cxn ang="0">
                  <a:pos x="29" y="227"/>
                </a:cxn>
                <a:cxn ang="0">
                  <a:pos x="39" y="239"/>
                </a:cxn>
                <a:cxn ang="0">
                  <a:pos x="55" y="249"/>
                </a:cxn>
                <a:cxn ang="0">
                  <a:pos x="65" y="260"/>
                </a:cxn>
                <a:cxn ang="0">
                  <a:pos x="80" y="268"/>
                </a:cxn>
                <a:cxn ang="0">
                  <a:pos x="90" y="282"/>
                </a:cxn>
                <a:cxn ang="0">
                  <a:pos x="100" y="296"/>
                </a:cxn>
                <a:cxn ang="0">
                  <a:pos x="108" y="307"/>
                </a:cxn>
                <a:cxn ang="0">
                  <a:pos x="116" y="321"/>
                </a:cxn>
                <a:cxn ang="0">
                  <a:pos x="118" y="335"/>
                </a:cxn>
                <a:cxn ang="0">
                  <a:pos x="126" y="352"/>
                </a:cxn>
                <a:cxn ang="0">
                  <a:pos x="126" y="362"/>
                </a:cxn>
                <a:cxn ang="0">
                  <a:pos x="126" y="376"/>
                </a:cxn>
                <a:cxn ang="0">
                  <a:pos x="126" y="390"/>
                </a:cxn>
                <a:cxn ang="0">
                  <a:pos x="118" y="401"/>
                </a:cxn>
                <a:cxn ang="0">
                  <a:pos x="357" y="192"/>
                </a:cxn>
                <a:cxn ang="0">
                  <a:pos x="357" y="180"/>
                </a:cxn>
                <a:cxn ang="0">
                  <a:pos x="353" y="156"/>
                </a:cxn>
                <a:cxn ang="0">
                  <a:pos x="351" y="141"/>
                </a:cxn>
                <a:cxn ang="0">
                  <a:pos x="347" y="127"/>
                </a:cxn>
                <a:cxn ang="0">
                  <a:pos x="339" y="113"/>
                </a:cxn>
                <a:cxn ang="0">
                  <a:pos x="329" y="96"/>
                </a:cxn>
                <a:cxn ang="0">
                  <a:pos x="322" y="82"/>
                </a:cxn>
                <a:cxn ang="0">
                  <a:pos x="306" y="72"/>
                </a:cxn>
                <a:cxn ang="0">
                  <a:pos x="296" y="58"/>
                </a:cxn>
                <a:cxn ang="0">
                  <a:pos x="286" y="47"/>
                </a:cxn>
                <a:cxn ang="0">
                  <a:pos x="271" y="39"/>
                </a:cxn>
                <a:cxn ang="0">
                  <a:pos x="257" y="29"/>
                </a:cxn>
                <a:cxn ang="0">
                  <a:pos x="245" y="21"/>
                </a:cxn>
                <a:cxn ang="0">
                  <a:pos x="231" y="15"/>
                </a:cxn>
                <a:cxn ang="0">
                  <a:pos x="220" y="7"/>
                </a:cxn>
                <a:cxn ang="0">
                  <a:pos x="210" y="0"/>
                </a:cxn>
              </a:cxnLst>
              <a:rect l="0" t="0" r="r" b="b"/>
              <a:pathLst>
                <a:path w="357" h="401">
                  <a:moveTo>
                    <a:pt x="210" y="0"/>
                  </a:moveTo>
                  <a:lnTo>
                    <a:pt x="0" y="213"/>
                  </a:lnTo>
                  <a:lnTo>
                    <a:pt x="6" y="217"/>
                  </a:lnTo>
                  <a:lnTo>
                    <a:pt x="29" y="227"/>
                  </a:lnTo>
                  <a:lnTo>
                    <a:pt x="39" y="239"/>
                  </a:lnTo>
                  <a:lnTo>
                    <a:pt x="55" y="249"/>
                  </a:lnTo>
                  <a:lnTo>
                    <a:pt x="65" y="260"/>
                  </a:lnTo>
                  <a:lnTo>
                    <a:pt x="80" y="268"/>
                  </a:lnTo>
                  <a:lnTo>
                    <a:pt x="90" y="282"/>
                  </a:lnTo>
                  <a:lnTo>
                    <a:pt x="100" y="296"/>
                  </a:lnTo>
                  <a:lnTo>
                    <a:pt x="108" y="307"/>
                  </a:lnTo>
                  <a:lnTo>
                    <a:pt x="116" y="321"/>
                  </a:lnTo>
                  <a:lnTo>
                    <a:pt x="118" y="335"/>
                  </a:lnTo>
                  <a:lnTo>
                    <a:pt x="126" y="352"/>
                  </a:lnTo>
                  <a:lnTo>
                    <a:pt x="126" y="362"/>
                  </a:lnTo>
                  <a:lnTo>
                    <a:pt x="126" y="376"/>
                  </a:lnTo>
                  <a:lnTo>
                    <a:pt x="126" y="390"/>
                  </a:lnTo>
                  <a:lnTo>
                    <a:pt x="118" y="401"/>
                  </a:lnTo>
                  <a:lnTo>
                    <a:pt x="357" y="192"/>
                  </a:lnTo>
                  <a:lnTo>
                    <a:pt x="357" y="180"/>
                  </a:lnTo>
                  <a:lnTo>
                    <a:pt x="353" y="156"/>
                  </a:lnTo>
                  <a:lnTo>
                    <a:pt x="351" y="141"/>
                  </a:lnTo>
                  <a:lnTo>
                    <a:pt x="347" y="127"/>
                  </a:lnTo>
                  <a:lnTo>
                    <a:pt x="339" y="113"/>
                  </a:lnTo>
                  <a:lnTo>
                    <a:pt x="329" y="96"/>
                  </a:lnTo>
                  <a:lnTo>
                    <a:pt x="322" y="82"/>
                  </a:lnTo>
                  <a:lnTo>
                    <a:pt x="306" y="72"/>
                  </a:lnTo>
                  <a:lnTo>
                    <a:pt x="296" y="58"/>
                  </a:lnTo>
                  <a:lnTo>
                    <a:pt x="286" y="47"/>
                  </a:lnTo>
                  <a:lnTo>
                    <a:pt x="271" y="39"/>
                  </a:lnTo>
                  <a:lnTo>
                    <a:pt x="257" y="29"/>
                  </a:lnTo>
                  <a:lnTo>
                    <a:pt x="245" y="21"/>
                  </a:lnTo>
                  <a:lnTo>
                    <a:pt x="231" y="15"/>
                  </a:lnTo>
                  <a:lnTo>
                    <a:pt x="220" y="7"/>
                  </a:lnTo>
                  <a:lnTo>
                    <a:pt x="210" y="0"/>
                  </a:ln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8" name="Freeform 20"/>
            <p:cNvSpPr>
              <a:spLocks/>
            </p:cNvSpPr>
            <p:nvPr/>
          </p:nvSpPr>
          <p:spPr bwMode="auto">
            <a:xfrm>
              <a:off x="4954" y="1970"/>
              <a:ext cx="357" cy="401"/>
            </a:xfrm>
            <a:custGeom>
              <a:avLst/>
              <a:gdLst/>
              <a:ahLst/>
              <a:cxnLst>
                <a:cxn ang="0">
                  <a:pos x="210" y="0"/>
                </a:cxn>
                <a:cxn ang="0">
                  <a:pos x="0" y="213"/>
                </a:cxn>
                <a:cxn ang="0">
                  <a:pos x="6" y="217"/>
                </a:cxn>
                <a:cxn ang="0">
                  <a:pos x="29" y="227"/>
                </a:cxn>
                <a:cxn ang="0">
                  <a:pos x="39" y="239"/>
                </a:cxn>
                <a:cxn ang="0">
                  <a:pos x="55" y="249"/>
                </a:cxn>
                <a:cxn ang="0">
                  <a:pos x="65" y="260"/>
                </a:cxn>
                <a:cxn ang="0">
                  <a:pos x="80" y="268"/>
                </a:cxn>
                <a:cxn ang="0">
                  <a:pos x="90" y="282"/>
                </a:cxn>
                <a:cxn ang="0">
                  <a:pos x="100" y="296"/>
                </a:cxn>
                <a:cxn ang="0">
                  <a:pos x="108" y="307"/>
                </a:cxn>
                <a:cxn ang="0">
                  <a:pos x="116" y="321"/>
                </a:cxn>
                <a:cxn ang="0">
                  <a:pos x="118" y="335"/>
                </a:cxn>
                <a:cxn ang="0">
                  <a:pos x="126" y="352"/>
                </a:cxn>
                <a:cxn ang="0">
                  <a:pos x="126" y="362"/>
                </a:cxn>
                <a:cxn ang="0">
                  <a:pos x="126" y="376"/>
                </a:cxn>
                <a:cxn ang="0">
                  <a:pos x="126" y="390"/>
                </a:cxn>
                <a:cxn ang="0">
                  <a:pos x="118" y="401"/>
                </a:cxn>
                <a:cxn ang="0">
                  <a:pos x="357" y="192"/>
                </a:cxn>
                <a:cxn ang="0">
                  <a:pos x="357" y="180"/>
                </a:cxn>
                <a:cxn ang="0">
                  <a:pos x="353" y="156"/>
                </a:cxn>
                <a:cxn ang="0">
                  <a:pos x="351" y="141"/>
                </a:cxn>
                <a:cxn ang="0">
                  <a:pos x="347" y="127"/>
                </a:cxn>
                <a:cxn ang="0">
                  <a:pos x="339" y="113"/>
                </a:cxn>
                <a:cxn ang="0">
                  <a:pos x="329" y="96"/>
                </a:cxn>
                <a:cxn ang="0">
                  <a:pos x="322" y="82"/>
                </a:cxn>
                <a:cxn ang="0">
                  <a:pos x="306" y="72"/>
                </a:cxn>
                <a:cxn ang="0">
                  <a:pos x="296" y="58"/>
                </a:cxn>
                <a:cxn ang="0">
                  <a:pos x="286" y="47"/>
                </a:cxn>
                <a:cxn ang="0">
                  <a:pos x="271" y="39"/>
                </a:cxn>
                <a:cxn ang="0">
                  <a:pos x="257" y="29"/>
                </a:cxn>
                <a:cxn ang="0">
                  <a:pos x="245" y="21"/>
                </a:cxn>
                <a:cxn ang="0">
                  <a:pos x="231" y="15"/>
                </a:cxn>
                <a:cxn ang="0">
                  <a:pos x="220" y="7"/>
                </a:cxn>
                <a:cxn ang="0">
                  <a:pos x="210" y="0"/>
                </a:cxn>
              </a:cxnLst>
              <a:rect l="0" t="0" r="r" b="b"/>
              <a:pathLst>
                <a:path w="357" h="401">
                  <a:moveTo>
                    <a:pt x="210" y="0"/>
                  </a:moveTo>
                  <a:lnTo>
                    <a:pt x="0" y="213"/>
                  </a:lnTo>
                  <a:lnTo>
                    <a:pt x="6" y="217"/>
                  </a:lnTo>
                  <a:lnTo>
                    <a:pt x="29" y="227"/>
                  </a:lnTo>
                  <a:lnTo>
                    <a:pt x="39" y="239"/>
                  </a:lnTo>
                  <a:lnTo>
                    <a:pt x="55" y="249"/>
                  </a:lnTo>
                  <a:lnTo>
                    <a:pt x="65" y="260"/>
                  </a:lnTo>
                  <a:lnTo>
                    <a:pt x="80" y="268"/>
                  </a:lnTo>
                  <a:lnTo>
                    <a:pt x="90" y="282"/>
                  </a:lnTo>
                  <a:lnTo>
                    <a:pt x="100" y="296"/>
                  </a:lnTo>
                  <a:lnTo>
                    <a:pt x="108" y="307"/>
                  </a:lnTo>
                  <a:lnTo>
                    <a:pt x="116" y="321"/>
                  </a:lnTo>
                  <a:lnTo>
                    <a:pt x="118" y="335"/>
                  </a:lnTo>
                  <a:lnTo>
                    <a:pt x="126" y="352"/>
                  </a:lnTo>
                  <a:lnTo>
                    <a:pt x="126" y="362"/>
                  </a:lnTo>
                  <a:lnTo>
                    <a:pt x="126" y="376"/>
                  </a:lnTo>
                  <a:lnTo>
                    <a:pt x="126" y="390"/>
                  </a:lnTo>
                  <a:lnTo>
                    <a:pt x="118" y="401"/>
                  </a:lnTo>
                  <a:lnTo>
                    <a:pt x="357" y="192"/>
                  </a:lnTo>
                  <a:lnTo>
                    <a:pt x="357" y="180"/>
                  </a:lnTo>
                  <a:lnTo>
                    <a:pt x="353" y="156"/>
                  </a:lnTo>
                  <a:lnTo>
                    <a:pt x="351" y="141"/>
                  </a:lnTo>
                  <a:lnTo>
                    <a:pt x="347" y="127"/>
                  </a:lnTo>
                  <a:lnTo>
                    <a:pt x="339" y="113"/>
                  </a:lnTo>
                  <a:lnTo>
                    <a:pt x="329" y="96"/>
                  </a:lnTo>
                  <a:lnTo>
                    <a:pt x="322" y="82"/>
                  </a:lnTo>
                  <a:lnTo>
                    <a:pt x="306" y="72"/>
                  </a:lnTo>
                  <a:lnTo>
                    <a:pt x="296" y="58"/>
                  </a:lnTo>
                  <a:lnTo>
                    <a:pt x="286" y="47"/>
                  </a:lnTo>
                  <a:lnTo>
                    <a:pt x="271" y="39"/>
                  </a:lnTo>
                  <a:lnTo>
                    <a:pt x="257" y="29"/>
                  </a:lnTo>
                  <a:lnTo>
                    <a:pt x="245" y="21"/>
                  </a:lnTo>
                  <a:lnTo>
                    <a:pt x="231" y="15"/>
                  </a:lnTo>
                  <a:lnTo>
                    <a:pt x="220" y="7"/>
                  </a:lnTo>
                  <a:lnTo>
                    <a:pt x="210" y="0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9" name="Freeform 21"/>
            <p:cNvSpPr>
              <a:spLocks/>
            </p:cNvSpPr>
            <p:nvPr/>
          </p:nvSpPr>
          <p:spPr bwMode="auto">
            <a:xfrm>
              <a:off x="4936" y="1873"/>
              <a:ext cx="118" cy="79"/>
            </a:xfrm>
            <a:custGeom>
              <a:avLst/>
              <a:gdLst/>
              <a:ahLst/>
              <a:cxnLst>
                <a:cxn ang="0">
                  <a:pos x="118" y="79"/>
                </a:cxn>
                <a:cxn ang="0">
                  <a:pos x="104" y="75"/>
                </a:cxn>
                <a:cxn ang="0">
                  <a:pos x="93" y="67"/>
                </a:cxn>
                <a:cxn ang="0">
                  <a:pos x="87" y="61"/>
                </a:cxn>
                <a:cxn ang="0">
                  <a:pos x="79" y="57"/>
                </a:cxn>
                <a:cxn ang="0">
                  <a:pos x="65" y="57"/>
                </a:cxn>
                <a:cxn ang="0">
                  <a:pos x="55" y="51"/>
                </a:cxn>
                <a:cxn ang="0">
                  <a:pos x="42" y="34"/>
                </a:cxn>
                <a:cxn ang="0">
                  <a:pos x="36" y="24"/>
                </a:cxn>
                <a:cxn ang="0">
                  <a:pos x="28" y="18"/>
                </a:cxn>
                <a:cxn ang="0">
                  <a:pos x="18" y="4"/>
                </a:cxn>
                <a:cxn ang="0">
                  <a:pos x="8" y="4"/>
                </a:cxn>
                <a:cxn ang="0">
                  <a:pos x="0" y="0"/>
                </a:cxn>
              </a:cxnLst>
              <a:rect l="0" t="0" r="r" b="b"/>
              <a:pathLst>
                <a:path w="118" h="79">
                  <a:moveTo>
                    <a:pt x="118" y="79"/>
                  </a:moveTo>
                  <a:lnTo>
                    <a:pt x="104" y="75"/>
                  </a:lnTo>
                  <a:lnTo>
                    <a:pt x="93" y="67"/>
                  </a:lnTo>
                  <a:lnTo>
                    <a:pt x="87" y="61"/>
                  </a:lnTo>
                  <a:lnTo>
                    <a:pt x="79" y="57"/>
                  </a:lnTo>
                  <a:lnTo>
                    <a:pt x="65" y="57"/>
                  </a:lnTo>
                  <a:lnTo>
                    <a:pt x="55" y="51"/>
                  </a:lnTo>
                  <a:lnTo>
                    <a:pt x="42" y="34"/>
                  </a:lnTo>
                  <a:lnTo>
                    <a:pt x="36" y="24"/>
                  </a:lnTo>
                  <a:lnTo>
                    <a:pt x="28" y="18"/>
                  </a:lnTo>
                  <a:lnTo>
                    <a:pt x="18" y="4"/>
                  </a:lnTo>
                  <a:lnTo>
                    <a:pt x="8" y="4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0" name="Freeform 22"/>
            <p:cNvSpPr>
              <a:spLocks/>
            </p:cNvSpPr>
            <p:nvPr/>
          </p:nvSpPr>
          <p:spPr bwMode="auto">
            <a:xfrm>
              <a:off x="4903" y="1944"/>
              <a:ext cx="98" cy="55"/>
            </a:xfrm>
            <a:custGeom>
              <a:avLst/>
              <a:gdLst/>
              <a:ahLst/>
              <a:cxnLst>
                <a:cxn ang="0">
                  <a:pos x="98" y="47"/>
                </a:cxn>
                <a:cxn ang="0">
                  <a:pos x="88" y="51"/>
                </a:cxn>
                <a:cxn ang="0">
                  <a:pos x="75" y="51"/>
                </a:cxn>
                <a:cxn ang="0">
                  <a:pos x="65" y="55"/>
                </a:cxn>
                <a:cxn ang="0">
                  <a:pos x="57" y="55"/>
                </a:cxn>
                <a:cxn ang="0">
                  <a:pos x="69" y="43"/>
                </a:cxn>
                <a:cxn ang="0">
                  <a:pos x="57" y="43"/>
                </a:cxn>
                <a:cxn ang="0">
                  <a:pos x="51" y="33"/>
                </a:cxn>
                <a:cxn ang="0">
                  <a:pos x="47" y="22"/>
                </a:cxn>
                <a:cxn ang="0">
                  <a:pos x="47" y="12"/>
                </a:cxn>
                <a:cxn ang="0">
                  <a:pos x="33" y="8"/>
                </a:cxn>
                <a:cxn ang="0">
                  <a:pos x="22" y="8"/>
                </a:cxn>
                <a:cxn ang="0">
                  <a:pos x="10" y="4"/>
                </a:cxn>
                <a:cxn ang="0">
                  <a:pos x="0" y="0"/>
                </a:cxn>
              </a:cxnLst>
              <a:rect l="0" t="0" r="r" b="b"/>
              <a:pathLst>
                <a:path w="98" h="55">
                  <a:moveTo>
                    <a:pt x="98" y="47"/>
                  </a:moveTo>
                  <a:lnTo>
                    <a:pt x="88" y="51"/>
                  </a:lnTo>
                  <a:lnTo>
                    <a:pt x="75" y="51"/>
                  </a:lnTo>
                  <a:lnTo>
                    <a:pt x="65" y="55"/>
                  </a:lnTo>
                  <a:lnTo>
                    <a:pt x="57" y="55"/>
                  </a:lnTo>
                  <a:lnTo>
                    <a:pt x="69" y="43"/>
                  </a:lnTo>
                  <a:lnTo>
                    <a:pt x="57" y="43"/>
                  </a:lnTo>
                  <a:lnTo>
                    <a:pt x="51" y="33"/>
                  </a:lnTo>
                  <a:lnTo>
                    <a:pt x="47" y="22"/>
                  </a:lnTo>
                  <a:lnTo>
                    <a:pt x="47" y="12"/>
                  </a:lnTo>
                  <a:lnTo>
                    <a:pt x="33" y="8"/>
                  </a:lnTo>
                  <a:lnTo>
                    <a:pt x="22" y="8"/>
                  </a:lnTo>
                  <a:lnTo>
                    <a:pt x="10" y="4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1" name="Freeform 23"/>
            <p:cNvSpPr>
              <a:spLocks/>
            </p:cNvSpPr>
            <p:nvPr/>
          </p:nvSpPr>
          <p:spPr bwMode="auto">
            <a:xfrm>
              <a:off x="4850" y="2003"/>
              <a:ext cx="100" cy="61"/>
            </a:xfrm>
            <a:custGeom>
              <a:avLst/>
              <a:gdLst/>
              <a:ahLst/>
              <a:cxnLst>
                <a:cxn ang="0">
                  <a:pos x="100" y="53"/>
                </a:cxn>
                <a:cxn ang="0">
                  <a:pos x="90" y="57"/>
                </a:cxn>
                <a:cxn ang="0">
                  <a:pos x="79" y="57"/>
                </a:cxn>
                <a:cxn ang="0">
                  <a:pos x="71" y="61"/>
                </a:cxn>
                <a:cxn ang="0">
                  <a:pos x="67" y="49"/>
                </a:cxn>
                <a:cxn ang="0">
                  <a:pos x="63" y="43"/>
                </a:cxn>
                <a:cxn ang="0">
                  <a:pos x="57" y="43"/>
                </a:cxn>
                <a:cxn ang="0">
                  <a:pos x="43" y="43"/>
                </a:cxn>
                <a:cxn ang="0">
                  <a:pos x="35" y="43"/>
                </a:cxn>
                <a:cxn ang="0">
                  <a:pos x="24" y="43"/>
                </a:cxn>
                <a:cxn ang="0">
                  <a:pos x="24" y="33"/>
                </a:cxn>
                <a:cxn ang="0">
                  <a:pos x="28" y="21"/>
                </a:cxn>
                <a:cxn ang="0">
                  <a:pos x="28" y="10"/>
                </a:cxn>
                <a:cxn ang="0">
                  <a:pos x="20" y="10"/>
                </a:cxn>
                <a:cxn ang="0">
                  <a:pos x="14" y="14"/>
                </a:cxn>
                <a:cxn ang="0">
                  <a:pos x="10" y="2"/>
                </a:cxn>
                <a:cxn ang="0">
                  <a:pos x="0" y="0"/>
                </a:cxn>
              </a:cxnLst>
              <a:rect l="0" t="0" r="r" b="b"/>
              <a:pathLst>
                <a:path w="100" h="61">
                  <a:moveTo>
                    <a:pt x="100" y="53"/>
                  </a:moveTo>
                  <a:lnTo>
                    <a:pt x="90" y="57"/>
                  </a:lnTo>
                  <a:lnTo>
                    <a:pt x="79" y="57"/>
                  </a:lnTo>
                  <a:lnTo>
                    <a:pt x="71" y="61"/>
                  </a:lnTo>
                  <a:lnTo>
                    <a:pt x="67" y="49"/>
                  </a:lnTo>
                  <a:lnTo>
                    <a:pt x="63" y="43"/>
                  </a:lnTo>
                  <a:lnTo>
                    <a:pt x="57" y="43"/>
                  </a:lnTo>
                  <a:lnTo>
                    <a:pt x="43" y="43"/>
                  </a:lnTo>
                  <a:lnTo>
                    <a:pt x="35" y="43"/>
                  </a:lnTo>
                  <a:lnTo>
                    <a:pt x="24" y="43"/>
                  </a:lnTo>
                  <a:lnTo>
                    <a:pt x="24" y="33"/>
                  </a:lnTo>
                  <a:lnTo>
                    <a:pt x="28" y="21"/>
                  </a:lnTo>
                  <a:lnTo>
                    <a:pt x="28" y="10"/>
                  </a:lnTo>
                  <a:lnTo>
                    <a:pt x="20" y="10"/>
                  </a:lnTo>
                  <a:lnTo>
                    <a:pt x="14" y="14"/>
                  </a:lnTo>
                  <a:lnTo>
                    <a:pt x="10" y="2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2" name="Freeform 24"/>
            <p:cNvSpPr>
              <a:spLocks/>
            </p:cNvSpPr>
            <p:nvPr/>
          </p:nvSpPr>
          <p:spPr bwMode="auto">
            <a:xfrm>
              <a:off x="4817" y="2201"/>
              <a:ext cx="202" cy="2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0"/>
                </a:cxn>
                <a:cxn ang="0">
                  <a:pos x="2" y="23"/>
                </a:cxn>
                <a:cxn ang="0">
                  <a:pos x="29" y="25"/>
                </a:cxn>
                <a:cxn ang="0">
                  <a:pos x="33" y="33"/>
                </a:cxn>
                <a:cxn ang="0">
                  <a:pos x="33" y="41"/>
                </a:cxn>
                <a:cxn ang="0">
                  <a:pos x="47" y="43"/>
                </a:cxn>
                <a:cxn ang="0">
                  <a:pos x="57" y="47"/>
                </a:cxn>
                <a:cxn ang="0">
                  <a:pos x="68" y="55"/>
                </a:cxn>
                <a:cxn ang="0">
                  <a:pos x="80" y="61"/>
                </a:cxn>
                <a:cxn ang="0">
                  <a:pos x="90" y="70"/>
                </a:cxn>
                <a:cxn ang="0">
                  <a:pos x="96" y="76"/>
                </a:cxn>
                <a:cxn ang="0">
                  <a:pos x="108" y="84"/>
                </a:cxn>
                <a:cxn ang="0">
                  <a:pos x="114" y="88"/>
                </a:cxn>
                <a:cxn ang="0">
                  <a:pos x="114" y="98"/>
                </a:cxn>
                <a:cxn ang="0">
                  <a:pos x="127" y="108"/>
                </a:cxn>
                <a:cxn ang="0">
                  <a:pos x="137" y="108"/>
                </a:cxn>
                <a:cxn ang="0">
                  <a:pos x="143" y="108"/>
                </a:cxn>
                <a:cxn ang="0">
                  <a:pos x="143" y="121"/>
                </a:cxn>
                <a:cxn ang="0">
                  <a:pos x="155" y="127"/>
                </a:cxn>
                <a:cxn ang="0">
                  <a:pos x="159" y="137"/>
                </a:cxn>
                <a:cxn ang="0">
                  <a:pos x="155" y="145"/>
                </a:cxn>
                <a:cxn ang="0">
                  <a:pos x="166" y="149"/>
                </a:cxn>
                <a:cxn ang="0">
                  <a:pos x="176" y="151"/>
                </a:cxn>
                <a:cxn ang="0">
                  <a:pos x="184" y="151"/>
                </a:cxn>
                <a:cxn ang="0">
                  <a:pos x="188" y="163"/>
                </a:cxn>
                <a:cxn ang="0">
                  <a:pos x="192" y="170"/>
                </a:cxn>
                <a:cxn ang="0">
                  <a:pos x="202" y="182"/>
                </a:cxn>
                <a:cxn ang="0">
                  <a:pos x="188" y="192"/>
                </a:cxn>
                <a:cxn ang="0">
                  <a:pos x="202" y="202"/>
                </a:cxn>
                <a:cxn ang="0">
                  <a:pos x="188" y="216"/>
                </a:cxn>
                <a:cxn ang="0">
                  <a:pos x="192" y="229"/>
                </a:cxn>
                <a:cxn ang="0">
                  <a:pos x="188" y="239"/>
                </a:cxn>
                <a:cxn ang="0">
                  <a:pos x="176" y="247"/>
                </a:cxn>
              </a:cxnLst>
              <a:rect l="0" t="0" r="r" b="b"/>
              <a:pathLst>
                <a:path w="202" h="247">
                  <a:moveTo>
                    <a:pt x="0" y="0"/>
                  </a:moveTo>
                  <a:lnTo>
                    <a:pt x="0" y="10"/>
                  </a:lnTo>
                  <a:lnTo>
                    <a:pt x="2" y="23"/>
                  </a:lnTo>
                  <a:lnTo>
                    <a:pt x="29" y="25"/>
                  </a:lnTo>
                  <a:lnTo>
                    <a:pt x="33" y="33"/>
                  </a:lnTo>
                  <a:lnTo>
                    <a:pt x="33" y="41"/>
                  </a:lnTo>
                  <a:lnTo>
                    <a:pt x="47" y="43"/>
                  </a:lnTo>
                  <a:lnTo>
                    <a:pt x="57" y="47"/>
                  </a:lnTo>
                  <a:lnTo>
                    <a:pt x="68" y="55"/>
                  </a:lnTo>
                  <a:lnTo>
                    <a:pt x="80" y="61"/>
                  </a:lnTo>
                  <a:lnTo>
                    <a:pt x="90" y="70"/>
                  </a:lnTo>
                  <a:lnTo>
                    <a:pt x="96" y="76"/>
                  </a:lnTo>
                  <a:lnTo>
                    <a:pt x="108" y="84"/>
                  </a:lnTo>
                  <a:lnTo>
                    <a:pt x="114" y="88"/>
                  </a:lnTo>
                  <a:lnTo>
                    <a:pt x="114" y="98"/>
                  </a:lnTo>
                  <a:lnTo>
                    <a:pt x="127" y="108"/>
                  </a:lnTo>
                  <a:lnTo>
                    <a:pt x="137" y="108"/>
                  </a:lnTo>
                  <a:lnTo>
                    <a:pt x="143" y="108"/>
                  </a:lnTo>
                  <a:lnTo>
                    <a:pt x="143" y="121"/>
                  </a:lnTo>
                  <a:lnTo>
                    <a:pt x="155" y="127"/>
                  </a:lnTo>
                  <a:lnTo>
                    <a:pt x="159" y="137"/>
                  </a:lnTo>
                  <a:lnTo>
                    <a:pt x="155" y="145"/>
                  </a:lnTo>
                  <a:lnTo>
                    <a:pt x="166" y="149"/>
                  </a:lnTo>
                  <a:lnTo>
                    <a:pt x="176" y="151"/>
                  </a:lnTo>
                  <a:lnTo>
                    <a:pt x="184" y="151"/>
                  </a:lnTo>
                  <a:lnTo>
                    <a:pt x="188" y="163"/>
                  </a:lnTo>
                  <a:lnTo>
                    <a:pt x="192" y="170"/>
                  </a:lnTo>
                  <a:lnTo>
                    <a:pt x="202" y="182"/>
                  </a:lnTo>
                  <a:lnTo>
                    <a:pt x="188" y="192"/>
                  </a:lnTo>
                  <a:lnTo>
                    <a:pt x="202" y="202"/>
                  </a:lnTo>
                  <a:lnTo>
                    <a:pt x="188" y="216"/>
                  </a:lnTo>
                  <a:lnTo>
                    <a:pt x="192" y="229"/>
                  </a:lnTo>
                  <a:lnTo>
                    <a:pt x="188" y="239"/>
                  </a:lnTo>
                  <a:lnTo>
                    <a:pt x="176" y="247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3" name="Freeform 25"/>
            <p:cNvSpPr>
              <a:spLocks/>
            </p:cNvSpPr>
            <p:nvPr/>
          </p:nvSpPr>
          <p:spPr bwMode="auto">
            <a:xfrm>
              <a:off x="4758" y="2289"/>
              <a:ext cx="200" cy="2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"/>
                </a:cxn>
                <a:cxn ang="0">
                  <a:pos x="27" y="6"/>
                </a:cxn>
                <a:cxn ang="0">
                  <a:pos x="37" y="16"/>
                </a:cxn>
                <a:cxn ang="0">
                  <a:pos x="47" y="28"/>
                </a:cxn>
                <a:cxn ang="0">
                  <a:pos x="61" y="35"/>
                </a:cxn>
                <a:cxn ang="0">
                  <a:pos x="75" y="39"/>
                </a:cxn>
                <a:cxn ang="0">
                  <a:pos x="80" y="39"/>
                </a:cxn>
                <a:cxn ang="0">
                  <a:pos x="84" y="49"/>
                </a:cxn>
                <a:cxn ang="0">
                  <a:pos x="88" y="61"/>
                </a:cxn>
                <a:cxn ang="0">
                  <a:pos x="98" y="61"/>
                </a:cxn>
                <a:cxn ang="0">
                  <a:pos x="106" y="61"/>
                </a:cxn>
                <a:cxn ang="0">
                  <a:pos x="116" y="57"/>
                </a:cxn>
                <a:cxn ang="0">
                  <a:pos x="127" y="71"/>
                </a:cxn>
                <a:cxn ang="0">
                  <a:pos x="139" y="79"/>
                </a:cxn>
                <a:cxn ang="0">
                  <a:pos x="149" y="90"/>
                </a:cxn>
                <a:cxn ang="0">
                  <a:pos x="159" y="96"/>
                </a:cxn>
                <a:cxn ang="0">
                  <a:pos x="173" y="104"/>
                </a:cxn>
                <a:cxn ang="0">
                  <a:pos x="173" y="128"/>
                </a:cxn>
                <a:cxn ang="0">
                  <a:pos x="182" y="133"/>
                </a:cxn>
                <a:cxn ang="0">
                  <a:pos x="192" y="141"/>
                </a:cxn>
                <a:cxn ang="0">
                  <a:pos x="192" y="147"/>
                </a:cxn>
                <a:cxn ang="0">
                  <a:pos x="186" y="155"/>
                </a:cxn>
                <a:cxn ang="0">
                  <a:pos x="196" y="165"/>
                </a:cxn>
                <a:cxn ang="0">
                  <a:pos x="200" y="175"/>
                </a:cxn>
                <a:cxn ang="0">
                  <a:pos x="192" y="188"/>
                </a:cxn>
                <a:cxn ang="0">
                  <a:pos x="188" y="198"/>
                </a:cxn>
                <a:cxn ang="0">
                  <a:pos x="186" y="206"/>
                </a:cxn>
                <a:cxn ang="0">
                  <a:pos x="196" y="212"/>
                </a:cxn>
              </a:cxnLst>
              <a:rect l="0" t="0" r="r" b="b"/>
              <a:pathLst>
                <a:path w="200" h="212">
                  <a:moveTo>
                    <a:pt x="0" y="0"/>
                  </a:moveTo>
                  <a:lnTo>
                    <a:pt x="12" y="2"/>
                  </a:lnTo>
                  <a:lnTo>
                    <a:pt x="27" y="6"/>
                  </a:lnTo>
                  <a:lnTo>
                    <a:pt x="37" y="16"/>
                  </a:lnTo>
                  <a:lnTo>
                    <a:pt x="47" y="28"/>
                  </a:lnTo>
                  <a:lnTo>
                    <a:pt x="61" y="35"/>
                  </a:lnTo>
                  <a:lnTo>
                    <a:pt x="75" y="39"/>
                  </a:lnTo>
                  <a:lnTo>
                    <a:pt x="80" y="39"/>
                  </a:lnTo>
                  <a:lnTo>
                    <a:pt x="84" y="49"/>
                  </a:lnTo>
                  <a:lnTo>
                    <a:pt x="88" y="61"/>
                  </a:lnTo>
                  <a:lnTo>
                    <a:pt x="98" y="61"/>
                  </a:lnTo>
                  <a:lnTo>
                    <a:pt x="106" y="61"/>
                  </a:lnTo>
                  <a:lnTo>
                    <a:pt x="116" y="57"/>
                  </a:lnTo>
                  <a:lnTo>
                    <a:pt x="127" y="71"/>
                  </a:lnTo>
                  <a:lnTo>
                    <a:pt x="139" y="79"/>
                  </a:lnTo>
                  <a:lnTo>
                    <a:pt x="149" y="90"/>
                  </a:lnTo>
                  <a:lnTo>
                    <a:pt x="159" y="96"/>
                  </a:lnTo>
                  <a:lnTo>
                    <a:pt x="173" y="104"/>
                  </a:lnTo>
                  <a:lnTo>
                    <a:pt x="173" y="128"/>
                  </a:lnTo>
                  <a:lnTo>
                    <a:pt x="182" y="133"/>
                  </a:lnTo>
                  <a:lnTo>
                    <a:pt x="192" y="141"/>
                  </a:lnTo>
                  <a:lnTo>
                    <a:pt x="192" y="147"/>
                  </a:lnTo>
                  <a:lnTo>
                    <a:pt x="186" y="155"/>
                  </a:lnTo>
                  <a:lnTo>
                    <a:pt x="196" y="165"/>
                  </a:lnTo>
                  <a:lnTo>
                    <a:pt x="200" y="175"/>
                  </a:lnTo>
                  <a:lnTo>
                    <a:pt x="192" y="188"/>
                  </a:lnTo>
                  <a:lnTo>
                    <a:pt x="188" y="198"/>
                  </a:lnTo>
                  <a:lnTo>
                    <a:pt x="186" y="206"/>
                  </a:lnTo>
                  <a:lnTo>
                    <a:pt x="196" y="212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4" name="Freeform 26"/>
            <p:cNvSpPr>
              <a:spLocks/>
            </p:cNvSpPr>
            <p:nvPr/>
          </p:nvSpPr>
          <p:spPr bwMode="auto">
            <a:xfrm>
              <a:off x="4711" y="2368"/>
              <a:ext cx="182" cy="1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3"/>
                </a:cxn>
                <a:cxn ang="0">
                  <a:pos x="22" y="3"/>
                </a:cxn>
                <a:cxn ang="0">
                  <a:pos x="33" y="3"/>
                </a:cxn>
                <a:cxn ang="0">
                  <a:pos x="45" y="7"/>
                </a:cxn>
                <a:cxn ang="0">
                  <a:pos x="45" y="15"/>
                </a:cxn>
                <a:cxn ang="0">
                  <a:pos x="41" y="25"/>
                </a:cxn>
                <a:cxn ang="0">
                  <a:pos x="51" y="29"/>
                </a:cxn>
                <a:cxn ang="0">
                  <a:pos x="59" y="35"/>
                </a:cxn>
                <a:cxn ang="0">
                  <a:pos x="76" y="43"/>
                </a:cxn>
                <a:cxn ang="0">
                  <a:pos x="94" y="54"/>
                </a:cxn>
                <a:cxn ang="0">
                  <a:pos x="112" y="64"/>
                </a:cxn>
                <a:cxn ang="0">
                  <a:pos x="131" y="80"/>
                </a:cxn>
                <a:cxn ang="0">
                  <a:pos x="145" y="94"/>
                </a:cxn>
                <a:cxn ang="0">
                  <a:pos x="163" y="109"/>
                </a:cxn>
                <a:cxn ang="0">
                  <a:pos x="182" y="123"/>
                </a:cxn>
                <a:cxn ang="0">
                  <a:pos x="174" y="133"/>
                </a:cxn>
                <a:cxn ang="0">
                  <a:pos x="174" y="143"/>
                </a:cxn>
                <a:cxn ang="0">
                  <a:pos x="163" y="160"/>
                </a:cxn>
                <a:cxn ang="0">
                  <a:pos x="167" y="166"/>
                </a:cxn>
                <a:cxn ang="0">
                  <a:pos x="174" y="176"/>
                </a:cxn>
              </a:cxnLst>
              <a:rect l="0" t="0" r="r" b="b"/>
              <a:pathLst>
                <a:path w="182" h="176">
                  <a:moveTo>
                    <a:pt x="0" y="0"/>
                  </a:moveTo>
                  <a:lnTo>
                    <a:pt x="12" y="3"/>
                  </a:lnTo>
                  <a:lnTo>
                    <a:pt x="22" y="3"/>
                  </a:lnTo>
                  <a:lnTo>
                    <a:pt x="33" y="3"/>
                  </a:lnTo>
                  <a:lnTo>
                    <a:pt x="45" y="7"/>
                  </a:lnTo>
                  <a:lnTo>
                    <a:pt x="45" y="15"/>
                  </a:lnTo>
                  <a:lnTo>
                    <a:pt x="41" y="25"/>
                  </a:lnTo>
                  <a:lnTo>
                    <a:pt x="51" y="29"/>
                  </a:lnTo>
                  <a:lnTo>
                    <a:pt x="59" y="35"/>
                  </a:lnTo>
                  <a:lnTo>
                    <a:pt x="76" y="43"/>
                  </a:lnTo>
                  <a:lnTo>
                    <a:pt x="94" y="54"/>
                  </a:lnTo>
                  <a:lnTo>
                    <a:pt x="112" y="64"/>
                  </a:lnTo>
                  <a:lnTo>
                    <a:pt x="131" y="80"/>
                  </a:lnTo>
                  <a:lnTo>
                    <a:pt x="145" y="94"/>
                  </a:lnTo>
                  <a:lnTo>
                    <a:pt x="163" y="109"/>
                  </a:lnTo>
                  <a:lnTo>
                    <a:pt x="182" y="123"/>
                  </a:lnTo>
                  <a:lnTo>
                    <a:pt x="174" y="133"/>
                  </a:lnTo>
                  <a:lnTo>
                    <a:pt x="174" y="143"/>
                  </a:lnTo>
                  <a:lnTo>
                    <a:pt x="163" y="160"/>
                  </a:lnTo>
                  <a:lnTo>
                    <a:pt x="167" y="166"/>
                  </a:lnTo>
                  <a:lnTo>
                    <a:pt x="174" y="176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5" name="Freeform 27"/>
            <p:cNvSpPr>
              <a:spLocks/>
            </p:cNvSpPr>
            <p:nvPr/>
          </p:nvSpPr>
          <p:spPr bwMode="auto">
            <a:xfrm>
              <a:off x="4682" y="2432"/>
              <a:ext cx="149" cy="1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47" y="12"/>
                </a:cxn>
                <a:cxn ang="0">
                  <a:pos x="41" y="18"/>
                </a:cxn>
                <a:cxn ang="0">
                  <a:pos x="56" y="26"/>
                </a:cxn>
                <a:cxn ang="0">
                  <a:pos x="66" y="32"/>
                </a:cxn>
                <a:cxn ang="0">
                  <a:pos x="76" y="41"/>
                </a:cxn>
                <a:cxn ang="0">
                  <a:pos x="88" y="51"/>
                </a:cxn>
                <a:cxn ang="0">
                  <a:pos x="84" y="63"/>
                </a:cxn>
                <a:cxn ang="0">
                  <a:pos x="94" y="73"/>
                </a:cxn>
                <a:cxn ang="0">
                  <a:pos x="105" y="79"/>
                </a:cxn>
                <a:cxn ang="0">
                  <a:pos x="117" y="88"/>
                </a:cxn>
                <a:cxn ang="0">
                  <a:pos x="127" y="96"/>
                </a:cxn>
                <a:cxn ang="0">
                  <a:pos x="137" y="102"/>
                </a:cxn>
                <a:cxn ang="0">
                  <a:pos x="149" y="106"/>
                </a:cxn>
                <a:cxn ang="0">
                  <a:pos x="141" y="116"/>
                </a:cxn>
                <a:cxn ang="0">
                  <a:pos x="137" y="126"/>
                </a:cxn>
                <a:cxn ang="0">
                  <a:pos x="137" y="139"/>
                </a:cxn>
                <a:cxn ang="0">
                  <a:pos x="141" y="149"/>
                </a:cxn>
              </a:cxnLst>
              <a:rect l="0" t="0" r="r" b="b"/>
              <a:pathLst>
                <a:path w="149" h="149">
                  <a:moveTo>
                    <a:pt x="0" y="0"/>
                  </a:moveTo>
                  <a:lnTo>
                    <a:pt x="56" y="0"/>
                  </a:lnTo>
                  <a:lnTo>
                    <a:pt x="47" y="12"/>
                  </a:lnTo>
                  <a:lnTo>
                    <a:pt x="41" y="18"/>
                  </a:lnTo>
                  <a:lnTo>
                    <a:pt x="56" y="26"/>
                  </a:lnTo>
                  <a:lnTo>
                    <a:pt x="66" y="32"/>
                  </a:lnTo>
                  <a:lnTo>
                    <a:pt x="76" y="41"/>
                  </a:lnTo>
                  <a:lnTo>
                    <a:pt x="88" y="51"/>
                  </a:lnTo>
                  <a:lnTo>
                    <a:pt x="84" y="63"/>
                  </a:lnTo>
                  <a:lnTo>
                    <a:pt x="94" y="73"/>
                  </a:lnTo>
                  <a:lnTo>
                    <a:pt x="105" y="79"/>
                  </a:lnTo>
                  <a:lnTo>
                    <a:pt x="117" y="88"/>
                  </a:lnTo>
                  <a:lnTo>
                    <a:pt x="127" y="96"/>
                  </a:lnTo>
                  <a:lnTo>
                    <a:pt x="137" y="102"/>
                  </a:lnTo>
                  <a:lnTo>
                    <a:pt x="149" y="106"/>
                  </a:lnTo>
                  <a:lnTo>
                    <a:pt x="141" y="116"/>
                  </a:lnTo>
                  <a:lnTo>
                    <a:pt x="137" y="126"/>
                  </a:lnTo>
                  <a:lnTo>
                    <a:pt x="137" y="139"/>
                  </a:lnTo>
                  <a:lnTo>
                    <a:pt x="141" y="149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6" name="Freeform 28"/>
            <p:cNvSpPr>
              <a:spLocks/>
            </p:cNvSpPr>
            <p:nvPr/>
          </p:nvSpPr>
          <p:spPr bwMode="auto">
            <a:xfrm>
              <a:off x="4621" y="2495"/>
              <a:ext cx="155" cy="20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8" y="2"/>
                </a:cxn>
                <a:cxn ang="0">
                  <a:pos x="19" y="0"/>
                </a:cxn>
                <a:cxn ang="0">
                  <a:pos x="33" y="0"/>
                </a:cxn>
                <a:cxn ang="0">
                  <a:pos x="43" y="0"/>
                </a:cxn>
                <a:cxn ang="0">
                  <a:pos x="55" y="6"/>
                </a:cxn>
                <a:cxn ang="0">
                  <a:pos x="55" y="14"/>
                </a:cxn>
                <a:cxn ang="0">
                  <a:pos x="51" y="25"/>
                </a:cxn>
                <a:cxn ang="0">
                  <a:pos x="61" y="35"/>
                </a:cxn>
                <a:cxn ang="0">
                  <a:pos x="72" y="39"/>
                </a:cxn>
                <a:cxn ang="0">
                  <a:pos x="80" y="43"/>
                </a:cxn>
                <a:cxn ang="0">
                  <a:pos x="90" y="47"/>
                </a:cxn>
                <a:cxn ang="0">
                  <a:pos x="102" y="49"/>
                </a:cxn>
                <a:cxn ang="0">
                  <a:pos x="102" y="71"/>
                </a:cxn>
                <a:cxn ang="0">
                  <a:pos x="145" y="90"/>
                </a:cxn>
                <a:cxn ang="0">
                  <a:pos x="141" y="100"/>
                </a:cxn>
                <a:cxn ang="0">
                  <a:pos x="137" y="108"/>
                </a:cxn>
                <a:cxn ang="0">
                  <a:pos x="155" y="122"/>
                </a:cxn>
                <a:cxn ang="0">
                  <a:pos x="131" y="147"/>
                </a:cxn>
                <a:cxn ang="0">
                  <a:pos x="137" y="159"/>
                </a:cxn>
                <a:cxn ang="0">
                  <a:pos x="141" y="169"/>
                </a:cxn>
                <a:cxn ang="0">
                  <a:pos x="137" y="180"/>
                </a:cxn>
                <a:cxn ang="0">
                  <a:pos x="137" y="192"/>
                </a:cxn>
                <a:cxn ang="0">
                  <a:pos x="135" y="202"/>
                </a:cxn>
              </a:cxnLst>
              <a:rect l="0" t="0" r="r" b="b"/>
              <a:pathLst>
                <a:path w="155" h="202">
                  <a:moveTo>
                    <a:pt x="0" y="2"/>
                  </a:moveTo>
                  <a:lnTo>
                    <a:pt x="8" y="2"/>
                  </a:lnTo>
                  <a:lnTo>
                    <a:pt x="19" y="0"/>
                  </a:lnTo>
                  <a:lnTo>
                    <a:pt x="33" y="0"/>
                  </a:lnTo>
                  <a:lnTo>
                    <a:pt x="43" y="0"/>
                  </a:lnTo>
                  <a:lnTo>
                    <a:pt x="55" y="6"/>
                  </a:lnTo>
                  <a:lnTo>
                    <a:pt x="55" y="14"/>
                  </a:lnTo>
                  <a:lnTo>
                    <a:pt x="51" y="25"/>
                  </a:lnTo>
                  <a:lnTo>
                    <a:pt x="61" y="35"/>
                  </a:lnTo>
                  <a:lnTo>
                    <a:pt x="72" y="39"/>
                  </a:lnTo>
                  <a:lnTo>
                    <a:pt x="80" y="43"/>
                  </a:lnTo>
                  <a:lnTo>
                    <a:pt x="90" y="47"/>
                  </a:lnTo>
                  <a:lnTo>
                    <a:pt x="102" y="49"/>
                  </a:lnTo>
                  <a:lnTo>
                    <a:pt x="102" y="71"/>
                  </a:lnTo>
                  <a:lnTo>
                    <a:pt x="145" y="90"/>
                  </a:lnTo>
                  <a:lnTo>
                    <a:pt x="141" y="100"/>
                  </a:lnTo>
                  <a:lnTo>
                    <a:pt x="137" y="108"/>
                  </a:lnTo>
                  <a:lnTo>
                    <a:pt x="155" y="122"/>
                  </a:lnTo>
                  <a:lnTo>
                    <a:pt x="131" y="147"/>
                  </a:lnTo>
                  <a:lnTo>
                    <a:pt x="137" y="159"/>
                  </a:lnTo>
                  <a:lnTo>
                    <a:pt x="141" y="169"/>
                  </a:lnTo>
                  <a:lnTo>
                    <a:pt x="137" y="180"/>
                  </a:lnTo>
                  <a:lnTo>
                    <a:pt x="137" y="192"/>
                  </a:lnTo>
                  <a:lnTo>
                    <a:pt x="135" y="202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7" name="Freeform 29"/>
            <p:cNvSpPr>
              <a:spLocks/>
            </p:cNvSpPr>
            <p:nvPr/>
          </p:nvSpPr>
          <p:spPr bwMode="auto">
            <a:xfrm>
              <a:off x="4564" y="2566"/>
              <a:ext cx="161" cy="156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0" y="5"/>
                </a:cxn>
                <a:cxn ang="0">
                  <a:pos x="20" y="0"/>
                </a:cxn>
                <a:cxn ang="0">
                  <a:pos x="33" y="0"/>
                </a:cxn>
                <a:cxn ang="0">
                  <a:pos x="43" y="0"/>
                </a:cxn>
                <a:cxn ang="0">
                  <a:pos x="51" y="5"/>
                </a:cxn>
                <a:cxn ang="0">
                  <a:pos x="53" y="19"/>
                </a:cxn>
                <a:cxn ang="0">
                  <a:pos x="51" y="23"/>
                </a:cxn>
                <a:cxn ang="0">
                  <a:pos x="65" y="29"/>
                </a:cxn>
                <a:cxn ang="0">
                  <a:pos x="76" y="37"/>
                </a:cxn>
                <a:cxn ang="0">
                  <a:pos x="86" y="41"/>
                </a:cxn>
                <a:cxn ang="0">
                  <a:pos x="96" y="47"/>
                </a:cxn>
                <a:cxn ang="0">
                  <a:pos x="114" y="56"/>
                </a:cxn>
                <a:cxn ang="0">
                  <a:pos x="127" y="62"/>
                </a:cxn>
                <a:cxn ang="0">
                  <a:pos x="137" y="72"/>
                </a:cxn>
                <a:cxn ang="0">
                  <a:pos x="145" y="84"/>
                </a:cxn>
                <a:cxn ang="0">
                  <a:pos x="147" y="94"/>
                </a:cxn>
                <a:cxn ang="0">
                  <a:pos x="155" y="109"/>
                </a:cxn>
                <a:cxn ang="0">
                  <a:pos x="161" y="117"/>
                </a:cxn>
                <a:cxn ang="0">
                  <a:pos x="161" y="127"/>
                </a:cxn>
                <a:cxn ang="0">
                  <a:pos x="159" y="141"/>
                </a:cxn>
                <a:cxn ang="0">
                  <a:pos x="155" y="149"/>
                </a:cxn>
                <a:cxn ang="0">
                  <a:pos x="155" y="156"/>
                </a:cxn>
              </a:cxnLst>
              <a:rect l="0" t="0" r="r" b="b"/>
              <a:pathLst>
                <a:path w="161" h="156">
                  <a:moveTo>
                    <a:pt x="0" y="5"/>
                  </a:moveTo>
                  <a:lnTo>
                    <a:pt x="10" y="5"/>
                  </a:lnTo>
                  <a:lnTo>
                    <a:pt x="20" y="0"/>
                  </a:lnTo>
                  <a:lnTo>
                    <a:pt x="33" y="0"/>
                  </a:lnTo>
                  <a:lnTo>
                    <a:pt x="43" y="0"/>
                  </a:lnTo>
                  <a:lnTo>
                    <a:pt x="51" y="5"/>
                  </a:lnTo>
                  <a:lnTo>
                    <a:pt x="53" y="19"/>
                  </a:lnTo>
                  <a:lnTo>
                    <a:pt x="51" y="23"/>
                  </a:lnTo>
                  <a:lnTo>
                    <a:pt x="65" y="29"/>
                  </a:lnTo>
                  <a:lnTo>
                    <a:pt x="76" y="37"/>
                  </a:lnTo>
                  <a:lnTo>
                    <a:pt x="86" y="41"/>
                  </a:lnTo>
                  <a:lnTo>
                    <a:pt x="96" y="47"/>
                  </a:lnTo>
                  <a:lnTo>
                    <a:pt x="114" y="56"/>
                  </a:lnTo>
                  <a:lnTo>
                    <a:pt x="127" y="62"/>
                  </a:lnTo>
                  <a:lnTo>
                    <a:pt x="137" y="72"/>
                  </a:lnTo>
                  <a:lnTo>
                    <a:pt x="145" y="84"/>
                  </a:lnTo>
                  <a:lnTo>
                    <a:pt x="147" y="94"/>
                  </a:lnTo>
                  <a:lnTo>
                    <a:pt x="155" y="109"/>
                  </a:lnTo>
                  <a:lnTo>
                    <a:pt x="161" y="117"/>
                  </a:lnTo>
                  <a:lnTo>
                    <a:pt x="161" y="127"/>
                  </a:lnTo>
                  <a:lnTo>
                    <a:pt x="159" y="141"/>
                  </a:lnTo>
                  <a:lnTo>
                    <a:pt x="155" y="149"/>
                  </a:lnTo>
                  <a:lnTo>
                    <a:pt x="155" y="156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8" name="Freeform 30"/>
            <p:cNvSpPr>
              <a:spLocks/>
            </p:cNvSpPr>
            <p:nvPr/>
          </p:nvSpPr>
          <p:spPr bwMode="auto">
            <a:xfrm>
              <a:off x="4542" y="2628"/>
              <a:ext cx="108" cy="1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4"/>
                </a:cxn>
                <a:cxn ang="0">
                  <a:pos x="22" y="4"/>
                </a:cxn>
                <a:cxn ang="0">
                  <a:pos x="32" y="8"/>
                </a:cxn>
                <a:cxn ang="0">
                  <a:pos x="47" y="10"/>
                </a:cxn>
                <a:cxn ang="0">
                  <a:pos x="57" y="14"/>
                </a:cxn>
                <a:cxn ang="0">
                  <a:pos x="69" y="18"/>
                </a:cxn>
                <a:cxn ang="0">
                  <a:pos x="79" y="22"/>
                </a:cxn>
                <a:cxn ang="0">
                  <a:pos x="89" y="26"/>
                </a:cxn>
                <a:cxn ang="0">
                  <a:pos x="87" y="36"/>
                </a:cxn>
                <a:cxn ang="0">
                  <a:pos x="83" y="47"/>
                </a:cxn>
                <a:cxn ang="0">
                  <a:pos x="79" y="59"/>
                </a:cxn>
                <a:cxn ang="0">
                  <a:pos x="87" y="65"/>
                </a:cxn>
                <a:cxn ang="0">
                  <a:pos x="98" y="73"/>
                </a:cxn>
                <a:cxn ang="0">
                  <a:pos x="98" y="83"/>
                </a:cxn>
                <a:cxn ang="0">
                  <a:pos x="98" y="94"/>
                </a:cxn>
                <a:cxn ang="0">
                  <a:pos x="98" y="106"/>
                </a:cxn>
                <a:cxn ang="0">
                  <a:pos x="93" y="112"/>
                </a:cxn>
                <a:cxn ang="0">
                  <a:pos x="108" y="122"/>
                </a:cxn>
                <a:cxn ang="0">
                  <a:pos x="93" y="134"/>
                </a:cxn>
                <a:cxn ang="0">
                  <a:pos x="93" y="149"/>
                </a:cxn>
                <a:cxn ang="0">
                  <a:pos x="89" y="155"/>
                </a:cxn>
                <a:cxn ang="0">
                  <a:pos x="89" y="163"/>
                </a:cxn>
              </a:cxnLst>
              <a:rect l="0" t="0" r="r" b="b"/>
              <a:pathLst>
                <a:path w="108" h="163">
                  <a:moveTo>
                    <a:pt x="0" y="0"/>
                  </a:moveTo>
                  <a:lnTo>
                    <a:pt x="8" y="4"/>
                  </a:lnTo>
                  <a:lnTo>
                    <a:pt x="22" y="4"/>
                  </a:lnTo>
                  <a:lnTo>
                    <a:pt x="32" y="8"/>
                  </a:lnTo>
                  <a:lnTo>
                    <a:pt x="47" y="10"/>
                  </a:lnTo>
                  <a:lnTo>
                    <a:pt x="57" y="14"/>
                  </a:lnTo>
                  <a:lnTo>
                    <a:pt x="69" y="18"/>
                  </a:lnTo>
                  <a:lnTo>
                    <a:pt x="79" y="22"/>
                  </a:lnTo>
                  <a:lnTo>
                    <a:pt x="89" y="26"/>
                  </a:lnTo>
                  <a:lnTo>
                    <a:pt x="87" y="36"/>
                  </a:lnTo>
                  <a:lnTo>
                    <a:pt x="83" y="47"/>
                  </a:lnTo>
                  <a:lnTo>
                    <a:pt x="79" y="59"/>
                  </a:lnTo>
                  <a:lnTo>
                    <a:pt x="87" y="65"/>
                  </a:lnTo>
                  <a:lnTo>
                    <a:pt x="98" y="73"/>
                  </a:lnTo>
                  <a:lnTo>
                    <a:pt x="98" y="83"/>
                  </a:lnTo>
                  <a:lnTo>
                    <a:pt x="98" y="94"/>
                  </a:lnTo>
                  <a:lnTo>
                    <a:pt x="98" y="106"/>
                  </a:lnTo>
                  <a:lnTo>
                    <a:pt x="93" y="112"/>
                  </a:lnTo>
                  <a:lnTo>
                    <a:pt x="108" y="122"/>
                  </a:lnTo>
                  <a:lnTo>
                    <a:pt x="93" y="134"/>
                  </a:lnTo>
                  <a:lnTo>
                    <a:pt x="93" y="149"/>
                  </a:lnTo>
                  <a:lnTo>
                    <a:pt x="89" y="155"/>
                  </a:lnTo>
                  <a:lnTo>
                    <a:pt x="89" y="163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9" name="Freeform 31"/>
            <p:cNvSpPr>
              <a:spLocks/>
            </p:cNvSpPr>
            <p:nvPr/>
          </p:nvSpPr>
          <p:spPr bwMode="auto">
            <a:xfrm>
              <a:off x="4499" y="2664"/>
              <a:ext cx="104" cy="1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0"/>
                </a:cxn>
                <a:cxn ang="0">
                  <a:pos x="20" y="4"/>
                </a:cxn>
                <a:cxn ang="0">
                  <a:pos x="32" y="4"/>
                </a:cxn>
                <a:cxn ang="0">
                  <a:pos x="43" y="7"/>
                </a:cxn>
                <a:cxn ang="0">
                  <a:pos x="53" y="11"/>
                </a:cxn>
                <a:cxn ang="0">
                  <a:pos x="43" y="23"/>
                </a:cxn>
                <a:cxn ang="0">
                  <a:pos x="39" y="33"/>
                </a:cxn>
                <a:cxn ang="0">
                  <a:pos x="47" y="37"/>
                </a:cxn>
                <a:cxn ang="0">
                  <a:pos x="57" y="39"/>
                </a:cxn>
                <a:cxn ang="0">
                  <a:pos x="67" y="43"/>
                </a:cxn>
                <a:cxn ang="0">
                  <a:pos x="79" y="47"/>
                </a:cxn>
                <a:cxn ang="0">
                  <a:pos x="79" y="58"/>
                </a:cxn>
                <a:cxn ang="0">
                  <a:pos x="71" y="70"/>
                </a:cxn>
                <a:cxn ang="0">
                  <a:pos x="67" y="80"/>
                </a:cxn>
                <a:cxn ang="0">
                  <a:pos x="79" y="86"/>
                </a:cxn>
                <a:cxn ang="0">
                  <a:pos x="90" y="90"/>
                </a:cxn>
                <a:cxn ang="0">
                  <a:pos x="98" y="94"/>
                </a:cxn>
                <a:cxn ang="0">
                  <a:pos x="94" y="105"/>
                </a:cxn>
                <a:cxn ang="0">
                  <a:pos x="94" y="113"/>
                </a:cxn>
                <a:cxn ang="0">
                  <a:pos x="104" y="119"/>
                </a:cxn>
                <a:cxn ang="0">
                  <a:pos x="104" y="131"/>
                </a:cxn>
                <a:cxn ang="0">
                  <a:pos x="104" y="141"/>
                </a:cxn>
                <a:cxn ang="0">
                  <a:pos x="98" y="151"/>
                </a:cxn>
              </a:cxnLst>
              <a:rect l="0" t="0" r="r" b="b"/>
              <a:pathLst>
                <a:path w="104" h="151">
                  <a:moveTo>
                    <a:pt x="0" y="0"/>
                  </a:moveTo>
                  <a:lnTo>
                    <a:pt x="10" y="0"/>
                  </a:lnTo>
                  <a:lnTo>
                    <a:pt x="20" y="4"/>
                  </a:lnTo>
                  <a:lnTo>
                    <a:pt x="32" y="4"/>
                  </a:lnTo>
                  <a:lnTo>
                    <a:pt x="43" y="7"/>
                  </a:lnTo>
                  <a:lnTo>
                    <a:pt x="53" y="11"/>
                  </a:lnTo>
                  <a:lnTo>
                    <a:pt x="43" y="23"/>
                  </a:lnTo>
                  <a:lnTo>
                    <a:pt x="39" y="33"/>
                  </a:lnTo>
                  <a:lnTo>
                    <a:pt x="47" y="37"/>
                  </a:lnTo>
                  <a:lnTo>
                    <a:pt x="57" y="39"/>
                  </a:lnTo>
                  <a:lnTo>
                    <a:pt x="67" y="43"/>
                  </a:lnTo>
                  <a:lnTo>
                    <a:pt x="79" y="47"/>
                  </a:lnTo>
                  <a:lnTo>
                    <a:pt x="79" y="58"/>
                  </a:lnTo>
                  <a:lnTo>
                    <a:pt x="71" y="70"/>
                  </a:lnTo>
                  <a:lnTo>
                    <a:pt x="67" y="80"/>
                  </a:lnTo>
                  <a:lnTo>
                    <a:pt x="79" y="86"/>
                  </a:lnTo>
                  <a:lnTo>
                    <a:pt x="90" y="90"/>
                  </a:lnTo>
                  <a:lnTo>
                    <a:pt x="98" y="94"/>
                  </a:lnTo>
                  <a:lnTo>
                    <a:pt x="94" y="105"/>
                  </a:lnTo>
                  <a:lnTo>
                    <a:pt x="94" y="113"/>
                  </a:lnTo>
                  <a:lnTo>
                    <a:pt x="104" y="119"/>
                  </a:lnTo>
                  <a:lnTo>
                    <a:pt x="104" y="131"/>
                  </a:lnTo>
                  <a:lnTo>
                    <a:pt x="104" y="141"/>
                  </a:lnTo>
                  <a:lnTo>
                    <a:pt x="98" y="151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60" name="Freeform 32"/>
            <p:cNvSpPr>
              <a:spLocks/>
            </p:cNvSpPr>
            <p:nvPr/>
          </p:nvSpPr>
          <p:spPr bwMode="auto">
            <a:xfrm>
              <a:off x="3425" y="1401"/>
              <a:ext cx="1609" cy="1643"/>
            </a:xfrm>
            <a:custGeom>
              <a:avLst/>
              <a:gdLst/>
              <a:ahLst/>
              <a:cxnLst>
                <a:cxn ang="0">
                  <a:pos x="582" y="1602"/>
                </a:cxn>
                <a:cxn ang="0">
                  <a:pos x="431" y="1508"/>
                </a:cxn>
                <a:cxn ang="0">
                  <a:pos x="343" y="1414"/>
                </a:cxn>
                <a:cxn ang="0">
                  <a:pos x="272" y="1353"/>
                </a:cxn>
                <a:cxn ang="0">
                  <a:pos x="202" y="1282"/>
                </a:cxn>
                <a:cxn ang="0">
                  <a:pos x="104" y="1216"/>
                </a:cxn>
                <a:cxn ang="0">
                  <a:pos x="37" y="1161"/>
                </a:cxn>
                <a:cxn ang="0">
                  <a:pos x="0" y="1096"/>
                </a:cxn>
                <a:cxn ang="0">
                  <a:pos x="22" y="1010"/>
                </a:cxn>
                <a:cxn ang="0">
                  <a:pos x="90" y="923"/>
                </a:cxn>
                <a:cxn ang="0">
                  <a:pos x="165" y="837"/>
                </a:cxn>
                <a:cxn ang="0">
                  <a:pos x="239" y="745"/>
                </a:cxn>
                <a:cxn ang="0">
                  <a:pos x="290" y="659"/>
                </a:cxn>
                <a:cxn ang="0">
                  <a:pos x="353" y="576"/>
                </a:cxn>
                <a:cxn ang="0">
                  <a:pos x="433" y="425"/>
                </a:cxn>
                <a:cxn ang="0">
                  <a:pos x="543" y="206"/>
                </a:cxn>
                <a:cxn ang="0">
                  <a:pos x="604" y="78"/>
                </a:cxn>
                <a:cxn ang="0">
                  <a:pos x="637" y="18"/>
                </a:cxn>
                <a:cxn ang="0">
                  <a:pos x="686" y="0"/>
                </a:cxn>
                <a:cxn ang="0">
                  <a:pos x="780" y="33"/>
                </a:cxn>
                <a:cxn ang="0">
                  <a:pos x="863" y="65"/>
                </a:cxn>
                <a:cxn ang="0">
                  <a:pos x="957" y="112"/>
                </a:cxn>
                <a:cxn ang="0">
                  <a:pos x="1051" y="157"/>
                </a:cxn>
                <a:cxn ang="0">
                  <a:pos x="1145" y="200"/>
                </a:cxn>
                <a:cxn ang="0">
                  <a:pos x="1239" y="239"/>
                </a:cxn>
                <a:cxn ang="0">
                  <a:pos x="1333" y="265"/>
                </a:cxn>
                <a:cxn ang="0">
                  <a:pos x="1427" y="290"/>
                </a:cxn>
                <a:cxn ang="0">
                  <a:pos x="1568" y="331"/>
                </a:cxn>
                <a:cxn ang="0">
                  <a:pos x="1598" y="351"/>
                </a:cxn>
                <a:cxn ang="0">
                  <a:pos x="1609" y="380"/>
                </a:cxn>
                <a:cxn ang="0">
                  <a:pos x="1533" y="510"/>
                </a:cxn>
                <a:cxn ang="0">
                  <a:pos x="1441" y="631"/>
                </a:cxn>
                <a:cxn ang="0">
                  <a:pos x="1366" y="786"/>
                </a:cxn>
                <a:cxn ang="0">
                  <a:pos x="1276" y="941"/>
                </a:cxn>
                <a:cxn ang="0">
                  <a:pos x="1178" y="1090"/>
                </a:cxn>
                <a:cxn ang="0">
                  <a:pos x="1080" y="1227"/>
                </a:cxn>
                <a:cxn ang="0">
                  <a:pos x="1004" y="1316"/>
                </a:cxn>
                <a:cxn ang="0">
                  <a:pos x="937" y="1408"/>
                </a:cxn>
                <a:cxn ang="0">
                  <a:pos x="841" y="1545"/>
                </a:cxn>
                <a:cxn ang="0">
                  <a:pos x="717" y="1643"/>
                </a:cxn>
                <a:cxn ang="0">
                  <a:pos x="657" y="1635"/>
                </a:cxn>
              </a:cxnLst>
              <a:rect l="0" t="0" r="r" b="b"/>
              <a:pathLst>
                <a:path w="1609" h="1643">
                  <a:moveTo>
                    <a:pt x="657" y="1635"/>
                  </a:moveTo>
                  <a:lnTo>
                    <a:pt x="582" y="1602"/>
                  </a:lnTo>
                  <a:lnTo>
                    <a:pt x="502" y="1563"/>
                  </a:lnTo>
                  <a:lnTo>
                    <a:pt x="431" y="1508"/>
                  </a:lnTo>
                  <a:lnTo>
                    <a:pt x="376" y="1441"/>
                  </a:lnTo>
                  <a:lnTo>
                    <a:pt x="343" y="1414"/>
                  </a:lnTo>
                  <a:lnTo>
                    <a:pt x="310" y="1390"/>
                  </a:lnTo>
                  <a:lnTo>
                    <a:pt x="272" y="1353"/>
                  </a:lnTo>
                  <a:lnTo>
                    <a:pt x="235" y="1314"/>
                  </a:lnTo>
                  <a:lnTo>
                    <a:pt x="202" y="1282"/>
                  </a:lnTo>
                  <a:lnTo>
                    <a:pt x="145" y="1237"/>
                  </a:lnTo>
                  <a:lnTo>
                    <a:pt x="104" y="1216"/>
                  </a:lnTo>
                  <a:lnTo>
                    <a:pt x="69" y="1190"/>
                  </a:lnTo>
                  <a:lnTo>
                    <a:pt x="37" y="1161"/>
                  </a:lnTo>
                  <a:lnTo>
                    <a:pt x="10" y="1129"/>
                  </a:lnTo>
                  <a:lnTo>
                    <a:pt x="0" y="1096"/>
                  </a:lnTo>
                  <a:lnTo>
                    <a:pt x="4" y="1057"/>
                  </a:lnTo>
                  <a:lnTo>
                    <a:pt x="22" y="1010"/>
                  </a:lnTo>
                  <a:lnTo>
                    <a:pt x="53" y="967"/>
                  </a:lnTo>
                  <a:lnTo>
                    <a:pt x="90" y="923"/>
                  </a:lnTo>
                  <a:lnTo>
                    <a:pt x="127" y="880"/>
                  </a:lnTo>
                  <a:lnTo>
                    <a:pt x="165" y="837"/>
                  </a:lnTo>
                  <a:lnTo>
                    <a:pt x="202" y="792"/>
                  </a:lnTo>
                  <a:lnTo>
                    <a:pt x="239" y="745"/>
                  </a:lnTo>
                  <a:lnTo>
                    <a:pt x="259" y="702"/>
                  </a:lnTo>
                  <a:lnTo>
                    <a:pt x="290" y="659"/>
                  </a:lnTo>
                  <a:lnTo>
                    <a:pt x="318" y="616"/>
                  </a:lnTo>
                  <a:lnTo>
                    <a:pt x="353" y="576"/>
                  </a:lnTo>
                  <a:lnTo>
                    <a:pt x="376" y="533"/>
                  </a:lnTo>
                  <a:lnTo>
                    <a:pt x="433" y="425"/>
                  </a:lnTo>
                  <a:lnTo>
                    <a:pt x="488" y="316"/>
                  </a:lnTo>
                  <a:lnTo>
                    <a:pt x="543" y="206"/>
                  </a:lnTo>
                  <a:lnTo>
                    <a:pt x="596" y="98"/>
                  </a:lnTo>
                  <a:lnTo>
                    <a:pt x="604" y="78"/>
                  </a:lnTo>
                  <a:lnTo>
                    <a:pt x="621" y="47"/>
                  </a:lnTo>
                  <a:lnTo>
                    <a:pt x="637" y="18"/>
                  </a:lnTo>
                  <a:lnTo>
                    <a:pt x="647" y="4"/>
                  </a:lnTo>
                  <a:lnTo>
                    <a:pt x="686" y="0"/>
                  </a:lnTo>
                  <a:lnTo>
                    <a:pt x="733" y="12"/>
                  </a:lnTo>
                  <a:lnTo>
                    <a:pt x="780" y="33"/>
                  </a:lnTo>
                  <a:lnTo>
                    <a:pt x="812" y="45"/>
                  </a:lnTo>
                  <a:lnTo>
                    <a:pt x="863" y="65"/>
                  </a:lnTo>
                  <a:lnTo>
                    <a:pt x="910" y="88"/>
                  </a:lnTo>
                  <a:lnTo>
                    <a:pt x="957" y="112"/>
                  </a:lnTo>
                  <a:lnTo>
                    <a:pt x="1004" y="135"/>
                  </a:lnTo>
                  <a:lnTo>
                    <a:pt x="1051" y="157"/>
                  </a:lnTo>
                  <a:lnTo>
                    <a:pt x="1098" y="178"/>
                  </a:lnTo>
                  <a:lnTo>
                    <a:pt x="1145" y="200"/>
                  </a:lnTo>
                  <a:lnTo>
                    <a:pt x="1196" y="218"/>
                  </a:lnTo>
                  <a:lnTo>
                    <a:pt x="1239" y="239"/>
                  </a:lnTo>
                  <a:lnTo>
                    <a:pt x="1286" y="253"/>
                  </a:lnTo>
                  <a:lnTo>
                    <a:pt x="1333" y="265"/>
                  </a:lnTo>
                  <a:lnTo>
                    <a:pt x="1380" y="276"/>
                  </a:lnTo>
                  <a:lnTo>
                    <a:pt x="1427" y="290"/>
                  </a:lnTo>
                  <a:lnTo>
                    <a:pt x="1478" y="300"/>
                  </a:lnTo>
                  <a:lnTo>
                    <a:pt x="1568" y="331"/>
                  </a:lnTo>
                  <a:lnTo>
                    <a:pt x="1584" y="341"/>
                  </a:lnTo>
                  <a:lnTo>
                    <a:pt x="1598" y="351"/>
                  </a:lnTo>
                  <a:lnTo>
                    <a:pt x="1609" y="369"/>
                  </a:lnTo>
                  <a:lnTo>
                    <a:pt x="1609" y="380"/>
                  </a:lnTo>
                  <a:lnTo>
                    <a:pt x="1580" y="445"/>
                  </a:lnTo>
                  <a:lnTo>
                    <a:pt x="1533" y="510"/>
                  </a:lnTo>
                  <a:lnTo>
                    <a:pt x="1482" y="572"/>
                  </a:lnTo>
                  <a:lnTo>
                    <a:pt x="1441" y="631"/>
                  </a:lnTo>
                  <a:lnTo>
                    <a:pt x="1406" y="710"/>
                  </a:lnTo>
                  <a:lnTo>
                    <a:pt x="1366" y="786"/>
                  </a:lnTo>
                  <a:lnTo>
                    <a:pt x="1323" y="865"/>
                  </a:lnTo>
                  <a:lnTo>
                    <a:pt x="1276" y="941"/>
                  </a:lnTo>
                  <a:lnTo>
                    <a:pt x="1229" y="1014"/>
                  </a:lnTo>
                  <a:lnTo>
                    <a:pt x="1178" y="1090"/>
                  </a:lnTo>
                  <a:lnTo>
                    <a:pt x="1127" y="1157"/>
                  </a:lnTo>
                  <a:lnTo>
                    <a:pt x="1080" y="1227"/>
                  </a:lnTo>
                  <a:lnTo>
                    <a:pt x="1045" y="1274"/>
                  </a:lnTo>
                  <a:lnTo>
                    <a:pt x="1004" y="1316"/>
                  </a:lnTo>
                  <a:lnTo>
                    <a:pt x="966" y="1361"/>
                  </a:lnTo>
                  <a:lnTo>
                    <a:pt x="937" y="1408"/>
                  </a:lnTo>
                  <a:lnTo>
                    <a:pt x="900" y="1474"/>
                  </a:lnTo>
                  <a:lnTo>
                    <a:pt x="841" y="1545"/>
                  </a:lnTo>
                  <a:lnTo>
                    <a:pt x="778" y="1606"/>
                  </a:lnTo>
                  <a:lnTo>
                    <a:pt x="717" y="1643"/>
                  </a:lnTo>
                  <a:lnTo>
                    <a:pt x="690" y="1639"/>
                  </a:lnTo>
                  <a:lnTo>
                    <a:pt x="657" y="1635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61" name="Freeform 33"/>
            <p:cNvSpPr>
              <a:spLocks/>
            </p:cNvSpPr>
            <p:nvPr/>
          </p:nvSpPr>
          <p:spPr bwMode="auto">
            <a:xfrm>
              <a:off x="3425" y="1401"/>
              <a:ext cx="1609" cy="1643"/>
            </a:xfrm>
            <a:custGeom>
              <a:avLst/>
              <a:gdLst/>
              <a:ahLst/>
              <a:cxnLst>
                <a:cxn ang="0">
                  <a:pos x="582" y="1602"/>
                </a:cxn>
                <a:cxn ang="0">
                  <a:pos x="431" y="1508"/>
                </a:cxn>
                <a:cxn ang="0">
                  <a:pos x="343" y="1414"/>
                </a:cxn>
                <a:cxn ang="0">
                  <a:pos x="272" y="1353"/>
                </a:cxn>
                <a:cxn ang="0">
                  <a:pos x="202" y="1282"/>
                </a:cxn>
                <a:cxn ang="0">
                  <a:pos x="104" y="1216"/>
                </a:cxn>
                <a:cxn ang="0">
                  <a:pos x="37" y="1161"/>
                </a:cxn>
                <a:cxn ang="0">
                  <a:pos x="0" y="1096"/>
                </a:cxn>
                <a:cxn ang="0">
                  <a:pos x="22" y="1010"/>
                </a:cxn>
                <a:cxn ang="0">
                  <a:pos x="90" y="923"/>
                </a:cxn>
                <a:cxn ang="0">
                  <a:pos x="165" y="837"/>
                </a:cxn>
                <a:cxn ang="0">
                  <a:pos x="239" y="745"/>
                </a:cxn>
                <a:cxn ang="0">
                  <a:pos x="290" y="659"/>
                </a:cxn>
                <a:cxn ang="0">
                  <a:pos x="353" y="576"/>
                </a:cxn>
                <a:cxn ang="0">
                  <a:pos x="433" y="425"/>
                </a:cxn>
                <a:cxn ang="0">
                  <a:pos x="543" y="206"/>
                </a:cxn>
                <a:cxn ang="0">
                  <a:pos x="604" y="78"/>
                </a:cxn>
                <a:cxn ang="0">
                  <a:pos x="637" y="18"/>
                </a:cxn>
                <a:cxn ang="0">
                  <a:pos x="686" y="0"/>
                </a:cxn>
                <a:cxn ang="0">
                  <a:pos x="780" y="33"/>
                </a:cxn>
                <a:cxn ang="0">
                  <a:pos x="863" y="65"/>
                </a:cxn>
                <a:cxn ang="0">
                  <a:pos x="957" y="112"/>
                </a:cxn>
                <a:cxn ang="0">
                  <a:pos x="1051" y="157"/>
                </a:cxn>
                <a:cxn ang="0">
                  <a:pos x="1145" y="200"/>
                </a:cxn>
                <a:cxn ang="0">
                  <a:pos x="1239" y="239"/>
                </a:cxn>
                <a:cxn ang="0">
                  <a:pos x="1333" y="265"/>
                </a:cxn>
                <a:cxn ang="0">
                  <a:pos x="1427" y="290"/>
                </a:cxn>
                <a:cxn ang="0">
                  <a:pos x="1568" y="331"/>
                </a:cxn>
                <a:cxn ang="0">
                  <a:pos x="1598" y="351"/>
                </a:cxn>
                <a:cxn ang="0">
                  <a:pos x="1609" y="380"/>
                </a:cxn>
                <a:cxn ang="0">
                  <a:pos x="1533" y="510"/>
                </a:cxn>
                <a:cxn ang="0">
                  <a:pos x="1441" y="631"/>
                </a:cxn>
                <a:cxn ang="0">
                  <a:pos x="1366" y="786"/>
                </a:cxn>
                <a:cxn ang="0">
                  <a:pos x="1276" y="941"/>
                </a:cxn>
                <a:cxn ang="0">
                  <a:pos x="1178" y="1090"/>
                </a:cxn>
                <a:cxn ang="0">
                  <a:pos x="1080" y="1227"/>
                </a:cxn>
                <a:cxn ang="0">
                  <a:pos x="1004" y="1316"/>
                </a:cxn>
                <a:cxn ang="0">
                  <a:pos x="937" y="1408"/>
                </a:cxn>
                <a:cxn ang="0">
                  <a:pos x="841" y="1545"/>
                </a:cxn>
                <a:cxn ang="0">
                  <a:pos x="717" y="1643"/>
                </a:cxn>
                <a:cxn ang="0">
                  <a:pos x="657" y="1635"/>
                </a:cxn>
              </a:cxnLst>
              <a:rect l="0" t="0" r="r" b="b"/>
              <a:pathLst>
                <a:path w="1609" h="1643">
                  <a:moveTo>
                    <a:pt x="657" y="1635"/>
                  </a:moveTo>
                  <a:lnTo>
                    <a:pt x="582" y="1602"/>
                  </a:lnTo>
                  <a:lnTo>
                    <a:pt x="502" y="1563"/>
                  </a:lnTo>
                  <a:lnTo>
                    <a:pt x="431" y="1508"/>
                  </a:lnTo>
                  <a:lnTo>
                    <a:pt x="376" y="1441"/>
                  </a:lnTo>
                  <a:lnTo>
                    <a:pt x="343" y="1414"/>
                  </a:lnTo>
                  <a:lnTo>
                    <a:pt x="310" y="1390"/>
                  </a:lnTo>
                  <a:lnTo>
                    <a:pt x="272" y="1353"/>
                  </a:lnTo>
                  <a:lnTo>
                    <a:pt x="235" y="1314"/>
                  </a:lnTo>
                  <a:lnTo>
                    <a:pt x="202" y="1282"/>
                  </a:lnTo>
                  <a:lnTo>
                    <a:pt x="145" y="1237"/>
                  </a:lnTo>
                  <a:lnTo>
                    <a:pt x="104" y="1216"/>
                  </a:lnTo>
                  <a:lnTo>
                    <a:pt x="69" y="1190"/>
                  </a:lnTo>
                  <a:lnTo>
                    <a:pt x="37" y="1161"/>
                  </a:lnTo>
                  <a:lnTo>
                    <a:pt x="10" y="1129"/>
                  </a:lnTo>
                  <a:lnTo>
                    <a:pt x="0" y="1096"/>
                  </a:lnTo>
                  <a:lnTo>
                    <a:pt x="4" y="1057"/>
                  </a:lnTo>
                  <a:lnTo>
                    <a:pt x="22" y="1010"/>
                  </a:lnTo>
                  <a:lnTo>
                    <a:pt x="53" y="967"/>
                  </a:lnTo>
                  <a:lnTo>
                    <a:pt x="90" y="923"/>
                  </a:lnTo>
                  <a:lnTo>
                    <a:pt x="127" y="880"/>
                  </a:lnTo>
                  <a:lnTo>
                    <a:pt x="165" y="837"/>
                  </a:lnTo>
                  <a:lnTo>
                    <a:pt x="202" y="792"/>
                  </a:lnTo>
                  <a:lnTo>
                    <a:pt x="239" y="745"/>
                  </a:lnTo>
                  <a:lnTo>
                    <a:pt x="259" y="702"/>
                  </a:lnTo>
                  <a:lnTo>
                    <a:pt x="290" y="659"/>
                  </a:lnTo>
                  <a:lnTo>
                    <a:pt x="318" y="616"/>
                  </a:lnTo>
                  <a:lnTo>
                    <a:pt x="353" y="576"/>
                  </a:lnTo>
                  <a:lnTo>
                    <a:pt x="376" y="533"/>
                  </a:lnTo>
                  <a:lnTo>
                    <a:pt x="433" y="425"/>
                  </a:lnTo>
                  <a:lnTo>
                    <a:pt x="488" y="316"/>
                  </a:lnTo>
                  <a:lnTo>
                    <a:pt x="543" y="206"/>
                  </a:lnTo>
                  <a:lnTo>
                    <a:pt x="596" y="98"/>
                  </a:lnTo>
                  <a:lnTo>
                    <a:pt x="604" y="78"/>
                  </a:lnTo>
                  <a:lnTo>
                    <a:pt x="621" y="47"/>
                  </a:lnTo>
                  <a:lnTo>
                    <a:pt x="637" y="18"/>
                  </a:lnTo>
                  <a:lnTo>
                    <a:pt x="647" y="4"/>
                  </a:lnTo>
                  <a:lnTo>
                    <a:pt x="686" y="0"/>
                  </a:lnTo>
                  <a:lnTo>
                    <a:pt x="733" y="12"/>
                  </a:lnTo>
                  <a:lnTo>
                    <a:pt x="780" y="33"/>
                  </a:lnTo>
                  <a:lnTo>
                    <a:pt x="812" y="45"/>
                  </a:lnTo>
                  <a:lnTo>
                    <a:pt x="863" y="65"/>
                  </a:lnTo>
                  <a:lnTo>
                    <a:pt x="910" y="88"/>
                  </a:lnTo>
                  <a:lnTo>
                    <a:pt x="957" y="112"/>
                  </a:lnTo>
                  <a:lnTo>
                    <a:pt x="1004" y="135"/>
                  </a:lnTo>
                  <a:lnTo>
                    <a:pt x="1051" y="157"/>
                  </a:lnTo>
                  <a:lnTo>
                    <a:pt x="1098" y="178"/>
                  </a:lnTo>
                  <a:lnTo>
                    <a:pt x="1145" y="200"/>
                  </a:lnTo>
                  <a:lnTo>
                    <a:pt x="1196" y="218"/>
                  </a:lnTo>
                  <a:lnTo>
                    <a:pt x="1239" y="239"/>
                  </a:lnTo>
                  <a:lnTo>
                    <a:pt x="1286" y="253"/>
                  </a:lnTo>
                  <a:lnTo>
                    <a:pt x="1333" y="265"/>
                  </a:lnTo>
                  <a:lnTo>
                    <a:pt x="1380" y="276"/>
                  </a:lnTo>
                  <a:lnTo>
                    <a:pt x="1427" y="290"/>
                  </a:lnTo>
                  <a:lnTo>
                    <a:pt x="1478" y="300"/>
                  </a:lnTo>
                  <a:lnTo>
                    <a:pt x="1568" y="331"/>
                  </a:lnTo>
                  <a:lnTo>
                    <a:pt x="1584" y="341"/>
                  </a:lnTo>
                  <a:lnTo>
                    <a:pt x="1598" y="351"/>
                  </a:lnTo>
                  <a:lnTo>
                    <a:pt x="1609" y="369"/>
                  </a:lnTo>
                  <a:lnTo>
                    <a:pt x="1609" y="380"/>
                  </a:lnTo>
                  <a:lnTo>
                    <a:pt x="1580" y="445"/>
                  </a:lnTo>
                  <a:lnTo>
                    <a:pt x="1533" y="510"/>
                  </a:lnTo>
                  <a:lnTo>
                    <a:pt x="1482" y="572"/>
                  </a:lnTo>
                  <a:lnTo>
                    <a:pt x="1441" y="631"/>
                  </a:lnTo>
                  <a:lnTo>
                    <a:pt x="1406" y="710"/>
                  </a:lnTo>
                  <a:lnTo>
                    <a:pt x="1366" y="786"/>
                  </a:lnTo>
                  <a:lnTo>
                    <a:pt x="1323" y="865"/>
                  </a:lnTo>
                  <a:lnTo>
                    <a:pt x="1276" y="941"/>
                  </a:lnTo>
                  <a:lnTo>
                    <a:pt x="1229" y="1014"/>
                  </a:lnTo>
                  <a:lnTo>
                    <a:pt x="1178" y="1090"/>
                  </a:lnTo>
                  <a:lnTo>
                    <a:pt x="1127" y="1157"/>
                  </a:lnTo>
                  <a:lnTo>
                    <a:pt x="1080" y="1227"/>
                  </a:lnTo>
                  <a:lnTo>
                    <a:pt x="1045" y="1274"/>
                  </a:lnTo>
                  <a:lnTo>
                    <a:pt x="1004" y="1316"/>
                  </a:lnTo>
                  <a:lnTo>
                    <a:pt x="966" y="1361"/>
                  </a:lnTo>
                  <a:lnTo>
                    <a:pt x="937" y="1408"/>
                  </a:lnTo>
                  <a:lnTo>
                    <a:pt x="900" y="1474"/>
                  </a:lnTo>
                  <a:lnTo>
                    <a:pt x="841" y="1545"/>
                  </a:lnTo>
                  <a:lnTo>
                    <a:pt x="778" y="1606"/>
                  </a:lnTo>
                  <a:lnTo>
                    <a:pt x="717" y="1643"/>
                  </a:lnTo>
                  <a:lnTo>
                    <a:pt x="690" y="1639"/>
                  </a:lnTo>
                  <a:lnTo>
                    <a:pt x="657" y="1635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62" name="Freeform 34"/>
            <p:cNvSpPr>
              <a:spLocks/>
            </p:cNvSpPr>
            <p:nvPr/>
          </p:nvSpPr>
          <p:spPr bwMode="auto">
            <a:xfrm>
              <a:off x="4068" y="1462"/>
              <a:ext cx="69" cy="80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61" y="4"/>
                </a:cxn>
                <a:cxn ang="0">
                  <a:pos x="57" y="8"/>
                </a:cxn>
                <a:cxn ang="0">
                  <a:pos x="55" y="17"/>
                </a:cxn>
                <a:cxn ang="0">
                  <a:pos x="51" y="23"/>
                </a:cxn>
                <a:cxn ang="0">
                  <a:pos x="47" y="31"/>
                </a:cxn>
                <a:cxn ang="0">
                  <a:pos x="43" y="41"/>
                </a:cxn>
                <a:cxn ang="0">
                  <a:pos x="41" y="45"/>
                </a:cxn>
                <a:cxn ang="0">
                  <a:pos x="37" y="51"/>
                </a:cxn>
                <a:cxn ang="0">
                  <a:pos x="33" y="59"/>
                </a:cxn>
                <a:cxn ang="0">
                  <a:pos x="29" y="66"/>
                </a:cxn>
                <a:cxn ang="0">
                  <a:pos x="25" y="70"/>
                </a:cxn>
                <a:cxn ang="0">
                  <a:pos x="22" y="78"/>
                </a:cxn>
                <a:cxn ang="0">
                  <a:pos x="18" y="78"/>
                </a:cxn>
                <a:cxn ang="0">
                  <a:pos x="14" y="80"/>
                </a:cxn>
                <a:cxn ang="0">
                  <a:pos x="8" y="78"/>
                </a:cxn>
                <a:cxn ang="0">
                  <a:pos x="0" y="74"/>
                </a:cxn>
              </a:cxnLst>
              <a:rect l="0" t="0" r="r" b="b"/>
              <a:pathLst>
                <a:path w="69" h="80">
                  <a:moveTo>
                    <a:pt x="69" y="0"/>
                  </a:moveTo>
                  <a:lnTo>
                    <a:pt x="61" y="4"/>
                  </a:lnTo>
                  <a:lnTo>
                    <a:pt x="57" y="8"/>
                  </a:lnTo>
                  <a:lnTo>
                    <a:pt x="55" y="17"/>
                  </a:lnTo>
                  <a:lnTo>
                    <a:pt x="51" y="23"/>
                  </a:lnTo>
                  <a:lnTo>
                    <a:pt x="47" y="31"/>
                  </a:lnTo>
                  <a:lnTo>
                    <a:pt x="43" y="41"/>
                  </a:lnTo>
                  <a:lnTo>
                    <a:pt x="41" y="45"/>
                  </a:lnTo>
                  <a:lnTo>
                    <a:pt x="37" y="51"/>
                  </a:lnTo>
                  <a:lnTo>
                    <a:pt x="33" y="59"/>
                  </a:lnTo>
                  <a:lnTo>
                    <a:pt x="29" y="66"/>
                  </a:lnTo>
                  <a:lnTo>
                    <a:pt x="25" y="70"/>
                  </a:lnTo>
                  <a:lnTo>
                    <a:pt x="22" y="78"/>
                  </a:lnTo>
                  <a:lnTo>
                    <a:pt x="18" y="78"/>
                  </a:lnTo>
                  <a:lnTo>
                    <a:pt x="14" y="80"/>
                  </a:lnTo>
                  <a:lnTo>
                    <a:pt x="8" y="78"/>
                  </a:lnTo>
                  <a:lnTo>
                    <a:pt x="0" y="74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63" name="Freeform 35"/>
            <p:cNvSpPr>
              <a:spLocks/>
            </p:cNvSpPr>
            <p:nvPr/>
          </p:nvSpPr>
          <p:spPr bwMode="auto">
            <a:xfrm>
              <a:off x="4111" y="1507"/>
              <a:ext cx="47" cy="53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33" y="4"/>
                </a:cxn>
                <a:cxn ang="0">
                  <a:pos x="22" y="10"/>
                </a:cxn>
                <a:cxn ang="0">
                  <a:pos x="12" y="21"/>
                </a:cxn>
                <a:cxn ang="0">
                  <a:pos x="4" y="35"/>
                </a:cxn>
                <a:cxn ang="0">
                  <a:pos x="4" y="47"/>
                </a:cxn>
                <a:cxn ang="0">
                  <a:pos x="0" y="53"/>
                </a:cxn>
                <a:cxn ang="0">
                  <a:pos x="12" y="47"/>
                </a:cxn>
                <a:cxn ang="0">
                  <a:pos x="22" y="39"/>
                </a:cxn>
                <a:cxn ang="0">
                  <a:pos x="33" y="29"/>
                </a:cxn>
                <a:cxn ang="0">
                  <a:pos x="41" y="19"/>
                </a:cxn>
                <a:cxn ang="0">
                  <a:pos x="45" y="10"/>
                </a:cxn>
                <a:cxn ang="0">
                  <a:pos x="47" y="0"/>
                </a:cxn>
              </a:cxnLst>
              <a:rect l="0" t="0" r="r" b="b"/>
              <a:pathLst>
                <a:path w="47" h="53">
                  <a:moveTo>
                    <a:pt x="47" y="0"/>
                  </a:moveTo>
                  <a:lnTo>
                    <a:pt x="33" y="4"/>
                  </a:lnTo>
                  <a:lnTo>
                    <a:pt x="22" y="10"/>
                  </a:lnTo>
                  <a:lnTo>
                    <a:pt x="12" y="21"/>
                  </a:lnTo>
                  <a:lnTo>
                    <a:pt x="4" y="35"/>
                  </a:lnTo>
                  <a:lnTo>
                    <a:pt x="4" y="47"/>
                  </a:lnTo>
                  <a:lnTo>
                    <a:pt x="0" y="53"/>
                  </a:lnTo>
                  <a:lnTo>
                    <a:pt x="12" y="47"/>
                  </a:lnTo>
                  <a:lnTo>
                    <a:pt x="22" y="39"/>
                  </a:lnTo>
                  <a:lnTo>
                    <a:pt x="33" y="29"/>
                  </a:lnTo>
                  <a:lnTo>
                    <a:pt x="41" y="19"/>
                  </a:lnTo>
                  <a:lnTo>
                    <a:pt x="45" y="10"/>
                  </a:lnTo>
                  <a:lnTo>
                    <a:pt x="47" y="0"/>
                  </a:ln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64" name="Freeform 36"/>
            <p:cNvSpPr>
              <a:spLocks/>
            </p:cNvSpPr>
            <p:nvPr/>
          </p:nvSpPr>
          <p:spPr bwMode="auto">
            <a:xfrm>
              <a:off x="4111" y="1507"/>
              <a:ext cx="47" cy="53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33" y="4"/>
                </a:cxn>
                <a:cxn ang="0">
                  <a:pos x="22" y="10"/>
                </a:cxn>
                <a:cxn ang="0">
                  <a:pos x="12" y="21"/>
                </a:cxn>
                <a:cxn ang="0">
                  <a:pos x="4" y="35"/>
                </a:cxn>
                <a:cxn ang="0">
                  <a:pos x="4" y="47"/>
                </a:cxn>
                <a:cxn ang="0">
                  <a:pos x="0" y="53"/>
                </a:cxn>
                <a:cxn ang="0">
                  <a:pos x="12" y="47"/>
                </a:cxn>
                <a:cxn ang="0">
                  <a:pos x="22" y="39"/>
                </a:cxn>
                <a:cxn ang="0">
                  <a:pos x="33" y="29"/>
                </a:cxn>
                <a:cxn ang="0">
                  <a:pos x="41" y="19"/>
                </a:cxn>
                <a:cxn ang="0">
                  <a:pos x="45" y="10"/>
                </a:cxn>
                <a:cxn ang="0">
                  <a:pos x="47" y="0"/>
                </a:cxn>
              </a:cxnLst>
              <a:rect l="0" t="0" r="r" b="b"/>
              <a:pathLst>
                <a:path w="47" h="53">
                  <a:moveTo>
                    <a:pt x="47" y="0"/>
                  </a:moveTo>
                  <a:lnTo>
                    <a:pt x="33" y="4"/>
                  </a:lnTo>
                  <a:lnTo>
                    <a:pt x="22" y="10"/>
                  </a:lnTo>
                  <a:lnTo>
                    <a:pt x="12" y="21"/>
                  </a:lnTo>
                  <a:lnTo>
                    <a:pt x="4" y="35"/>
                  </a:lnTo>
                  <a:lnTo>
                    <a:pt x="4" y="47"/>
                  </a:lnTo>
                  <a:lnTo>
                    <a:pt x="0" y="53"/>
                  </a:lnTo>
                  <a:lnTo>
                    <a:pt x="12" y="47"/>
                  </a:lnTo>
                  <a:lnTo>
                    <a:pt x="22" y="39"/>
                  </a:lnTo>
                  <a:lnTo>
                    <a:pt x="33" y="29"/>
                  </a:lnTo>
                  <a:lnTo>
                    <a:pt x="41" y="19"/>
                  </a:lnTo>
                  <a:lnTo>
                    <a:pt x="45" y="10"/>
                  </a:lnTo>
                  <a:lnTo>
                    <a:pt x="47" y="0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65" name="Freeform 37"/>
            <p:cNvSpPr>
              <a:spLocks/>
            </p:cNvSpPr>
            <p:nvPr/>
          </p:nvSpPr>
          <p:spPr bwMode="auto">
            <a:xfrm>
              <a:off x="4195" y="1521"/>
              <a:ext cx="242" cy="131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14" y="11"/>
                </a:cxn>
                <a:cxn ang="0">
                  <a:pos x="10" y="21"/>
                </a:cxn>
                <a:cxn ang="0">
                  <a:pos x="8" y="33"/>
                </a:cxn>
                <a:cxn ang="0">
                  <a:pos x="4" y="43"/>
                </a:cxn>
                <a:cxn ang="0">
                  <a:pos x="0" y="58"/>
                </a:cxn>
                <a:cxn ang="0">
                  <a:pos x="10" y="52"/>
                </a:cxn>
                <a:cxn ang="0">
                  <a:pos x="22" y="43"/>
                </a:cxn>
                <a:cxn ang="0">
                  <a:pos x="32" y="37"/>
                </a:cxn>
                <a:cxn ang="0">
                  <a:pos x="42" y="47"/>
                </a:cxn>
                <a:cxn ang="0">
                  <a:pos x="55" y="43"/>
                </a:cxn>
                <a:cxn ang="0">
                  <a:pos x="65" y="43"/>
                </a:cxn>
                <a:cxn ang="0">
                  <a:pos x="75" y="54"/>
                </a:cxn>
                <a:cxn ang="0">
                  <a:pos x="108" y="19"/>
                </a:cxn>
                <a:cxn ang="0">
                  <a:pos x="108" y="29"/>
                </a:cxn>
                <a:cxn ang="0">
                  <a:pos x="104" y="43"/>
                </a:cxn>
                <a:cxn ang="0">
                  <a:pos x="102" y="54"/>
                </a:cxn>
                <a:cxn ang="0">
                  <a:pos x="98" y="70"/>
                </a:cxn>
                <a:cxn ang="0">
                  <a:pos x="98" y="80"/>
                </a:cxn>
                <a:cxn ang="0">
                  <a:pos x="108" y="80"/>
                </a:cxn>
                <a:cxn ang="0">
                  <a:pos x="118" y="76"/>
                </a:cxn>
                <a:cxn ang="0">
                  <a:pos x="130" y="66"/>
                </a:cxn>
                <a:cxn ang="0">
                  <a:pos x="140" y="54"/>
                </a:cxn>
                <a:cxn ang="0">
                  <a:pos x="145" y="43"/>
                </a:cxn>
                <a:cxn ang="0">
                  <a:pos x="167" y="131"/>
                </a:cxn>
                <a:cxn ang="0">
                  <a:pos x="177" y="117"/>
                </a:cxn>
                <a:cxn ang="0">
                  <a:pos x="183" y="105"/>
                </a:cxn>
                <a:cxn ang="0">
                  <a:pos x="187" y="90"/>
                </a:cxn>
                <a:cxn ang="0">
                  <a:pos x="196" y="76"/>
                </a:cxn>
                <a:cxn ang="0">
                  <a:pos x="196" y="66"/>
                </a:cxn>
                <a:cxn ang="0">
                  <a:pos x="198" y="76"/>
                </a:cxn>
                <a:cxn ang="0">
                  <a:pos x="202" y="86"/>
                </a:cxn>
                <a:cxn ang="0">
                  <a:pos x="206" y="100"/>
                </a:cxn>
                <a:cxn ang="0">
                  <a:pos x="210" y="117"/>
                </a:cxn>
                <a:cxn ang="0">
                  <a:pos x="214" y="127"/>
                </a:cxn>
                <a:cxn ang="0">
                  <a:pos x="214" y="84"/>
                </a:cxn>
                <a:cxn ang="0">
                  <a:pos x="224" y="90"/>
                </a:cxn>
                <a:cxn ang="0">
                  <a:pos x="230" y="98"/>
                </a:cxn>
                <a:cxn ang="0">
                  <a:pos x="242" y="105"/>
                </a:cxn>
              </a:cxnLst>
              <a:rect l="0" t="0" r="r" b="b"/>
              <a:pathLst>
                <a:path w="242" h="131">
                  <a:moveTo>
                    <a:pt x="22" y="0"/>
                  </a:moveTo>
                  <a:lnTo>
                    <a:pt x="14" y="11"/>
                  </a:lnTo>
                  <a:lnTo>
                    <a:pt x="10" y="21"/>
                  </a:lnTo>
                  <a:lnTo>
                    <a:pt x="8" y="33"/>
                  </a:lnTo>
                  <a:lnTo>
                    <a:pt x="4" y="43"/>
                  </a:lnTo>
                  <a:lnTo>
                    <a:pt x="0" y="58"/>
                  </a:lnTo>
                  <a:lnTo>
                    <a:pt x="10" y="52"/>
                  </a:lnTo>
                  <a:lnTo>
                    <a:pt x="22" y="43"/>
                  </a:lnTo>
                  <a:lnTo>
                    <a:pt x="32" y="37"/>
                  </a:lnTo>
                  <a:lnTo>
                    <a:pt x="42" y="47"/>
                  </a:lnTo>
                  <a:lnTo>
                    <a:pt x="55" y="43"/>
                  </a:lnTo>
                  <a:lnTo>
                    <a:pt x="65" y="43"/>
                  </a:lnTo>
                  <a:lnTo>
                    <a:pt x="75" y="54"/>
                  </a:lnTo>
                  <a:lnTo>
                    <a:pt x="108" y="19"/>
                  </a:lnTo>
                  <a:lnTo>
                    <a:pt x="108" y="29"/>
                  </a:lnTo>
                  <a:lnTo>
                    <a:pt x="104" y="43"/>
                  </a:lnTo>
                  <a:lnTo>
                    <a:pt x="102" y="54"/>
                  </a:lnTo>
                  <a:lnTo>
                    <a:pt x="98" y="70"/>
                  </a:lnTo>
                  <a:lnTo>
                    <a:pt x="98" y="80"/>
                  </a:lnTo>
                  <a:lnTo>
                    <a:pt x="108" y="80"/>
                  </a:lnTo>
                  <a:lnTo>
                    <a:pt x="118" y="76"/>
                  </a:lnTo>
                  <a:lnTo>
                    <a:pt x="130" y="66"/>
                  </a:lnTo>
                  <a:lnTo>
                    <a:pt x="140" y="54"/>
                  </a:lnTo>
                  <a:lnTo>
                    <a:pt x="145" y="43"/>
                  </a:lnTo>
                  <a:lnTo>
                    <a:pt x="167" y="131"/>
                  </a:lnTo>
                  <a:lnTo>
                    <a:pt x="177" y="117"/>
                  </a:lnTo>
                  <a:lnTo>
                    <a:pt x="183" y="105"/>
                  </a:lnTo>
                  <a:lnTo>
                    <a:pt x="187" y="90"/>
                  </a:lnTo>
                  <a:lnTo>
                    <a:pt x="196" y="76"/>
                  </a:lnTo>
                  <a:lnTo>
                    <a:pt x="196" y="66"/>
                  </a:lnTo>
                  <a:lnTo>
                    <a:pt x="198" y="76"/>
                  </a:lnTo>
                  <a:lnTo>
                    <a:pt x="202" y="86"/>
                  </a:lnTo>
                  <a:lnTo>
                    <a:pt x="206" y="100"/>
                  </a:lnTo>
                  <a:lnTo>
                    <a:pt x="210" y="117"/>
                  </a:lnTo>
                  <a:lnTo>
                    <a:pt x="214" y="127"/>
                  </a:lnTo>
                  <a:lnTo>
                    <a:pt x="214" y="84"/>
                  </a:lnTo>
                  <a:lnTo>
                    <a:pt x="224" y="90"/>
                  </a:lnTo>
                  <a:lnTo>
                    <a:pt x="230" y="98"/>
                  </a:lnTo>
                  <a:lnTo>
                    <a:pt x="242" y="105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66" name="Freeform 38"/>
            <p:cNvSpPr>
              <a:spLocks/>
            </p:cNvSpPr>
            <p:nvPr/>
          </p:nvSpPr>
          <p:spPr bwMode="auto">
            <a:xfrm>
              <a:off x="4491" y="1644"/>
              <a:ext cx="26" cy="80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18" y="10"/>
                </a:cxn>
                <a:cxn ang="0">
                  <a:pos x="14" y="22"/>
                </a:cxn>
                <a:cxn ang="0">
                  <a:pos x="12" y="33"/>
                </a:cxn>
                <a:cxn ang="0">
                  <a:pos x="8" y="41"/>
                </a:cxn>
                <a:cxn ang="0">
                  <a:pos x="4" y="51"/>
                </a:cxn>
                <a:cxn ang="0">
                  <a:pos x="0" y="65"/>
                </a:cxn>
                <a:cxn ang="0">
                  <a:pos x="8" y="80"/>
                </a:cxn>
              </a:cxnLst>
              <a:rect l="0" t="0" r="r" b="b"/>
              <a:pathLst>
                <a:path w="26" h="80">
                  <a:moveTo>
                    <a:pt x="26" y="0"/>
                  </a:moveTo>
                  <a:lnTo>
                    <a:pt x="18" y="10"/>
                  </a:lnTo>
                  <a:lnTo>
                    <a:pt x="14" y="22"/>
                  </a:lnTo>
                  <a:lnTo>
                    <a:pt x="12" y="33"/>
                  </a:lnTo>
                  <a:lnTo>
                    <a:pt x="8" y="41"/>
                  </a:lnTo>
                  <a:lnTo>
                    <a:pt x="4" y="51"/>
                  </a:lnTo>
                  <a:lnTo>
                    <a:pt x="0" y="65"/>
                  </a:lnTo>
                  <a:lnTo>
                    <a:pt x="8" y="8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67" name="Freeform 39"/>
            <p:cNvSpPr>
              <a:spLocks/>
            </p:cNvSpPr>
            <p:nvPr/>
          </p:nvSpPr>
          <p:spPr bwMode="auto">
            <a:xfrm>
              <a:off x="4523" y="1654"/>
              <a:ext cx="47" cy="110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12"/>
                </a:cxn>
                <a:cxn ang="0">
                  <a:pos x="19" y="23"/>
                </a:cxn>
                <a:cxn ang="0">
                  <a:pos x="15" y="33"/>
                </a:cxn>
                <a:cxn ang="0">
                  <a:pos x="12" y="47"/>
                </a:cxn>
                <a:cxn ang="0">
                  <a:pos x="4" y="59"/>
                </a:cxn>
                <a:cxn ang="0">
                  <a:pos x="0" y="70"/>
                </a:cxn>
                <a:cxn ang="0">
                  <a:pos x="0" y="84"/>
                </a:cxn>
                <a:cxn ang="0">
                  <a:pos x="0" y="94"/>
                </a:cxn>
                <a:cxn ang="0">
                  <a:pos x="15" y="98"/>
                </a:cxn>
                <a:cxn ang="0">
                  <a:pos x="27" y="102"/>
                </a:cxn>
                <a:cxn ang="0">
                  <a:pos x="41" y="106"/>
                </a:cxn>
                <a:cxn ang="0">
                  <a:pos x="47" y="110"/>
                </a:cxn>
              </a:cxnLst>
              <a:rect l="0" t="0" r="r" b="b"/>
              <a:pathLst>
                <a:path w="47" h="110">
                  <a:moveTo>
                    <a:pt x="29" y="0"/>
                  </a:moveTo>
                  <a:lnTo>
                    <a:pt x="23" y="12"/>
                  </a:lnTo>
                  <a:lnTo>
                    <a:pt x="19" y="23"/>
                  </a:lnTo>
                  <a:lnTo>
                    <a:pt x="15" y="33"/>
                  </a:lnTo>
                  <a:lnTo>
                    <a:pt x="12" y="47"/>
                  </a:lnTo>
                  <a:lnTo>
                    <a:pt x="4" y="59"/>
                  </a:lnTo>
                  <a:lnTo>
                    <a:pt x="0" y="70"/>
                  </a:lnTo>
                  <a:lnTo>
                    <a:pt x="0" y="84"/>
                  </a:lnTo>
                  <a:lnTo>
                    <a:pt x="0" y="94"/>
                  </a:lnTo>
                  <a:lnTo>
                    <a:pt x="15" y="98"/>
                  </a:lnTo>
                  <a:lnTo>
                    <a:pt x="27" y="102"/>
                  </a:lnTo>
                  <a:lnTo>
                    <a:pt x="41" y="106"/>
                  </a:lnTo>
                  <a:lnTo>
                    <a:pt x="47" y="11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68" name="Freeform 40"/>
            <p:cNvSpPr>
              <a:spLocks/>
            </p:cNvSpPr>
            <p:nvPr/>
          </p:nvSpPr>
          <p:spPr bwMode="auto">
            <a:xfrm>
              <a:off x="4584" y="1699"/>
              <a:ext cx="51" cy="90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3" y="10"/>
                </a:cxn>
                <a:cxn ang="0">
                  <a:pos x="13" y="20"/>
                </a:cxn>
                <a:cxn ang="0">
                  <a:pos x="9" y="33"/>
                </a:cxn>
                <a:cxn ang="0">
                  <a:pos x="5" y="43"/>
                </a:cxn>
                <a:cxn ang="0">
                  <a:pos x="0" y="53"/>
                </a:cxn>
                <a:cxn ang="0">
                  <a:pos x="9" y="65"/>
                </a:cxn>
                <a:cxn ang="0">
                  <a:pos x="19" y="76"/>
                </a:cxn>
                <a:cxn ang="0">
                  <a:pos x="31" y="82"/>
                </a:cxn>
                <a:cxn ang="0">
                  <a:pos x="41" y="90"/>
                </a:cxn>
                <a:cxn ang="0">
                  <a:pos x="51" y="90"/>
                </a:cxn>
                <a:cxn ang="0">
                  <a:pos x="41" y="90"/>
                </a:cxn>
                <a:cxn ang="0">
                  <a:pos x="33" y="76"/>
                </a:cxn>
                <a:cxn ang="0">
                  <a:pos x="33" y="65"/>
                </a:cxn>
                <a:cxn ang="0">
                  <a:pos x="37" y="49"/>
                </a:cxn>
                <a:cxn ang="0">
                  <a:pos x="41" y="35"/>
                </a:cxn>
                <a:cxn ang="0">
                  <a:pos x="47" y="25"/>
                </a:cxn>
                <a:cxn ang="0">
                  <a:pos x="51" y="14"/>
                </a:cxn>
              </a:cxnLst>
              <a:rect l="0" t="0" r="r" b="b"/>
              <a:pathLst>
                <a:path w="51" h="90">
                  <a:moveTo>
                    <a:pt x="13" y="0"/>
                  </a:moveTo>
                  <a:lnTo>
                    <a:pt x="13" y="10"/>
                  </a:lnTo>
                  <a:lnTo>
                    <a:pt x="13" y="20"/>
                  </a:lnTo>
                  <a:lnTo>
                    <a:pt x="9" y="33"/>
                  </a:lnTo>
                  <a:lnTo>
                    <a:pt x="5" y="43"/>
                  </a:lnTo>
                  <a:lnTo>
                    <a:pt x="0" y="53"/>
                  </a:lnTo>
                  <a:lnTo>
                    <a:pt x="9" y="65"/>
                  </a:lnTo>
                  <a:lnTo>
                    <a:pt x="19" y="76"/>
                  </a:lnTo>
                  <a:lnTo>
                    <a:pt x="31" y="82"/>
                  </a:lnTo>
                  <a:lnTo>
                    <a:pt x="41" y="90"/>
                  </a:lnTo>
                  <a:lnTo>
                    <a:pt x="51" y="90"/>
                  </a:lnTo>
                  <a:lnTo>
                    <a:pt x="41" y="90"/>
                  </a:lnTo>
                  <a:lnTo>
                    <a:pt x="33" y="76"/>
                  </a:lnTo>
                  <a:lnTo>
                    <a:pt x="33" y="65"/>
                  </a:lnTo>
                  <a:lnTo>
                    <a:pt x="37" y="49"/>
                  </a:lnTo>
                  <a:lnTo>
                    <a:pt x="41" y="35"/>
                  </a:lnTo>
                  <a:lnTo>
                    <a:pt x="47" y="25"/>
                  </a:lnTo>
                  <a:lnTo>
                    <a:pt x="51" y="14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69" name="Freeform 41"/>
            <p:cNvSpPr>
              <a:spLocks/>
            </p:cNvSpPr>
            <p:nvPr/>
          </p:nvSpPr>
          <p:spPr bwMode="auto">
            <a:xfrm>
              <a:off x="4682" y="1732"/>
              <a:ext cx="47" cy="6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"/>
                </a:cxn>
                <a:cxn ang="0">
                  <a:pos x="0" y="24"/>
                </a:cxn>
                <a:cxn ang="0">
                  <a:pos x="0" y="34"/>
                </a:cxn>
                <a:cxn ang="0">
                  <a:pos x="0" y="47"/>
                </a:cxn>
                <a:cxn ang="0">
                  <a:pos x="0" y="57"/>
                </a:cxn>
                <a:cxn ang="0">
                  <a:pos x="11" y="61"/>
                </a:cxn>
                <a:cxn ang="0">
                  <a:pos x="19" y="57"/>
                </a:cxn>
                <a:cxn ang="0">
                  <a:pos x="33" y="47"/>
                </a:cxn>
                <a:cxn ang="0">
                  <a:pos x="41" y="34"/>
                </a:cxn>
                <a:cxn ang="0">
                  <a:pos x="47" y="28"/>
                </a:cxn>
              </a:cxnLst>
              <a:rect l="0" t="0" r="r" b="b"/>
              <a:pathLst>
                <a:path w="47" h="61">
                  <a:moveTo>
                    <a:pt x="0" y="0"/>
                  </a:moveTo>
                  <a:lnTo>
                    <a:pt x="0" y="14"/>
                  </a:lnTo>
                  <a:lnTo>
                    <a:pt x="0" y="24"/>
                  </a:lnTo>
                  <a:lnTo>
                    <a:pt x="0" y="34"/>
                  </a:lnTo>
                  <a:lnTo>
                    <a:pt x="0" y="47"/>
                  </a:lnTo>
                  <a:lnTo>
                    <a:pt x="0" y="57"/>
                  </a:lnTo>
                  <a:lnTo>
                    <a:pt x="11" y="61"/>
                  </a:lnTo>
                  <a:lnTo>
                    <a:pt x="19" y="57"/>
                  </a:lnTo>
                  <a:lnTo>
                    <a:pt x="33" y="47"/>
                  </a:lnTo>
                  <a:lnTo>
                    <a:pt x="41" y="34"/>
                  </a:lnTo>
                  <a:lnTo>
                    <a:pt x="47" y="28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70" name="Freeform 42"/>
            <p:cNvSpPr>
              <a:spLocks/>
            </p:cNvSpPr>
            <p:nvPr/>
          </p:nvSpPr>
          <p:spPr bwMode="auto">
            <a:xfrm>
              <a:off x="4758" y="1766"/>
              <a:ext cx="41" cy="56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12" y="0"/>
                </a:cxn>
                <a:cxn ang="0">
                  <a:pos x="22" y="13"/>
                </a:cxn>
                <a:cxn ang="0">
                  <a:pos x="29" y="19"/>
                </a:cxn>
                <a:cxn ang="0">
                  <a:pos x="33" y="31"/>
                </a:cxn>
                <a:cxn ang="0">
                  <a:pos x="41" y="41"/>
                </a:cxn>
                <a:cxn ang="0">
                  <a:pos x="41" y="47"/>
                </a:cxn>
                <a:cxn ang="0">
                  <a:pos x="29" y="51"/>
                </a:cxn>
                <a:cxn ang="0">
                  <a:pos x="18" y="56"/>
                </a:cxn>
                <a:cxn ang="0">
                  <a:pos x="8" y="51"/>
                </a:cxn>
                <a:cxn ang="0">
                  <a:pos x="0" y="47"/>
                </a:cxn>
              </a:cxnLst>
              <a:rect l="0" t="0" r="r" b="b"/>
              <a:pathLst>
                <a:path w="41" h="56">
                  <a:moveTo>
                    <a:pt x="41" y="0"/>
                  </a:moveTo>
                  <a:lnTo>
                    <a:pt x="12" y="0"/>
                  </a:lnTo>
                  <a:lnTo>
                    <a:pt x="22" y="13"/>
                  </a:lnTo>
                  <a:lnTo>
                    <a:pt x="29" y="19"/>
                  </a:lnTo>
                  <a:lnTo>
                    <a:pt x="33" y="31"/>
                  </a:lnTo>
                  <a:lnTo>
                    <a:pt x="41" y="41"/>
                  </a:lnTo>
                  <a:lnTo>
                    <a:pt x="41" y="47"/>
                  </a:lnTo>
                  <a:lnTo>
                    <a:pt x="29" y="51"/>
                  </a:lnTo>
                  <a:lnTo>
                    <a:pt x="18" y="56"/>
                  </a:lnTo>
                  <a:lnTo>
                    <a:pt x="8" y="51"/>
                  </a:lnTo>
                  <a:lnTo>
                    <a:pt x="0" y="47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71" name="Freeform 43"/>
            <p:cNvSpPr>
              <a:spLocks/>
            </p:cNvSpPr>
            <p:nvPr/>
          </p:nvSpPr>
          <p:spPr bwMode="auto">
            <a:xfrm>
              <a:off x="4831" y="1779"/>
              <a:ext cx="25" cy="49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21" y="2"/>
                </a:cxn>
                <a:cxn ang="0">
                  <a:pos x="21" y="10"/>
                </a:cxn>
                <a:cxn ang="0">
                  <a:pos x="19" y="14"/>
                </a:cxn>
                <a:cxn ang="0">
                  <a:pos x="19" y="20"/>
                </a:cxn>
                <a:cxn ang="0">
                  <a:pos x="15" y="24"/>
                </a:cxn>
                <a:cxn ang="0">
                  <a:pos x="11" y="32"/>
                </a:cxn>
                <a:cxn ang="0">
                  <a:pos x="7" y="34"/>
                </a:cxn>
                <a:cxn ang="0">
                  <a:pos x="7" y="43"/>
                </a:cxn>
                <a:cxn ang="0">
                  <a:pos x="2" y="47"/>
                </a:cxn>
                <a:cxn ang="0">
                  <a:pos x="0" y="49"/>
                </a:cxn>
              </a:cxnLst>
              <a:rect l="0" t="0" r="r" b="b"/>
              <a:pathLst>
                <a:path w="25" h="49">
                  <a:moveTo>
                    <a:pt x="25" y="0"/>
                  </a:moveTo>
                  <a:lnTo>
                    <a:pt x="21" y="2"/>
                  </a:lnTo>
                  <a:lnTo>
                    <a:pt x="21" y="10"/>
                  </a:lnTo>
                  <a:lnTo>
                    <a:pt x="19" y="14"/>
                  </a:lnTo>
                  <a:lnTo>
                    <a:pt x="19" y="20"/>
                  </a:lnTo>
                  <a:lnTo>
                    <a:pt x="15" y="24"/>
                  </a:lnTo>
                  <a:lnTo>
                    <a:pt x="11" y="32"/>
                  </a:lnTo>
                  <a:lnTo>
                    <a:pt x="7" y="34"/>
                  </a:lnTo>
                  <a:lnTo>
                    <a:pt x="7" y="43"/>
                  </a:lnTo>
                  <a:lnTo>
                    <a:pt x="2" y="47"/>
                  </a:lnTo>
                  <a:lnTo>
                    <a:pt x="0" y="49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72" name="Line 44"/>
            <p:cNvSpPr>
              <a:spLocks noChangeShapeType="1"/>
            </p:cNvSpPr>
            <p:nvPr/>
          </p:nvSpPr>
          <p:spPr bwMode="auto">
            <a:xfrm flipH="1">
              <a:off x="4893" y="1797"/>
              <a:ext cx="28" cy="6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73" name="Freeform 45"/>
            <p:cNvSpPr>
              <a:spLocks/>
            </p:cNvSpPr>
            <p:nvPr/>
          </p:nvSpPr>
          <p:spPr bwMode="auto">
            <a:xfrm>
              <a:off x="4866" y="1799"/>
              <a:ext cx="63" cy="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8"/>
                </a:cxn>
                <a:cxn ang="0">
                  <a:pos x="12" y="12"/>
                </a:cxn>
                <a:cxn ang="0">
                  <a:pos x="19" y="14"/>
                </a:cxn>
                <a:cxn ang="0">
                  <a:pos x="23" y="18"/>
                </a:cxn>
                <a:cxn ang="0">
                  <a:pos x="27" y="18"/>
                </a:cxn>
                <a:cxn ang="0">
                  <a:pos x="31" y="23"/>
                </a:cxn>
                <a:cxn ang="0">
                  <a:pos x="37" y="27"/>
                </a:cxn>
                <a:cxn ang="0">
                  <a:pos x="41" y="27"/>
                </a:cxn>
                <a:cxn ang="0">
                  <a:pos x="47" y="27"/>
                </a:cxn>
                <a:cxn ang="0">
                  <a:pos x="51" y="29"/>
                </a:cxn>
                <a:cxn ang="0">
                  <a:pos x="55" y="29"/>
                </a:cxn>
                <a:cxn ang="0">
                  <a:pos x="59" y="33"/>
                </a:cxn>
                <a:cxn ang="0">
                  <a:pos x="63" y="37"/>
                </a:cxn>
              </a:cxnLst>
              <a:rect l="0" t="0" r="r" b="b"/>
              <a:pathLst>
                <a:path w="63" h="37">
                  <a:moveTo>
                    <a:pt x="0" y="0"/>
                  </a:moveTo>
                  <a:lnTo>
                    <a:pt x="4" y="8"/>
                  </a:lnTo>
                  <a:lnTo>
                    <a:pt x="12" y="12"/>
                  </a:lnTo>
                  <a:lnTo>
                    <a:pt x="19" y="14"/>
                  </a:lnTo>
                  <a:lnTo>
                    <a:pt x="23" y="18"/>
                  </a:lnTo>
                  <a:lnTo>
                    <a:pt x="27" y="18"/>
                  </a:lnTo>
                  <a:lnTo>
                    <a:pt x="31" y="23"/>
                  </a:lnTo>
                  <a:lnTo>
                    <a:pt x="37" y="27"/>
                  </a:lnTo>
                  <a:lnTo>
                    <a:pt x="41" y="27"/>
                  </a:lnTo>
                  <a:lnTo>
                    <a:pt x="47" y="27"/>
                  </a:lnTo>
                  <a:lnTo>
                    <a:pt x="51" y="29"/>
                  </a:lnTo>
                  <a:lnTo>
                    <a:pt x="55" y="29"/>
                  </a:lnTo>
                  <a:lnTo>
                    <a:pt x="59" y="33"/>
                  </a:lnTo>
                  <a:lnTo>
                    <a:pt x="63" y="37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74" name="Freeform 46"/>
            <p:cNvSpPr>
              <a:spLocks/>
            </p:cNvSpPr>
            <p:nvPr/>
          </p:nvSpPr>
          <p:spPr bwMode="auto">
            <a:xfrm>
              <a:off x="4015" y="1673"/>
              <a:ext cx="816" cy="3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2"/>
                </a:cxn>
                <a:cxn ang="0">
                  <a:pos x="6" y="22"/>
                </a:cxn>
                <a:cxn ang="0">
                  <a:pos x="10" y="32"/>
                </a:cxn>
                <a:cxn ang="0">
                  <a:pos x="10" y="40"/>
                </a:cxn>
                <a:cxn ang="0">
                  <a:pos x="20" y="40"/>
                </a:cxn>
                <a:cxn ang="0">
                  <a:pos x="31" y="40"/>
                </a:cxn>
                <a:cxn ang="0">
                  <a:pos x="43" y="36"/>
                </a:cxn>
                <a:cxn ang="0">
                  <a:pos x="53" y="36"/>
                </a:cxn>
                <a:cxn ang="0">
                  <a:pos x="61" y="36"/>
                </a:cxn>
                <a:cxn ang="0">
                  <a:pos x="71" y="44"/>
                </a:cxn>
                <a:cxn ang="0">
                  <a:pos x="90" y="55"/>
                </a:cxn>
                <a:cxn ang="0">
                  <a:pos x="104" y="61"/>
                </a:cxn>
                <a:cxn ang="0">
                  <a:pos x="114" y="69"/>
                </a:cxn>
                <a:cxn ang="0">
                  <a:pos x="129" y="73"/>
                </a:cxn>
                <a:cxn ang="0">
                  <a:pos x="141" y="79"/>
                </a:cxn>
                <a:cxn ang="0">
                  <a:pos x="155" y="83"/>
                </a:cxn>
                <a:cxn ang="0">
                  <a:pos x="165" y="91"/>
                </a:cxn>
                <a:cxn ang="0">
                  <a:pos x="176" y="93"/>
                </a:cxn>
                <a:cxn ang="0">
                  <a:pos x="188" y="102"/>
                </a:cxn>
                <a:cxn ang="0">
                  <a:pos x="202" y="108"/>
                </a:cxn>
                <a:cxn ang="0">
                  <a:pos x="208" y="116"/>
                </a:cxn>
                <a:cxn ang="0">
                  <a:pos x="296" y="108"/>
                </a:cxn>
                <a:cxn ang="0">
                  <a:pos x="292" y="120"/>
                </a:cxn>
                <a:cxn ang="0">
                  <a:pos x="292" y="130"/>
                </a:cxn>
                <a:cxn ang="0">
                  <a:pos x="288" y="140"/>
                </a:cxn>
                <a:cxn ang="0">
                  <a:pos x="288" y="153"/>
                </a:cxn>
                <a:cxn ang="0">
                  <a:pos x="302" y="159"/>
                </a:cxn>
                <a:cxn ang="0">
                  <a:pos x="310" y="167"/>
                </a:cxn>
                <a:cxn ang="0">
                  <a:pos x="320" y="171"/>
                </a:cxn>
                <a:cxn ang="0">
                  <a:pos x="331" y="177"/>
                </a:cxn>
                <a:cxn ang="0">
                  <a:pos x="347" y="185"/>
                </a:cxn>
                <a:cxn ang="0">
                  <a:pos x="361" y="191"/>
                </a:cxn>
                <a:cxn ang="0">
                  <a:pos x="376" y="195"/>
                </a:cxn>
                <a:cxn ang="0">
                  <a:pos x="386" y="204"/>
                </a:cxn>
                <a:cxn ang="0">
                  <a:pos x="400" y="206"/>
                </a:cxn>
                <a:cxn ang="0">
                  <a:pos x="414" y="210"/>
                </a:cxn>
                <a:cxn ang="0">
                  <a:pos x="425" y="218"/>
                </a:cxn>
                <a:cxn ang="0">
                  <a:pos x="441" y="220"/>
                </a:cxn>
                <a:cxn ang="0">
                  <a:pos x="451" y="224"/>
                </a:cxn>
                <a:cxn ang="0">
                  <a:pos x="465" y="224"/>
                </a:cxn>
                <a:cxn ang="0">
                  <a:pos x="469" y="234"/>
                </a:cxn>
                <a:cxn ang="0">
                  <a:pos x="471" y="242"/>
                </a:cxn>
                <a:cxn ang="0">
                  <a:pos x="484" y="246"/>
                </a:cxn>
                <a:cxn ang="0">
                  <a:pos x="494" y="251"/>
                </a:cxn>
                <a:cxn ang="0">
                  <a:pos x="504" y="253"/>
                </a:cxn>
                <a:cxn ang="0">
                  <a:pos x="520" y="261"/>
                </a:cxn>
                <a:cxn ang="0">
                  <a:pos x="527" y="261"/>
                </a:cxn>
                <a:cxn ang="0">
                  <a:pos x="816" y="373"/>
                </a:cxn>
              </a:cxnLst>
              <a:rect l="0" t="0" r="r" b="b"/>
              <a:pathLst>
                <a:path w="816" h="373">
                  <a:moveTo>
                    <a:pt x="0" y="0"/>
                  </a:moveTo>
                  <a:lnTo>
                    <a:pt x="2" y="12"/>
                  </a:lnTo>
                  <a:lnTo>
                    <a:pt x="6" y="22"/>
                  </a:lnTo>
                  <a:lnTo>
                    <a:pt x="10" y="32"/>
                  </a:lnTo>
                  <a:lnTo>
                    <a:pt x="10" y="40"/>
                  </a:lnTo>
                  <a:lnTo>
                    <a:pt x="20" y="40"/>
                  </a:lnTo>
                  <a:lnTo>
                    <a:pt x="31" y="40"/>
                  </a:lnTo>
                  <a:lnTo>
                    <a:pt x="43" y="36"/>
                  </a:lnTo>
                  <a:lnTo>
                    <a:pt x="53" y="36"/>
                  </a:lnTo>
                  <a:lnTo>
                    <a:pt x="61" y="36"/>
                  </a:lnTo>
                  <a:lnTo>
                    <a:pt x="71" y="44"/>
                  </a:lnTo>
                  <a:lnTo>
                    <a:pt x="90" y="55"/>
                  </a:lnTo>
                  <a:lnTo>
                    <a:pt x="104" y="61"/>
                  </a:lnTo>
                  <a:lnTo>
                    <a:pt x="114" y="69"/>
                  </a:lnTo>
                  <a:lnTo>
                    <a:pt x="129" y="73"/>
                  </a:lnTo>
                  <a:lnTo>
                    <a:pt x="141" y="79"/>
                  </a:lnTo>
                  <a:lnTo>
                    <a:pt x="155" y="83"/>
                  </a:lnTo>
                  <a:lnTo>
                    <a:pt x="165" y="91"/>
                  </a:lnTo>
                  <a:lnTo>
                    <a:pt x="176" y="93"/>
                  </a:lnTo>
                  <a:lnTo>
                    <a:pt x="188" y="102"/>
                  </a:lnTo>
                  <a:lnTo>
                    <a:pt x="202" y="108"/>
                  </a:lnTo>
                  <a:lnTo>
                    <a:pt x="208" y="116"/>
                  </a:lnTo>
                  <a:lnTo>
                    <a:pt x="296" y="108"/>
                  </a:lnTo>
                  <a:lnTo>
                    <a:pt x="292" y="120"/>
                  </a:lnTo>
                  <a:lnTo>
                    <a:pt x="292" y="130"/>
                  </a:lnTo>
                  <a:lnTo>
                    <a:pt x="288" y="140"/>
                  </a:lnTo>
                  <a:lnTo>
                    <a:pt x="288" y="153"/>
                  </a:lnTo>
                  <a:lnTo>
                    <a:pt x="302" y="159"/>
                  </a:lnTo>
                  <a:lnTo>
                    <a:pt x="310" y="167"/>
                  </a:lnTo>
                  <a:lnTo>
                    <a:pt x="320" y="171"/>
                  </a:lnTo>
                  <a:lnTo>
                    <a:pt x="331" y="177"/>
                  </a:lnTo>
                  <a:lnTo>
                    <a:pt x="347" y="185"/>
                  </a:lnTo>
                  <a:lnTo>
                    <a:pt x="361" y="191"/>
                  </a:lnTo>
                  <a:lnTo>
                    <a:pt x="376" y="195"/>
                  </a:lnTo>
                  <a:lnTo>
                    <a:pt x="386" y="204"/>
                  </a:lnTo>
                  <a:lnTo>
                    <a:pt x="400" y="206"/>
                  </a:lnTo>
                  <a:lnTo>
                    <a:pt x="414" y="210"/>
                  </a:lnTo>
                  <a:lnTo>
                    <a:pt x="425" y="218"/>
                  </a:lnTo>
                  <a:lnTo>
                    <a:pt x="441" y="220"/>
                  </a:lnTo>
                  <a:lnTo>
                    <a:pt x="451" y="224"/>
                  </a:lnTo>
                  <a:lnTo>
                    <a:pt x="465" y="224"/>
                  </a:lnTo>
                  <a:lnTo>
                    <a:pt x="469" y="234"/>
                  </a:lnTo>
                  <a:lnTo>
                    <a:pt x="471" y="242"/>
                  </a:lnTo>
                  <a:lnTo>
                    <a:pt x="484" y="246"/>
                  </a:lnTo>
                  <a:lnTo>
                    <a:pt x="494" y="251"/>
                  </a:lnTo>
                  <a:lnTo>
                    <a:pt x="504" y="253"/>
                  </a:lnTo>
                  <a:lnTo>
                    <a:pt x="520" y="261"/>
                  </a:lnTo>
                  <a:lnTo>
                    <a:pt x="527" y="261"/>
                  </a:lnTo>
                  <a:lnTo>
                    <a:pt x="816" y="373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75" name="Freeform 47"/>
            <p:cNvSpPr>
              <a:spLocks/>
            </p:cNvSpPr>
            <p:nvPr/>
          </p:nvSpPr>
          <p:spPr bwMode="auto">
            <a:xfrm>
              <a:off x="3964" y="1779"/>
              <a:ext cx="802" cy="365"/>
            </a:xfrm>
            <a:custGeom>
              <a:avLst/>
              <a:gdLst/>
              <a:ahLst/>
              <a:cxnLst>
                <a:cxn ang="0">
                  <a:pos x="794" y="353"/>
                </a:cxn>
                <a:cxn ang="0">
                  <a:pos x="802" y="334"/>
                </a:cxn>
                <a:cxn ang="0">
                  <a:pos x="774" y="324"/>
                </a:cxn>
                <a:cxn ang="0">
                  <a:pos x="751" y="318"/>
                </a:cxn>
                <a:cxn ang="0">
                  <a:pos x="733" y="318"/>
                </a:cxn>
                <a:cxn ang="0">
                  <a:pos x="714" y="318"/>
                </a:cxn>
                <a:cxn ang="0">
                  <a:pos x="694" y="306"/>
                </a:cxn>
                <a:cxn ang="0">
                  <a:pos x="667" y="306"/>
                </a:cxn>
                <a:cxn ang="0">
                  <a:pos x="657" y="296"/>
                </a:cxn>
                <a:cxn ang="0">
                  <a:pos x="578" y="267"/>
                </a:cxn>
                <a:cxn ang="0">
                  <a:pos x="582" y="249"/>
                </a:cxn>
                <a:cxn ang="0">
                  <a:pos x="559" y="253"/>
                </a:cxn>
                <a:cxn ang="0">
                  <a:pos x="541" y="240"/>
                </a:cxn>
                <a:cxn ang="0">
                  <a:pos x="516" y="234"/>
                </a:cxn>
                <a:cxn ang="0">
                  <a:pos x="494" y="238"/>
                </a:cxn>
                <a:cxn ang="0">
                  <a:pos x="484" y="216"/>
                </a:cxn>
                <a:cxn ang="0">
                  <a:pos x="461" y="220"/>
                </a:cxn>
                <a:cxn ang="0">
                  <a:pos x="445" y="220"/>
                </a:cxn>
                <a:cxn ang="0">
                  <a:pos x="437" y="202"/>
                </a:cxn>
                <a:cxn ang="0">
                  <a:pos x="441" y="179"/>
                </a:cxn>
                <a:cxn ang="0">
                  <a:pos x="433" y="169"/>
                </a:cxn>
                <a:cxn ang="0">
                  <a:pos x="408" y="165"/>
                </a:cxn>
                <a:cxn ang="0">
                  <a:pos x="382" y="161"/>
                </a:cxn>
                <a:cxn ang="0">
                  <a:pos x="357" y="161"/>
                </a:cxn>
                <a:cxn ang="0">
                  <a:pos x="333" y="147"/>
                </a:cxn>
                <a:cxn ang="0">
                  <a:pos x="302" y="132"/>
                </a:cxn>
                <a:cxn ang="0">
                  <a:pos x="253" y="128"/>
                </a:cxn>
                <a:cxn ang="0">
                  <a:pos x="220" y="132"/>
                </a:cxn>
                <a:cxn ang="0">
                  <a:pos x="208" y="98"/>
                </a:cxn>
                <a:cxn ang="0">
                  <a:pos x="188" y="89"/>
                </a:cxn>
                <a:cxn ang="0">
                  <a:pos x="178" y="67"/>
                </a:cxn>
                <a:cxn ang="0">
                  <a:pos x="129" y="53"/>
                </a:cxn>
                <a:cxn ang="0">
                  <a:pos x="90" y="38"/>
                </a:cxn>
                <a:cxn ang="0">
                  <a:pos x="82" y="24"/>
                </a:cxn>
                <a:cxn ang="0">
                  <a:pos x="57" y="20"/>
                </a:cxn>
                <a:cxn ang="0">
                  <a:pos x="35" y="20"/>
                </a:cxn>
                <a:cxn ang="0">
                  <a:pos x="29" y="2"/>
                </a:cxn>
                <a:cxn ang="0">
                  <a:pos x="6" y="0"/>
                </a:cxn>
              </a:cxnLst>
              <a:rect l="0" t="0" r="r" b="b"/>
              <a:pathLst>
                <a:path w="802" h="365">
                  <a:moveTo>
                    <a:pt x="794" y="365"/>
                  </a:moveTo>
                  <a:lnTo>
                    <a:pt x="794" y="353"/>
                  </a:lnTo>
                  <a:lnTo>
                    <a:pt x="798" y="343"/>
                  </a:lnTo>
                  <a:lnTo>
                    <a:pt x="802" y="334"/>
                  </a:lnTo>
                  <a:lnTo>
                    <a:pt x="774" y="357"/>
                  </a:lnTo>
                  <a:lnTo>
                    <a:pt x="774" y="324"/>
                  </a:lnTo>
                  <a:lnTo>
                    <a:pt x="761" y="318"/>
                  </a:lnTo>
                  <a:lnTo>
                    <a:pt x="751" y="318"/>
                  </a:lnTo>
                  <a:lnTo>
                    <a:pt x="741" y="318"/>
                  </a:lnTo>
                  <a:lnTo>
                    <a:pt x="733" y="318"/>
                  </a:lnTo>
                  <a:lnTo>
                    <a:pt x="727" y="306"/>
                  </a:lnTo>
                  <a:lnTo>
                    <a:pt x="714" y="318"/>
                  </a:lnTo>
                  <a:lnTo>
                    <a:pt x="704" y="310"/>
                  </a:lnTo>
                  <a:lnTo>
                    <a:pt x="694" y="306"/>
                  </a:lnTo>
                  <a:lnTo>
                    <a:pt x="680" y="306"/>
                  </a:lnTo>
                  <a:lnTo>
                    <a:pt x="667" y="306"/>
                  </a:lnTo>
                  <a:lnTo>
                    <a:pt x="661" y="306"/>
                  </a:lnTo>
                  <a:lnTo>
                    <a:pt x="657" y="296"/>
                  </a:lnTo>
                  <a:lnTo>
                    <a:pt x="651" y="285"/>
                  </a:lnTo>
                  <a:lnTo>
                    <a:pt x="578" y="267"/>
                  </a:lnTo>
                  <a:lnTo>
                    <a:pt x="578" y="257"/>
                  </a:lnTo>
                  <a:lnTo>
                    <a:pt x="582" y="249"/>
                  </a:lnTo>
                  <a:lnTo>
                    <a:pt x="571" y="249"/>
                  </a:lnTo>
                  <a:lnTo>
                    <a:pt x="559" y="253"/>
                  </a:lnTo>
                  <a:lnTo>
                    <a:pt x="549" y="253"/>
                  </a:lnTo>
                  <a:lnTo>
                    <a:pt x="541" y="240"/>
                  </a:lnTo>
                  <a:lnTo>
                    <a:pt x="531" y="238"/>
                  </a:lnTo>
                  <a:lnTo>
                    <a:pt x="516" y="234"/>
                  </a:lnTo>
                  <a:lnTo>
                    <a:pt x="506" y="238"/>
                  </a:lnTo>
                  <a:lnTo>
                    <a:pt x="494" y="238"/>
                  </a:lnTo>
                  <a:lnTo>
                    <a:pt x="494" y="212"/>
                  </a:lnTo>
                  <a:lnTo>
                    <a:pt x="484" y="216"/>
                  </a:lnTo>
                  <a:lnTo>
                    <a:pt x="473" y="216"/>
                  </a:lnTo>
                  <a:lnTo>
                    <a:pt x="461" y="220"/>
                  </a:lnTo>
                  <a:lnTo>
                    <a:pt x="451" y="224"/>
                  </a:lnTo>
                  <a:lnTo>
                    <a:pt x="445" y="220"/>
                  </a:lnTo>
                  <a:lnTo>
                    <a:pt x="437" y="212"/>
                  </a:lnTo>
                  <a:lnTo>
                    <a:pt x="437" y="202"/>
                  </a:lnTo>
                  <a:lnTo>
                    <a:pt x="437" y="191"/>
                  </a:lnTo>
                  <a:lnTo>
                    <a:pt x="441" y="179"/>
                  </a:lnTo>
                  <a:lnTo>
                    <a:pt x="445" y="173"/>
                  </a:lnTo>
                  <a:lnTo>
                    <a:pt x="433" y="169"/>
                  </a:lnTo>
                  <a:lnTo>
                    <a:pt x="418" y="165"/>
                  </a:lnTo>
                  <a:lnTo>
                    <a:pt x="408" y="165"/>
                  </a:lnTo>
                  <a:lnTo>
                    <a:pt x="394" y="161"/>
                  </a:lnTo>
                  <a:lnTo>
                    <a:pt x="382" y="161"/>
                  </a:lnTo>
                  <a:lnTo>
                    <a:pt x="367" y="161"/>
                  </a:lnTo>
                  <a:lnTo>
                    <a:pt x="357" y="161"/>
                  </a:lnTo>
                  <a:lnTo>
                    <a:pt x="347" y="161"/>
                  </a:lnTo>
                  <a:lnTo>
                    <a:pt x="333" y="147"/>
                  </a:lnTo>
                  <a:lnTo>
                    <a:pt x="318" y="136"/>
                  </a:lnTo>
                  <a:lnTo>
                    <a:pt x="302" y="132"/>
                  </a:lnTo>
                  <a:lnTo>
                    <a:pt x="286" y="128"/>
                  </a:lnTo>
                  <a:lnTo>
                    <a:pt x="253" y="128"/>
                  </a:lnTo>
                  <a:lnTo>
                    <a:pt x="235" y="132"/>
                  </a:lnTo>
                  <a:lnTo>
                    <a:pt x="220" y="132"/>
                  </a:lnTo>
                  <a:lnTo>
                    <a:pt x="220" y="98"/>
                  </a:lnTo>
                  <a:lnTo>
                    <a:pt x="208" y="98"/>
                  </a:lnTo>
                  <a:lnTo>
                    <a:pt x="198" y="94"/>
                  </a:lnTo>
                  <a:lnTo>
                    <a:pt x="188" y="89"/>
                  </a:lnTo>
                  <a:lnTo>
                    <a:pt x="180" y="79"/>
                  </a:lnTo>
                  <a:lnTo>
                    <a:pt x="178" y="67"/>
                  </a:lnTo>
                  <a:lnTo>
                    <a:pt x="133" y="65"/>
                  </a:lnTo>
                  <a:lnTo>
                    <a:pt x="129" y="53"/>
                  </a:lnTo>
                  <a:lnTo>
                    <a:pt x="126" y="43"/>
                  </a:lnTo>
                  <a:lnTo>
                    <a:pt x="90" y="38"/>
                  </a:lnTo>
                  <a:lnTo>
                    <a:pt x="90" y="28"/>
                  </a:lnTo>
                  <a:lnTo>
                    <a:pt x="82" y="24"/>
                  </a:lnTo>
                  <a:lnTo>
                    <a:pt x="67" y="24"/>
                  </a:lnTo>
                  <a:lnTo>
                    <a:pt x="57" y="20"/>
                  </a:lnTo>
                  <a:lnTo>
                    <a:pt x="43" y="20"/>
                  </a:lnTo>
                  <a:lnTo>
                    <a:pt x="35" y="20"/>
                  </a:lnTo>
                  <a:lnTo>
                    <a:pt x="29" y="10"/>
                  </a:lnTo>
                  <a:lnTo>
                    <a:pt x="29" y="2"/>
                  </a:lnTo>
                  <a:lnTo>
                    <a:pt x="18" y="2"/>
                  </a:lnTo>
                  <a:lnTo>
                    <a:pt x="6" y="0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76" name="Freeform 48"/>
            <p:cNvSpPr>
              <a:spLocks/>
            </p:cNvSpPr>
            <p:nvPr/>
          </p:nvSpPr>
          <p:spPr bwMode="auto">
            <a:xfrm>
              <a:off x="3917" y="1844"/>
              <a:ext cx="776" cy="408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35" y="49"/>
                </a:cxn>
                <a:cxn ang="0">
                  <a:pos x="57" y="49"/>
                </a:cxn>
                <a:cxn ang="0">
                  <a:pos x="80" y="49"/>
                </a:cxn>
                <a:cxn ang="0">
                  <a:pos x="86" y="67"/>
                </a:cxn>
                <a:cxn ang="0">
                  <a:pos x="104" y="71"/>
                </a:cxn>
                <a:cxn ang="0">
                  <a:pos x="98" y="90"/>
                </a:cxn>
                <a:cxn ang="0">
                  <a:pos x="122" y="86"/>
                </a:cxn>
                <a:cxn ang="0">
                  <a:pos x="137" y="86"/>
                </a:cxn>
                <a:cxn ang="0">
                  <a:pos x="147" y="108"/>
                </a:cxn>
                <a:cxn ang="0">
                  <a:pos x="184" y="112"/>
                </a:cxn>
                <a:cxn ang="0">
                  <a:pos x="194" y="133"/>
                </a:cxn>
                <a:cxn ang="0">
                  <a:pos x="216" y="137"/>
                </a:cxn>
                <a:cxn ang="0">
                  <a:pos x="241" y="141"/>
                </a:cxn>
                <a:cxn ang="0">
                  <a:pos x="259" y="147"/>
                </a:cxn>
                <a:cxn ang="0">
                  <a:pos x="253" y="169"/>
                </a:cxn>
                <a:cxn ang="0">
                  <a:pos x="278" y="175"/>
                </a:cxn>
                <a:cxn ang="0">
                  <a:pos x="300" y="175"/>
                </a:cxn>
                <a:cxn ang="0">
                  <a:pos x="314" y="188"/>
                </a:cxn>
                <a:cxn ang="0">
                  <a:pos x="339" y="194"/>
                </a:cxn>
                <a:cxn ang="0">
                  <a:pos x="357" y="198"/>
                </a:cxn>
                <a:cxn ang="0">
                  <a:pos x="367" y="212"/>
                </a:cxn>
                <a:cxn ang="0">
                  <a:pos x="371" y="227"/>
                </a:cxn>
                <a:cxn ang="0">
                  <a:pos x="394" y="231"/>
                </a:cxn>
                <a:cxn ang="0">
                  <a:pos x="414" y="235"/>
                </a:cxn>
                <a:cxn ang="0">
                  <a:pos x="412" y="255"/>
                </a:cxn>
                <a:cxn ang="0">
                  <a:pos x="427" y="255"/>
                </a:cxn>
                <a:cxn ang="0">
                  <a:pos x="445" y="249"/>
                </a:cxn>
                <a:cxn ang="0">
                  <a:pos x="455" y="267"/>
                </a:cxn>
                <a:cxn ang="0">
                  <a:pos x="492" y="259"/>
                </a:cxn>
                <a:cxn ang="0">
                  <a:pos x="494" y="278"/>
                </a:cxn>
                <a:cxn ang="0">
                  <a:pos x="516" y="286"/>
                </a:cxn>
                <a:cxn ang="0">
                  <a:pos x="539" y="288"/>
                </a:cxn>
                <a:cxn ang="0">
                  <a:pos x="553" y="302"/>
                </a:cxn>
                <a:cxn ang="0">
                  <a:pos x="582" y="310"/>
                </a:cxn>
                <a:cxn ang="0">
                  <a:pos x="610" y="347"/>
                </a:cxn>
                <a:cxn ang="0">
                  <a:pos x="629" y="339"/>
                </a:cxn>
                <a:cxn ang="0">
                  <a:pos x="653" y="361"/>
                </a:cxn>
                <a:cxn ang="0">
                  <a:pos x="680" y="375"/>
                </a:cxn>
                <a:cxn ang="0">
                  <a:pos x="698" y="398"/>
                </a:cxn>
                <a:cxn ang="0">
                  <a:pos x="718" y="386"/>
                </a:cxn>
                <a:cxn ang="0">
                  <a:pos x="737" y="382"/>
                </a:cxn>
                <a:cxn ang="0">
                  <a:pos x="747" y="400"/>
                </a:cxn>
                <a:cxn ang="0">
                  <a:pos x="759" y="400"/>
                </a:cxn>
                <a:cxn ang="0">
                  <a:pos x="776" y="394"/>
                </a:cxn>
              </a:cxnLst>
              <a:rect l="0" t="0" r="r" b="b"/>
              <a:pathLst>
                <a:path w="776" h="408">
                  <a:moveTo>
                    <a:pt x="0" y="0"/>
                  </a:moveTo>
                  <a:lnTo>
                    <a:pt x="0" y="39"/>
                  </a:lnTo>
                  <a:lnTo>
                    <a:pt x="35" y="39"/>
                  </a:lnTo>
                  <a:lnTo>
                    <a:pt x="35" y="49"/>
                  </a:lnTo>
                  <a:lnTo>
                    <a:pt x="47" y="49"/>
                  </a:lnTo>
                  <a:lnTo>
                    <a:pt x="57" y="49"/>
                  </a:lnTo>
                  <a:lnTo>
                    <a:pt x="67" y="49"/>
                  </a:lnTo>
                  <a:lnTo>
                    <a:pt x="80" y="49"/>
                  </a:lnTo>
                  <a:lnTo>
                    <a:pt x="86" y="49"/>
                  </a:lnTo>
                  <a:lnTo>
                    <a:pt x="86" y="67"/>
                  </a:lnTo>
                  <a:lnTo>
                    <a:pt x="98" y="71"/>
                  </a:lnTo>
                  <a:lnTo>
                    <a:pt x="104" y="71"/>
                  </a:lnTo>
                  <a:lnTo>
                    <a:pt x="100" y="82"/>
                  </a:lnTo>
                  <a:lnTo>
                    <a:pt x="98" y="90"/>
                  </a:lnTo>
                  <a:lnTo>
                    <a:pt x="112" y="90"/>
                  </a:lnTo>
                  <a:lnTo>
                    <a:pt x="122" y="86"/>
                  </a:lnTo>
                  <a:lnTo>
                    <a:pt x="129" y="86"/>
                  </a:lnTo>
                  <a:lnTo>
                    <a:pt x="137" y="86"/>
                  </a:lnTo>
                  <a:lnTo>
                    <a:pt x="145" y="96"/>
                  </a:lnTo>
                  <a:lnTo>
                    <a:pt x="147" y="108"/>
                  </a:lnTo>
                  <a:lnTo>
                    <a:pt x="151" y="112"/>
                  </a:lnTo>
                  <a:lnTo>
                    <a:pt x="184" y="112"/>
                  </a:lnTo>
                  <a:lnTo>
                    <a:pt x="192" y="122"/>
                  </a:lnTo>
                  <a:lnTo>
                    <a:pt x="194" y="133"/>
                  </a:lnTo>
                  <a:lnTo>
                    <a:pt x="206" y="137"/>
                  </a:lnTo>
                  <a:lnTo>
                    <a:pt x="216" y="137"/>
                  </a:lnTo>
                  <a:lnTo>
                    <a:pt x="231" y="137"/>
                  </a:lnTo>
                  <a:lnTo>
                    <a:pt x="241" y="141"/>
                  </a:lnTo>
                  <a:lnTo>
                    <a:pt x="253" y="143"/>
                  </a:lnTo>
                  <a:lnTo>
                    <a:pt x="259" y="147"/>
                  </a:lnTo>
                  <a:lnTo>
                    <a:pt x="241" y="165"/>
                  </a:lnTo>
                  <a:lnTo>
                    <a:pt x="253" y="169"/>
                  </a:lnTo>
                  <a:lnTo>
                    <a:pt x="267" y="173"/>
                  </a:lnTo>
                  <a:lnTo>
                    <a:pt x="278" y="175"/>
                  </a:lnTo>
                  <a:lnTo>
                    <a:pt x="288" y="175"/>
                  </a:lnTo>
                  <a:lnTo>
                    <a:pt x="300" y="175"/>
                  </a:lnTo>
                  <a:lnTo>
                    <a:pt x="310" y="175"/>
                  </a:lnTo>
                  <a:lnTo>
                    <a:pt x="314" y="188"/>
                  </a:lnTo>
                  <a:lnTo>
                    <a:pt x="318" y="194"/>
                  </a:lnTo>
                  <a:lnTo>
                    <a:pt x="339" y="194"/>
                  </a:lnTo>
                  <a:lnTo>
                    <a:pt x="349" y="198"/>
                  </a:lnTo>
                  <a:lnTo>
                    <a:pt x="357" y="198"/>
                  </a:lnTo>
                  <a:lnTo>
                    <a:pt x="367" y="202"/>
                  </a:lnTo>
                  <a:lnTo>
                    <a:pt x="367" y="212"/>
                  </a:lnTo>
                  <a:lnTo>
                    <a:pt x="361" y="220"/>
                  </a:lnTo>
                  <a:lnTo>
                    <a:pt x="371" y="227"/>
                  </a:lnTo>
                  <a:lnTo>
                    <a:pt x="382" y="231"/>
                  </a:lnTo>
                  <a:lnTo>
                    <a:pt x="394" y="231"/>
                  </a:lnTo>
                  <a:lnTo>
                    <a:pt x="404" y="235"/>
                  </a:lnTo>
                  <a:lnTo>
                    <a:pt x="414" y="235"/>
                  </a:lnTo>
                  <a:lnTo>
                    <a:pt x="414" y="245"/>
                  </a:lnTo>
                  <a:lnTo>
                    <a:pt x="412" y="255"/>
                  </a:lnTo>
                  <a:lnTo>
                    <a:pt x="414" y="263"/>
                  </a:lnTo>
                  <a:lnTo>
                    <a:pt x="427" y="255"/>
                  </a:lnTo>
                  <a:lnTo>
                    <a:pt x="433" y="253"/>
                  </a:lnTo>
                  <a:lnTo>
                    <a:pt x="445" y="249"/>
                  </a:lnTo>
                  <a:lnTo>
                    <a:pt x="451" y="259"/>
                  </a:lnTo>
                  <a:lnTo>
                    <a:pt x="455" y="267"/>
                  </a:lnTo>
                  <a:lnTo>
                    <a:pt x="455" y="278"/>
                  </a:lnTo>
                  <a:lnTo>
                    <a:pt x="492" y="259"/>
                  </a:lnTo>
                  <a:lnTo>
                    <a:pt x="494" y="267"/>
                  </a:lnTo>
                  <a:lnTo>
                    <a:pt x="494" y="278"/>
                  </a:lnTo>
                  <a:lnTo>
                    <a:pt x="506" y="278"/>
                  </a:lnTo>
                  <a:lnTo>
                    <a:pt x="516" y="286"/>
                  </a:lnTo>
                  <a:lnTo>
                    <a:pt x="527" y="292"/>
                  </a:lnTo>
                  <a:lnTo>
                    <a:pt x="539" y="288"/>
                  </a:lnTo>
                  <a:lnTo>
                    <a:pt x="549" y="296"/>
                  </a:lnTo>
                  <a:lnTo>
                    <a:pt x="553" y="302"/>
                  </a:lnTo>
                  <a:lnTo>
                    <a:pt x="559" y="310"/>
                  </a:lnTo>
                  <a:lnTo>
                    <a:pt x="582" y="310"/>
                  </a:lnTo>
                  <a:lnTo>
                    <a:pt x="600" y="349"/>
                  </a:lnTo>
                  <a:lnTo>
                    <a:pt x="610" y="347"/>
                  </a:lnTo>
                  <a:lnTo>
                    <a:pt x="621" y="343"/>
                  </a:lnTo>
                  <a:lnTo>
                    <a:pt x="629" y="339"/>
                  </a:lnTo>
                  <a:lnTo>
                    <a:pt x="639" y="347"/>
                  </a:lnTo>
                  <a:lnTo>
                    <a:pt x="653" y="361"/>
                  </a:lnTo>
                  <a:lnTo>
                    <a:pt x="665" y="365"/>
                  </a:lnTo>
                  <a:lnTo>
                    <a:pt x="680" y="375"/>
                  </a:lnTo>
                  <a:lnTo>
                    <a:pt x="690" y="386"/>
                  </a:lnTo>
                  <a:lnTo>
                    <a:pt x="698" y="398"/>
                  </a:lnTo>
                  <a:lnTo>
                    <a:pt x="708" y="390"/>
                  </a:lnTo>
                  <a:lnTo>
                    <a:pt x="718" y="386"/>
                  </a:lnTo>
                  <a:lnTo>
                    <a:pt x="729" y="382"/>
                  </a:lnTo>
                  <a:lnTo>
                    <a:pt x="737" y="382"/>
                  </a:lnTo>
                  <a:lnTo>
                    <a:pt x="741" y="390"/>
                  </a:lnTo>
                  <a:lnTo>
                    <a:pt x="747" y="400"/>
                  </a:lnTo>
                  <a:lnTo>
                    <a:pt x="751" y="408"/>
                  </a:lnTo>
                  <a:lnTo>
                    <a:pt x="759" y="400"/>
                  </a:lnTo>
                  <a:lnTo>
                    <a:pt x="770" y="394"/>
                  </a:lnTo>
                  <a:lnTo>
                    <a:pt x="776" y="394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77" name="Freeform 49"/>
            <p:cNvSpPr>
              <a:spLocks/>
            </p:cNvSpPr>
            <p:nvPr/>
          </p:nvSpPr>
          <p:spPr bwMode="auto">
            <a:xfrm>
              <a:off x="3870" y="1952"/>
              <a:ext cx="808" cy="408"/>
            </a:xfrm>
            <a:custGeom>
              <a:avLst/>
              <a:gdLst/>
              <a:ahLst/>
              <a:cxnLst>
                <a:cxn ang="0">
                  <a:pos x="18" y="6"/>
                </a:cxn>
                <a:cxn ang="0">
                  <a:pos x="49" y="29"/>
                </a:cxn>
                <a:cxn ang="0">
                  <a:pos x="82" y="53"/>
                </a:cxn>
                <a:cxn ang="0">
                  <a:pos x="108" y="67"/>
                </a:cxn>
                <a:cxn ang="0">
                  <a:pos x="129" y="80"/>
                </a:cxn>
                <a:cxn ang="0">
                  <a:pos x="147" y="90"/>
                </a:cxn>
                <a:cxn ang="0">
                  <a:pos x="184" y="104"/>
                </a:cxn>
                <a:cxn ang="0">
                  <a:pos x="198" y="123"/>
                </a:cxn>
                <a:cxn ang="0">
                  <a:pos x="216" y="141"/>
                </a:cxn>
                <a:cxn ang="0">
                  <a:pos x="223" y="155"/>
                </a:cxn>
                <a:cxn ang="0">
                  <a:pos x="241" y="155"/>
                </a:cxn>
                <a:cxn ang="0">
                  <a:pos x="263" y="159"/>
                </a:cxn>
                <a:cxn ang="0">
                  <a:pos x="286" y="159"/>
                </a:cxn>
                <a:cxn ang="0">
                  <a:pos x="302" y="192"/>
                </a:cxn>
                <a:cxn ang="0">
                  <a:pos x="357" y="210"/>
                </a:cxn>
                <a:cxn ang="0">
                  <a:pos x="474" y="241"/>
                </a:cxn>
                <a:cxn ang="0">
                  <a:pos x="465" y="259"/>
                </a:cxn>
                <a:cxn ang="0">
                  <a:pos x="488" y="274"/>
                </a:cxn>
                <a:cxn ang="0">
                  <a:pos x="506" y="290"/>
                </a:cxn>
                <a:cxn ang="0">
                  <a:pos x="527" y="292"/>
                </a:cxn>
                <a:cxn ang="0">
                  <a:pos x="549" y="304"/>
                </a:cxn>
                <a:cxn ang="0">
                  <a:pos x="570" y="325"/>
                </a:cxn>
                <a:cxn ang="0">
                  <a:pos x="616" y="337"/>
                </a:cxn>
                <a:cxn ang="0">
                  <a:pos x="633" y="357"/>
                </a:cxn>
                <a:cxn ang="0">
                  <a:pos x="653" y="365"/>
                </a:cxn>
                <a:cxn ang="0">
                  <a:pos x="676" y="372"/>
                </a:cxn>
                <a:cxn ang="0">
                  <a:pos x="690" y="380"/>
                </a:cxn>
                <a:cxn ang="0">
                  <a:pos x="704" y="390"/>
                </a:cxn>
                <a:cxn ang="0">
                  <a:pos x="727" y="390"/>
                </a:cxn>
                <a:cxn ang="0">
                  <a:pos x="727" y="400"/>
                </a:cxn>
                <a:cxn ang="0">
                  <a:pos x="747" y="400"/>
                </a:cxn>
                <a:cxn ang="0">
                  <a:pos x="765" y="404"/>
                </a:cxn>
                <a:cxn ang="0">
                  <a:pos x="784" y="394"/>
                </a:cxn>
                <a:cxn ang="0">
                  <a:pos x="808" y="394"/>
                </a:cxn>
              </a:cxnLst>
              <a:rect l="0" t="0" r="r" b="b"/>
              <a:pathLst>
                <a:path w="808" h="408">
                  <a:moveTo>
                    <a:pt x="0" y="0"/>
                  </a:moveTo>
                  <a:lnTo>
                    <a:pt x="18" y="6"/>
                  </a:lnTo>
                  <a:lnTo>
                    <a:pt x="33" y="18"/>
                  </a:lnTo>
                  <a:lnTo>
                    <a:pt x="49" y="29"/>
                  </a:lnTo>
                  <a:lnTo>
                    <a:pt x="65" y="39"/>
                  </a:lnTo>
                  <a:lnTo>
                    <a:pt x="82" y="53"/>
                  </a:lnTo>
                  <a:lnTo>
                    <a:pt x="100" y="65"/>
                  </a:lnTo>
                  <a:lnTo>
                    <a:pt x="108" y="67"/>
                  </a:lnTo>
                  <a:lnTo>
                    <a:pt x="118" y="72"/>
                  </a:lnTo>
                  <a:lnTo>
                    <a:pt x="129" y="80"/>
                  </a:lnTo>
                  <a:lnTo>
                    <a:pt x="141" y="80"/>
                  </a:lnTo>
                  <a:lnTo>
                    <a:pt x="147" y="90"/>
                  </a:lnTo>
                  <a:lnTo>
                    <a:pt x="151" y="100"/>
                  </a:lnTo>
                  <a:lnTo>
                    <a:pt x="184" y="104"/>
                  </a:lnTo>
                  <a:lnTo>
                    <a:pt x="188" y="114"/>
                  </a:lnTo>
                  <a:lnTo>
                    <a:pt x="198" y="123"/>
                  </a:lnTo>
                  <a:lnTo>
                    <a:pt x="208" y="131"/>
                  </a:lnTo>
                  <a:lnTo>
                    <a:pt x="216" y="141"/>
                  </a:lnTo>
                  <a:lnTo>
                    <a:pt x="220" y="151"/>
                  </a:lnTo>
                  <a:lnTo>
                    <a:pt x="223" y="155"/>
                  </a:lnTo>
                  <a:lnTo>
                    <a:pt x="231" y="155"/>
                  </a:lnTo>
                  <a:lnTo>
                    <a:pt x="241" y="155"/>
                  </a:lnTo>
                  <a:lnTo>
                    <a:pt x="253" y="155"/>
                  </a:lnTo>
                  <a:lnTo>
                    <a:pt x="263" y="159"/>
                  </a:lnTo>
                  <a:lnTo>
                    <a:pt x="274" y="159"/>
                  </a:lnTo>
                  <a:lnTo>
                    <a:pt x="286" y="159"/>
                  </a:lnTo>
                  <a:lnTo>
                    <a:pt x="296" y="161"/>
                  </a:lnTo>
                  <a:lnTo>
                    <a:pt x="302" y="192"/>
                  </a:lnTo>
                  <a:lnTo>
                    <a:pt x="353" y="198"/>
                  </a:lnTo>
                  <a:lnTo>
                    <a:pt x="357" y="210"/>
                  </a:lnTo>
                  <a:lnTo>
                    <a:pt x="365" y="216"/>
                  </a:lnTo>
                  <a:lnTo>
                    <a:pt x="474" y="241"/>
                  </a:lnTo>
                  <a:lnTo>
                    <a:pt x="470" y="253"/>
                  </a:lnTo>
                  <a:lnTo>
                    <a:pt x="465" y="259"/>
                  </a:lnTo>
                  <a:lnTo>
                    <a:pt x="476" y="267"/>
                  </a:lnTo>
                  <a:lnTo>
                    <a:pt x="488" y="274"/>
                  </a:lnTo>
                  <a:lnTo>
                    <a:pt x="498" y="286"/>
                  </a:lnTo>
                  <a:lnTo>
                    <a:pt x="506" y="290"/>
                  </a:lnTo>
                  <a:lnTo>
                    <a:pt x="516" y="286"/>
                  </a:lnTo>
                  <a:lnTo>
                    <a:pt x="527" y="292"/>
                  </a:lnTo>
                  <a:lnTo>
                    <a:pt x="539" y="296"/>
                  </a:lnTo>
                  <a:lnTo>
                    <a:pt x="549" y="304"/>
                  </a:lnTo>
                  <a:lnTo>
                    <a:pt x="563" y="319"/>
                  </a:lnTo>
                  <a:lnTo>
                    <a:pt x="570" y="325"/>
                  </a:lnTo>
                  <a:lnTo>
                    <a:pt x="570" y="337"/>
                  </a:lnTo>
                  <a:lnTo>
                    <a:pt x="616" y="337"/>
                  </a:lnTo>
                  <a:lnTo>
                    <a:pt x="621" y="347"/>
                  </a:lnTo>
                  <a:lnTo>
                    <a:pt x="633" y="357"/>
                  </a:lnTo>
                  <a:lnTo>
                    <a:pt x="643" y="361"/>
                  </a:lnTo>
                  <a:lnTo>
                    <a:pt x="653" y="365"/>
                  </a:lnTo>
                  <a:lnTo>
                    <a:pt x="668" y="370"/>
                  </a:lnTo>
                  <a:lnTo>
                    <a:pt x="676" y="372"/>
                  </a:lnTo>
                  <a:lnTo>
                    <a:pt x="686" y="372"/>
                  </a:lnTo>
                  <a:lnTo>
                    <a:pt x="690" y="380"/>
                  </a:lnTo>
                  <a:lnTo>
                    <a:pt x="694" y="390"/>
                  </a:lnTo>
                  <a:lnTo>
                    <a:pt x="704" y="390"/>
                  </a:lnTo>
                  <a:lnTo>
                    <a:pt x="714" y="390"/>
                  </a:lnTo>
                  <a:lnTo>
                    <a:pt x="727" y="390"/>
                  </a:lnTo>
                  <a:lnTo>
                    <a:pt x="733" y="394"/>
                  </a:lnTo>
                  <a:lnTo>
                    <a:pt x="727" y="400"/>
                  </a:lnTo>
                  <a:lnTo>
                    <a:pt x="737" y="404"/>
                  </a:lnTo>
                  <a:lnTo>
                    <a:pt x="747" y="400"/>
                  </a:lnTo>
                  <a:lnTo>
                    <a:pt x="755" y="400"/>
                  </a:lnTo>
                  <a:lnTo>
                    <a:pt x="765" y="404"/>
                  </a:lnTo>
                  <a:lnTo>
                    <a:pt x="774" y="408"/>
                  </a:lnTo>
                  <a:lnTo>
                    <a:pt x="784" y="394"/>
                  </a:lnTo>
                  <a:lnTo>
                    <a:pt x="798" y="408"/>
                  </a:lnTo>
                  <a:lnTo>
                    <a:pt x="808" y="394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78" name="Freeform 50"/>
            <p:cNvSpPr>
              <a:spLocks/>
            </p:cNvSpPr>
            <p:nvPr/>
          </p:nvSpPr>
          <p:spPr bwMode="auto">
            <a:xfrm>
              <a:off x="3811" y="2032"/>
              <a:ext cx="771" cy="479"/>
            </a:xfrm>
            <a:custGeom>
              <a:avLst/>
              <a:gdLst/>
              <a:ahLst/>
              <a:cxnLst>
                <a:cxn ang="0">
                  <a:pos x="4" y="10"/>
                </a:cxn>
                <a:cxn ang="0">
                  <a:pos x="12" y="18"/>
                </a:cxn>
                <a:cxn ang="0">
                  <a:pos x="30" y="14"/>
                </a:cxn>
                <a:cxn ang="0">
                  <a:pos x="32" y="32"/>
                </a:cxn>
                <a:cxn ang="0">
                  <a:pos x="55" y="39"/>
                </a:cxn>
                <a:cxn ang="0">
                  <a:pos x="73" y="34"/>
                </a:cxn>
                <a:cxn ang="0">
                  <a:pos x="108" y="71"/>
                </a:cxn>
                <a:cxn ang="0">
                  <a:pos x="130" y="79"/>
                </a:cxn>
                <a:cxn ang="0">
                  <a:pos x="153" y="98"/>
                </a:cxn>
                <a:cxn ang="0">
                  <a:pos x="171" y="114"/>
                </a:cxn>
                <a:cxn ang="0">
                  <a:pos x="173" y="136"/>
                </a:cxn>
                <a:cxn ang="0">
                  <a:pos x="186" y="145"/>
                </a:cxn>
                <a:cxn ang="0">
                  <a:pos x="210" y="147"/>
                </a:cxn>
                <a:cxn ang="0">
                  <a:pos x="224" y="165"/>
                </a:cxn>
                <a:cxn ang="0">
                  <a:pos x="251" y="173"/>
                </a:cxn>
                <a:cxn ang="0">
                  <a:pos x="279" y="177"/>
                </a:cxn>
                <a:cxn ang="0">
                  <a:pos x="282" y="192"/>
                </a:cxn>
                <a:cxn ang="0">
                  <a:pos x="294" y="206"/>
                </a:cxn>
                <a:cxn ang="0">
                  <a:pos x="314" y="216"/>
                </a:cxn>
                <a:cxn ang="0">
                  <a:pos x="341" y="226"/>
                </a:cxn>
                <a:cxn ang="0">
                  <a:pos x="365" y="241"/>
                </a:cxn>
                <a:cxn ang="0">
                  <a:pos x="392" y="259"/>
                </a:cxn>
                <a:cxn ang="0">
                  <a:pos x="412" y="273"/>
                </a:cxn>
                <a:cxn ang="0">
                  <a:pos x="435" y="304"/>
                </a:cxn>
                <a:cxn ang="0">
                  <a:pos x="496" y="314"/>
                </a:cxn>
                <a:cxn ang="0">
                  <a:pos x="524" y="328"/>
                </a:cxn>
                <a:cxn ang="0">
                  <a:pos x="539" y="347"/>
                </a:cxn>
                <a:cxn ang="0">
                  <a:pos x="580" y="361"/>
                </a:cxn>
                <a:cxn ang="0">
                  <a:pos x="594" y="379"/>
                </a:cxn>
                <a:cxn ang="0">
                  <a:pos x="608" y="408"/>
                </a:cxn>
                <a:cxn ang="0">
                  <a:pos x="629" y="404"/>
                </a:cxn>
                <a:cxn ang="0">
                  <a:pos x="647" y="398"/>
                </a:cxn>
                <a:cxn ang="0">
                  <a:pos x="641" y="412"/>
                </a:cxn>
                <a:cxn ang="0">
                  <a:pos x="665" y="430"/>
                </a:cxn>
                <a:cxn ang="0">
                  <a:pos x="684" y="430"/>
                </a:cxn>
                <a:cxn ang="0">
                  <a:pos x="692" y="441"/>
                </a:cxn>
                <a:cxn ang="0">
                  <a:pos x="688" y="459"/>
                </a:cxn>
                <a:cxn ang="0">
                  <a:pos x="708" y="463"/>
                </a:cxn>
                <a:cxn ang="0">
                  <a:pos x="720" y="469"/>
                </a:cxn>
                <a:cxn ang="0">
                  <a:pos x="727" y="479"/>
                </a:cxn>
                <a:cxn ang="0">
                  <a:pos x="749" y="479"/>
                </a:cxn>
                <a:cxn ang="0">
                  <a:pos x="771" y="479"/>
                </a:cxn>
              </a:cxnLst>
              <a:rect l="0" t="0" r="r" b="b"/>
              <a:pathLst>
                <a:path w="771" h="479">
                  <a:moveTo>
                    <a:pt x="8" y="0"/>
                  </a:moveTo>
                  <a:lnTo>
                    <a:pt x="4" y="10"/>
                  </a:lnTo>
                  <a:lnTo>
                    <a:pt x="0" y="20"/>
                  </a:lnTo>
                  <a:lnTo>
                    <a:pt x="12" y="18"/>
                  </a:lnTo>
                  <a:lnTo>
                    <a:pt x="22" y="14"/>
                  </a:lnTo>
                  <a:lnTo>
                    <a:pt x="30" y="14"/>
                  </a:lnTo>
                  <a:lnTo>
                    <a:pt x="30" y="24"/>
                  </a:lnTo>
                  <a:lnTo>
                    <a:pt x="32" y="32"/>
                  </a:lnTo>
                  <a:lnTo>
                    <a:pt x="45" y="43"/>
                  </a:lnTo>
                  <a:lnTo>
                    <a:pt x="55" y="39"/>
                  </a:lnTo>
                  <a:lnTo>
                    <a:pt x="65" y="39"/>
                  </a:lnTo>
                  <a:lnTo>
                    <a:pt x="73" y="34"/>
                  </a:lnTo>
                  <a:lnTo>
                    <a:pt x="94" y="71"/>
                  </a:lnTo>
                  <a:lnTo>
                    <a:pt x="108" y="71"/>
                  </a:lnTo>
                  <a:lnTo>
                    <a:pt x="120" y="75"/>
                  </a:lnTo>
                  <a:lnTo>
                    <a:pt x="130" y="79"/>
                  </a:lnTo>
                  <a:lnTo>
                    <a:pt x="141" y="85"/>
                  </a:lnTo>
                  <a:lnTo>
                    <a:pt x="153" y="98"/>
                  </a:lnTo>
                  <a:lnTo>
                    <a:pt x="163" y="104"/>
                  </a:lnTo>
                  <a:lnTo>
                    <a:pt x="171" y="114"/>
                  </a:lnTo>
                  <a:lnTo>
                    <a:pt x="171" y="126"/>
                  </a:lnTo>
                  <a:lnTo>
                    <a:pt x="173" y="136"/>
                  </a:lnTo>
                  <a:lnTo>
                    <a:pt x="173" y="145"/>
                  </a:lnTo>
                  <a:lnTo>
                    <a:pt x="186" y="145"/>
                  </a:lnTo>
                  <a:lnTo>
                    <a:pt x="200" y="145"/>
                  </a:lnTo>
                  <a:lnTo>
                    <a:pt x="210" y="147"/>
                  </a:lnTo>
                  <a:lnTo>
                    <a:pt x="220" y="155"/>
                  </a:lnTo>
                  <a:lnTo>
                    <a:pt x="224" y="165"/>
                  </a:lnTo>
                  <a:lnTo>
                    <a:pt x="239" y="169"/>
                  </a:lnTo>
                  <a:lnTo>
                    <a:pt x="251" y="173"/>
                  </a:lnTo>
                  <a:lnTo>
                    <a:pt x="265" y="173"/>
                  </a:lnTo>
                  <a:lnTo>
                    <a:pt x="279" y="177"/>
                  </a:lnTo>
                  <a:lnTo>
                    <a:pt x="286" y="179"/>
                  </a:lnTo>
                  <a:lnTo>
                    <a:pt x="282" y="192"/>
                  </a:lnTo>
                  <a:lnTo>
                    <a:pt x="279" y="198"/>
                  </a:lnTo>
                  <a:lnTo>
                    <a:pt x="294" y="206"/>
                  </a:lnTo>
                  <a:lnTo>
                    <a:pt x="304" y="210"/>
                  </a:lnTo>
                  <a:lnTo>
                    <a:pt x="314" y="216"/>
                  </a:lnTo>
                  <a:lnTo>
                    <a:pt x="326" y="220"/>
                  </a:lnTo>
                  <a:lnTo>
                    <a:pt x="341" y="226"/>
                  </a:lnTo>
                  <a:lnTo>
                    <a:pt x="355" y="234"/>
                  </a:lnTo>
                  <a:lnTo>
                    <a:pt x="365" y="241"/>
                  </a:lnTo>
                  <a:lnTo>
                    <a:pt x="380" y="249"/>
                  </a:lnTo>
                  <a:lnTo>
                    <a:pt x="392" y="259"/>
                  </a:lnTo>
                  <a:lnTo>
                    <a:pt x="406" y="267"/>
                  </a:lnTo>
                  <a:lnTo>
                    <a:pt x="412" y="273"/>
                  </a:lnTo>
                  <a:lnTo>
                    <a:pt x="426" y="290"/>
                  </a:lnTo>
                  <a:lnTo>
                    <a:pt x="435" y="304"/>
                  </a:lnTo>
                  <a:lnTo>
                    <a:pt x="492" y="304"/>
                  </a:lnTo>
                  <a:lnTo>
                    <a:pt x="496" y="314"/>
                  </a:lnTo>
                  <a:lnTo>
                    <a:pt x="502" y="320"/>
                  </a:lnTo>
                  <a:lnTo>
                    <a:pt x="524" y="328"/>
                  </a:lnTo>
                  <a:lnTo>
                    <a:pt x="533" y="336"/>
                  </a:lnTo>
                  <a:lnTo>
                    <a:pt x="539" y="347"/>
                  </a:lnTo>
                  <a:lnTo>
                    <a:pt x="571" y="351"/>
                  </a:lnTo>
                  <a:lnTo>
                    <a:pt x="580" y="361"/>
                  </a:lnTo>
                  <a:lnTo>
                    <a:pt x="586" y="371"/>
                  </a:lnTo>
                  <a:lnTo>
                    <a:pt x="594" y="379"/>
                  </a:lnTo>
                  <a:lnTo>
                    <a:pt x="600" y="390"/>
                  </a:lnTo>
                  <a:lnTo>
                    <a:pt x="608" y="408"/>
                  </a:lnTo>
                  <a:lnTo>
                    <a:pt x="614" y="408"/>
                  </a:lnTo>
                  <a:lnTo>
                    <a:pt x="629" y="404"/>
                  </a:lnTo>
                  <a:lnTo>
                    <a:pt x="637" y="400"/>
                  </a:lnTo>
                  <a:lnTo>
                    <a:pt x="647" y="398"/>
                  </a:lnTo>
                  <a:lnTo>
                    <a:pt x="645" y="404"/>
                  </a:lnTo>
                  <a:lnTo>
                    <a:pt x="641" y="412"/>
                  </a:lnTo>
                  <a:lnTo>
                    <a:pt x="655" y="422"/>
                  </a:lnTo>
                  <a:lnTo>
                    <a:pt x="665" y="430"/>
                  </a:lnTo>
                  <a:lnTo>
                    <a:pt x="675" y="430"/>
                  </a:lnTo>
                  <a:lnTo>
                    <a:pt x="684" y="430"/>
                  </a:lnTo>
                  <a:lnTo>
                    <a:pt x="694" y="430"/>
                  </a:lnTo>
                  <a:lnTo>
                    <a:pt x="692" y="441"/>
                  </a:lnTo>
                  <a:lnTo>
                    <a:pt x="692" y="451"/>
                  </a:lnTo>
                  <a:lnTo>
                    <a:pt x="688" y="459"/>
                  </a:lnTo>
                  <a:lnTo>
                    <a:pt x="698" y="463"/>
                  </a:lnTo>
                  <a:lnTo>
                    <a:pt x="708" y="463"/>
                  </a:lnTo>
                  <a:lnTo>
                    <a:pt x="716" y="463"/>
                  </a:lnTo>
                  <a:lnTo>
                    <a:pt x="720" y="469"/>
                  </a:lnTo>
                  <a:lnTo>
                    <a:pt x="716" y="477"/>
                  </a:lnTo>
                  <a:lnTo>
                    <a:pt x="727" y="479"/>
                  </a:lnTo>
                  <a:lnTo>
                    <a:pt x="739" y="479"/>
                  </a:lnTo>
                  <a:lnTo>
                    <a:pt x="749" y="479"/>
                  </a:lnTo>
                  <a:lnTo>
                    <a:pt x="759" y="479"/>
                  </a:lnTo>
                  <a:lnTo>
                    <a:pt x="771" y="479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79" name="Freeform 51"/>
            <p:cNvSpPr>
              <a:spLocks/>
            </p:cNvSpPr>
            <p:nvPr/>
          </p:nvSpPr>
          <p:spPr bwMode="auto">
            <a:xfrm>
              <a:off x="3731" y="2122"/>
              <a:ext cx="774" cy="485"/>
            </a:xfrm>
            <a:custGeom>
              <a:avLst/>
              <a:gdLst/>
              <a:ahLst/>
              <a:cxnLst>
                <a:cxn ang="0">
                  <a:pos x="12" y="8"/>
                </a:cxn>
                <a:cxn ang="0">
                  <a:pos x="12" y="24"/>
                </a:cxn>
                <a:cxn ang="0">
                  <a:pos x="19" y="42"/>
                </a:cxn>
                <a:cxn ang="0">
                  <a:pos x="41" y="46"/>
                </a:cxn>
                <a:cxn ang="0">
                  <a:pos x="64" y="40"/>
                </a:cxn>
                <a:cxn ang="0">
                  <a:pos x="59" y="55"/>
                </a:cxn>
                <a:cxn ang="0">
                  <a:pos x="64" y="75"/>
                </a:cxn>
                <a:cxn ang="0">
                  <a:pos x="74" y="93"/>
                </a:cxn>
                <a:cxn ang="0">
                  <a:pos x="94" y="97"/>
                </a:cxn>
                <a:cxn ang="0">
                  <a:pos x="117" y="108"/>
                </a:cxn>
                <a:cxn ang="0">
                  <a:pos x="145" y="120"/>
                </a:cxn>
                <a:cxn ang="0">
                  <a:pos x="157" y="140"/>
                </a:cxn>
                <a:cxn ang="0">
                  <a:pos x="178" y="144"/>
                </a:cxn>
                <a:cxn ang="0">
                  <a:pos x="200" y="151"/>
                </a:cxn>
                <a:cxn ang="0">
                  <a:pos x="215" y="177"/>
                </a:cxn>
                <a:cxn ang="0">
                  <a:pos x="243" y="202"/>
                </a:cxn>
                <a:cxn ang="0">
                  <a:pos x="280" y="224"/>
                </a:cxn>
                <a:cxn ang="0">
                  <a:pos x="313" y="230"/>
                </a:cxn>
                <a:cxn ang="0">
                  <a:pos x="315" y="253"/>
                </a:cxn>
                <a:cxn ang="0">
                  <a:pos x="331" y="267"/>
                </a:cxn>
                <a:cxn ang="0">
                  <a:pos x="362" y="271"/>
                </a:cxn>
                <a:cxn ang="0">
                  <a:pos x="392" y="275"/>
                </a:cxn>
                <a:cxn ang="0">
                  <a:pos x="421" y="285"/>
                </a:cxn>
                <a:cxn ang="0">
                  <a:pos x="441" y="318"/>
                </a:cxn>
                <a:cxn ang="0">
                  <a:pos x="460" y="318"/>
                </a:cxn>
                <a:cxn ang="0">
                  <a:pos x="478" y="326"/>
                </a:cxn>
                <a:cxn ang="0">
                  <a:pos x="500" y="328"/>
                </a:cxn>
                <a:cxn ang="0">
                  <a:pos x="521" y="351"/>
                </a:cxn>
                <a:cxn ang="0">
                  <a:pos x="547" y="365"/>
                </a:cxn>
                <a:cxn ang="0">
                  <a:pos x="572" y="369"/>
                </a:cxn>
                <a:cxn ang="0">
                  <a:pos x="576" y="389"/>
                </a:cxn>
                <a:cxn ang="0">
                  <a:pos x="660" y="406"/>
                </a:cxn>
                <a:cxn ang="0">
                  <a:pos x="655" y="426"/>
                </a:cxn>
                <a:cxn ang="0">
                  <a:pos x="666" y="440"/>
                </a:cxn>
                <a:cxn ang="0">
                  <a:pos x="692" y="449"/>
                </a:cxn>
                <a:cxn ang="0">
                  <a:pos x="721" y="459"/>
                </a:cxn>
                <a:cxn ang="0">
                  <a:pos x="745" y="469"/>
                </a:cxn>
                <a:cxn ang="0">
                  <a:pos x="745" y="485"/>
                </a:cxn>
                <a:cxn ang="0">
                  <a:pos x="764" y="477"/>
                </a:cxn>
              </a:cxnLst>
              <a:rect l="0" t="0" r="r" b="b"/>
              <a:pathLst>
                <a:path w="774" h="485">
                  <a:moveTo>
                    <a:pt x="19" y="0"/>
                  </a:moveTo>
                  <a:lnTo>
                    <a:pt x="12" y="8"/>
                  </a:lnTo>
                  <a:lnTo>
                    <a:pt x="0" y="18"/>
                  </a:lnTo>
                  <a:lnTo>
                    <a:pt x="12" y="24"/>
                  </a:lnTo>
                  <a:lnTo>
                    <a:pt x="23" y="32"/>
                  </a:lnTo>
                  <a:lnTo>
                    <a:pt x="19" y="42"/>
                  </a:lnTo>
                  <a:lnTo>
                    <a:pt x="27" y="46"/>
                  </a:lnTo>
                  <a:lnTo>
                    <a:pt x="41" y="46"/>
                  </a:lnTo>
                  <a:lnTo>
                    <a:pt x="51" y="42"/>
                  </a:lnTo>
                  <a:lnTo>
                    <a:pt x="64" y="40"/>
                  </a:lnTo>
                  <a:lnTo>
                    <a:pt x="64" y="51"/>
                  </a:lnTo>
                  <a:lnTo>
                    <a:pt x="59" y="55"/>
                  </a:lnTo>
                  <a:lnTo>
                    <a:pt x="64" y="65"/>
                  </a:lnTo>
                  <a:lnTo>
                    <a:pt x="64" y="75"/>
                  </a:lnTo>
                  <a:lnTo>
                    <a:pt x="66" y="87"/>
                  </a:lnTo>
                  <a:lnTo>
                    <a:pt x="74" y="93"/>
                  </a:lnTo>
                  <a:lnTo>
                    <a:pt x="84" y="97"/>
                  </a:lnTo>
                  <a:lnTo>
                    <a:pt x="94" y="97"/>
                  </a:lnTo>
                  <a:lnTo>
                    <a:pt x="106" y="102"/>
                  </a:lnTo>
                  <a:lnTo>
                    <a:pt x="117" y="108"/>
                  </a:lnTo>
                  <a:lnTo>
                    <a:pt x="125" y="120"/>
                  </a:lnTo>
                  <a:lnTo>
                    <a:pt x="145" y="120"/>
                  </a:lnTo>
                  <a:lnTo>
                    <a:pt x="149" y="130"/>
                  </a:lnTo>
                  <a:lnTo>
                    <a:pt x="157" y="140"/>
                  </a:lnTo>
                  <a:lnTo>
                    <a:pt x="168" y="144"/>
                  </a:lnTo>
                  <a:lnTo>
                    <a:pt x="178" y="144"/>
                  </a:lnTo>
                  <a:lnTo>
                    <a:pt x="188" y="149"/>
                  </a:lnTo>
                  <a:lnTo>
                    <a:pt x="200" y="151"/>
                  </a:lnTo>
                  <a:lnTo>
                    <a:pt x="206" y="163"/>
                  </a:lnTo>
                  <a:lnTo>
                    <a:pt x="215" y="177"/>
                  </a:lnTo>
                  <a:lnTo>
                    <a:pt x="229" y="191"/>
                  </a:lnTo>
                  <a:lnTo>
                    <a:pt x="243" y="202"/>
                  </a:lnTo>
                  <a:lnTo>
                    <a:pt x="262" y="214"/>
                  </a:lnTo>
                  <a:lnTo>
                    <a:pt x="280" y="224"/>
                  </a:lnTo>
                  <a:lnTo>
                    <a:pt x="298" y="228"/>
                  </a:lnTo>
                  <a:lnTo>
                    <a:pt x="313" y="230"/>
                  </a:lnTo>
                  <a:lnTo>
                    <a:pt x="315" y="242"/>
                  </a:lnTo>
                  <a:lnTo>
                    <a:pt x="315" y="253"/>
                  </a:lnTo>
                  <a:lnTo>
                    <a:pt x="319" y="263"/>
                  </a:lnTo>
                  <a:lnTo>
                    <a:pt x="331" y="267"/>
                  </a:lnTo>
                  <a:lnTo>
                    <a:pt x="345" y="267"/>
                  </a:lnTo>
                  <a:lnTo>
                    <a:pt x="362" y="271"/>
                  </a:lnTo>
                  <a:lnTo>
                    <a:pt x="378" y="271"/>
                  </a:lnTo>
                  <a:lnTo>
                    <a:pt x="392" y="275"/>
                  </a:lnTo>
                  <a:lnTo>
                    <a:pt x="406" y="281"/>
                  </a:lnTo>
                  <a:lnTo>
                    <a:pt x="421" y="285"/>
                  </a:lnTo>
                  <a:lnTo>
                    <a:pt x="435" y="289"/>
                  </a:lnTo>
                  <a:lnTo>
                    <a:pt x="441" y="318"/>
                  </a:lnTo>
                  <a:lnTo>
                    <a:pt x="449" y="318"/>
                  </a:lnTo>
                  <a:lnTo>
                    <a:pt x="460" y="318"/>
                  </a:lnTo>
                  <a:lnTo>
                    <a:pt x="472" y="322"/>
                  </a:lnTo>
                  <a:lnTo>
                    <a:pt x="478" y="326"/>
                  </a:lnTo>
                  <a:lnTo>
                    <a:pt x="488" y="326"/>
                  </a:lnTo>
                  <a:lnTo>
                    <a:pt x="500" y="328"/>
                  </a:lnTo>
                  <a:lnTo>
                    <a:pt x="521" y="340"/>
                  </a:lnTo>
                  <a:lnTo>
                    <a:pt x="521" y="351"/>
                  </a:lnTo>
                  <a:lnTo>
                    <a:pt x="533" y="361"/>
                  </a:lnTo>
                  <a:lnTo>
                    <a:pt x="547" y="365"/>
                  </a:lnTo>
                  <a:lnTo>
                    <a:pt x="557" y="369"/>
                  </a:lnTo>
                  <a:lnTo>
                    <a:pt x="572" y="369"/>
                  </a:lnTo>
                  <a:lnTo>
                    <a:pt x="572" y="379"/>
                  </a:lnTo>
                  <a:lnTo>
                    <a:pt x="576" y="389"/>
                  </a:lnTo>
                  <a:lnTo>
                    <a:pt x="580" y="398"/>
                  </a:lnTo>
                  <a:lnTo>
                    <a:pt x="660" y="406"/>
                  </a:lnTo>
                  <a:lnTo>
                    <a:pt x="660" y="416"/>
                  </a:lnTo>
                  <a:lnTo>
                    <a:pt x="655" y="426"/>
                  </a:lnTo>
                  <a:lnTo>
                    <a:pt x="651" y="436"/>
                  </a:lnTo>
                  <a:lnTo>
                    <a:pt x="666" y="440"/>
                  </a:lnTo>
                  <a:lnTo>
                    <a:pt x="680" y="444"/>
                  </a:lnTo>
                  <a:lnTo>
                    <a:pt x="692" y="449"/>
                  </a:lnTo>
                  <a:lnTo>
                    <a:pt x="706" y="455"/>
                  </a:lnTo>
                  <a:lnTo>
                    <a:pt x="721" y="459"/>
                  </a:lnTo>
                  <a:lnTo>
                    <a:pt x="735" y="463"/>
                  </a:lnTo>
                  <a:lnTo>
                    <a:pt x="745" y="469"/>
                  </a:lnTo>
                  <a:lnTo>
                    <a:pt x="755" y="473"/>
                  </a:lnTo>
                  <a:lnTo>
                    <a:pt x="745" y="485"/>
                  </a:lnTo>
                  <a:lnTo>
                    <a:pt x="755" y="485"/>
                  </a:lnTo>
                  <a:lnTo>
                    <a:pt x="764" y="477"/>
                  </a:lnTo>
                  <a:lnTo>
                    <a:pt x="774" y="481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80" name="Freeform 52"/>
            <p:cNvSpPr>
              <a:spLocks/>
            </p:cNvSpPr>
            <p:nvPr/>
          </p:nvSpPr>
          <p:spPr bwMode="auto">
            <a:xfrm>
              <a:off x="3670" y="2226"/>
              <a:ext cx="731" cy="491"/>
            </a:xfrm>
            <a:custGeom>
              <a:avLst/>
              <a:gdLst/>
              <a:ahLst/>
              <a:cxnLst>
                <a:cxn ang="0">
                  <a:pos x="4" y="8"/>
                </a:cxn>
                <a:cxn ang="0">
                  <a:pos x="4" y="30"/>
                </a:cxn>
                <a:cxn ang="0">
                  <a:pos x="22" y="30"/>
                </a:cxn>
                <a:cxn ang="0">
                  <a:pos x="37" y="36"/>
                </a:cxn>
                <a:cxn ang="0">
                  <a:pos x="69" y="51"/>
                </a:cxn>
                <a:cxn ang="0">
                  <a:pos x="73" y="69"/>
                </a:cxn>
                <a:cxn ang="0">
                  <a:pos x="94" y="73"/>
                </a:cxn>
                <a:cxn ang="0">
                  <a:pos x="116" y="83"/>
                </a:cxn>
                <a:cxn ang="0">
                  <a:pos x="127" y="102"/>
                </a:cxn>
                <a:cxn ang="0">
                  <a:pos x="141" y="116"/>
                </a:cxn>
                <a:cxn ang="0">
                  <a:pos x="163" y="126"/>
                </a:cxn>
                <a:cxn ang="0">
                  <a:pos x="192" y="138"/>
                </a:cxn>
                <a:cxn ang="0">
                  <a:pos x="214" y="149"/>
                </a:cxn>
                <a:cxn ang="0">
                  <a:pos x="229" y="167"/>
                </a:cxn>
                <a:cxn ang="0">
                  <a:pos x="233" y="189"/>
                </a:cxn>
                <a:cxn ang="0">
                  <a:pos x="253" y="204"/>
                </a:cxn>
                <a:cxn ang="0">
                  <a:pos x="271" y="210"/>
                </a:cxn>
                <a:cxn ang="0">
                  <a:pos x="290" y="224"/>
                </a:cxn>
                <a:cxn ang="0">
                  <a:pos x="312" y="236"/>
                </a:cxn>
                <a:cxn ang="0">
                  <a:pos x="333" y="255"/>
                </a:cxn>
                <a:cxn ang="0">
                  <a:pos x="355" y="251"/>
                </a:cxn>
                <a:cxn ang="0">
                  <a:pos x="374" y="251"/>
                </a:cxn>
                <a:cxn ang="0">
                  <a:pos x="384" y="269"/>
                </a:cxn>
                <a:cxn ang="0">
                  <a:pos x="441" y="308"/>
                </a:cxn>
                <a:cxn ang="0">
                  <a:pos x="463" y="308"/>
                </a:cxn>
                <a:cxn ang="0">
                  <a:pos x="486" y="318"/>
                </a:cxn>
                <a:cxn ang="0">
                  <a:pos x="535" y="332"/>
                </a:cxn>
                <a:cxn ang="0">
                  <a:pos x="561" y="359"/>
                </a:cxn>
                <a:cxn ang="0">
                  <a:pos x="600" y="383"/>
                </a:cxn>
                <a:cxn ang="0">
                  <a:pos x="629" y="398"/>
                </a:cxn>
                <a:cxn ang="0">
                  <a:pos x="655" y="412"/>
                </a:cxn>
                <a:cxn ang="0">
                  <a:pos x="680" y="438"/>
                </a:cxn>
                <a:cxn ang="0">
                  <a:pos x="692" y="461"/>
                </a:cxn>
                <a:cxn ang="0">
                  <a:pos x="708" y="471"/>
                </a:cxn>
                <a:cxn ang="0">
                  <a:pos x="723" y="485"/>
                </a:cxn>
              </a:cxnLst>
              <a:rect l="0" t="0" r="r" b="b"/>
              <a:pathLst>
                <a:path w="731" h="491">
                  <a:moveTo>
                    <a:pt x="4" y="0"/>
                  </a:moveTo>
                  <a:lnTo>
                    <a:pt x="4" y="8"/>
                  </a:lnTo>
                  <a:lnTo>
                    <a:pt x="0" y="18"/>
                  </a:lnTo>
                  <a:lnTo>
                    <a:pt x="4" y="30"/>
                  </a:lnTo>
                  <a:lnTo>
                    <a:pt x="14" y="32"/>
                  </a:lnTo>
                  <a:lnTo>
                    <a:pt x="22" y="30"/>
                  </a:lnTo>
                  <a:lnTo>
                    <a:pt x="33" y="26"/>
                  </a:lnTo>
                  <a:lnTo>
                    <a:pt x="37" y="36"/>
                  </a:lnTo>
                  <a:lnTo>
                    <a:pt x="45" y="47"/>
                  </a:lnTo>
                  <a:lnTo>
                    <a:pt x="69" y="51"/>
                  </a:lnTo>
                  <a:lnTo>
                    <a:pt x="73" y="63"/>
                  </a:lnTo>
                  <a:lnTo>
                    <a:pt x="73" y="69"/>
                  </a:lnTo>
                  <a:lnTo>
                    <a:pt x="84" y="69"/>
                  </a:lnTo>
                  <a:lnTo>
                    <a:pt x="94" y="73"/>
                  </a:lnTo>
                  <a:lnTo>
                    <a:pt x="106" y="77"/>
                  </a:lnTo>
                  <a:lnTo>
                    <a:pt x="116" y="83"/>
                  </a:lnTo>
                  <a:lnTo>
                    <a:pt x="125" y="96"/>
                  </a:lnTo>
                  <a:lnTo>
                    <a:pt x="127" y="102"/>
                  </a:lnTo>
                  <a:lnTo>
                    <a:pt x="127" y="110"/>
                  </a:lnTo>
                  <a:lnTo>
                    <a:pt x="141" y="116"/>
                  </a:lnTo>
                  <a:lnTo>
                    <a:pt x="153" y="120"/>
                  </a:lnTo>
                  <a:lnTo>
                    <a:pt x="163" y="126"/>
                  </a:lnTo>
                  <a:lnTo>
                    <a:pt x="178" y="134"/>
                  </a:lnTo>
                  <a:lnTo>
                    <a:pt x="192" y="138"/>
                  </a:lnTo>
                  <a:lnTo>
                    <a:pt x="202" y="145"/>
                  </a:lnTo>
                  <a:lnTo>
                    <a:pt x="214" y="149"/>
                  </a:lnTo>
                  <a:lnTo>
                    <a:pt x="225" y="157"/>
                  </a:lnTo>
                  <a:lnTo>
                    <a:pt x="229" y="167"/>
                  </a:lnTo>
                  <a:lnTo>
                    <a:pt x="229" y="177"/>
                  </a:lnTo>
                  <a:lnTo>
                    <a:pt x="233" y="189"/>
                  </a:lnTo>
                  <a:lnTo>
                    <a:pt x="243" y="200"/>
                  </a:lnTo>
                  <a:lnTo>
                    <a:pt x="253" y="204"/>
                  </a:lnTo>
                  <a:lnTo>
                    <a:pt x="267" y="204"/>
                  </a:lnTo>
                  <a:lnTo>
                    <a:pt x="271" y="210"/>
                  </a:lnTo>
                  <a:lnTo>
                    <a:pt x="282" y="222"/>
                  </a:lnTo>
                  <a:lnTo>
                    <a:pt x="290" y="224"/>
                  </a:lnTo>
                  <a:lnTo>
                    <a:pt x="304" y="232"/>
                  </a:lnTo>
                  <a:lnTo>
                    <a:pt x="312" y="236"/>
                  </a:lnTo>
                  <a:lnTo>
                    <a:pt x="323" y="242"/>
                  </a:lnTo>
                  <a:lnTo>
                    <a:pt x="333" y="255"/>
                  </a:lnTo>
                  <a:lnTo>
                    <a:pt x="345" y="255"/>
                  </a:lnTo>
                  <a:lnTo>
                    <a:pt x="355" y="251"/>
                  </a:lnTo>
                  <a:lnTo>
                    <a:pt x="365" y="251"/>
                  </a:lnTo>
                  <a:lnTo>
                    <a:pt x="374" y="251"/>
                  </a:lnTo>
                  <a:lnTo>
                    <a:pt x="380" y="257"/>
                  </a:lnTo>
                  <a:lnTo>
                    <a:pt x="384" y="269"/>
                  </a:lnTo>
                  <a:lnTo>
                    <a:pt x="441" y="271"/>
                  </a:lnTo>
                  <a:lnTo>
                    <a:pt x="441" y="308"/>
                  </a:lnTo>
                  <a:lnTo>
                    <a:pt x="453" y="308"/>
                  </a:lnTo>
                  <a:lnTo>
                    <a:pt x="463" y="308"/>
                  </a:lnTo>
                  <a:lnTo>
                    <a:pt x="474" y="312"/>
                  </a:lnTo>
                  <a:lnTo>
                    <a:pt x="486" y="318"/>
                  </a:lnTo>
                  <a:lnTo>
                    <a:pt x="496" y="332"/>
                  </a:lnTo>
                  <a:lnTo>
                    <a:pt x="535" y="332"/>
                  </a:lnTo>
                  <a:lnTo>
                    <a:pt x="543" y="349"/>
                  </a:lnTo>
                  <a:lnTo>
                    <a:pt x="561" y="359"/>
                  </a:lnTo>
                  <a:lnTo>
                    <a:pt x="586" y="373"/>
                  </a:lnTo>
                  <a:lnTo>
                    <a:pt x="600" y="383"/>
                  </a:lnTo>
                  <a:lnTo>
                    <a:pt x="614" y="391"/>
                  </a:lnTo>
                  <a:lnTo>
                    <a:pt x="629" y="398"/>
                  </a:lnTo>
                  <a:lnTo>
                    <a:pt x="643" y="406"/>
                  </a:lnTo>
                  <a:lnTo>
                    <a:pt x="655" y="412"/>
                  </a:lnTo>
                  <a:lnTo>
                    <a:pt x="665" y="420"/>
                  </a:lnTo>
                  <a:lnTo>
                    <a:pt x="680" y="438"/>
                  </a:lnTo>
                  <a:lnTo>
                    <a:pt x="680" y="457"/>
                  </a:lnTo>
                  <a:lnTo>
                    <a:pt x="692" y="461"/>
                  </a:lnTo>
                  <a:lnTo>
                    <a:pt x="698" y="467"/>
                  </a:lnTo>
                  <a:lnTo>
                    <a:pt x="708" y="471"/>
                  </a:lnTo>
                  <a:lnTo>
                    <a:pt x="721" y="475"/>
                  </a:lnTo>
                  <a:lnTo>
                    <a:pt x="723" y="485"/>
                  </a:lnTo>
                  <a:lnTo>
                    <a:pt x="731" y="491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81" name="Freeform 53"/>
            <p:cNvSpPr>
              <a:spLocks/>
            </p:cNvSpPr>
            <p:nvPr/>
          </p:nvSpPr>
          <p:spPr bwMode="auto">
            <a:xfrm>
              <a:off x="3588" y="2309"/>
              <a:ext cx="774" cy="488"/>
            </a:xfrm>
            <a:custGeom>
              <a:avLst/>
              <a:gdLst/>
              <a:ahLst/>
              <a:cxnLst>
                <a:cxn ang="0">
                  <a:pos x="11" y="13"/>
                </a:cxn>
                <a:cxn ang="0">
                  <a:pos x="33" y="4"/>
                </a:cxn>
                <a:cxn ang="0">
                  <a:pos x="25" y="19"/>
                </a:cxn>
                <a:cxn ang="0">
                  <a:pos x="43" y="27"/>
                </a:cxn>
                <a:cxn ang="0">
                  <a:pos x="57" y="37"/>
                </a:cxn>
                <a:cxn ang="0">
                  <a:pos x="68" y="43"/>
                </a:cxn>
                <a:cxn ang="0">
                  <a:pos x="90" y="51"/>
                </a:cxn>
                <a:cxn ang="0">
                  <a:pos x="104" y="76"/>
                </a:cxn>
                <a:cxn ang="0">
                  <a:pos x="137" y="88"/>
                </a:cxn>
                <a:cxn ang="0">
                  <a:pos x="162" y="108"/>
                </a:cxn>
                <a:cxn ang="0">
                  <a:pos x="184" y="139"/>
                </a:cxn>
                <a:cxn ang="0">
                  <a:pos x="202" y="168"/>
                </a:cxn>
                <a:cxn ang="0">
                  <a:pos x="223" y="172"/>
                </a:cxn>
                <a:cxn ang="0">
                  <a:pos x="231" y="188"/>
                </a:cxn>
                <a:cxn ang="0">
                  <a:pos x="278" y="202"/>
                </a:cxn>
                <a:cxn ang="0">
                  <a:pos x="288" y="225"/>
                </a:cxn>
                <a:cxn ang="0">
                  <a:pos x="311" y="233"/>
                </a:cxn>
                <a:cxn ang="0">
                  <a:pos x="329" y="249"/>
                </a:cxn>
                <a:cxn ang="0">
                  <a:pos x="347" y="257"/>
                </a:cxn>
                <a:cxn ang="0">
                  <a:pos x="368" y="253"/>
                </a:cxn>
                <a:cxn ang="0">
                  <a:pos x="376" y="276"/>
                </a:cxn>
                <a:cxn ang="0">
                  <a:pos x="396" y="290"/>
                </a:cxn>
                <a:cxn ang="0">
                  <a:pos x="423" y="298"/>
                </a:cxn>
                <a:cxn ang="0">
                  <a:pos x="437" y="319"/>
                </a:cxn>
                <a:cxn ang="0">
                  <a:pos x="447" y="327"/>
                </a:cxn>
                <a:cxn ang="0">
                  <a:pos x="474" y="327"/>
                </a:cxn>
                <a:cxn ang="0">
                  <a:pos x="494" y="327"/>
                </a:cxn>
                <a:cxn ang="0">
                  <a:pos x="490" y="345"/>
                </a:cxn>
                <a:cxn ang="0">
                  <a:pos x="509" y="351"/>
                </a:cxn>
                <a:cxn ang="0">
                  <a:pos x="531" y="351"/>
                </a:cxn>
                <a:cxn ang="0">
                  <a:pos x="554" y="394"/>
                </a:cxn>
                <a:cxn ang="0">
                  <a:pos x="584" y="402"/>
                </a:cxn>
                <a:cxn ang="0">
                  <a:pos x="615" y="402"/>
                </a:cxn>
                <a:cxn ang="0">
                  <a:pos x="647" y="402"/>
                </a:cxn>
                <a:cxn ang="0">
                  <a:pos x="662" y="413"/>
                </a:cxn>
                <a:cxn ang="0">
                  <a:pos x="639" y="435"/>
                </a:cxn>
                <a:cxn ang="0">
                  <a:pos x="615" y="453"/>
                </a:cxn>
                <a:cxn ang="0">
                  <a:pos x="647" y="453"/>
                </a:cxn>
                <a:cxn ang="0">
                  <a:pos x="682" y="449"/>
                </a:cxn>
                <a:cxn ang="0">
                  <a:pos x="711" y="457"/>
                </a:cxn>
                <a:cxn ang="0">
                  <a:pos x="723" y="474"/>
                </a:cxn>
                <a:cxn ang="0">
                  <a:pos x="743" y="482"/>
                </a:cxn>
                <a:cxn ang="0">
                  <a:pos x="766" y="486"/>
                </a:cxn>
              </a:cxnLst>
              <a:rect l="0" t="0" r="r" b="b"/>
              <a:pathLst>
                <a:path w="774" h="488">
                  <a:moveTo>
                    <a:pt x="0" y="15"/>
                  </a:moveTo>
                  <a:lnTo>
                    <a:pt x="11" y="13"/>
                  </a:lnTo>
                  <a:lnTo>
                    <a:pt x="21" y="8"/>
                  </a:lnTo>
                  <a:lnTo>
                    <a:pt x="33" y="4"/>
                  </a:lnTo>
                  <a:lnTo>
                    <a:pt x="39" y="0"/>
                  </a:lnTo>
                  <a:lnTo>
                    <a:pt x="25" y="19"/>
                  </a:lnTo>
                  <a:lnTo>
                    <a:pt x="33" y="23"/>
                  </a:lnTo>
                  <a:lnTo>
                    <a:pt x="43" y="27"/>
                  </a:lnTo>
                  <a:lnTo>
                    <a:pt x="53" y="27"/>
                  </a:lnTo>
                  <a:lnTo>
                    <a:pt x="57" y="37"/>
                  </a:lnTo>
                  <a:lnTo>
                    <a:pt x="57" y="43"/>
                  </a:lnTo>
                  <a:lnTo>
                    <a:pt x="68" y="43"/>
                  </a:lnTo>
                  <a:lnTo>
                    <a:pt x="80" y="47"/>
                  </a:lnTo>
                  <a:lnTo>
                    <a:pt x="90" y="51"/>
                  </a:lnTo>
                  <a:lnTo>
                    <a:pt x="104" y="55"/>
                  </a:lnTo>
                  <a:lnTo>
                    <a:pt x="104" y="76"/>
                  </a:lnTo>
                  <a:lnTo>
                    <a:pt x="119" y="80"/>
                  </a:lnTo>
                  <a:lnTo>
                    <a:pt x="137" y="88"/>
                  </a:lnTo>
                  <a:lnTo>
                    <a:pt x="147" y="94"/>
                  </a:lnTo>
                  <a:lnTo>
                    <a:pt x="162" y="108"/>
                  </a:lnTo>
                  <a:lnTo>
                    <a:pt x="174" y="123"/>
                  </a:lnTo>
                  <a:lnTo>
                    <a:pt x="184" y="139"/>
                  </a:lnTo>
                  <a:lnTo>
                    <a:pt x="190" y="153"/>
                  </a:lnTo>
                  <a:lnTo>
                    <a:pt x="202" y="168"/>
                  </a:lnTo>
                  <a:lnTo>
                    <a:pt x="213" y="168"/>
                  </a:lnTo>
                  <a:lnTo>
                    <a:pt x="223" y="172"/>
                  </a:lnTo>
                  <a:lnTo>
                    <a:pt x="231" y="178"/>
                  </a:lnTo>
                  <a:lnTo>
                    <a:pt x="231" y="188"/>
                  </a:lnTo>
                  <a:lnTo>
                    <a:pt x="237" y="200"/>
                  </a:lnTo>
                  <a:lnTo>
                    <a:pt x="278" y="202"/>
                  </a:lnTo>
                  <a:lnTo>
                    <a:pt x="282" y="215"/>
                  </a:lnTo>
                  <a:lnTo>
                    <a:pt x="288" y="225"/>
                  </a:lnTo>
                  <a:lnTo>
                    <a:pt x="300" y="229"/>
                  </a:lnTo>
                  <a:lnTo>
                    <a:pt x="311" y="233"/>
                  </a:lnTo>
                  <a:lnTo>
                    <a:pt x="321" y="239"/>
                  </a:lnTo>
                  <a:lnTo>
                    <a:pt x="329" y="249"/>
                  </a:lnTo>
                  <a:lnTo>
                    <a:pt x="335" y="262"/>
                  </a:lnTo>
                  <a:lnTo>
                    <a:pt x="347" y="257"/>
                  </a:lnTo>
                  <a:lnTo>
                    <a:pt x="358" y="253"/>
                  </a:lnTo>
                  <a:lnTo>
                    <a:pt x="368" y="253"/>
                  </a:lnTo>
                  <a:lnTo>
                    <a:pt x="372" y="262"/>
                  </a:lnTo>
                  <a:lnTo>
                    <a:pt x="376" y="276"/>
                  </a:lnTo>
                  <a:lnTo>
                    <a:pt x="386" y="282"/>
                  </a:lnTo>
                  <a:lnTo>
                    <a:pt x="396" y="290"/>
                  </a:lnTo>
                  <a:lnTo>
                    <a:pt x="411" y="294"/>
                  </a:lnTo>
                  <a:lnTo>
                    <a:pt x="423" y="298"/>
                  </a:lnTo>
                  <a:lnTo>
                    <a:pt x="433" y="308"/>
                  </a:lnTo>
                  <a:lnTo>
                    <a:pt x="437" y="319"/>
                  </a:lnTo>
                  <a:lnTo>
                    <a:pt x="437" y="327"/>
                  </a:lnTo>
                  <a:lnTo>
                    <a:pt x="447" y="327"/>
                  </a:lnTo>
                  <a:lnTo>
                    <a:pt x="462" y="327"/>
                  </a:lnTo>
                  <a:lnTo>
                    <a:pt x="474" y="327"/>
                  </a:lnTo>
                  <a:lnTo>
                    <a:pt x="484" y="327"/>
                  </a:lnTo>
                  <a:lnTo>
                    <a:pt x="494" y="327"/>
                  </a:lnTo>
                  <a:lnTo>
                    <a:pt x="494" y="337"/>
                  </a:lnTo>
                  <a:lnTo>
                    <a:pt x="490" y="345"/>
                  </a:lnTo>
                  <a:lnTo>
                    <a:pt x="498" y="347"/>
                  </a:lnTo>
                  <a:lnTo>
                    <a:pt x="509" y="351"/>
                  </a:lnTo>
                  <a:lnTo>
                    <a:pt x="521" y="351"/>
                  </a:lnTo>
                  <a:lnTo>
                    <a:pt x="531" y="351"/>
                  </a:lnTo>
                  <a:lnTo>
                    <a:pt x="535" y="392"/>
                  </a:lnTo>
                  <a:lnTo>
                    <a:pt x="554" y="394"/>
                  </a:lnTo>
                  <a:lnTo>
                    <a:pt x="570" y="398"/>
                  </a:lnTo>
                  <a:lnTo>
                    <a:pt x="584" y="402"/>
                  </a:lnTo>
                  <a:lnTo>
                    <a:pt x="600" y="402"/>
                  </a:lnTo>
                  <a:lnTo>
                    <a:pt x="615" y="402"/>
                  </a:lnTo>
                  <a:lnTo>
                    <a:pt x="629" y="402"/>
                  </a:lnTo>
                  <a:lnTo>
                    <a:pt x="647" y="402"/>
                  </a:lnTo>
                  <a:lnTo>
                    <a:pt x="664" y="402"/>
                  </a:lnTo>
                  <a:lnTo>
                    <a:pt x="662" y="413"/>
                  </a:lnTo>
                  <a:lnTo>
                    <a:pt x="649" y="425"/>
                  </a:lnTo>
                  <a:lnTo>
                    <a:pt x="639" y="435"/>
                  </a:lnTo>
                  <a:lnTo>
                    <a:pt x="625" y="441"/>
                  </a:lnTo>
                  <a:lnTo>
                    <a:pt x="615" y="453"/>
                  </a:lnTo>
                  <a:lnTo>
                    <a:pt x="629" y="453"/>
                  </a:lnTo>
                  <a:lnTo>
                    <a:pt x="647" y="453"/>
                  </a:lnTo>
                  <a:lnTo>
                    <a:pt x="668" y="449"/>
                  </a:lnTo>
                  <a:lnTo>
                    <a:pt x="682" y="449"/>
                  </a:lnTo>
                  <a:lnTo>
                    <a:pt x="696" y="453"/>
                  </a:lnTo>
                  <a:lnTo>
                    <a:pt x="711" y="457"/>
                  </a:lnTo>
                  <a:lnTo>
                    <a:pt x="723" y="460"/>
                  </a:lnTo>
                  <a:lnTo>
                    <a:pt x="723" y="474"/>
                  </a:lnTo>
                  <a:lnTo>
                    <a:pt x="733" y="478"/>
                  </a:lnTo>
                  <a:lnTo>
                    <a:pt x="743" y="482"/>
                  </a:lnTo>
                  <a:lnTo>
                    <a:pt x="756" y="482"/>
                  </a:lnTo>
                  <a:lnTo>
                    <a:pt x="766" y="486"/>
                  </a:lnTo>
                  <a:lnTo>
                    <a:pt x="774" y="488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82" name="Freeform 54"/>
            <p:cNvSpPr>
              <a:spLocks/>
            </p:cNvSpPr>
            <p:nvPr/>
          </p:nvSpPr>
          <p:spPr bwMode="auto">
            <a:xfrm>
              <a:off x="3529" y="2385"/>
              <a:ext cx="768" cy="490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19" y="22"/>
                </a:cxn>
                <a:cxn ang="0">
                  <a:pos x="41" y="26"/>
                </a:cxn>
                <a:cxn ang="0">
                  <a:pos x="59" y="32"/>
                </a:cxn>
                <a:cxn ang="0">
                  <a:pos x="80" y="47"/>
                </a:cxn>
                <a:cxn ang="0">
                  <a:pos x="98" y="55"/>
                </a:cxn>
                <a:cxn ang="0">
                  <a:pos x="121" y="63"/>
                </a:cxn>
                <a:cxn ang="0">
                  <a:pos x="127" y="83"/>
                </a:cxn>
                <a:cxn ang="0">
                  <a:pos x="170" y="92"/>
                </a:cxn>
                <a:cxn ang="0">
                  <a:pos x="174" y="116"/>
                </a:cxn>
                <a:cxn ang="0">
                  <a:pos x="188" y="139"/>
                </a:cxn>
                <a:cxn ang="0">
                  <a:pos x="202" y="159"/>
                </a:cxn>
                <a:cxn ang="0">
                  <a:pos x="206" y="181"/>
                </a:cxn>
                <a:cxn ang="0">
                  <a:pos x="239" y="190"/>
                </a:cxn>
                <a:cxn ang="0">
                  <a:pos x="268" y="204"/>
                </a:cxn>
                <a:cxn ang="0">
                  <a:pos x="294" y="224"/>
                </a:cxn>
                <a:cxn ang="0">
                  <a:pos x="323" y="247"/>
                </a:cxn>
                <a:cxn ang="0">
                  <a:pos x="347" y="271"/>
                </a:cxn>
                <a:cxn ang="0">
                  <a:pos x="361" y="294"/>
                </a:cxn>
                <a:cxn ang="0">
                  <a:pos x="376" y="322"/>
                </a:cxn>
                <a:cxn ang="0">
                  <a:pos x="398" y="337"/>
                </a:cxn>
                <a:cxn ang="0">
                  <a:pos x="421" y="351"/>
                </a:cxn>
                <a:cxn ang="0">
                  <a:pos x="445" y="363"/>
                </a:cxn>
                <a:cxn ang="0">
                  <a:pos x="474" y="365"/>
                </a:cxn>
                <a:cxn ang="0">
                  <a:pos x="470" y="384"/>
                </a:cxn>
                <a:cxn ang="0">
                  <a:pos x="496" y="388"/>
                </a:cxn>
                <a:cxn ang="0">
                  <a:pos x="517" y="402"/>
                </a:cxn>
                <a:cxn ang="0">
                  <a:pos x="533" y="412"/>
                </a:cxn>
                <a:cxn ang="0">
                  <a:pos x="549" y="410"/>
                </a:cxn>
                <a:cxn ang="0">
                  <a:pos x="568" y="410"/>
                </a:cxn>
                <a:cxn ang="0">
                  <a:pos x="580" y="439"/>
                </a:cxn>
                <a:cxn ang="0">
                  <a:pos x="604" y="443"/>
                </a:cxn>
                <a:cxn ang="0">
                  <a:pos x="629" y="443"/>
                </a:cxn>
                <a:cxn ang="0">
                  <a:pos x="655" y="439"/>
                </a:cxn>
                <a:cxn ang="0">
                  <a:pos x="666" y="449"/>
                </a:cxn>
                <a:cxn ang="0">
                  <a:pos x="676" y="459"/>
                </a:cxn>
                <a:cxn ang="0">
                  <a:pos x="698" y="457"/>
                </a:cxn>
                <a:cxn ang="0">
                  <a:pos x="708" y="475"/>
                </a:cxn>
                <a:cxn ang="0">
                  <a:pos x="735" y="471"/>
                </a:cxn>
                <a:cxn ang="0">
                  <a:pos x="753" y="471"/>
                </a:cxn>
                <a:cxn ang="0">
                  <a:pos x="745" y="490"/>
                </a:cxn>
                <a:cxn ang="0">
                  <a:pos x="768" y="490"/>
                </a:cxn>
              </a:cxnLst>
              <a:rect l="0" t="0" r="r" b="b"/>
              <a:pathLst>
                <a:path w="768" h="490">
                  <a:moveTo>
                    <a:pt x="0" y="0"/>
                  </a:moveTo>
                  <a:lnTo>
                    <a:pt x="29" y="0"/>
                  </a:lnTo>
                  <a:lnTo>
                    <a:pt x="23" y="12"/>
                  </a:lnTo>
                  <a:lnTo>
                    <a:pt x="19" y="22"/>
                  </a:lnTo>
                  <a:lnTo>
                    <a:pt x="29" y="26"/>
                  </a:lnTo>
                  <a:lnTo>
                    <a:pt x="41" y="26"/>
                  </a:lnTo>
                  <a:lnTo>
                    <a:pt x="47" y="30"/>
                  </a:lnTo>
                  <a:lnTo>
                    <a:pt x="59" y="32"/>
                  </a:lnTo>
                  <a:lnTo>
                    <a:pt x="70" y="37"/>
                  </a:lnTo>
                  <a:lnTo>
                    <a:pt x="80" y="47"/>
                  </a:lnTo>
                  <a:lnTo>
                    <a:pt x="88" y="55"/>
                  </a:lnTo>
                  <a:lnTo>
                    <a:pt x="98" y="55"/>
                  </a:lnTo>
                  <a:lnTo>
                    <a:pt x="108" y="59"/>
                  </a:lnTo>
                  <a:lnTo>
                    <a:pt x="121" y="63"/>
                  </a:lnTo>
                  <a:lnTo>
                    <a:pt x="127" y="73"/>
                  </a:lnTo>
                  <a:lnTo>
                    <a:pt x="127" y="83"/>
                  </a:lnTo>
                  <a:lnTo>
                    <a:pt x="163" y="83"/>
                  </a:lnTo>
                  <a:lnTo>
                    <a:pt x="170" y="92"/>
                  </a:lnTo>
                  <a:lnTo>
                    <a:pt x="174" y="106"/>
                  </a:lnTo>
                  <a:lnTo>
                    <a:pt x="174" y="116"/>
                  </a:lnTo>
                  <a:lnTo>
                    <a:pt x="178" y="124"/>
                  </a:lnTo>
                  <a:lnTo>
                    <a:pt x="188" y="139"/>
                  </a:lnTo>
                  <a:lnTo>
                    <a:pt x="202" y="149"/>
                  </a:lnTo>
                  <a:lnTo>
                    <a:pt x="202" y="159"/>
                  </a:lnTo>
                  <a:lnTo>
                    <a:pt x="206" y="167"/>
                  </a:lnTo>
                  <a:lnTo>
                    <a:pt x="206" y="181"/>
                  </a:lnTo>
                  <a:lnTo>
                    <a:pt x="229" y="186"/>
                  </a:lnTo>
                  <a:lnTo>
                    <a:pt x="239" y="190"/>
                  </a:lnTo>
                  <a:lnTo>
                    <a:pt x="253" y="196"/>
                  </a:lnTo>
                  <a:lnTo>
                    <a:pt x="268" y="204"/>
                  </a:lnTo>
                  <a:lnTo>
                    <a:pt x="280" y="214"/>
                  </a:lnTo>
                  <a:lnTo>
                    <a:pt x="294" y="224"/>
                  </a:lnTo>
                  <a:lnTo>
                    <a:pt x="308" y="237"/>
                  </a:lnTo>
                  <a:lnTo>
                    <a:pt x="323" y="247"/>
                  </a:lnTo>
                  <a:lnTo>
                    <a:pt x="333" y="261"/>
                  </a:lnTo>
                  <a:lnTo>
                    <a:pt x="347" y="271"/>
                  </a:lnTo>
                  <a:lnTo>
                    <a:pt x="355" y="283"/>
                  </a:lnTo>
                  <a:lnTo>
                    <a:pt x="361" y="294"/>
                  </a:lnTo>
                  <a:lnTo>
                    <a:pt x="370" y="304"/>
                  </a:lnTo>
                  <a:lnTo>
                    <a:pt x="376" y="322"/>
                  </a:lnTo>
                  <a:lnTo>
                    <a:pt x="388" y="330"/>
                  </a:lnTo>
                  <a:lnTo>
                    <a:pt x="398" y="337"/>
                  </a:lnTo>
                  <a:lnTo>
                    <a:pt x="408" y="345"/>
                  </a:lnTo>
                  <a:lnTo>
                    <a:pt x="421" y="351"/>
                  </a:lnTo>
                  <a:lnTo>
                    <a:pt x="431" y="359"/>
                  </a:lnTo>
                  <a:lnTo>
                    <a:pt x="445" y="363"/>
                  </a:lnTo>
                  <a:lnTo>
                    <a:pt x="459" y="365"/>
                  </a:lnTo>
                  <a:lnTo>
                    <a:pt x="474" y="365"/>
                  </a:lnTo>
                  <a:lnTo>
                    <a:pt x="470" y="377"/>
                  </a:lnTo>
                  <a:lnTo>
                    <a:pt x="470" y="384"/>
                  </a:lnTo>
                  <a:lnTo>
                    <a:pt x="482" y="384"/>
                  </a:lnTo>
                  <a:lnTo>
                    <a:pt x="496" y="388"/>
                  </a:lnTo>
                  <a:lnTo>
                    <a:pt x="506" y="392"/>
                  </a:lnTo>
                  <a:lnTo>
                    <a:pt x="517" y="402"/>
                  </a:lnTo>
                  <a:lnTo>
                    <a:pt x="521" y="412"/>
                  </a:lnTo>
                  <a:lnTo>
                    <a:pt x="533" y="412"/>
                  </a:lnTo>
                  <a:lnTo>
                    <a:pt x="539" y="412"/>
                  </a:lnTo>
                  <a:lnTo>
                    <a:pt x="549" y="410"/>
                  </a:lnTo>
                  <a:lnTo>
                    <a:pt x="561" y="410"/>
                  </a:lnTo>
                  <a:lnTo>
                    <a:pt x="568" y="410"/>
                  </a:lnTo>
                  <a:lnTo>
                    <a:pt x="572" y="430"/>
                  </a:lnTo>
                  <a:lnTo>
                    <a:pt x="580" y="439"/>
                  </a:lnTo>
                  <a:lnTo>
                    <a:pt x="594" y="443"/>
                  </a:lnTo>
                  <a:lnTo>
                    <a:pt x="604" y="443"/>
                  </a:lnTo>
                  <a:lnTo>
                    <a:pt x="619" y="443"/>
                  </a:lnTo>
                  <a:lnTo>
                    <a:pt x="629" y="443"/>
                  </a:lnTo>
                  <a:lnTo>
                    <a:pt x="643" y="439"/>
                  </a:lnTo>
                  <a:lnTo>
                    <a:pt x="655" y="439"/>
                  </a:lnTo>
                  <a:lnTo>
                    <a:pt x="666" y="439"/>
                  </a:lnTo>
                  <a:lnTo>
                    <a:pt x="666" y="449"/>
                  </a:lnTo>
                  <a:lnTo>
                    <a:pt x="666" y="457"/>
                  </a:lnTo>
                  <a:lnTo>
                    <a:pt x="676" y="459"/>
                  </a:lnTo>
                  <a:lnTo>
                    <a:pt x="688" y="459"/>
                  </a:lnTo>
                  <a:lnTo>
                    <a:pt x="698" y="457"/>
                  </a:lnTo>
                  <a:lnTo>
                    <a:pt x="706" y="467"/>
                  </a:lnTo>
                  <a:lnTo>
                    <a:pt x="708" y="475"/>
                  </a:lnTo>
                  <a:lnTo>
                    <a:pt x="723" y="471"/>
                  </a:lnTo>
                  <a:lnTo>
                    <a:pt x="735" y="471"/>
                  </a:lnTo>
                  <a:lnTo>
                    <a:pt x="745" y="471"/>
                  </a:lnTo>
                  <a:lnTo>
                    <a:pt x="753" y="471"/>
                  </a:lnTo>
                  <a:lnTo>
                    <a:pt x="749" y="481"/>
                  </a:lnTo>
                  <a:lnTo>
                    <a:pt x="745" y="490"/>
                  </a:lnTo>
                  <a:lnTo>
                    <a:pt x="755" y="486"/>
                  </a:lnTo>
                  <a:lnTo>
                    <a:pt x="768" y="49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83" name="Freeform 55"/>
            <p:cNvSpPr>
              <a:spLocks/>
            </p:cNvSpPr>
            <p:nvPr/>
          </p:nvSpPr>
          <p:spPr bwMode="auto">
            <a:xfrm>
              <a:off x="5040" y="2036"/>
              <a:ext cx="185" cy="288"/>
            </a:xfrm>
            <a:custGeom>
              <a:avLst/>
              <a:gdLst/>
              <a:ahLst/>
              <a:cxnLst>
                <a:cxn ang="0">
                  <a:pos x="92" y="288"/>
                </a:cxn>
                <a:cxn ang="0">
                  <a:pos x="185" y="202"/>
                </a:cxn>
                <a:cxn ang="0">
                  <a:pos x="173" y="190"/>
                </a:cxn>
                <a:cxn ang="0">
                  <a:pos x="167" y="179"/>
                </a:cxn>
                <a:cxn ang="0">
                  <a:pos x="163" y="169"/>
                </a:cxn>
                <a:cxn ang="0">
                  <a:pos x="157" y="155"/>
                </a:cxn>
                <a:cxn ang="0">
                  <a:pos x="159" y="141"/>
                </a:cxn>
                <a:cxn ang="0">
                  <a:pos x="163" y="126"/>
                </a:cxn>
                <a:cxn ang="0">
                  <a:pos x="171" y="110"/>
                </a:cxn>
                <a:cxn ang="0">
                  <a:pos x="177" y="94"/>
                </a:cxn>
                <a:cxn ang="0">
                  <a:pos x="181" y="86"/>
                </a:cxn>
                <a:cxn ang="0">
                  <a:pos x="185" y="75"/>
                </a:cxn>
                <a:cxn ang="0">
                  <a:pos x="185" y="61"/>
                </a:cxn>
                <a:cxn ang="0">
                  <a:pos x="173" y="61"/>
                </a:cxn>
                <a:cxn ang="0">
                  <a:pos x="163" y="57"/>
                </a:cxn>
                <a:cxn ang="0">
                  <a:pos x="153" y="49"/>
                </a:cxn>
                <a:cxn ang="0">
                  <a:pos x="145" y="49"/>
                </a:cxn>
                <a:cxn ang="0">
                  <a:pos x="149" y="35"/>
                </a:cxn>
                <a:cxn ang="0">
                  <a:pos x="145" y="24"/>
                </a:cxn>
                <a:cxn ang="0">
                  <a:pos x="134" y="14"/>
                </a:cxn>
                <a:cxn ang="0">
                  <a:pos x="124" y="6"/>
                </a:cxn>
                <a:cxn ang="0">
                  <a:pos x="112" y="2"/>
                </a:cxn>
                <a:cxn ang="0">
                  <a:pos x="98" y="0"/>
                </a:cxn>
                <a:cxn ang="0">
                  <a:pos x="87" y="2"/>
                </a:cxn>
                <a:cxn ang="0">
                  <a:pos x="77" y="10"/>
                </a:cxn>
                <a:cxn ang="0">
                  <a:pos x="83" y="20"/>
                </a:cxn>
                <a:cxn ang="0">
                  <a:pos x="92" y="35"/>
                </a:cxn>
                <a:cxn ang="0">
                  <a:pos x="92" y="47"/>
                </a:cxn>
                <a:cxn ang="0">
                  <a:pos x="94" y="53"/>
                </a:cxn>
                <a:cxn ang="0">
                  <a:pos x="94" y="63"/>
                </a:cxn>
                <a:cxn ang="0">
                  <a:pos x="98" y="75"/>
                </a:cxn>
                <a:cxn ang="0">
                  <a:pos x="98" y="86"/>
                </a:cxn>
                <a:cxn ang="0">
                  <a:pos x="98" y="96"/>
                </a:cxn>
                <a:cxn ang="0">
                  <a:pos x="98" y="108"/>
                </a:cxn>
                <a:cxn ang="0">
                  <a:pos x="94" y="122"/>
                </a:cxn>
                <a:cxn ang="0">
                  <a:pos x="87" y="132"/>
                </a:cxn>
                <a:cxn ang="0">
                  <a:pos x="79" y="137"/>
                </a:cxn>
                <a:cxn ang="0">
                  <a:pos x="65" y="137"/>
                </a:cxn>
                <a:cxn ang="0">
                  <a:pos x="55" y="137"/>
                </a:cxn>
                <a:cxn ang="0">
                  <a:pos x="45" y="137"/>
                </a:cxn>
                <a:cxn ang="0">
                  <a:pos x="32" y="137"/>
                </a:cxn>
                <a:cxn ang="0">
                  <a:pos x="22" y="137"/>
                </a:cxn>
                <a:cxn ang="0">
                  <a:pos x="12" y="137"/>
                </a:cxn>
                <a:cxn ang="0">
                  <a:pos x="0" y="141"/>
                </a:cxn>
                <a:cxn ang="0">
                  <a:pos x="0" y="151"/>
                </a:cxn>
                <a:cxn ang="0">
                  <a:pos x="8" y="161"/>
                </a:cxn>
                <a:cxn ang="0">
                  <a:pos x="12" y="173"/>
                </a:cxn>
                <a:cxn ang="0">
                  <a:pos x="14" y="188"/>
                </a:cxn>
                <a:cxn ang="0">
                  <a:pos x="14" y="198"/>
                </a:cxn>
                <a:cxn ang="0">
                  <a:pos x="14" y="202"/>
                </a:cxn>
                <a:cxn ang="0">
                  <a:pos x="26" y="212"/>
                </a:cxn>
                <a:cxn ang="0">
                  <a:pos x="36" y="222"/>
                </a:cxn>
                <a:cxn ang="0">
                  <a:pos x="51" y="235"/>
                </a:cxn>
                <a:cxn ang="0">
                  <a:pos x="63" y="245"/>
                </a:cxn>
                <a:cxn ang="0">
                  <a:pos x="69" y="255"/>
                </a:cxn>
                <a:cxn ang="0">
                  <a:pos x="79" y="267"/>
                </a:cxn>
                <a:cxn ang="0">
                  <a:pos x="83" y="277"/>
                </a:cxn>
                <a:cxn ang="0">
                  <a:pos x="92" y="288"/>
                </a:cxn>
              </a:cxnLst>
              <a:rect l="0" t="0" r="r" b="b"/>
              <a:pathLst>
                <a:path w="185" h="288">
                  <a:moveTo>
                    <a:pt x="92" y="288"/>
                  </a:moveTo>
                  <a:lnTo>
                    <a:pt x="185" y="202"/>
                  </a:lnTo>
                  <a:lnTo>
                    <a:pt x="173" y="190"/>
                  </a:lnTo>
                  <a:lnTo>
                    <a:pt x="167" y="179"/>
                  </a:lnTo>
                  <a:lnTo>
                    <a:pt x="163" y="169"/>
                  </a:lnTo>
                  <a:lnTo>
                    <a:pt x="157" y="155"/>
                  </a:lnTo>
                  <a:lnTo>
                    <a:pt x="159" y="141"/>
                  </a:lnTo>
                  <a:lnTo>
                    <a:pt x="163" y="126"/>
                  </a:lnTo>
                  <a:lnTo>
                    <a:pt x="171" y="110"/>
                  </a:lnTo>
                  <a:lnTo>
                    <a:pt x="177" y="94"/>
                  </a:lnTo>
                  <a:lnTo>
                    <a:pt x="181" y="86"/>
                  </a:lnTo>
                  <a:lnTo>
                    <a:pt x="185" y="75"/>
                  </a:lnTo>
                  <a:lnTo>
                    <a:pt x="185" y="61"/>
                  </a:lnTo>
                  <a:lnTo>
                    <a:pt x="173" y="61"/>
                  </a:lnTo>
                  <a:lnTo>
                    <a:pt x="163" y="57"/>
                  </a:lnTo>
                  <a:lnTo>
                    <a:pt x="153" y="49"/>
                  </a:lnTo>
                  <a:lnTo>
                    <a:pt x="145" y="49"/>
                  </a:lnTo>
                  <a:lnTo>
                    <a:pt x="149" y="35"/>
                  </a:lnTo>
                  <a:lnTo>
                    <a:pt x="145" y="24"/>
                  </a:lnTo>
                  <a:lnTo>
                    <a:pt x="134" y="14"/>
                  </a:lnTo>
                  <a:lnTo>
                    <a:pt x="124" y="6"/>
                  </a:lnTo>
                  <a:lnTo>
                    <a:pt x="112" y="2"/>
                  </a:lnTo>
                  <a:lnTo>
                    <a:pt x="98" y="0"/>
                  </a:lnTo>
                  <a:lnTo>
                    <a:pt x="87" y="2"/>
                  </a:lnTo>
                  <a:lnTo>
                    <a:pt x="77" y="10"/>
                  </a:lnTo>
                  <a:lnTo>
                    <a:pt x="83" y="20"/>
                  </a:lnTo>
                  <a:lnTo>
                    <a:pt x="92" y="35"/>
                  </a:lnTo>
                  <a:lnTo>
                    <a:pt x="92" y="47"/>
                  </a:lnTo>
                  <a:lnTo>
                    <a:pt x="94" y="53"/>
                  </a:lnTo>
                  <a:lnTo>
                    <a:pt x="94" y="63"/>
                  </a:lnTo>
                  <a:lnTo>
                    <a:pt x="98" y="75"/>
                  </a:lnTo>
                  <a:lnTo>
                    <a:pt x="98" y="86"/>
                  </a:lnTo>
                  <a:lnTo>
                    <a:pt x="98" y="96"/>
                  </a:lnTo>
                  <a:lnTo>
                    <a:pt x="98" y="108"/>
                  </a:lnTo>
                  <a:lnTo>
                    <a:pt x="94" y="122"/>
                  </a:lnTo>
                  <a:lnTo>
                    <a:pt x="87" y="132"/>
                  </a:lnTo>
                  <a:lnTo>
                    <a:pt x="79" y="137"/>
                  </a:lnTo>
                  <a:lnTo>
                    <a:pt x="65" y="137"/>
                  </a:lnTo>
                  <a:lnTo>
                    <a:pt x="55" y="137"/>
                  </a:lnTo>
                  <a:lnTo>
                    <a:pt x="45" y="137"/>
                  </a:lnTo>
                  <a:lnTo>
                    <a:pt x="32" y="137"/>
                  </a:lnTo>
                  <a:lnTo>
                    <a:pt x="22" y="137"/>
                  </a:lnTo>
                  <a:lnTo>
                    <a:pt x="12" y="137"/>
                  </a:lnTo>
                  <a:lnTo>
                    <a:pt x="0" y="141"/>
                  </a:lnTo>
                  <a:lnTo>
                    <a:pt x="0" y="151"/>
                  </a:lnTo>
                  <a:lnTo>
                    <a:pt x="8" y="161"/>
                  </a:lnTo>
                  <a:lnTo>
                    <a:pt x="12" y="173"/>
                  </a:lnTo>
                  <a:lnTo>
                    <a:pt x="14" y="188"/>
                  </a:lnTo>
                  <a:lnTo>
                    <a:pt x="14" y="198"/>
                  </a:lnTo>
                  <a:lnTo>
                    <a:pt x="14" y="202"/>
                  </a:lnTo>
                  <a:lnTo>
                    <a:pt x="26" y="212"/>
                  </a:lnTo>
                  <a:lnTo>
                    <a:pt x="36" y="222"/>
                  </a:lnTo>
                  <a:lnTo>
                    <a:pt x="51" y="235"/>
                  </a:lnTo>
                  <a:lnTo>
                    <a:pt x="63" y="245"/>
                  </a:lnTo>
                  <a:lnTo>
                    <a:pt x="69" y="255"/>
                  </a:lnTo>
                  <a:lnTo>
                    <a:pt x="79" y="267"/>
                  </a:lnTo>
                  <a:lnTo>
                    <a:pt x="83" y="277"/>
                  </a:lnTo>
                  <a:lnTo>
                    <a:pt x="92" y="288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84" name="Freeform 56"/>
            <p:cNvSpPr>
              <a:spLocks/>
            </p:cNvSpPr>
            <p:nvPr/>
          </p:nvSpPr>
          <p:spPr bwMode="auto">
            <a:xfrm>
              <a:off x="5040" y="2036"/>
              <a:ext cx="185" cy="288"/>
            </a:xfrm>
            <a:custGeom>
              <a:avLst/>
              <a:gdLst/>
              <a:ahLst/>
              <a:cxnLst>
                <a:cxn ang="0">
                  <a:pos x="92" y="288"/>
                </a:cxn>
                <a:cxn ang="0">
                  <a:pos x="185" y="202"/>
                </a:cxn>
                <a:cxn ang="0">
                  <a:pos x="173" y="190"/>
                </a:cxn>
                <a:cxn ang="0">
                  <a:pos x="167" y="179"/>
                </a:cxn>
                <a:cxn ang="0">
                  <a:pos x="163" y="169"/>
                </a:cxn>
                <a:cxn ang="0">
                  <a:pos x="157" y="155"/>
                </a:cxn>
                <a:cxn ang="0">
                  <a:pos x="159" y="141"/>
                </a:cxn>
                <a:cxn ang="0">
                  <a:pos x="163" y="126"/>
                </a:cxn>
                <a:cxn ang="0">
                  <a:pos x="171" y="110"/>
                </a:cxn>
                <a:cxn ang="0">
                  <a:pos x="177" y="94"/>
                </a:cxn>
                <a:cxn ang="0">
                  <a:pos x="181" y="86"/>
                </a:cxn>
                <a:cxn ang="0">
                  <a:pos x="185" y="75"/>
                </a:cxn>
                <a:cxn ang="0">
                  <a:pos x="185" y="61"/>
                </a:cxn>
                <a:cxn ang="0">
                  <a:pos x="173" y="61"/>
                </a:cxn>
                <a:cxn ang="0">
                  <a:pos x="163" y="57"/>
                </a:cxn>
                <a:cxn ang="0">
                  <a:pos x="153" y="49"/>
                </a:cxn>
                <a:cxn ang="0">
                  <a:pos x="145" y="49"/>
                </a:cxn>
                <a:cxn ang="0">
                  <a:pos x="149" y="35"/>
                </a:cxn>
                <a:cxn ang="0">
                  <a:pos x="145" y="24"/>
                </a:cxn>
                <a:cxn ang="0">
                  <a:pos x="134" y="14"/>
                </a:cxn>
                <a:cxn ang="0">
                  <a:pos x="124" y="6"/>
                </a:cxn>
                <a:cxn ang="0">
                  <a:pos x="112" y="2"/>
                </a:cxn>
                <a:cxn ang="0">
                  <a:pos x="98" y="0"/>
                </a:cxn>
                <a:cxn ang="0">
                  <a:pos x="87" y="2"/>
                </a:cxn>
                <a:cxn ang="0">
                  <a:pos x="77" y="10"/>
                </a:cxn>
                <a:cxn ang="0">
                  <a:pos x="83" y="20"/>
                </a:cxn>
                <a:cxn ang="0">
                  <a:pos x="92" y="35"/>
                </a:cxn>
                <a:cxn ang="0">
                  <a:pos x="92" y="47"/>
                </a:cxn>
                <a:cxn ang="0">
                  <a:pos x="94" y="53"/>
                </a:cxn>
                <a:cxn ang="0">
                  <a:pos x="94" y="63"/>
                </a:cxn>
                <a:cxn ang="0">
                  <a:pos x="98" y="75"/>
                </a:cxn>
                <a:cxn ang="0">
                  <a:pos x="98" y="86"/>
                </a:cxn>
                <a:cxn ang="0">
                  <a:pos x="98" y="96"/>
                </a:cxn>
                <a:cxn ang="0">
                  <a:pos x="98" y="108"/>
                </a:cxn>
                <a:cxn ang="0">
                  <a:pos x="94" y="122"/>
                </a:cxn>
                <a:cxn ang="0">
                  <a:pos x="87" y="132"/>
                </a:cxn>
                <a:cxn ang="0">
                  <a:pos x="79" y="137"/>
                </a:cxn>
                <a:cxn ang="0">
                  <a:pos x="65" y="137"/>
                </a:cxn>
                <a:cxn ang="0">
                  <a:pos x="55" y="137"/>
                </a:cxn>
                <a:cxn ang="0">
                  <a:pos x="45" y="137"/>
                </a:cxn>
                <a:cxn ang="0">
                  <a:pos x="32" y="137"/>
                </a:cxn>
                <a:cxn ang="0">
                  <a:pos x="22" y="137"/>
                </a:cxn>
                <a:cxn ang="0">
                  <a:pos x="12" y="137"/>
                </a:cxn>
                <a:cxn ang="0">
                  <a:pos x="0" y="141"/>
                </a:cxn>
                <a:cxn ang="0">
                  <a:pos x="0" y="151"/>
                </a:cxn>
                <a:cxn ang="0">
                  <a:pos x="8" y="161"/>
                </a:cxn>
                <a:cxn ang="0">
                  <a:pos x="12" y="173"/>
                </a:cxn>
                <a:cxn ang="0">
                  <a:pos x="14" y="188"/>
                </a:cxn>
                <a:cxn ang="0">
                  <a:pos x="14" y="198"/>
                </a:cxn>
                <a:cxn ang="0">
                  <a:pos x="14" y="202"/>
                </a:cxn>
                <a:cxn ang="0">
                  <a:pos x="26" y="212"/>
                </a:cxn>
                <a:cxn ang="0">
                  <a:pos x="36" y="222"/>
                </a:cxn>
                <a:cxn ang="0">
                  <a:pos x="51" y="235"/>
                </a:cxn>
                <a:cxn ang="0">
                  <a:pos x="63" y="245"/>
                </a:cxn>
                <a:cxn ang="0">
                  <a:pos x="69" y="255"/>
                </a:cxn>
                <a:cxn ang="0">
                  <a:pos x="79" y="267"/>
                </a:cxn>
                <a:cxn ang="0">
                  <a:pos x="83" y="277"/>
                </a:cxn>
                <a:cxn ang="0">
                  <a:pos x="92" y="288"/>
                </a:cxn>
              </a:cxnLst>
              <a:rect l="0" t="0" r="r" b="b"/>
              <a:pathLst>
                <a:path w="185" h="288">
                  <a:moveTo>
                    <a:pt x="92" y="288"/>
                  </a:moveTo>
                  <a:lnTo>
                    <a:pt x="185" y="202"/>
                  </a:lnTo>
                  <a:lnTo>
                    <a:pt x="173" y="190"/>
                  </a:lnTo>
                  <a:lnTo>
                    <a:pt x="167" y="179"/>
                  </a:lnTo>
                  <a:lnTo>
                    <a:pt x="163" y="169"/>
                  </a:lnTo>
                  <a:lnTo>
                    <a:pt x="157" y="155"/>
                  </a:lnTo>
                  <a:lnTo>
                    <a:pt x="159" y="141"/>
                  </a:lnTo>
                  <a:lnTo>
                    <a:pt x="163" y="126"/>
                  </a:lnTo>
                  <a:lnTo>
                    <a:pt x="171" y="110"/>
                  </a:lnTo>
                  <a:lnTo>
                    <a:pt x="177" y="94"/>
                  </a:lnTo>
                  <a:lnTo>
                    <a:pt x="181" y="86"/>
                  </a:lnTo>
                  <a:lnTo>
                    <a:pt x="185" y="75"/>
                  </a:lnTo>
                  <a:lnTo>
                    <a:pt x="185" y="61"/>
                  </a:lnTo>
                  <a:lnTo>
                    <a:pt x="173" y="61"/>
                  </a:lnTo>
                  <a:lnTo>
                    <a:pt x="163" y="57"/>
                  </a:lnTo>
                  <a:lnTo>
                    <a:pt x="153" y="49"/>
                  </a:lnTo>
                  <a:lnTo>
                    <a:pt x="145" y="49"/>
                  </a:lnTo>
                  <a:lnTo>
                    <a:pt x="149" y="35"/>
                  </a:lnTo>
                  <a:lnTo>
                    <a:pt x="145" y="24"/>
                  </a:lnTo>
                  <a:lnTo>
                    <a:pt x="134" y="14"/>
                  </a:lnTo>
                  <a:lnTo>
                    <a:pt x="124" y="6"/>
                  </a:lnTo>
                  <a:lnTo>
                    <a:pt x="112" y="2"/>
                  </a:lnTo>
                  <a:lnTo>
                    <a:pt x="98" y="0"/>
                  </a:lnTo>
                  <a:lnTo>
                    <a:pt x="87" y="2"/>
                  </a:lnTo>
                  <a:lnTo>
                    <a:pt x="77" y="10"/>
                  </a:lnTo>
                  <a:lnTo>
                    <a:pt x="83" y="20"/>
                  </a:lnTo>
                  <a:lnTo>
                    <a:pt x="92" y="35"/>
                  </a:lnTo>
                  <a:lnTo>
                    <a:pt x="92" y="47"/>
                  </a:lnTo>
                  <a:lnTo>
                    <a:pt x="94" y="53"/>
                  </a:lnTo>
                  <a:lnTo>
                    <a:pt x="94" y="63"/>
                  </a:lnTo>
                  <a:lnTo>
                    <a:pt x="98" y="75"/>
                  </a:lnTo>
                  <a:lnTo>
                    <a:pt x="98" y="86"/>
                  </a:lnTo>
                  <a:lnTo>
                    <a:pt x="98" y="96"/>
                  </a:lnTo>
                  <a:lnTo>
                    <a:pt x="98" y="108"/>
                  </a:lnTo>
                  <a:lnTo>
                    <a:pt x="94" y="122"/>
                  </a:lnTo>
                  <a:lnTo>
                    <a:pt x="87" y="132"/>
                  </a:lnTo>
                  <a:lnTo>
                    <a:pt x="79" y="137"/>
                  </a:lnTo>
                  <a:lnTo>
                    <a:pt x="65" y="137"/>
                  </a:lnTo>
                  <a:lnTo>
                    <a:pt x="55" y="137"/>
                  </a:lnTo>
                  <a:lnTo>
                    <a:pt x="45" y="137"/>
                  </a:lnTo>
                  <a:lnTo>
                    <a:pt x="32" y="137"/>
                  </a:lnTo>
                  <a:lnTo>
                    <a:pt x="22" y="137"/>
                  </a:lnTo>
                  <a:lnTo>
                    <a:pt x="12" y="137"/>
                  </a:lnTo>
                  <a:lnTo>
                    <a:pt x="0" y="141"/>
                  </a:lnTo>
                  <a:lnTo>
                    <a:pt x="0" y="151"/>
                  </a:lnTo>
                  <a:lnTo>
                    <a:pt x="8" y="161"/>
                  </a:lnTo>
                  <a:lnTo>
                    <a:pt x="12" y="173"/>
                  </a:lnTo>
                  <a:lnTo>
                    <a:pt x="14" y="188"/>
                  </a:lnTo>
                  <a:lnTo>
                    <a:pt x="14" y="198"/>
                  </a:lnTo>
                  <a:lnTo>
                    <a:pt x="14" y="202"/>
                  </a:lnTo>
                  <a:lnTo>
                    <a:pt x="26" y="212"/>
                  </a:lnTo>
                  <a:lnTo>
                    <a:pt x="36" y="222"/>
                  </a:lnTo>
                  <a:lnTo>
                    <a:pt x="51" y="235"/>
                  </a:lnTo>
                  <a:lnTo>
                    <a:pt x="63" y="245"/>
                  </a:lnTo>
                  <a:lnTo>
                    <a:pt x="69" y="255"/>
                  </a:lnTo>
                  <a:lnTo>
                    <a:pt x="79" y="267"/>
                  </a:lnTo>
                  <a:lnTo>
                    <a:pt x="83" y="277"/>
                  </a:lnTo>
                  <a:lnTo>
                    <a:pt x="92" y="288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85" name="Freeform 57"/>
            <p:cNvSpPr>
              <a:spLocks/>
            </p:cNvSpPr>
            <p:nvPr/>
          </p:nvSpPr>
          <p:spPr bwMode="auto">
            <a:xfrm>
              <a:off x="5048" y="2089"/>
              <a:ext cx="75" cy="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4"/>
                </a:cxn>
                <a:cxn ang="0">
                  <a:pos x="14" y="10"/>
                </a:cxn>
                <a:cxn ang="0">
                  <a:pos x="18" y="10"/>
                </a:cxn>
                <a:cxn ang="0">
                  <a:pos x="24" y="18"/>
                </a:cxn>
                <a:cxn ang="0">
                  <a:pos x="28" y="22"/>
                </a:cxn>
                <a:cxn ang="0">
                  <a:pos x="37" y="24"/>
                </a:cxn>
                <a:cxn ang="0">
                  <a:pos x="43" y="28"/>
                </a:cxn>
                <a:cxn ang="0">
                  <a:pos x="47" y="37"/>
                </a:cxn>
                <a:cxn ang="0">
                  <a:pos x="55" y="41"/>
                </a:cxn>
                <a:cxn ang="0">
                  <a:pos x="57" y="47"/>
                </a:cxn>
                <a:cxn ang="0">
                  <a:pos x="61" y="51"/>
                </a:cxn>
                <a:cxn ang="0">
                  <a:pos x="65" y="57"/>
                </a:cxn>
                <a:cxn ang="0">
                  <a:pos x="69" y="61"/>
                </a:cxn>
                <a:cxn ang="0">
                  <a:pos x="71" y="69"/>
                </a:cxn>
                <a:cxn ang="0">
                  <a:pos x="75" y="73"/>
                </a:cxn>
              </a:cxnLst>
              <a:rect l="0" t="0" r="r" b="b"/>
              <a:pathLst>
                <a:path w="75" h="73">
                  <a:moveTo>
                    <a:pt x="0" y="0"/>
                  </a:moveTo>
                  <a:lnTo>
                    <a:pt x="6" y="4"/>
                  </a:lnTo>
                  <a:lnTo>
                    <a:pt x="14" y="10"/>
                  </a:lnTo>
                  <a:lnTo>
                    <a:pt x="18" y="10"/>
                  </a:lnTo>
                  <a:lnTo>
                    <a:pt x="24" y="18"/>
                  </a:lnTo>
                  <a:lnTo>
                    <a:pt x="28" y="22"/>
                  </a:lnTo>
                  <a:lnTo>
                    <a:pt x="37" y="24"/>
                  </a:lnTo>
                  <a:lnTo>
                    <a:pt x="43" y="28"/>
                  </a:lnTo>
                  <a:lnTo>
                    <a:pt x="47" y="37"/>
                  </a:lnTo>
                  <a:lnTo>
                    <a:pt x="55" y="41"/>
                  </a:lnTo>
                  <a:lnTo>
                    <a:pt x="57" y="47"/>
                  </a:lnTo>
                  <a:lnTo>
                    <a:pt x="61" y="51"/>
                  </a:lnTo>
                  <a:lnTo>
                    <a:pt x="65" y="57"/>
                  </a:lnTo>
                  <a:lnTo>
                    <a:pt x="69" y="61"/>
                  </a:lnTo>
                  <a:lnTo>
                    <a:pt x="71" y="69"/>
                  </a:lnTo>
                  <a:lnTo>
                    <a:pt x="75" y="73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86" name="Freeform 58"/>
            <p:cNvSpPr>
              <a:spLocks/>
            </p:cNvSpPr>
            <p:nvPr/>
          </p:nvSpPr>
          <p:spPr bwMode="auto">
            <a:xfrm>
              <a:off x="4180" y="2701"/>
              <a:ext cx="464" cy="639"/>
            </a:xfrm>
            <a:custGeom>
              <a:avLst/>
              <a:gdLst/>
              <a:ahLst/>
              <a:cxnLst>
                <a:cxn ang="0">
                  <a:pos x="15" y="382"/>
                </a:cxn>
                <a:cxn ang="0">
                  <a:pos x="33" y="357"/>
                </a:cxn>
                <a:cxn ang="0">
                  <a:pos x="55" y="325"/>
                </a:cxn>
                <a:cxn ang="0">
                  <a:pos x="66" y="300"/>
                </a:cxn>
                <a:cxn ang="0">
                  <a:pos x="84" y="272"/>
                </a:cxn>
                <a:cxn ang="0">
                  <a:pos x="104" y="231"/>
                </a:cxn>
                <a:cxn ang="0">
                  <a:pos x="104" y="208"/>
                </a:cxn>
                <a:cxn ang="0">
                  <a:pos x="104" y="188"/>
                </a:cxn>
                <a:cxn ang="0">
                  <a:pos x="102" y="170"/>
                </a:cxn>
                <a:cxn ang="0">
                  <a:pos x="98" y="147"/>
                </a:cxn>
                <a:cxn ang="0">
                  <a:pos x="86" y="123"/>
                </a:cxn>
                <a:cxn ang="0">
                  <a:pos x="76" y="100"/>
                </a:cxn>
                <a:cxn ang="0">
                  <a:pos x="70" y="82"/>
                </a:cxn>
                <a:cxn ang="0">
                  <a:pos x="57" y="61"/>
                </a:cxn>
                <a:cxn ang="0">
                  <a:pos x="55" y="43"/>
                </a:cxn>
                <a:cxn ang="0">
                  <a:pos x="57" y="21"/>
                </a:cxn>
                <a:cxn ang="0">
                  <a:pos x="70" y="2"/>
                </a:cxn>
                <a:cxn ang="0">
                  <a:pos x="90" y="0"/>
                </a:cxn>
                <a:cxn ang="0">
                  <a:pos x="113" y="0"/>
                </a:cxn>
                <a:cxn ang="0">
                  <a:pos x="131" y="10"/>
                </a:cxn>
                <a:cxn ang="0">
                  <a:pos x="151" y="29"/>
                </a:cxn>
                <a:cxn ang="0">
                  <a:pos x="178" y="57"/>
                </a:cxn>
                <a:cxn ang="0">
                  <a:pos x="188" y="80"/>
                </a:cxn>
                <a:cxn ang="0">
                  <a:pos x="196" y="100"/>
                </a:cxn>
                <a:cxn ang="0">
                  <a:pos x="211" y="141"/>
                </a:cxn>
                <a:cxn ang="0">
                  <a:pos x="217" y="165"/>
                </a:cxn>
                <a:cxn ang="0">
                  <a:pos x="221" y="188"/>
                </a:cxn>
                <a:cxn ang="0">
                  <a:pos x="225" y="212"/>
                </a:cxn>
                <a:cxn ang="0">
                  <a:pos x="229" y="231"/>
                </a:cxn>
                <a:cxn ang="0">
                  <a:pos x="245" y="212"/>
                </a:cxn>
                <a:cxn ang="0">
                  <a:pos x="276" y="194"/>
                </a:cxn>
                <a:cxn ang="0">
                  <a:pos x="304" y="184"/>
                </a:cxn>
                <a:cxn ang="0">
                  <a:pos x="325" y="184"/>
                </a:cxn>
                <a:cxn ang="0">
                  <a:pos x="351" y="161"/>
                </a:cxn>
                <a:cxn ang="0">
                  <a:pos x="380" y="141"/>
                </a:cxn>
                <a:cxn ang="0">
                  <a:pos x="404" y="129"/>
                </a:cxn>
                <a:cxn ang="0">
                  <a:pos x="427" y="143"/>
                </a:cxn>
                <a:cxn ang="0">
                  <a:pos x="435" y="170"/>
                </a:cxn>
                <a:cxn ang="0">
                  <a:pos x="441" y="194"/>
                </a:cxn>
                <a:cxn ang="0">
                  <a:pos x="435" y="216"/>
                </a:cxn>
                <a:cxn ang="0">
                  <a:pos x="437" y="231"/>
                </a:cxn>
                <a:cxn ang="0">
                  <a:pos x="449" y="259"/>
                </a:cxn>
                <a:cxn ang="0">
                  <a:pos x="449" y="286"/>
                </a:cxn>
                <a:cxn ang="0">
                  <a:pos x="445" y="302"/>
                </a:cxn>
                <a:cxn ang="0">
                  <a:pos x="437" y="321"/>
                </a:cxn>
                <a:cxn ang="0">
                  <a:pos x="441" y="339"/>
                </a:cxn>
                <a:cxn ang="0">
                  <a:pos x="449" y="368"/>
                </a:cxn>
                <a:cxn ang="0">
                  <a:pos x="449" y="390"/>
                </a:cxn>
                <a:cxn ang="0">
                  <a:pos x="449" y="408"/>
                </a:cxn>
                <a:cxn ang="0">
                  <a:pos x="441" y="433"/>
                </a:cxn>
                <a:cxn ang="0">
                  <a:pos x="451" y="445"/>
                </a:cxn>
                <a:cxn ang="0">
                  <a:pos x="464" y="465"/>
                </a:cxn>
                <a:cxn ang="0">
                  <a:pos x="460" y="498"/>
                </a:cxn>
                <a:cxn ang="0">
                  <a:pos x="451" y="527"/>
                </a:cxn>
                <a:cxn ang="0">
                  <a:pos x="435" y="549"/>
                </a:cxn>
                <a:cxn ang="0">
                  <a:pos x="417" y="572"/>
                </a:cxn>
                <a:cxn ang="0">
                  <a:pos x="390" y="588"/>
                </a:cxn>
                <a:cxn ang="0">
                  <a:pos x="372" y="600"/>
                </a:cxn>
                <a:cxn ang="0">
                  <a:pos x="0" y="390"/>
                </a:cxn>
              </a:cxnLst>
              <a:rect l="0" t="0" r="r" b="b"/>
              <a:pathLst>
                <a:path w="464" h="639">
                  <a:moveTo>
                    <a:pt x="0" y="390"/>
                  </a:moveTo>
                  <a:lnTo>
                    <a:pt x="15" y="382"/>
                  </a:lnTo>
                  <a:lnTo>
                    <a:pt x="25" y="368"/>
                  </a:lnTo>
                  <a:lnTo>
                    <a:pt x="33" y="357"/>
                  </a:lnTo>
                  <a:lnTo>
                    <a:pt x="43" y="343"/>
                  </a:lnTo>
                  <a:lnTo>
                    <a:pt x="55" y="325"/>
                  </a:lnTo>
                  <a:lnTo>
                    <a:pt x="57" y="314"/>
                  </a:lnTo>
                  <a:lnTo>
                    <a:pt x="66" y="300"/>
                  </a:lnTo>
                  <a:lnTo>
                    <a:pt x="72" y="286"/>
                  </a:lnTo>
                  <a:lnTo>
                    <a:pt x="84" y="272"/>
                  </a:lnTo>
                  <a:lnTo>
                    <a:pt x="94" y="253"/>
                  </a:lnTo>
                  <a:lnTo>
                    <a:pt x="104" y="231"/>
                  </a:lnTo>
                  <a:lnTo>
                    <a:pt x="104" y="221"/>
                  </a:lnTo>
                  <a:lnTo>
                    <a:pt x="104" y="208"/>
                  </a:lnTo>
                  <a:lnTo>
                    <a:pt x="104" y="198"/>
                  </a:lnTo>
                  <a:lnTo>
                    <a:pt x="104" y="188"/>
                  </a:lnTo>
                  <a:lnTo>
                    <a:pt x="104" y="180"/>
                  </a:lnTo>
                  <a:lnTo>
                    <a:pt x="102" y="170"/>
                  </a:lnTo>
                  <a:lnTo>
                    <a:pt x="102" y="155"/>
                  </a:lnTo>
                  <a:lnTo>
                    <a:pt x="98" y="147"/>
                  </a:lnTo>
                  <a:lnTo>
                    <a:pt x="94" y="137"/>
                  </a:lnTo>
                  <a:lnTo>
                    <a:pt x="86" y="123"/>
                  </a:lnTo>
                  <a:lnTo>
                    <a:pt x="84" y="112"/>
                  </a:lnTo>
                  <a:lnTo>
                    <a:pt x="76" y="100"/>
                  </a:lnTo>
                  <a:lnTo>
                    <a:pt x="76" y="94"/>
                  </a:lnTo>
                  <a:lnTo>
                    <a:pt x="70" y="82"/>
                  </a:lnTo>
                  <a:lnTo>
                    <a:pt x="62" y="72"/>
                  </a:lnTo>
                  <a:lnTo>
                    <a:pt x="57" y="61"/>
                  </a:lnTo>
                  <a:lnTo>
                    <a:pt x="55" y="49"/>
                  </a:lnTo>
                  <a:lnTo>
                    <a:pt x="55" y="43"/>
                  </a:lnTo>
                  <a:lnTo>
                    <a:pt x="55" y="33"/>
                  </a:lnTo>
                  <a:lnTo>
                    <a:pt x="57" y="21"/>
                  </a:lnTo>
                  <a:lnTo>
                    <a:pt x="62" y="14"/>
                  </a:lnTo>
                  <a:lnTo>
                    <a:pt x="70" y="2"/>
                  </a:lnTo>
                  <a:lnTo>
                    <a:pt x="80" y="0"/>
                  </a:lnTo>
                  <a:lnTo>
                    <a:pt x="90" y="0"/>
                  </a:lnTo>
                  <a:lnTo>
                    <a:pt x="104" y="0"/>
                  </a:lnTo>
                  <a:lnTo>
                    <a:pt x="113" y="0"/>
                  </a:lnTo>
                  <a:lnTo>
                    <a:pt x="119" y="2"/>
                  </a:lnTo>
                  <a:lnTo>
                    <a:pt x="131" y="10"/>
                  </a:lnTo>
                  <a:lnTo>
                    <a:pt x="141" y="16"/>
                  </a:lnTo>
                  <a:lnTo>
                    <a:pt x="151" y="29"/>
                  </a:lnTo>
                  <a:lnTo>
                    <a:pt x="164" y="43"/>
                  </a:lnTo>
                  <a:lnTo>
                    <a:pt x="178" y="57"/>
                  </a:lnTo>
                  <a:lnTo>
                    <a:pt x="182" y="68"/>
                  </a:lnTo>
                  <a:lnTo>
                    <a:pt x="188" y="80"/>
                  </a:lnTo>
                  <a:lnTo>
                    <a:pt x="192" y="90"/>
                  </a:lnTo>
                  <a:lnTo>
                    <a:pt x="196" y="100"/>
                  </a:lnTo>
                  <a:lnTo>
                    <a:pt x="198" y="112"/>
                  </a:lnTo>
                  <a:lnTo>
                    <a:pt x="211" y="141"/>
                  </a:lnTo>
                  <a:lnTo>
                    <a:pt x="213" y="155"/>
                  </a:lnTo>
                  <a:lnTo>
                    <a:pt x="217" y="165"/>
                  </a:lnTo>
                  <a:lnTo>
                    <a:pt x="221" y="176"/>
                  </a:lnTo>
                  <a:lnTo>
                    <a:pt x="221" y="188"/>
                  </a:lnTo>
                  <a:lnTo>
                    <a:pt x="225" y="202"/>
                  </a:lnTo>
                  <a:lnTo>
                    <a:pt x="225" y="212"/>
                  </a:lnTo>
                  <a:lnTo>
                    <a:pt x="225" y="225"/>
                  </a:lnTo>
                  <a:lnTo>
                    <a:pt x="229" y="231"/>
                  </a:lnTo>
                  <a:lnTo>
                    <a:pt x="235" y="225"/>
                  </a:lnTo>
                  <a:lnTo>
                    <a:pt x="245" y="212"/>
                  </a:lnTo>
                  <a:lnTo>
                    <a:pt x="260" y="202"/>
                  </a:lnTo>
                  <a:lnTo>
                    <a:pt x="276" y="194"/>
                  </a:lnTo>
                  <a:lnTo>
                    <a:pt x="290" y="188"/>
                  </a:lnTo>
                  <a:lnTo>
                    <a:pt x="304" y="184"/>
                  </a:lnTo>
                  <a:lnTo>
                    <a:pt x="319" y="184"/>
                  </a:lnTo>
                  <a:lnTo>
                    <a:pt x="325" y="184"/>
                  </a:lnTo>
                  <a:lnTo>
                    <a:pt x="337" y="176"/>
                  </a:lnTo>
                  <a:lnTo>
                    <a:pt x="351" y="161"/>
                  </a:lnTo>
                  <a:lnTo>
                    <a:pt x="366" y="151"/>
                  </a:lnTo>
                  <a:lnTo>
                    <a:pt x="380" y="141"/>
                  </a:lnTo>
                  <a:lnTo>
                    <a:pt x="394" y="133"/>
                  </a:lnTo>
                  <a:lnTo>
                    <a:pt x="404" y="129"/>
                  </a:lnTo>
                  <a:lnTo>
                    <a:pt x="417" y="133"/>
                  </a:lnTo>
                  <a:lnTo>
                    <a:pt x="427" y="143"/>
                  </a:lnTo>
                  <a:lnTo>
                    <a:pt x="431" y="159"/>
                  </a:lnTo>
                  <a:lnTo>
                    <a:pt x="435" y="170"/>
                  </a:lnTo>
                  <a:lnTo>
                    <a:pt x="437" y="184"/>
                  </a:lnTo>
                  <a:lnTo>
                    <a:pt x="441" y="194"/>
                  </a:lnTo>
                  <a:lnTo>
                    <a:pt x="441" y="206"/>
                  </a:lnTo>
                  <a:lnTo>
                    <a:pt x="435" y="216"/>
                  </a:lnTo>
                  <a:lnTo>
                    <a:pt x="427" y="225"/>
                  </a:lnTo>
                  <a:lnTo>
                    <a:pt x="437" y="231"/>
                  </a:lnTo>
                  <a:lnTo>
                    <a:pt x="445" y="245"/>
                  </a:lnTo>
                  <a:lnTo>
                    <a:pt x="449" y="259"/>
                  </a:lnTo>
                  <a:lnTo>
                    <a:pt x="449" y="272"/>
                  </a:lnTo>
                  <a:lnTo>
                    <a:pt x="449" y="286"/>
                  </a:lnTo>
                  <a:lnTo>
                    <a:pt x="449" y="296"/>
                  </a:lnTo>
                  <a:lnTo>
                    <a:pt x="445" y="302"/>
                  </a:lnTo>
                  <a:lnTo>
                    <a:pt x="441" y="314"/>
                  </a:lnTo>
                  <a:lnTo>
                    <a:pt x="437" y="321"/>
                  </a:lnTo>
                  <a:lnTo>
                    <a:pt x="435" y="333"/>
                  </a:lnTo>
                  <a:lnTo>
                    <a:pt x="441" y="339"/>
                  </a:lnTo>
                  <a:lnTo>
                    <a:pt x="449" y="351"/>
                  </a:lnTo>
                  <a:lnTo>
                    <a:pt x="449" y="368"/>
                  </a:lnTo>
                  <a:lnTo>
                    <a:pt x="451" y="376"/>
                  </a:lnTo>
                  <a:lnTo>
                    <a:pt x="449" y="390"/>
                  </a:lnTo>
                  <a:lnTo>
                    <a:pt x="449" y="398"/>
                  </a:lnTo>
                  <a:lnTo>
                    <a:pt x="449" y="408"/>
                  </a:lnTo>
                  <a:lnTo>
                    <a:pt x="445" y="414"/>
                  </a:lnTo>
                  <a:lnTo>
                    <a:pt x="441" y="433"/>
                  </a:lnTo>
                  <a:lnTo>
                    <a:pt x="435" y="445"/>
                  </a:lnTo>
                  <a:lnTo>
                    <a:pt x="451" y="445"/>
                  </a:lnTo>
                  <a:lnTo>
                    <a:pt x="464" y="455"/>
                  </a:lnTo>
                  <a:lnTo>
                    <a:pt x="464" y="465"/>
                  </a:lnTo>
                  <a:lnTo>
                    <a:pt x="464" y="480"/>
                  </a:lnTo>
                  <a:lnTo>
                    <a:pt x="460" y="498"/>
                  </a:lnTo>
                  <a:lnTo>
                    <a:pt x="455" y="512"/>
                  </a:lnTo>
                  <a:lnTo>
                    <a:pt x="451" y="527"/>
                  </a:lnTo>
                  <a:lnTo>
                    <a:pt x="445" y="535"/>
                  </a:lnTo>
                  <a:lnTo>
                    <a:pt x="435" y="549"/>
                  </a:lnTo>
                  <a:lnTo>
                    <a:pt x="427" y="559"/>
                  </a:lnTo>
                  <a:lnTo>
                    <a:pt x="417" y="572"/>
                  </a:lnTo>
                  <a:lnTo>
                    <a:pt x="404" y="582"/>
                  </a:lnTo>
                  <a:lnTo>
                    <a:pt x="390" y="588"/>
                  </a:lnTo>
                  <a:lnTo>
                    <a:pt x="380" y="596"/>
                  </a:lnTo>
                  <a:lnTo>
                    <a:pt x="372" y="600"/>
                  </a:lnTo>
                  <a:lnTo>
                    <a:pt x="253" y="639"/>
                  </a:lnTo>
                  <a:lnTo>
                    <a:pt x="0" y="390"/>
                  </a:lnTo>
                  <a:close/>
                </a:path>
              </a:pathLst>
            </a:custGeom>
            <a:blipFill dpi="0" rotWithShape="0">
              <a:blip r:embed="rId5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87" name="Freeform 59"/>
            <p:cNvSpPr>
              <a:spLocks/>
            </p:cNvSpPr>
            <p:nvPr/>
          </p:nvSpPr>
          <p:spPr bwMode="auto">
            <a:xfrm>
              <a:off x="4180" y="2701"/>
              <a:ext cx="464" cy="639"/>
            </a:xfrm>
            <a:custGeom>
              <a:avLst/>
              <a:gdLst/>
              <a:ahLst/>
              <a:cxnLst>
                <a:cxn ang="0">
                  <a:pos x="15" y="382"/>
                </a:cxn>
                <a:cxn ang="0">
                  <a:pos x="33" y="357"/>
                </a:cxn>
                <a:cxn ang="0">
                  <a:pos x="55" y="325"/>
                </a:cxn>
                <a:cxn ang="0">
                  <a:pos x="66" y="300"/>
                </a:cxn>
                <a:cxn ang="0">
                  <a:pos x="84" y="272"/>
                </a:cxn>
                <a:cxn ang="0">
                  <a:pos x="104" y="231"/>
                </a:cxn>
                <a:cxn ang="0">
                  <a:pos x="104" y="208"/>
                </a:cxn>
                <a:cxn ang="0">
                  <a:pos x="104" y="188"/>
                </a:cxn>
                <a:cxn ang="0">
                  <a:pos x="102" y="170"/>
                </a:cxn>
                <a:cxn ang="0">
                  <a:pos x="98" y="147"/>
                </a:cxn>
                <a:cxn ang="0">
                  <a:pos x="86" y="123"/>
                </a:cxn>
                <a:cxn ang="0">
                  <a:pos x="76" y="100"/>
                </a:cxn>
                <a:cxn ang="0">
                  <a:pos x="70" y="82"/>
                </a:cxn>
                <a:cxn ang="0">
                  <a:pos x="57" y="61"/>
                </a:cxn>
                <a:cxn ang="0">
                  <a:pos x="55" y="43"/>
                </a:cxn>
                <a:cxn ang="0">
                  <a:pos x="57" y="21"/>
                </a:cxn>
                <a:cxn ang="0">
                  <a:pos x="70" y="2"/>
                </a:cxn>
                <a:cxn ang="0">
                  <a:pos x="90" y="0"/>
                </a:cxn>
                <a:cxn ang="0">
                  <a:pos x="113" y="0"/>
                </a:cxn>
                <a:cxn ang="0">
                  <a:pos x="131" y="10"/>
                </a:cxn>
                <a:cxn ang="0">
                  <a:pos x="151" y="29"/>
                </a:cxn>
                <a:cxn ang="0">
                  <a:pos x="178" y="57"/>
                </a:cxn>
                <a:cxn ang="0">
                  <a:pos x="188" y="80"/>
                </a:cxn>
                <a:cxn ang="0">
                  <a:pos x="196" y="100"/>
                </a:cxn>
                <a:cxn ang="0">
                  <a:pos x="211" y="141"/>
                </a:cxn>
                <a:cxn ang="0">
                  <a:pos x="217" y="165"/>
                </a:cxn>
                <a:cxn ang="0">
                  <a:pos x="221" y="188"/>
                </a:cxn>
                <a:cxn ang="0">
                  <a:pos x="225" y="212"/>
                </a:cxn>
                <a:cxn ang="0">
                  <a:pos x="229" y="231"/>
                </a:cxn>
                <a:cxn ang="0">
                  <a:pos x="245" y="212"/>
                </a:cxn>
                <a:cxn ang="0">
                  <a:pos x="276" y="194"/>
                </a:cxn>
                <a:cxn ang="0">
                  <a:pos x="304" y="184"/>
                </a:cxn>
                <a:cxn ang="0">
                  <a:pos x="325" y="184"/>
                </a:cxn>
                <a:cxn ang="0">
                  <a:pos x="351" y="161"/>
                </a:cxn>
                <a:cxn ang="0">
                  <a:pos x="380" y="141"/>
                </a:cxn>
                <a:cxn ang="0">
                  <a:pos x="404" y="129"/>
                </a:cxn>
                <a:cxn ang="0">
                  <a:pos x="427" y="143"/>
                </a:cxn>
                <a:cxn ang="0">
                  <a:pos x="435" y="170"/>
                </a:cxn>
                <a:cxn ang="0">
                  <a:pos x="441" y="194"/>
                </a:cxn>
                <a:cxn ang="0">
                  <a:pos x="435" y="216"/>
                </a:cxn>
                <a:cxn ang="0">
                  <a:pos x="437" y="231"/>
                </a:cxn>
                <a:cxn ang="0">
                  <a:pos x="449" y="259"/>
                </a:cxn>
                <a:cxn ang="0">
                  <a:pos x="449" y="286"/>
                </a:cxn>
                <a:cxn ang="0">
                  <a:pos x="445" y="302"/>
                </a:cxn>
                <a:cxn ang="0">
                  <a:pos x="437" y="321"/>
                </a:cxn>
                <a:cxn ang="0">
                  <a:pos x="441" y="339"/>
                </a:cxn>
                <a:cxn ang="0">
                  <a:pos x="449" y="368"/>
                </a:cxn>
                <a:cxn ang="0">
                  <a:pos x="449" y="390"/>
                </a:cxn>
                <a:cxn ang="0">
                  <a:pos x="449" y="408"/>
                </a:cxn>
                <a:cxn ang="0">
                  <a:pos x="441" y="433"/>
                </a:cxn>
                <a:cxn ang="0">
                  <a:pos x="451" y="445"/>
                </a:cxn>
                <a:cxn ang="0">
                  <a:pos x="464" y="465"/>
                </a:cxn>
                <a:cxn ang="0">
                  <a:pos x="460" y="498"/>
                </a:cxn>
                <a:cxn ang="0">
                  <a:pos x="451" y="527"/>
                </a:cxn>
                <a:cxn ang="0">
                  <a:pos x="435" y="549"/>
                </a:cxn>
                <a:cxn ang="0">
                  <a:pos x="417" y="572"/>
                </a:cxn>
                <a:cxn ang="0">
                  <a:pos x="390" y="588"/>
                </a:cxn>
                <a:cxn ang="0">
                  <a:pos x="372" y="600"/>
                </a:cxn>
                <a:cxn ang="0">
                  <a:pos x="0" y="390"/>
                </a:cxn>
              </a:cxnLst>
              <a:rect l="0" t="0" r="r" b="b"/>
              <a:pathLst>
                <a:path w="464" h="639">
                  <a:moveTo>
                    <a:pt x="0" y="390"/>
                  </a:moveTo>
                  <a:lnTo>
                    <a:pt x="15" y="382"/>
                  </a:lnTo>
                  <a:lnTo>
                    <a:pt x="25" y="368"/>
                  </a:lnTo>
                  <a:lnTo>
                    <a:pt x="33" y="357"/>
                  </a:lnTo>
                  <a:lnTo>
                    <a:pt x="43" y="343"/>
                  </a:lnTo>
                  <a:lnTo>
                    <a:pt x="55" y="325"/>
                  </a:lnTo>
                  <a:lnTo>
                    <a:pt x="57" y="314"/>
                  </a:lnTo>
                  <a:lnTo>
                    <a:pt x="66" y="300"/>
                  </a:lnTo>
                  <a:lnTo>
                    <a:pt x="72" y="286"/>
                  </a:lnTo>
                  <a:lnTo>
                    <a:pt x="84" y="272"/>
                  </a:lnTo>
                  <a:lnTo>
                    <a:pt x="94" y="253"/>
                  </a:lnTo>
                  <a:lnTo>
                    <a:pt x="104" y="231"/>
                  </a:lnTo>
                  <a:lnTo>
                    <a:pt x="104" y="221"/>
                  </a:lnTo>
                  <a:lnTo>
                    <a:pt x="104" y="208"/>
                  </a:lnTo>
                  <a:lnTo>
                    <a:pt x="104" y="198"/>
                  </a:lnTo>
                  <a:lnTo>
                    <a:pt x="104" y="188"/>
                  </a:lnTo>
                  <a:lnTo>
                    <a:pt x="104" y="180"/>
                  </a:lnTo>
                  <a:lnTo>
                    <a:pt x="102" y="170"/>
                  </a:lnTo>
                  <a:lnTo>
                    <a:pt x="102" y="155"/>
                  </a:lnTo>
                  <a:lnTo>
                    <a:pt x="98" y="147"/>
                  </a:lnTo>
                  <a:lnTo>
                    <a:pt x="94" y="137"/>
                  </a:lnTo>
                  <a:lnTo>
                    <a:pt x="86" y="123"/>
                  </a:lnTo>
                  <a:lnTo>
                    <a:pt x="84" y="112"/>
                  </a:lnTo>
                  <a:lnTo>
                    <a:pt x="76" y="100"/>
                  </a:lnTo>
                  <a:lnTo>
                    <a:pt x="76" y="94"/>
                  </a:lnTo>
                  <a:lnTo>
                    <a:pt x="70" y="82"/>
                  </a:lnTo>
                  <a:lnTo>
                    <a:pt x="62" y="72"/>
                  </a:lnTo>
                  <a:lnTo>
                    <a:pt x="57" y="61"/>
                  </a:lnTo>
                  <a:lnTo>
                    <a:pt x="55" y="49"/>
                  </a:lnTo>
                  <a:lnTo>
                    <a:pt x="55" y="43"/>
                  </a:lnTo>
                  <a:lnTo>
                    <a:pt x="55" y="33"/>
                  </a:lnTo>
                  <a:lnTo>
                    <a:pt x="57" y="21"/>
                  </a:lnTo>
                  <a:lnTo>
                    <a:pt x="62" y="14"/>
                  </a:lnTo>
                  <a:lnTo>
                    <a:pt x="70" y="2"/>
                  </a:lnTo>
                  <a:lnTo>
                    <a:pt x="80" y="0"/>
                  </a:lnTo>
                  <a:lnTo>
                    <a:pt x="90" y="0"/>
                  </a:lnTo>
                  <a:lnTo>
                    <a:pt x="104" y="0"/>
                  </a:lnTo>
                  <a:lnTo>
                    <a:pt x="113" y="0"/>
                  </a:lnTo>
                  <a:lnTo>
                    <a:pt x="119" y="2"/>
                  </a:lnTo>
                  <a:lnTo>
                    <a:pt x="131" y="10"/>
                  </a:lnTo>
                  <a:lnTo>
                    <a:pt x="141" y="16"/>
                  </a:lnTo>
                  <a:lnTo>
                    <a:pt x="151" y="29"/>
                  </a:lnTo>
                  <a:lnTo>
                    <a:pt x="164" y="43"/>
                  </a:lnTo>
                  <a:lnTo>
                    <a:pt x="178" y="57"/>
                  </a:lnTo>
                  <a:lnTo>
                    <a:pt x="182" y="68"/>
                  </a:lnTo>
                  <a:lnTo>
                    <a:pt x="188" y="80"/>
                  </a:lnTo>
                  <a:lnTo>
                    <a:pt x="192" y="90"/>
                  </a:lnTo>
                  <a:lnTo>
                    <a:pt x="196" y="100"/>
                  </a:lnTo>
                  <a:lnTo>
                    <a:pt x="198" y="112"/>
                  </a:lnTo>
                  <a:lnTo>
                    <a:pt x="211" y="141"/>
                  </a:lnTo>
                  <a:lnTo>
                    <a:pt x="213" y="155"/>
                  </a:lnTo>
                  <a:lnTo>
                    <a:pt x="217" y="165"/>
                  </a:lnTo>
                  <a:lnTo>
                    <a:pt x="221" y="176"/>
                  </a:lnTo>
                  <a:lnTo>
                    <a:pt x="221" y="188"/>
                  </a:lnTo>
                  <a:lnTo>
                    <a:pt x="225" y="202"/>
                  </a:lnTo>
                  <a:lnTo>
                    <a:pt x="225" y="212"/>
                  </a:lnTo>
                  <a:lnTo>
                    <a:pt x="225" y="225"/>
                  </a:lnTo>
                  <a:lnTo>
                    <a:pt x="229" y="231"/>
                  </a:lnTo>
                  <a:lnTo>
                    <a:pt x="235" y="225"/>
                  </a:lnTo>
                  <a:lnTo>
                    <a:pt x="245" y="212"/>
                  </a:lnTo>
                  <a:lnTo>
                    <a:pt x="260" y="202"/>
                  </a:lnTo>
                  <a:lnTo>
                    <a:pt x="276" y="194"/>
                  </a:lnTo>
                  <a:lnTo>
                    <a:pt x="290" y="188"/>
                  </a:lnTo>
                  <a:lnTo>
                    <a:pt x="304" y="184"/>
                  </a:lnTo>
                  <a:lnTo>
                    <a:pt x="319" y="184"/>
                  </a:lnTo>
                  <a:lnTo>
                    <a:pt x="325" y="184"/>
                  </a:lnTo>
                  <a:lnTo>
                    <a:pt x="337" y="176"/>
                  </a:lnTo>
                  <a:lnTo>
                    <a:pt x="351" y="161"/>
                  </a:lnTo>
                  <a:lnTo>
                    <a:pt x="366" y="151"/>
                  </a:lnTo>
                  <a:lnTo>
                    <a:pt x="380" y="141"/>
                  </a:lnTo>
                  <a:lnTo>
                    <a:pt x="394" y="133"/>
                  </a:lnTo>
                  <a:lnTo>
                    <a:pt x="404" y="129"/>
                  </a:lnTo>
                  <a:lnTo>
                    <a:pt x="417" y="133"/>
                  </a:lnTo>
                  <a:lnTo>
                    <a:pt x="427" y="143"/>
                  </a:lnTo>
                  <a:lnTo>
                    <a:pt x="431" y="159"/>
                  </a:lnTo>
                  <a:lnTo>
                    <a:pt x="435" y="170"/>
                  </a:lnTo>
                  <a:lnTo>
                    <a:pt x="437" y="184"/>
                  </a:lnTo>
                  <a:lnTo>
                    <a:pt x="441" y="194"/>
                  </a:lnTo>
                  <a:lnTo>
                    <a:pt x="441" y="206"/>
                  </a:lnTo>
                  <a:lnTo>
                    <a:pt x="435" y="216"/>
                  </a:lnTo>
                  <a:lnTo>
                    <a:pt x="427" y="225"/>
                  </a:lnTo>
                  <a:lnTo>
                    <a:pt x="437" y="231"/>
                  </a:lnTo>
                  <a:lnTo>
                    <a:pt x="445" y="245"/>
                  </a:lnTo>
                  <a:lnTo>
                    <a:pt x="449" y="259"/>
                  </a:lnTo>
                  <a:lnTo>
                    <a:pt x="449" y="272"/>
                  </a:lnTo>
                  <a:lnTo>
                    <a:pt x="449" y="286"/>
                  </a:lnTo>
                  <a:lnTo>
                    <a:pt x="449" y="296"/>
                  </a:lnTo>
                  <a:lnTo>
                    <a:pt x="445" y="302"/>
                  </a:lnTo>
                  <a:lnTo>
                    <a:pt x="441" y="314"/>
                  </a:lnTo>
                  <a:lnTo>
                    <a:pt x="437" y="321"/>
                  </a:lnTo>
                  <a:lnTo>
                    <a:pt x="435" y="333"/>
                  </a:lnTo>
                  <a:lnTo>
                    <a:pt x="441" y="339"/>
                  </a:lnTo>
                  <a:lnTo>
                    <a:pt x="449" y="351"/>
                  </a:lnTo>
                  <a:lnTo>
                    <a:pt x="449" y="368"/>
                  </a:lnTo>
                  <a:lnTo>
                    <a:pt x="451" y="376"/>
                  </a:lnTo>
                  <a:lnTo>
                    <a:pt x="449" y="390"/>
                  </a:lnTo>
                  <a:lnTo>
                    <a:pt x="449" y="398"/>
                  </a:lnTo>
                  <a:lnTo>
                    <a:pt x="449" y="408"/>
                  </a:lnTo>
                  <a:lnTo>
                    <a:pt x="445" y="414"/>
                  </a:lnTo>
                  <a:lnTo>
                    <a:pt x="441" y="433"/>
                  </a:lnTo>
                  <a:lnTo>
                    <a:pt x="435" y="445"/>
                  </a:lnTo>
                  <a:lnTo>
                    <a:pt x="451" y="445"/>
                  </a:lnTo>
                  <a:lnTo>
                    <a:pt x="464" y="455"/>
                  </a:lnTo>
                  <a:lnTo>
                    <a:pt x="464" y="465"/>
                  </a:lnTo>
                  <a:lnTo>
                    <a:pt x="464" y="480"/>
                  </a:lnTo>
                  <a:lnTo>
                    <a:pt x="460" y="498"/>
                  </a:lnTo>
                  <a:lnTo>
                    <a:pt x="455" y="512"/>
                  </a:lnTo>
                  <a:lnTo>
                    <a:pt x="451" y="527"/>
                  </a:lnTo>
                  <a:lnTo>
                    <a:pt x="445" y="535"/>
                  </a:lnTo>
                  <a:lnTo>
                    <a:pt x="435" y="549"/>
                  </a:lnTo>
                  <a:lnTo>
                    <a:pt x="427" y="559"/>
                  </a:lnTo>
                  <a:lnTo>
                    <a:pt x="417" y="572"/>
                  </a:lnTo>
                  <a:lnTo>
                    <a:pt x="404" y="582"/>
                  </a:lnTo>
                  <a:lnTo>
                    <a:pt x="390" y="588"/>
                  </a:lnTo>
                  <a:lnTo>
                    <a:pt x="380" y="596"/>
                  </a:lnTo>
                  <a:lnTo>
                    <a:pt x="372" y="600"/>
                  </a:lnTo>
                  <a:lnTo>
                    <a:pt x="253" y="639"/>
                  </a:lnTo>
                  <a:lnTo>
                    <a:pt x="0" y="390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88" name="Line 60"/>
            <p:cNvSpPr>
              <a:spLocks noChangeShapeType="1"/>
            </p:cNvSpPr>
            <p:nvPr/>
          </p:nvSpPr>
          <p:spPr bwMode="auto">
            <a:xfrm flipH="1">
              <a:off x="4552" y="2926"/>
              <a:ext cx="55" cy="3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89" name="Line 61"/>
            <p:cNvSpPr>
              <a:spLocks noChangeShapeType="1"/>
            </p:cNvSpPr>
            <p:nvPr/>
          </p:nvSpPr>
          <p:spPr bwMode="auto">
            <a:xfrm flipH="1">
              <a:off x="4582" y="3034"/>
              <a:ext cx="33" cy="1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90" name="Line 62"/>
            <p:cNvSpPr>
              <a:spLocks noChangeShapeType="1"/>
            </p:cNvSpPr>
            <p:nvPr/>
          </p:nvSpPr>
          <p:spPr bwMode="auto">
            <a:xfrm flipH="1">
              <a:off x="4584" y="3146"/>
              <a:ext cx="31" cy="1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91" name="Freeform 63"/>
            <p:cNvSpPr>
              <a:spLocks/>
            </p:cNvSpPr>
            <p:nvPr/>
          </p:nvSpPr>
          <p:spPr bwMode="auto">
            <a:xfrm>
              <a:off x="4242" y="2707"/>
              <a:ext cx="75" cy="70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8" y="29"/>
                </a:cxn>
                <a:cxn ang="0">
                  <a:pos x="10" y="41"/>
                </a:cxn>
                <a:cxn ang="0">
                  <a:pos x="14" y="51"/>
                </a:cxn>
                <a:cxn ang="0">
                  <a:pos x="24" y="62"/>
                </a:cxn>
                <a:cxn ang="0">
                  <a:pos x="36" y="70"/>
                </a:cxn>
                <a:cxn ang="0">
                  <a:pos x="46" y="70"/>
                </a:cxn>
                <a:cxn ang="0">
                  <a:pos x="61" y="62"/>
                </a:cxn>
                <a:cxn ang="0">
                  <a:pos x="69" y="51"/>
                </a:cxn>
                <a:cxn ang="0">
                  <a:pos x="71" y="41"/>
                </a:cxn>
                <a:cxn ang="0">
                  <a:pos x="75" y="33"/>
                </a:cxn>
                <a:cxn ang="0">
                  <a:pos x="71" y="23"/>
                </a:cxn>
                <a:cxn ang="0">
                  <a:pos x="61" y="10"/>
                </a:cxn>
                <a:cxn ang="0">
                  <a:pos x="51" y="4"/>
                </a:cxn>
                <a:cxn ang="0">
                  <a:pos x="40" y="4"/>
                </a:cxn>
                <a:cxn ang="0">
                  <a:pos x="28" y="0"/>
                </a:cxn>
                <a:cxn ang="0">
                  <a:pos x="18" y="4"/>
                </a:cxn>
                <a:cxn ang="0">
                  <a:pos x="8" y="10"/>
                </a:cxn>
                <a:cxn ang="0">
                  <a:pos x="0" y="19"/>
                </a:cxn>
              </a:cxnLst>
              <a:rect l="0" t="0" r="r" b="b"/>
              <a:pathLst>
                <a:path w="75" h="70">
                  <a:moveTo>
                    <a:pt x="0" y="19"/>
                  </a:moveTo>
                  <a:lnTo>
                    <a:pt x="8" y="29"/>
                  </a:lnTo>
                  <a:lnTo>
                    <a:pt x="10" y="41"/>
                  </a:lnTo>
                  <a:lnTo>
                    <a:pt x="14" y="51"/>
                  </a:lnTo>
                  <a:lnTo>
                    <a:pt x="24" y="62"/>
                  </a:lnTo>
                  <a:lnTo>
                    <a:pt x="36" y="70"/>
                  </a:lnTo>
                  <a:lnTo>
                    <a:pt x="46" y="70"/>
                  </a:lnTo>
                  <a:lnTo>
                    <a:pt x="61" y="62"/>
                  </a:lnTo>
                  <a:lnTo>
                    <a:pt x="69" y="51"/>
                  </a:lnTo>
                  <a:lnTo>
                    <a:pt x="71" y="41"/>
                  </a:lnTo>
                  <a:lnTo>
                    <a:pt x="75" y="33"/>
                  </a:lnTo>
                  <a:lnTo>
                    <a:pt x="71" y="23"/>
                  </a:lnTo>
                  <a:lnTo>
                    <a:pt x="61" y="10"/>
                  </a:lnTo>
                  <a:lnTo>
                    <a:pt x="51" y="4"/>
                  </a:lnTo>
                  <a:lnTo>
                    <a:pt x="40" y="4"/>
                  </a:lnTo>
                  <a:lnTo>
                    <a:pt x="28" y="0"/>
                  </a:lnTo>
                  <a:lnTo>
                    <a:pt x="18" y="4"/>
                  </a:lnTo>
                  <a:lnTo>
                    <a:pt x="8" y="10"/>
                  </a:lnTo>
                  <a:lnTo>
                    <a:pt x="0" y="19"/>
                  </a:ln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92" name="Freeform 64"/>
            <p:cNvSpPr>
              <a:spLocks/>
            </p:cNvSpPr>
            <p:nvPr/>
          </p:nvSpPr>
          <p:spPr bwMode="auto">
            <a:xfrm>
              <a:off x="4242" y="2707"/>
              <a:ext cx="75" cy="70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8" y="29"/>
                </a:cxn>
                <a:cxn ang="0">
                  <a:pos x="10" y="41"/>
                </a:cxn>
                <a:cxn ang="0">
                  <a:pos x="14" y="51"/>
                </a:cxn>
                <a:cxn ang="0">
                  <a:pos x="24" y="62"/>
                </a:cxn>
                <a:cxn ang="0">
                  <a:pos x="36" y="70"/>
                </a:cxn>
                <a:cxn ang="0">
                  <a:pos x="46" y="70"/>
                </a:cxn>
                <a:cxn ang="0">
                  <a:pos x="61" y="62"/>
                </a:cxn>
                <a:cxn ang="0">
                  <a:pos x="69" y="51"/>
                </a:cxn>
                <a:cxn ang="0">
                  <a:pos x="71" y="41"/>
                </a:cxn>
                <a:cxn ang="0">
                  <a:pos x="75" y="33"/>
                </a:cxn>
                <a:cxn ang="0">
                  <a:pos x="71" y="23"/>
                </a:cxn>
                <a:cxn ang="0">
                  <a:pos x="61" y="10"/>
                </a:cxn>
                <a:cxn ang="0">
                  <a:pos x="51" y="4"/>
                </a:cxn>
                <a:cxn ang="0">
                  <a:pos x="40" y="4"/>
                </a:cxn>
                <a:cxn ang="0">
                  <a:pos x="28" y="0"/>
                </a:cxn>
                <a:cxn ang="0">
                  <a:pos x="18" y="4"/>
                </a:cxn>
                <a:cxn ang="0">
                  <a:pos x="8" y="10"/>
                </a:cxn>
                <a:cxn ang="0">
                  <a:pos x="0" y="19"/>
                </a:cxn>
              </a:cxnLst>
              <a:rect l="0" t="0" r="r" b="b"/>
              <a:pathLst>
                <a:path w="75" h="70">
                  <a:moveTo>
                    <a:pt x="0" y="19"/>
                  </a:moveTo>
                  <a:lnTo>
                    <a:pt x="8" y="29"/>
                  </a:lnTo>
                  <a:lnTo>
                    <a:pt x="10" y="41"/>
                  </a:lnTo>
                  <a:lnTo>
                    <a:pt x="14" y="51"/>
                  </a:lnTo>
                  <a:lnTo>
                    <a:pt x="24" y="62"/>
                  </a:lnTo>
                  <a:lnTo>
                    <a:pt x="36" y="70"/>
                  </a:lnTo>
                  <a:lnTo>
                    <a:pt x="46" y="70"/>
                  </a:lnTo>
                  <a:lnTo>
                    <a:pt x="61" y="62"/>
                  </a:lnTo>
                  <a:lnTo>
                    <a:pt x="69" y="51"/>
                  </a:lnTo>
                  <a:lnTo>
                    <a:pt x="71" y="41"/>
                  </a:lnTo>
                  <a:lnTo>
                    <a:pt x="75" y="33"/>
                  </a:lnTo>
                  <a:lnTo>
                    <a:pt x="71" y="23"/>
                  </a:lnTo>
                  <a:lnTo>
                    <a:pt x="61" y="10"/>
                  </a:lnTo>
                  <a:lnTo>
                    <a:pt x="51" y="4"/>
                  </a:lnTo>
                  <a:lnTo>
                    <a:pt x="40" y="4"/>
                  </a:lnTo>
                  <a:lnTo>
                    <a:pt x="28" y="0"/>
                  </a:lnTo>
                  <a:lnTo>
                    <a:pt x="18" y="4"/>
                  </a:lnTo>
                  <a:lnTo>
                    <a:pt x="8" y="10"/>
                  </a:lnTo>
                  <a:lnTo>
                    <a:pt x="0" y="1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93" name="Freeform 65"/>
            <p:cNvSpPr>
              <a:spLocks/>
            </p:cNvSpPr>
            <p:nvPr/>
          </p:nvSpPr>
          <p:spPr bwMode="auto">
            <a:xfrm>
              <a:off x="4364" y="2809"/>
              <a:ext cx="14" cy="4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2" y="29"/>
                </a:cxn>
                <a:cxn ang="0">
                  <a:pos x="0" y="43"/>
                </a:cxn>
              </a:cxnLst>
              <a:rect l="0" t="0" r="r" b="b"/>
              <a:pathLst>
                <a:path w="14" h="43">
                  <a:moveTo>
                    <a:pt x="14" y="0"/>
                  </a:moveTo>
                  <a:lnTo>
                    <a:pt x="12" y="29"/>
                  </a:lnTo>
                  <a:lnTo>
                    <a:pt x="0" y="43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94" name="Freeform 66"/>
            <p:cNvSpPr>
              <a:spLocks/>
            </p:cNvSpPr>
            <p:nvPr/>
          </p:nvSpPr>
          <p:spPr bwMode="auto">
            <a:xfrm>
              <a:off x="3656" y="3001"/>
              <a:ext cx="816" cy="835"/>
            </a:xfrm>
            <a:custGeom>
              <a:avLst/>
              <a:gdLst/>
              <a:ahLst/>
              <a:cxnLst>
                <a:cxn ang="0">
                  <a:pos x="22" y="257"/>
                </a:cxn>
                <a:cxn ang="0">
                  <a:pos x="102" y="227"/>
                </a:cxn>
                <a:cxn ang="0">
                  <a:pos x="177" y="174"/>
                </a:cxn>
                <a:cxn ang="0">
                  <a:pos x="249" y="127"/>
                </a:cxn>
                <a:cxn ang="0">
                  <a:pos x="314" y="108"/>
                </a:cxn>
                <a:cxn ang="0">
                  <a:pos x="402" y="82"/>
                </a:cxn>
                <a:cxn ang="0">
                  <a:pos x="463" y="43"/>
                </a:cxn>
                <a:cxn ang="0">
                  <a:pos x="502" y="10"/>
                </a:cxn>
                <a:cxn ang="0">
                  <a:pos x="539" y="6"/>
                </a:cxn>
                <a:cxn ang="0">
                  <a:pos x="596" y="0"/>
                </a:cxn>
                <a:cxn ang="0">
                  <a:pos x="647" y="2"/>
                </a:cxn>
                <a:cxn ang="0">
                  <a:pos x="688" y="19"/>
                </a:cxn>
                <a:cxn ang="0">
                  <a:pos x="722" y="39"/>
                </a:cxn>
                <a:cxn ang="0">
                  <a:pos x="753" y="65"/>
                </a:cxn>
                <a:cxn ang="0">
                  <a:pos x="773" y="100"/>
                </a:cxn>
                <a:cxn ang="0">
                  <a:pos x="796" y="137"/>
                </a:cxn>
                <a:cxn ang="0">
                  <a:pos x="806" y="178"/>
                </a:cxn>
                <a:cxn ang="0">
                  <a:pos x="814" y="221"/>
                </a:cxn>
                <a:cxn ang="0">
                  <a:pos x="816" y="259"/>
                </a:cxn>
                <a:cxn ang="0">
                  <a:pos x="816" y="300"/>
                </a:cxn>
                <a:cxn ang="0">
                  <a:pos x="816" y="339"/>
                </a:cxn>
                <a:cxn ang="0">
                  <a:pos x="773" y="441"/>
                </a:cxn>
                <a:cxn ang="0">
                  <a:pos x="134" y="835"/>
                </a:cxn>
                <a:cxn ang="0">
                  <a:pos x="0" y="451"/>
                </a:cxn>
                <a:cxn ang="0">
                  <a:pos x="22" y="257"/>
                </a:cxn>
              </a:cxnLst>
              <a:rect l="0" t="0" r="r" b="b"/>
              <a:pathLst>
                <a:path w="816" h="835">
                  <a:moveTo>
                    <a:pt x="22" y="257"/>
                  </a:moveTo>
                  <a:lnTo>
                    <a:pt x="102" y="227"/>
                  </a:lnTo>
                  <a:lnTo>
                    <a:pt x="177" y="174"/>
                  </a:lnTo>
                  <a:lnTo>
                    <a:pt x="249" y="127"/>
                  </a:lnTo>
                  <a:lnTo>
                    <a:pt x="314" y="108"/>
                  </a:lnTo>
                  <a:lnTo>
                    <a:pt x="402" y="82"/>
                  </a:lnTo>
                  <a:lnTo>
                    <a:pt x="463" y="43"/>
                  </a:lnTo>
                  <a:lnTo>
                    <a:pt x="502" y="10"/>
                  </a:lnTo>
                  <a:lnTo>
                    <a:pt x="539" y="6"/>
                  </a:lnTo>
                  <a:lnTo>
                    <a:pt x="596" y="0"/>
                  </a:lnTo>
                  <a:lnTo>
                    <a:pt x="647" y="2"/>
                  </a:lnTo>
                  <a:lnTo>
                    <a:pt x="688" y="19"/>
                  </a:lnTo>
                  <a:lnTo>
                    <a:pt x="722" y="39"/>
                  </a:lnTo>
                  <a:lnTo>
                    <a:pt x="753" y="65"/>
                  </a:lnTo>
                  <a:lnTo>
                    <a:pt x="773" y="100"/>
                  </a:lnTo>
                  <a:lnTo>
                    <a:pt x="796" y="137"/>
                  </a:lnTo>
                  <a:lnTo>
                    <a:pt x="806" y="178"/>
                  </a:lnTo>
                  <a:lnTo>
                    <a:pt x="814" y="221"/>
                  </a:lnTo>
                  <a:lnTo>
                    <a:pt x="816" y="259"/>
                  </a:lnTo>
                  <a:lnTo>
                    <a:pt x="816" y="300"/>
                  </a:lnTo>
                  <a:lnTo>
                    <a:pt x="816" y="339"/>
                  </a:lnTo>
                  <a:lnTo>
                    <a:pt x="773" y="441"/>
                  </a:lnTo>
                  <a:lnTo>
                    <a:pt x="134" y="835"/>
                  </a:lnTo>
                  <a:lnTo>
                    <a:pt x="0" y="451"/>
                  </a:lnTo>
                  <a:lnTo>
                    <a:pt x="22" y="257"/>
                  </a:lnTo>
                  <a:close/>
                </a:path>
              </a:pathLst>
            </a:custGeom>
            <a:blipFill dpi="0" rotWithShape="0">
              <a:blip r:embed="rId6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95" name="Freeform 67"/>
            <p:cNvSpPr>
              <a:spLocks/>
            </p:cNvSpPr>
            <p:nvPr/>
          </p:nvSpPr>
          <p:spPr bwMode="auto">
            <a:xfrm>
              <a:off x="3656" y="3001"/>
              <a:ext cx="816" cy="835"/>
            </a:xfrm>
            <a:custGeom>
              <a:avLst/>
              <a:gdLst/>
              <a:ahLst/>
              <a:cxnLst>
                <a:cxn ang="0">
                  <a:pos x="22" y="257"/>
                </a:cxn>
                <a:cxn ang="0">
                  <a:pos x="102" y="227"/>
                </a:cxn>
                <a:cxn ang="0">
                  <a:pos x="177" y="174"/>
                </a:cxn>
                <a:cxn ang="0">
                  <a:pos x="249" y="127"/>
                </a:cxn>
                <a:cxn ang="0">
                  <a:pos x="314" y="108"/>
                </a:cxn>
                <a:cxn ang="0">
                  <a:pos x="402" y="82"/>
                </a:cxn>
                <a:cxn ang="0">
                  <a:pos x="463" y="43"/>
                </a:cxn>
                <a:cxn ang="0">
                  <a:pos x="502" y="10"/>
                </a:cxn>
                <a:cxn ang="0">
                  <a:pos x="539" y="6"/>
                </a:cxn>
                <a:cxn ang="0">
                  <a:pos x="596" y="0"/>
                </a:cxn>
                <a:cxn ang="0">
                  <a:pos x="647" y="2"/>
                </a:cxn>
                <a:cxn ang="0">
                  <a:pos x="688" y="19"/>
                </a:cxn>
                <a:cxn ang="0">
                  <a:pos x="722" y="39"/>
                </a:cxn>
                <a:cxn ang="0">
                  <a:pos x="753" y="65"/>
                </a:cxn>
                <a:cxn ang="0">
                  <a:pos x="773" y="100"/>
                </a:cxn>
                <a:cxn ang="0">
                  <a:pos x="796" y="137"/>
                </a:cxn>
                <a:cxn ang="0">
                  <a:pos x="806" y="178"/>
                </a:cxn>
                <a:cxn ang="0">
                  <a:pos x="814" y="221"/>
                </a:cxn>
                <a:cxn ang="0">
                  <a:pos x="816" y="259"/>
                </a:cxn>
                <a:cxn ang="0">
                  <a:pos x="816" y="300"/>
                </a:cxn>
                <a:cxn ang="0">
                  <a:pos x="816" y="339"/>
                </a:cxn>
                <a:cxn ang="0">
                  <a:pos x="773" y="441"/>
                </a:cxn>
                <a:cxn ang="0">
                  <a:pos x="134" y="835"/>
                </a:cxn>
                <a:cxn ang="0">
                  <a:pos x="0" y="451"/>
                </a:cxn>
                <a:cxn ang="0">
                  <a:pos x="22" y="257"/>
                </a:cxn>
              </a:cxnLst>
              <a:rect l="0" t="0" r="r" b="b"/>
              <a:pathLst>
                <a:path w="816" h="835">
                  <a:moveTo>
                    <a:pt x="22" y="257"/>
                  </a:moveTo>
                  <a:lnTo>
                    <a:pt x="102" y="227"/>
                  </a:lnTo>
                  <a:lnTo>
                    <a:pt x="177" y="174"/>
                  </a:lnTo>
                  <a:lnTo>
                    <a:pt x="249" y="127"/>
                  </a:lnTo>
                  <a:lnTo>
                    <a:pt x="314" y="108"/>
                  </a:lnTo>
                  <a:lnTo>
                    <a:pt x="402" y="82"/>
                  </a:lnTo>
                  <a:lnTo>
                    <a:pt x="463" y="43"/>
                  </a:lnTo>
                  <a:lnTo>
                    <a:pt x="502" y="10"/>
                  </a:lnTo>
                  <a:lnTo>
                    <a:pt x="539" y="6"/>
                  </a:lnTo>
                  <a:lnTo>
                    <a:pt x="596" y="0"/>
                  </a:lnTo>
                  <a:lnTo>
                    <a:pt x="647" y="2"/>
                  </a:lnTo>
                  <a:lnTo>
                    <a:pt x="688" y="19"/>
                  </a:lnTo>
                  <a:lnTo>
                    <a:pt x="722" y="39"/>
                  </a:lnTo>
                  <a:lnTo>
                    <a:pt x="753" y="65"/>
                  </a:lnTo>
                  <a:lnTo>
                    <a:pt x="773" y="100"/>
                  </a:lnTo>
                  <a:lnTo>
                    <a:pt x="796" y="137"/>
                  </a:lnTo>
                  <a:lnTo>
                    <a:pt x="806" y="178"/>
                  </a:lnTo>
                  <a:lnTo>
                    <a:pt x="814" y="221"/>
                  </a:lnTo>
                  <a:lnTo>
                    <a:pt x="816" y="259"/>
                  </a:lnTo>
                  <a:lnTo>
                    <a:pt x="816" y="300"/>
                  </a:lnTo>
                  <a:lnTo>
                    <a:pt x="816" y="339"/>
                  </a:lnTo>
                  <a:lnTo>
                    <a:pt x="773" y="441"/>
                  </a:lnTo>
                  <a:lnTo>
                    <a:pt x="134" y="835"/>
                  </a:lnTo>
                  <a:lnTo>
                    <a:pt x="0" y="451"/>
                  </a:lnTo>
                  <a:lnTo>
                    <a:pt x="22" y="257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96" name="Freeform 68"/>
            <p:cNvSpPr>
              <a:spLocks/>
            </p:cNvSpPr>
            <p:nvPr/>
          </p:nvSpPr>
          <p:spPr bwMode="auto">
            <a:xfrm>
              <a:off x="3974" y="3109"/>
              <a:ext cx="214" cy="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5" y="11"/>
                </a:cxn>
                <a:cxn ang="0">
                  <a:pos x="159" y="15"/>
                </a:cxn>
                <a:cxn ang="0">
                  <a:pos x="170" y="21"/>
                </a:cxn>
                <a:cxn ang="0">
                  <a:pos x="182" y="25"/>
                </a:cxn>
                <a:cxn ang="0">
                  <a:pos x="192" y="37"/>
                </a:cxn>
                <a:cxn ang="0">
                  <a:pos x="202" y="43"/>
                </a:cxn>
                <a:cxn ang="0">
                  <a:pos x="210" y="53"/>
                </a:cxn>
                <a:cxn ang="0">
                  <a:pos x="214" y="62"/>
                </a:cxn>
                <a:cxn ang="0">
                  <a:pos x="210" y="72"/>
                </a:cxn>
                <a:cxn ang="0">
                  <a:pos x="202" y="84"/>
                </a:cxn>
                <a:cxn ang="0">
                  <a:pos x="196" y="94"/>
                </a:cxn>
                <a:cxn ang="0">
                  <a:pos x="184" y="98"/>
                </a:cxn>
              </a:cxnLst>
              <a:rect l="0" t="0" r="r" b="b"/>
              <a:pathLst>
                <a:path w="214" h="98">
                  <a:moveTo>
                    <a:pt x="0" y="0"/>
                  </a:moveTo>
                  <a:lnTo>
                    <a:pt x="145" y="11"/>
                  </a:lnTo>
                  <a:lnTo>
                    <a:pt x="159" y="15"/>
                  </a:lnTo>
                  <a:lnTo>
                    <a:pt x="170" y="21"/>
                  </a:lnTo>
                  <a:lnTo>
                    <a:pt x="182" y="25"/>
                  </a:lnTo>
                  <a:lnTo>
                    <a:pt x="192" y="37"/>
                  </a:lnTo>
                  <a:lnTo>
                    <a:pt x="202" y="43"/>
                  </a:lnTo>
                  <a:lnTo>
                    <a:pt x="210" y="53"/>
                  </a:lnTo>
                  <a:lnTo>
                    <a:pt x="214" y="62"/>
                  </a:lnTo>
                  <a:lnTo>
                    <a:pt x="210" y="72"/>
                  </a:lnTo>
                  <a:lnTo>
                    <a:pt x="202" y="84"/>
                  </a:lnTo>
                  <a:lnTo>
                    <a:pt x="196" y="94"/>
                  </a:lnTo>
                  <a:lnTo>
                    <a:pt x="184" y="98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97" name="Freeform 69"/>
            <p:cNvSpPr>
              <a:spLocks/>
            </p:cNvSpPr>
            <p:nvPr/>
          </p:nvSpPr>
          <p:spPr bwMode="auto">
            <a:xfrm>
              <a:off x="3805" y="3283"/>
              <a:ext cx="671" cy="547"/>
            </a:xfrm>
            <a:custGeom>
              <a:avLst/>
              <a:gdLst/>
              <a:ahLst/>
              <a:cxnLst>
                <a:cxn ang="0">
                  <a:pos x="671" y="6"/>
                </a:cxn>
                <a:cxn ang="0">
                  <a:pos x="661" y="39"/>
                </a:cxn>
                <a:cxn ang="0">
                  <a:pos x="651" y="65"/>
                </a:cxn>
                <a:cxn ang="0">
                  <a:pos x="635" y="94"/>
                </a:cxn>
                <a:cxn ang="0">
                  <a:pos x="614" y="116"/>
                </a:cxn>
                <a:cxn ang="0">
                  <a:pos x="592" y="141"/>
                </a:cxn>
                <a:cxn ang="0">
                  <a:pos x="563" y="159"/>
                </a:cxn>
                <a:cxn ang="0">
                  <a:pos x="535" y="181"/>
                </a:cxn>
                <a:cxn ang="0">
                  <a:pos x="508" y="192"/>
                </a:cxn>
                <a:cxn ang="0">
                  <a:pos x="473" y="206"/>
                </a:cxn>
                <a:cxn ang="0">
                  <a:pos x="437" y="228"/>
                </a:cxn>
                <a:cxn ang="0">
                  <a:pos x="404" y="245"/>
                </a:cxn>
                <a:cxn ang="0">
                  <a:pos x="367" y="263"/>
                </a:cxn>
                <a:cxn ang="0">
                  <a:pos x="332" y="281"/>
                </a:cxn>
                <a:cxn ang="0">
                  <a:pos x="292" y="296"/>
                </a:cxn>
                <a:cxn ang="0">
                  <a:pos x="257" y="304"/>
                </a:cxn>
                <a:cxn ang="0">
                  <a:pos x="245" y="318"/>
                </a:cxn>
                <a:cxn ang="0">
                  <a:pos x="245" y="343"/>
                </a:cxn>
                <a:cxn ang="0">
                  <a:pos x="226" y="369"/>
                </a:cxn>
                <a:cxn ang="0">
                  <a:pos x="194" y="394"/>
                </a:cxn>
                <a:cxn ang="0">
                  <a:pos x="151" y="416"/>
                </a:cxn>
                <a:cxn ang="0">
                  <a:pos x="104" y="441"/>
                </a:cxn>
                <a:cxn ang="0">
                  <a:pos x="57" y="463"/>
                </a:cxn>
                <a:cxn ang="0">
                  <a:pos x="14" y="477"/>
                </a:cxn>
                <a:cxn ang="0">
                  <a:pos x="14" y="547"/>
                </a:cxn>
                <a:cxn ang="0">
                  <a:pos x="57" y="528"/>
                </a:cxn>
                <a:cxn ang="0">
                  <a:pos x="141" y="492"/>
                </a:cxn>
                <a:cxn ang="0">
                  <a:pos x="216" y="455"/>
                </a:cxn>
                <a:cxn ang="0">
                  <a:pos x="285" y="420"/>
                </a:cxn>
                <a:cxn ang="0">
                  <a:pos x="353" y="379"/>
                </a:cxn>
                <a:cxn ang="0">
                  <a:pos x="418" y="341"/>
                </a:cxn>
                <a:cxn ang="0">
                  <a:pos x="488" y="296"/>
                </a:cxn>
                <a:cxn ang="0">
                  <a:pos x="559" y="245"/>
                </a:cxn>
                <a:cxn ang="0">
                  <a:pos x="614" y="202"/>
                </a:cxn>
                <a:cxn ang="0">
                  <a:pos x="639" y="165"/>
                </a:cxn>
                <a:cxn ang="0">
                  <a:pos x="653" y="141"/>
                </a:cxn>
                <a:cxn ang="0">
                  <a:pos x="665" y="108"/>
                </a:cxn>
                <a:cxn ang="0">
                  <a:pos x="667" y="79"/>
                </a:cxn>
                <a:cxn ang="0">
                  <a:pos x="671" y="47"/>
                </a:cxn>
                <a:cxn ang="0">
                  <a:pos x="671" y="14"/>
                </a:cxn>
              </a:cxnLst>
              <a:rect l="0" t="0" r="r" b="b"/>
              <a:pathLst>
                <a:path w="671" h="547">
                  <a:moveTo>
                    <a:pt x="671" y="0"/>
                  </a:moveTo>
                  <a:lnTo>
                    <a:pt x="671" y="6"/>
                  </a:lnTo>
                  <a:lnTo>
                    <a:pt x="665" y="28"/>
                  </a:lnTo>
                  <a:lnTo>
                    <a:pt x="661" y="39"/>
                  </a:lnTo>
                  <a:lnTo>
                    <a:pt x="657" y="55"/>
                  </a:lnTo>
                  <a:lnTo>
                    <a:pt x="651" y="65"/>
                  </a:lnTo>
                  <a:lnTo>
                    <a:pt x="643" y="79"/>
                  </a:lnTo>
                  <a:lnTo>
                    <a:pt x="635" y="94"/>
                  </a:lnTo>
                  <a:lnTo>
                    <a:pt x="624" y="104"/>
                  </a:lnTo>
                  <a:lnTo>
                    <a:pt x="614" y="116"/>
                  </a:lnTo>
                  <a:lnTo>
                    <a:pt x="604" y="130"/>
                  </a:lnTo>
                  <a:lnTo>
                    <a:pt x="592" y="141"/>
                  </a:lnTo>
                  <a:lnTo>
                    <a:pt x="577" y="151"/>
                  </a:lnTo>
                  <a:lnTo>
                    <a:pt x="563" y="159"/>
                  </a:lnTo>
                  <a:lnTo>
                    <a:pt x="549" y="169"/>
                  </a:lnTo>
                  <a:lnTo>
                    <a:pt x="535" y="181"/>
                  </a:lnTo>
                  <a:lnTo>
                    <a:pt x="516" y="188"/>
                  </a:lnTo>
                  <a:lnTo>
                    <a:pt x="508" y="192"/>
                  </a:lnTo>
                  <a:lnTo>
                    <a:pt x="488" y="198"/>
                  </a:lnTo>
                  <a:lnTo>
                    <a:pt x="473" y="206"/>
                  </a:lnTo>
                  <a:lnTo>
                    <a:pt x="455" y="216"/>
                  </a:lnTo>
                  <a:lnTo>
                    <a:pt x="437" y="228"/>
                  </a:lnTo>
                  <a:lnTo>
                    <a:pt x="422" y="235"/>
                  </a:lnTo>
                  <a:lnTo>
                    <a:pt x="404" y="245"/>
                  </a:lnTo>
                  <a:lnTo>
                    <a:pt x="386" y="253"/>
                  </a:lnTo>
                  <a:lnTo>
                    <a:pt x="367" y="263"/>
                  </a:lnTo>
                  <a:lnTo>
                    <a:pt x="351" y="271"/>
                  </a:lnTo>
                  <a:lnTo>
                    <a:pt x="332" y="281"/>
                  </a:lnTo>
                  <a:lnTo>
                    <a:pt x="314" y="290"/>
                  </a:lnTo>
                  <a:lnTo>
                    <a:pt x="292" y="296"/>
                  </a:lnTo>
                  <a:lnTo>
                    <a:pt x="273" y="300"/>
                  </a:lnTo>
                  <a:lnTo>
                    <a:pt x="257" y="304"/>
                  </a:lnTo>
                  <a:lnTo>
                    <a:pt x="239" y="308"/>
                  </a:lnTo>
                  <a:lnTo>
                    <a:pt x="245" y="318"/>
                  </a:lnTo>
                  <a:lnTo>
                    <a:pt x="249" y="328"/>
                  </a:lnTo>
                  <a:lnTo>
                    <a:pt x="245" y="343"/>
                  </a:lnTo>
                  <a:lnTo>
                    <a:pt x="239" y="355"/>
                  </a:lnTo>
                  <a:lnTo>
                    <a:pt x="226" y="369"/>
                  </a:lnTo>
                  <a:lnTo>
                    <a:pt x="212" y="379"/>
                  </a:lnTo>
                  <a:lnTo>
                    <a:pt x="194" y="394"/>
                  </a:lnTo>
                  <a:lnTo>
                    <a:pt x="173" y="404"/>
                  </a:lnTo>
                  <a:lnTo>
                    <a:pt x="151" y="416"/>
                  </a:lnTo>
                  <a:lnTo>
                    <a:pt x="126" y="430"/>
                  </a:lnTo>
                  <a:lnTo>
                    <a:pt x="104" y="441"/>
                  </a:lnTo>
                  <a:lnTo>
                    <a:pt x="79" y="451"/>
                  </a:lnTo>
                  <a:lnTo>
                    <a:pt x="57" y="463"/>
                  </a:lnTo>
                  <a:lnTo>
                    <a:pt x="36" y="469"/>
                  </a:lnTo>
                  <a:lnTo>
                    <a:pt x="14" y="477"/>
                  </a:lnTo>
                  <a:lnTo>
                    <a:pt x="0" y="484"/>
                  </a:lnTo>
                  <a:lnTo>
                    <a:pt x="14" y="547"/>
                  </a:lnTo>
                  <a:lnTo>
                    <a:pt x="36" y="539"/>
                  </a:lnTo>
                  <a:lnTo>
                    <a:pt x="57" y="528"/>
                  </a:lnTo>
                  <a:lnTo>
                    <a:pt x="98" y="510"/>
                  </a:lnTo>
                  <a:lnTo>
                    <a:pt x="141" y="492"/>
                  </a:lnTo>
                  <a:lnTo>
                    <a:pt x="177" y="473"/>
                  </a:lnTo>
                  <a:lnTo>
                    <a:pt x="216" y="455"/>
                  </a:lnTo>
                  <a:lnTo>
                    <a:pt x="249" y="437"/>
                  </a:lnTo>
                  <a:lnTo>
                    <a:pt x="285" y="420"/>
                  </a:lnTo>
                  <a:lnTo>
                    <a:pt x="318" y="402"/>
                  </a:lnTo>
                  <a:lnTo>
                    <a:pt x="353" y="379"/>
                  </a:lnTo>
                  <a:lnTo>
                    <a:pt x="386" y="361"/>
                  </a:lnTo>
                  <a:lnTo>
                    <a:pt x="418" y="341"/>
                  </a:lnTo>
                  <a:lnTo>
                    <a:pt x="451" y="318"/>
                  </a:lnTo>
                  <a:lnTo>
                    <a:pt x="488" y="296"/>
                  </a:lnTo>
                  <a:lnTo>
                    <a:pt x="524" y="271"/>
                  </a:lnTo>
                  <a:lnTo>
                    <a:pt x="559" y="245"/>
                  </a:lnTo>
                  <a:lnTo>
                    <a:pt x="596" y="220"/>
                  </a:lnTo>
                  <a:lnTo>
                    <a:pt x="614" y="202"/>
                  </a:lnTo>
                  <a:lnTo>
                    <a:pt x="632" y="181"/>
                  </a:lnTo>
                  <a:lnTo>
                    <a:pt x="639" y="165"/>
                  </a:lnTo>
                  <a:lnTo>
                    <a:pt x="647" y="155"/>
                  </a:lnTo>
                  <a:lnTo>
                    <a:pt x="653" y="141"/>
                  </a:lnTo>
                  <a:lnTo>
                    <a:pt x="657" y="126"/>
                  </a:lnTo>
                  <a:lnTo>
                    <a:pt x="665" y="108"/>
                  </a:lnTo>
                  <a:lnTo>
                    <a:pt x="667" y="94"/>
                  </a:lnTo>
                  <a:lnTo>
                    <a:pt x="667" y="79"/>
                  </a:lnTo>
                  <a:lnTo>
                    <a:pt x="671" y="61"/>
                  </a:lnTo>
                  <a:lnTo>
                    <a:pt x="671" y="47"/>
                  </a:lnTo>
                  <a:lnTo>
                    <a:pt x="671" y="32"/>
                  </a:lnTo>
                  <a:lnTo>
                    <a:pt x="671" y="14"/>
                  </a:lnTo>
                  <a:lnTo>
                    <a:pt x="671" y="0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98" name="Freeform 70"/>
            <p:cNvSpPr>
              <a:spLocks/>
            </p:cNvSpPr>
            <p:nvPr/>
          </p:nvSpPr>
          <p:spPr bwMode="auto">
            <a:xfrm>
              <a:off x="3805" y="3283"/>
              <a:ext cx="671" cy="547"/>
            </a:xfrm>
            <a:custGeom>
              <a:avLst/>
              <a:gdLst/>
              <a:ahLst/>
              <a:cxnLst>
                <a:cxn ang="0">
                  <a:pos x="671" y="6"/>
                </a:cxn>
                <a:cxn ang="0">
                  <a:pos x="661" y="39"/>
                </a:cxn>
                <a:cxn ang="0">
                  <a:pos x="651" y="65"/>
                </a:cxn>
                <a:cxn ang="0">
                  <a:pos x="635" y="94"/>
                </a:cxn>
                <a:cxn ang="0">
                  <a:pos x="614" y="116"/>
                </a:cxn>
                <a:cxn ang="0">
                  <a:pos x="592" y="141"/>
                </a:cxn>
                <a:cxn ang="0">
                  <a:pos x="563" y="159"/>
                </a:cxn>
                <a:cxn ang="0">
                  <a:pos x="535" y="181"/>
                </a:cxn>
                <a:cxn ang="0">
                  <a:pos x="508" y="192"/>
                </a:cxn>
                <a:cxn ang="0">
                  <a:pos x="473" y="206"/>
                </a:cxn>
                <a:cxn ang="0">
                  <a:pos x="437" y="228"/>
                </a:cxn>
                <a:cxn ang="0">
                  <a:pos x="404" y="245"/>
                </a:cxn>
                <a:cxn ang="0">
                  <a:pos x="367" y="263"/>
                </a:cxn>
                <a:cxn ang="0">
                  <a:pos x="332" y="281"/>
                </a:cxn>
                <a:cxn ang="0">
                  <a:pos x="292" y="296"/>
                </a:cxn>
                <a:cxn ang="0">
                  <a:pos x="257" y="304"/>
                </a:cxn>
                <a:cxn ang="0">
                  <a:pos x="245" y="318"/>
                </a:cxn>
                <a:cxn ang="0">
                  <a:pos x="245" y="343"/>
                </a:cxn>
                <a:cxn ang="0">
                  <a:pos x="226" y="369"/>
                </a:cxn>
                <a:cxn ang="0">
                  <a:pos x="194" y="394"/>
                </a:cxn>
                <a:cxn ang="0">
                  <a:pos x="151" y="416"/>
                </a:cxn>
                <a:cxn ang="0">
                  <a:pos x="104" y="441"/>
                </a:cxn>
                <a:cxn ang="0">
                  <a:pos x="57" y="463"/>
                </a:cxn>
                <a:cxn ang="0">
                  <a:pos x="14" y="477"/>
                </a:cxn>
                <a:cxn ang="0">
                  <a:pos x="14" y="547"/>
                </a:cxn>
                <a:cxn ang="0">
                  <a:pos x="57" y="528"/>
                </a:cxn>
                <a:cxn ang="0">
                  <a:pos x="141" y="492"/>
                </a:cxn>
                <a:cxn ang="0">
                  <a:pos x="216" y="455"/>
                </a:cxn>
                <a:cxn ang="0">
                  <a:pos x="285" y="420"/>
                </a:cxn>
                <a:cxn ang="0">
                  <a:pos x="353" y="379"/>
                </a:cxn>
                <a:cxn ang="0">
                  <a:pos x="418" y="341"/>
                </a:cxn>
                <a:cxn ang="0">
                  <a:pos x="488" y="296"/>
                </a:cxn>
                <a:cxn ang="0">
                  <a:pos x="559" y="245"/>
                </a:cxn>
                <a:cxn ang="0">
                  <a:pos x="614" y="202"/>
                </a:cxn>
                <a:cxn ang="0">
                  <a:pos x="639" y="165"/>
                </a:cxn>
                <a:cxn ang="0">
                  <a:pos x="653" y="141"/>
                </a:cxn>
                <a:cxn ang="0">
                  <a:pos x="665" y="108"/>
                </a:cxn>
                <a:cxn ang="0">
                  <a:pos x="667" y="79"/>
                </a:cxn>
                <a:cxn ang="0">
                  <a:pos x="671" y="47"/>
                </a:cxn>
                <a:cxn ang="0">
                  <a:pos x="671" y="14"/>
                </a:cxn>
              </a:cxnLst>
              <a:rect l="0" t="0" r="r" b="b"/>
              <a:pathLst>
                <a:path w="671" h="547">
                  <a:moveTo>
                    <a:pt x="671" y="0"/>
                  </a:moveTo>
                  <a:lnTo>
                    <a:pt x="671" y="6"/>
                  </a:lnTo>
                  <a:lnTo>
                    <a:pt x="665" y="28"/>
                  </a:lnTo>
                  <a:lnTo>
                    <a:pt x="661" y="39"/>
                  </a:lnTo>
                  <a:lnTo>
                    <a:pt x="657" y="55"/>
                  </a:lnTo>
                  <a:lnTo>
                    <a:pt x="651" y="65"/>
                  </a:lnTo>
                  <a:lnTo>
                    <a:pt x="643" y="79"/>
                  </a:lnTo>
                  <a:lnTo>
                    <a:pt x="635" y="94"/>
                  </a:lnTo>
                  <a:lnTo>
                    <a:pt x="624" y="104"/>
                  </a:lnTo>
                  <a:lnTo>
                    <a:pt x="614" y="116"/>
                  </a:lnTo>
                  <a:lnTo>
                    <a:pt x="604" y="130"/>
                  </a:lnTo>
                  <a:lnTo>
                    <a:pt x="592" y="141"/>
                  </a:lnTo>
                  <a:lnTo>
                    <a:pt x="577" y="151"/>
                  </a:lnTo>
                  <a:lnTo>
                    <a:pt x="563" y="159"/>
                  </a:lnTo>
                  <a:lnTo>
                    <a:pt x="549" y="169"/>
                  </a:lnTo>
                  <a:lnTo>
                    <a:pt x="535" y="181"/>
                  </a:lnTo>
                  <a:lnTo>
                    <a:pt x="516" y="188"/>
                  </a:lnTo>
                  <a:lnTo>
                    <a:pt x="508" y="192"/>
                  </a:lnTo>
                  <a:lnTo>
                    <a:pt x="488" y="198"/>
                  </a:lnTo>
                  <a:lnTo>
                    <a:pt x="473" y="206"/>
                  </a:lnTo>
                  <a:lnTo>
                    <a:pt x="455" y="216"/>
                  </a:lnTo>
                  <a:lnTo>
                    <a:pt x="437" y="228"/>
                  </a:lnTo>
                  <a:lnTo>
                    <a:pt x="422" y="235"/>
                  </a:lnTo>
                  <a:lnTo>
                    <a:pt x="404" y="245"/>
                  </a:lnTo>
                  <a:lnTo>
                    <a:pt x="386" y="253"/>
                  </a:lnTo>
                  <a:lnTo>
                    <a:pt x="367" y="263"/>
                  </a:lnTo>
                  <a:lnTo>
                    <a:pt x="351" y="271"/>
                  </a:lnTo>
                  <a:lnTo>
                    <a:pt x="332" y="281"/>
                  </a:lnTo>
                  <a:lnTo>
                    <a:pt x="314" y="290"/>
                  </a:lnTo>
                  <a:lnTo>
                    <a:pt x="292" y="296"/>
                  </a:lnTo>
                  <a:lnTo>
                    <a:pt x="273" y="300"/>
                  </a:lnTo>
                  <a:lnTo>
                    <a:pt x="257" y="304"/>
                  </a:lnTo>
                  <a:lnTo>
                    <a:pt x="239" y="308"/>
                  </a:lnTo>
                  <a:lnTo>
                    <a:pt x="245" y="318"/>
                  </a:lnTo>
                  <a:lnTo>
                    <a:pt x="249" y="328"/>
                  </a:lnTo>
                  <a:lnTo>
                    <a:pt x="245" y="343"/>
                  </a:lnTo>
                  <a:lnTo>
                    <a:pt x="239" y="355"/>
                  </a:lnTo>
                  <a:lnTo>
                    <a:pt x="226" y="369"/>
                  </a:lnTo>
                  <a:lnTo>
                    <a:pt x="212" y="379"/>
                  </a:lnTo>
                  <a:lnTo>
                    <a:pt x="194" y="394"/>
                  </a:lnTo>
                  <a:lnTo>
                    <a:pt x="173" y="404"/>
                  </a:lnTo>
                  <a:lnTo>
                    <a:pt x="151" y="416"/>
                  </a:lnTo>
                  <a:lnTo>
                    <a:pt x="126" y="430"/>
                  </a:lnTo>
                  <a:lnTo>
                    <a:pt x="104" y="441"/>
                  </a:lnTo>
                  <a:lnTo>
                    <a:pt x="79" y="451"/>
                  </a:lnTo>
                  <a:lnTo>
                    <a:pt x="57" y="463"/>
                  </a:lnTo>
                  <a:lnTo>
                    <a:pt x="36" y="469"/>
                  </a:lnTo>
                  <a:lnTo>
                    <a:pt x="14" y="477"/>
                  </a:lnTo>
                  <a:lnTo>
                    <a:pt x="0" y="484"/>
                  </a:lnTo>
                  <a:lnTo>
                    <a:pt x="14" y="547"/>
                  </a:lnTo>
                  <a:lnTo>
                    <a:pt x="36" y="539"/>
                  </a:lnTo>
                  <a:lnTo>
                    <a:pt x="57" y="528"/>
                  </a:lnTo>
                  <a:lnTo>
                    <a:pt x="98" y="510"/>
                  </a:lnTo>
                  <a:lnTo>
                    <a:pt x="141" y="492"/>
                  </a:lnTo>
                  <a:lnTo>
                    <a:pt x="177" y="473"/>
                  </a:lnTo>
                  <a:lnTo>
                    <a:pt x="216" y="455"/>
                  </a:lnTo>
                  <a:lnTo>
                    <a:pt x="249" y="437"/>
                  </a:lnTo>
                  <a:lnTo>
                    <a:pt x="285" y="420"/>
                  </a:lnTo>
                  <a:lnTo>
                    <a:pt x="318" y="402"/>
                  </a:lnTo>
                  <a:lnTo>
                    <a:pt x="353" y="379"/>
                  </a:lnTo>
                  <a:lnTo>
                    <a:pt x="386" y="361"/>
                  </a:lnTo>
                  <a:lnTo>
                    <a:pt x="418" y="341"/>
                  </a:lnTo>
                  <a:lnTo>
                    <a:pt x="451" y="318"/>
                  </a:lnTo>
                  <a:lnTo>
                    <a:pt x="488" y="296"/>
                  </a:lnTo>
                  <a:lnTo>
                    <a:pt x="524" y="271"/>
                  </a:lnTo>
                  <a:lnTo>
                    <a:pt x="559" y="245"/>
                  </a:lnTo>
                  <a:lnTo>
                    <a:pt x="596" y="220"/>
                  </a:lnTo>
                  <a:lnTo>
                    <a:pt x="614" y="202"/>
                  </a:lnTo>
                  <a:lnTo>
                    <a:pt x="632" y="181"/>
                  </a:lnTo>
                  <a:lnTo>
                    <a:pt x="639" y="165"/>
                  </a:lnTo>
                  <a:lnTo>
                    <a:pt x="647" y="155"/>
                  </a:lnTo>
                  <a:lnTo>
                    <a:pt x="653" y="141"/>
                  </a:lnTo>
                  <a:lnTo>
                    <a:pt x="657" y="126"/>
                  </a:lnTo>
                  <a:lnTo>
                    <a:pt x="665" y="108"/>
                  </a:lnTo>
                  <a:lnTo>
                    <a:pt x="667" y="94"/>
                  </a:lnTo>
                  <a:lnTo>
                    <a:pt x="667" y="79"/>
                  </a:lnTo>
                  <a:lnTo>
                    <a:pt x="671" y="61"/>
                  </a:lnTo>
                  <a:lnTo>
                    <a:pt x="671" y="47"/>
                  </a:lnTo>
                  <a:lnTo>
                    <a:pt x="671" y="32"/>
                  </a:lnTo>
                  <a:lnTo>
                    <a:pt x="671" y="14"/>
                  </a:lnTo>
                  <a:lnTo>
                    <a:pt x="671" y="0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 autoUpdateAnimBg="0"/>
      <p:bldP spid="73731" grpId="0" build="p" bldLvl="2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EXTERNAL SOURCES</a:t>
            </a:r>
          </a:p>
        </p:txBody>
      </p:sp>
      <p:sp>
        <p:nvSpPr>
          <p:cNvPr id="74755" name="Rectangle 3"/>
          <p:cNvSpPr>
            <a:spLocks noGrp="1"/>
          </p:cNvSpPr>
          <p:nvPr>
            <p:ph type="body" idx="1"/>
          </p:nvPr>
        </p:nvSpPr>
        <p:spPr>
          <a:xfrm>
            <a:off x="1371600" y="2133600"/>
            <a:ext cx="7772400" cy="4114800"/>
          </a:xfrm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n-US" sz="3000" smtClean="0"/>
              <a:t>COMPARISON SHOPPING AT COMPETING BUSINESSES</a:t>
            </a:r>
          </a:p>
          <a:p>
            <a:pPr marL="342900" indent="-342900">
              <a:lnSpc>
                <a:spcPct val="90000"/>
              </a:lnSpc>
            </a:pPr>
            <a:endParaRPr lang="en-US" sz="3000" smtClean="0"/>
          </a:p>
          <a:p>
            <a:pPr marL="342900" indent="-342900">
              <a:lnSpc>
                <a:spcPct val="90000"/>
              </a:lnSpc>
            </a:pPr>
            <a:r>
              <a:rPr lang="en-US" sz="3000" smtClean="0"/>
              <a:t>SALES REPS</a:t>
            </a:r>
          </a:p>
          <a:p>
            <a:pPr marL="342900" indent="-342900">
              <a:lnSpc>
                <a:spcPct val="90000"/>
              </a:lnSpc>
            </a:pPr>
            <a:endParaRPr lang="en-US" sz="3000" smtClean="0"/>
          </a:p>
          <a:p>
            <a:pPr marL="342900" indent="-342900">
              <a:lnSpc>
                <a:spcPct val="90000"/>
              </a:lnSpc>
            </a:pPr>
            <a:r>
              <a:rPr lang="en-US" sz="3000" smtClean="0"/>
              <a:t>CHAMBER OF COMMERCE</a:t>
            </a:r>
          </a:p>
          <a:p>
            <a:pPr marL="342900" indent="-342900">
              <a:lnSpc>
                <a:spcPct val="90000"/>
              </a:lnSpc>
            </a:pPr>
            <a:endParaRPr lang="en-US" sz="3000" smtClean="0"/>
          </a:p>
          <a:p>
            <a:pPr marL="342900" indent="-342900">
              <a:lnSpc>
                <a:spcPct val="90000"/>
              </a:lnSpc>
            </a:pPr>
            <a:r>
              <a:rPr lang="en-US" sz="3000" smtClean="0"/>
              <a:t>CONSUMER SURVEYS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 autoUpdateAnimBg="0"/>
      <p:bldP spid="74755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143000"/>
          </a:xfrm>
        </p:spPr>
        <p:txBody>
          <a:bodyPr/>
          <a:lstStyle/>
          <a:p>
            <a:r>
              <a:rPr lang="en-US" smtClean="0"/>
              <a:t>GOVERNMENT SOURCES OF INFO</a:t>
            </a:r>
          </a:p>
        </p:txBody>
      </p:sp>
      <p:sp>
        <p:nvSpPr>
          <p:cNvPr id="75779" name="Rectangle 3"/>
          <p:cNvSpPr>
            <a:spLocks noGrp="1"/>
          </p:cNvSpPr>
          <p:nvPr>
            <p:ph type="body" sz="half" idx="2"/>
          </p:nvPr>
        </p:nvSpPr>
        <p:spPr>
          <a:xfrm>
            <a:off x="4652963" y="1600200"/>
            <a:ext cx="4033837" cy="4724400"/>
          </a:xfrm>
        </p:spPr>
        <p:txBody>
          <a:bodyPr/>
          <a:lstStyle/>
          <a:p>
            <a:pPr marL="342900" indent="-342900"/>
            <a:r>
              <a:rPr lang="en-US" smtClean="0"/>
              <a:t>VOTER REGISTRATION DATA</a:t>
            </a:r>
          </a:p>
          <a:p>
            <a:pPr marL="342900" indent="-342900"/>
            <a:endParaRPr lang="en-US" smtClean="0"/>
          </a:p>
          <a:p>
            <a:pPr marL="342900" indent="-342900"/>
            <a:r>
              <a:rPr lang="en-US" smtClean="0"/>
              <a:t>CENSUS DATA (shows changes in populations)</a:t>
            </a:r>
          </a:p>
          <a:p>
            <a:pPr marL="342900" indent="-342900"/>
            <a:endParaRPr lang="en-US" smtClean="0"/>
          </a:p>
          <a:p>
            <a:pPr marL="342900" indent="-342900"/>
            <a:r>
              <a:rPr lang="en-US" smtClean="0"/>
              <a:t>LABOR STATISTICS </a:t>
            </a:r>
          </a:p>
          <a:p>
            <a:pPr marL="342900" indent="-342900"/>
            <a:endParaRPr lang="en-US" smtClean="0"/>
          </a:p>
          <a:p>
            <a:pPr marL="342900" indent="-342900"/>
            <a:r>
              <a:rPr lang="en-US" smtClean="0"/>
              <a:t>ECONOMIC INDICATORS</a:t>
            </a:r>
            <a:endParaRPr lang="en-US" sz="2200" smtClean="0"/>
          </a:p>
        </p:txBody>
      </p:sp>
      <p:grpSp>
        <p:nvGrpSpPr>
          <p:cNvPr id="75780" name="Group 4"/>
          <p:cNvGrpSpPr>
            <a:grpSpLocks/>
          </p:cNvGrpSpPr>
          <p:nvPr/>
        </p:nvGrpSpPr>
        <p:grpSpPr bwMode="auto">
          <a:xfrm>
            <a:off x="762000" y="2133600"/>
            <a:ext cx="2693988" cy="3562350"/>
            <a:chOff x="1262" y="1576"/>
            <a:chExt cx="1697" cy="2244"/>
          </a:xfrm>
        </p:grpSpPr>
        <p:sp>
          <p:nvSpPr>
            <p:cNvPr id="75781" name="Freeform 5"/>
            <p:cNvSpPr>
              <a:spLocks/>
            </p:cNvSpPr>
            <p:nvPr/>
          </p:nvSpPr>
          <p:spPr bwMode="auto">
            <a:xfrm>
              <a:off x="1262" y="1576"/>
              <a:ext cx="1697" cy="2244"/>
            </a:xfrm>
            <a:custGeom>
              <a:avLst/>
              <a:gdLst/>
              <a:ahLst/>
              <a:cxnLst>
                <a:cxn ang="0">
                  <a:pos x="2053" y="89"/>
                </a:cxn>
                <a:cxn ang="0">
                  <a:pos x="2215" y="232"/>
                </a:cxn>
                <a:cxn ang="0">
                  <a:pos x="2302" y="325"/>
                </a:cxn>
                <a:cxn ang="0">
                  <a:pos x="2464" y="494"/>
                </a:cxn>
                <a:cxn ang="0">
                  <a:pos x="2422" y="620"/>
                </a:cxn>
                <a:cxn ang="0">
                  <a:pos x="2324" y="679"/>
                </a:cxn>
                <a:cxn ang="0">
                  <a:pos x="2591" y="832"/>
                </a:cxn>
                <a:cxn ang="0">
                  <a:pos x="3026" y="952"/>
                </a:cxn>
                <a:cxn ang="0">
                  <a:pos x="3393" y="1133"/>
                </a:cxn>
                <a:cxn ang="0">
                  <a:pos x="3389" y="1615"/>
                </a:cxn>
                <a:cxn ang="0">
                  <a:pos x="3378" y="2094"/>
                </a:cxn>
                <a:cxn ang="0">
                  <a:pos x="3294" y="6219"/>
                </a:cxn>
                <a:cxn ang="0">
                  <a:pos x="3143" y="6169"/>
                </a:cxn>
                <a:cxn ang="0">
                  <a:pos x="3153" y="5743"/>
                </a:cxn>
                <a:cxn ang="0">
                  <a:pos x="3159" y="5261"/>
                </a:cxn>
                <a:cxn ang="0">
                  <a:pos x="3102" y="4877"/>
                </a:cxn>
                <a:cxn ang="0">
                  <a:pos x="2813" y="4879"/>
                </a:cxn>
                <a:cxn ang="0">
                  <a:pos x="2519" y="4884"/>
                </a:cxn>
                <a:cxn ang="0">
                  <a:pos x="2391" y="5045"/>
                </a:cxn>
                <a:cxn ang="0">
                  <a:pos x="2295" y="5402"/>
                </a:cxn>
                <a:cxn ang="0">
                  <a:pos x="2172" y="5750"/>
                </a:cxn>
                <a:cxn ang="0">
                  <a:pos x="2153" y="6043"/>
                </a:cxn>
                <a:cxn ang="0">
                  <a:pos x="2362" y="6061"/>
                </a:cxn>
                <a:cxn ang="0">
                  <a:pos x="2563" y="6151"/>
                </a:cxn>
                <a:cxn ang="0">
                  <a:pos x="2475" y="6327"/>
                </a:cxn>
                <a:cxn ang="0">
                  <a:pos x="2280" y="6380"/>
                </a:cxn>
                <a:cxn ang="0">
                  <a:pos x="2040" y="6496"/>
                </a:cxn>
                <a:cxn ang="0">
                  <a:pos x="1989" y="6710"/>
                </a:cxn>
                <a:cxn ang="0">
                  <a:pos x="1797" y="6679"/>
                </a:cxn>
                <a:cxn ang="0">
                  <a:pos x="1802" y="6476"/>
                </a:cxn>
                <a:cxn ang="0">
                  <a:pos x="1649" y="6454"/>
                </a:cxn>
                <a:cxn ang="0">
                  <a:pos x="1473" y="6425"/>
                </a:cxn>
                <a:cxn ang="0">
                  <a:pos x="1320" y="6278"/>
                </a:cxn>
                <a:cxn ang="0">
                  <a:pos x="1124" y="6278"/>
                </a:cxn>
                <a:cxn ang="0">
                  <a:pos x="948" y="6273"/>
                </a:cxn>
                <a:cxn ang="0">
                  <a:pos x="752" y="6290"/>
                </a:cxn>
                <a:cxn ang="0">
                  <a:pos x="604" y="6153"/>
                </a:cxn>
                <a:cxn ang="0">
                  <a:pos x="668" y="5941"/>
                </a:cxn>
                <a:cxn ang="0">
                  <a:pos x="663" y="5710"/>
                </a:cxn>
                <a:cxn ang="0">
                  <a:pos x="753" y="5519"/>
                </a:cxn>
                <a:cxn ang="0">
                  <a:pos x="782" y="5351"/>
                </a:cxn>
                <a:cxn ang="0">
                  <a:pos x="852" y="5162"/>
                </a:cxn>
                <a:cxn ang="0">
                  <a:pos x="940" y="4972"/>
                </a:cxn>
                <a:cxn ang="0">
                  <a:pos x="968" y="4822"/>
                </a:cxn>
                <a:cxn ang="0">
                  <a:pos x="809" y="4886"/>
                </a:cxn>
                <a:cxn ang="0">
                  <a:pos x="628" y="4847"/>
                </a:cxn>
                <a:cxn ang="0">
                  <a:pos x="421" y="4884"/>
                </a:cxn>
                <a:cxn ang="0">
                  <a:pos x="237" y="6340"/>
                </a:cxn>
                <a:cxn ang="0">
                  <a:pos x="69" y="6362"/>
                </a:cxn>
                <a:cxn ang="0">
                  <a:pos x="7" y="1495"/>
                </a:cxn>
                <a:cxn ang="0">
                  <a:pos x="7" y="1211"/>
                </a:cxn>
                <a:cxn ang="0">
                  <a:pos x="21" y="964"/>
                </a:cxn>
                <a:cxn ang="0">
                  <a:pos x="281" y="932"/>
                </a:cxn>
                <a:cxn ang="0">
                  <a:pos x="629" y="878"/>
                </a:cxn>
                <a:cxn ang="0">
                  <a:pos x="974" y="829"/>
                </a:cxn>
                <a:cxn ang="0">
                  <a:pos x="1054" y="685"/>
                </a:cxn>
                <a:cxn ang="0">
                  <a:pos x="1056" y="494"/>
                </a:cxn>
                <a:cxn ang="0">
                  <a:pos x="1208" y="268"/>
                </a:cxn>
                <a:cxn ang="0">
                  <a:pos x="1375" y="104"/>
                </a:cxn>
                <a:cxn ang="0">
                  <a:pos x="1523" y="23"/>
                </a:cxn>
                <a:cxn ang="0">
                  <a:pos x="1694" y="5"/>
                </a:cxn>
              </a:cxnLst>
              <a:rect l="0" t="0" r="r" b="b"/>
              <a:pathLst>
                <a:path w="3394" h="6731">
                  <a:moveTo>
                    <a:pt x="1782" y="25"/>
                  </a:moveTo>
                  <a:lnTo>
                    <a:pt x="1792" y="22"/>
                  </a:lnTo>
                  <a:lnTo>
                    <a:pt x="1804" y="21"/>
                  </a:lnTo>
                  <a:lnTo>
                    <a:pt x="1816" y="21"/>
                  </a:lnTo>
                  <a:lnTo>
                    <a:pt x="1827" y="21"/>
                  </a:lnTo>
                  <a:lnTo>
                    <a:pt x="1839" y="21"/>
                  </a:lnTo>
                  <a:lnTo>
                    <a:pt x="1850" y="21"/>
                  </a:lnTo>
                  <a:lnTo>
                    <a:pt x="1862" y="22"/>
                  </a:lnTo>
                  <a:lnTo>
                    <a:pt x="1875" y="24"/>
                  </a:lnTo>
                  <a:lnTo>
                    <a:pt x="1885" y="24"/>
                  </a:lnTo>
                  <a:lnTo>
                    <a:pt x="1898" y="26"/>
                  </a:lnTo>
                  <a:lnTo>
                    <a:pt x="1908" y="28"/>
                  </a:lnTo>
                  <a:lnTo>
                    <a:pt x="1921" y="32"/>
                  </a:lnTo>
                  <a:lnTo>
                    <a:pt x="1931" y="35"/>
                  </a:lnTo>
                  <a:lnTo>
                    <a:pt x="1944" y="38"/>
                  </a:lnTo>
                  <a:lnTo>
                    <a:pt x="1954" y="43"/>
                  </a:lnTo>
                  <a:lnTo>
                    <a:pt x="1967" y="47"/>
                  </a:lnTo>
                  <a:lnTo>
                    <a:pt x="1978" y="51"/>
                  </a:lnTo>
                  <a:lnTo>
                    <a:pt x="1989" y="55"/>
                  </a:lnTo>
                  <a:lnTo>
                    <a:pt x="2000" y="60"/>
                  </a:lnTo>
                  <a:lnTo>
                    <a:pt x="2011" y="65"/>
                  </a:lnTo>
                  <a:lnTo>
                    <a:pt x="2021" y="70"/>
                  </a:lnTo>
                  <a:lnTo>
                    <a:pt x="2032" y="76"/>
                  </a:lnTo>
                  <a:lnTo>
                    <a:pt x="2042" y="82"/>
                  </a:lnTo>
                  <a:lnTo>
                    <a:pt x="2053" y="89"/>
                  </a:lnTo>
                  <a:lnTo>
                    <a:pt x="2062" y="95"/>
                  </a:lnTo>
                  <a:lnTo>
                    <a:pt x="2072" y="101"/>
                  </a:lnTo>
                  <a:lnTo>
                    <a:pt x="2082" y="108"/>
                  </a:lnTo>
                  <a:lnTo>
                    <a:pt x="2092" y="115"/>
                  </a:lnTo>
                  <a:lnTo>
                    <a:pt x="2101" y="122"/>
                  </a:lnTo>
                  <a:lnTo>
                    <a:pt x="2111" y="130"/>
                  </a:lnTo>
                  <a:lnTo>
                    <a:pt x="2120" y="137"/>
                  </a:lnTo>
                  <a:lnTo>
                    <a:pt x="2129" y="145"/>
                  </a:lnTo>
                  <a:lnTo>
                    <a:pt x="2136" y="145"/>
                  </a:lnTo>
                  <a:lnTo>
                    <a:pt x="2143" y="149"/>
                  </a:lnTo>
                  <a:lnTo>
                    <a:pt x="2149" y="151"/>
                  </a:lnTo>
                  <a:lnTo>
                    <a:pt x="2155" y="157"/>
                  </a:lnTo>
                  <a:lnTo>
                    <a:pt x="2159" y="160"/>
                  </a:lnTo>
                  <a:lnTo>
                    <a:pt x="2164" y="166"/>
                  </a:lnTo>
                  <a:lnTo>
                    <a:pt x="2168" y="172"/>
                  </a:lnTo>
                  <a:lnTo>
                    <a:pt x="2173" y="179"/>
                  </a:lnTo>
                  <a:lnTo>
                    <a:pt x="2177" y="185"/>
                  </a:lnTo>
                  <a:lnTo>
                    <a:pt x="2181" y="191"/>
                  </a:lnTo>
                  <a:lnTo>
                    <a:pt x="2185" y="198"/>
                  </a:lnTo>
                  <a:lnTo>
                    <a:pt x="2190" y="205"/>
                  </a:lnTo>
                  <a:lnTo>
                    <a:pt x="2194" y="210"/>
                  </a:lnTo>
                  <a:lnTo>
                    <a:pt x="2200" y="217"/>
                  </a:lnTo>
                  <a:lnTo>
                    <a:pt x="2205" y="223"/>
                  </a:lnTo>
                  <a:lnTo>
                    <a:pt x="2212" y="228"/>
                  </a:lnTo>
                  <a:lnTo>
                    <a:pt x="2215" y="232"/>
                  </a:lnTo>
                  <a:lnTo>
                    <a:pt x="2216" y="239"/>
                  </a:lnTo>
                  <a:lnTo>
                    <a:pt x="2216" y="244"/>
                  </a:lnTo>
                  <a:lnTo>
                    <a:pt x="2217" y="251"/>
                  </a:lnTo>
                  <a:lnTo>
                    <a:pt x="2217" y="257"/>
                  </a:lnTo>
                  <a:lnTo>
                    <a:pt x="2221" y="263"/>
                  </a:lnTo>
                  <a:lnTo>
                    <a:pt x="2224" y="269"/>
                  </a:lnTo>
                  <a:lnTo>
                    <a:pt x="2232" y="273"/>
                  </a:lnTo>
                  <a:lnTo>
                    <a:pt x="2240" y="264"/>
                  </a:lnTo>
                  <a:lnTo>
                    <a:pt x="2246" y="255"/>
                  </a:lnTo>
                  <a:lnTo>
                    <a:pt x="2249" y="250"/>
                  </a:lnTo>
                  <a:lnTo>
                    <a:pt x="2253" y="246"/>
                  </a:lnTo>
                  <a:lnTo>
                    <a:pt x="2258" y="244"/>
                  </a:lnTo>
                  <a:lnTo>
                    <a:pt x="2265" y="245"/>
                  </a:lnTo>
                  <a:lnTo>
                    <a:pt x="2269" y="250"/>
                  </a:lnTo>
                  <a:lnTo>
                    <a:pt x="2275" y="255"/>
                  </a:lnTo>
                  <a:lnTo>
                    <a:pt x="2278" y="262"/>
                  </a:lnTo>
                  <a:lnTo>
                    <a:pt x="2282" y="270"/>
                  </a:lnTo>
                  <a:lnTo>
                    <a:pt x="2283" y="277"/>
                  </a:lnTo>
                  <a:lnTo>
                    <a:pt x="2285" y="284"/>
                  </a:lnTo>
                  <a:lnTo>
                    <a:pt x="2288" y="291"/>
                  </a:lnTo>
                  <a:lnTo>
                    <a:pt x="2290" y="299"/>
                  </a:lnTo>
                  <a:lnTo>
                    <a:pt x="2291" y="305"/>
                  </a:lnTo>
                  <a:lnTo>
                    <a:pt x="2293" y="312"/>
                  </a:lnTo>
                  <a:lnTo>
                    <a:pt x="2297" y="318"/>
                  </a:lnTo>
                  <a:lnTo>
                    <a:pt x="2302" y="325"/>
                  </a:lnTo>
                  <a:lnTo>
                    <a:pt x="2305" y="331"/>
                  </a:lnTo>
                  <a:lnTo>
                    <a:pt x="2312" y="336"/>
                  </a:lnTo>
                  <a:lnTo>
                    <a:pt x="2319" y="341"/>
                  </a:lnTo>
                  <a:lnTo>
                    <a:pt x="2329" y="345"/>
                  </a:lnTo>
                  <a:lnTo>
                    <a:pt x="2335" y="341"/>
                  </a:lnTo>
                  <a:lnTo>
                    <a:pt x="2344" y="341"/>
                  </a:lnTo>
                  <a:lnTo>
                    <a:pt x="2349" y="351"/>
                  </a:lnTo>
                  <a:lnTo>
                    <a:pt x="2357" y="361"/>
                  </a:lnTo>
                  <a:lnTo>
                    <a:pt x="2366" y="371"/>
                  </a:lnTo>
                  <a:lnTo>
                    <a:pt x="2378" y="382"/>
                  </a:lnTo>
                  <a:lnTo>
                    <a:pt x="2388" y="393"/>
                  </a:lnTo>
                  <a:lnTo>
                    <a:pt x="2400" y="403"/>
                  </a:lnTo>
                  <a:lnTo>
                    <a:pt x="2409" y="414"/>
                  </a:lnTo>
                  <a:lnTo>
                    <a:pt x="2418" y="426"/>
                  </a:lnTo>
                  <a:lnTo>
                    <a:pt x="2418" y="432"/>
                  </a:lnTo>
                  <a:lnTo>
                    <a:pt x="2421" y="438"/>
                  </a:lnTo>
                  <a:lnTo>
                    <a:pt x="2423" y="442"/>
                  </a:lnTo>
                  <a:lnTo>
                    <a:pt x="2427" y="448"/>
                  </a:lnTo>
                  <a:lnTo>
                    <a:pt x="2435" y="454"/>
                  </a:lnTo>
                  <a:lnTo>
                    <a:pt x="2444" y="462"/>
                  </a:lnTo>
                  <a:lnTo>
                    <a:pt x="2452" y="469"/>
                  </a:lnTo>
                  <a:lnTo>
                    <a:pt x="2460" y="477"/>
                  </a:lnTo>
                  <a:lnTo>
                    <a:pt x="2461" y="481"/>
                  </a:lnTo>
                  <a:lnTo>
                    <a:pt x="2464" y="488"/>
                  </a:lnTo>
                  <a:lnTo>
                    <a:pt x="2464" y="494"/>
                  </a:lnTo>
                  <a:lnTo>
                    <a:pt x="2465" y="503"/>
                  </a:lnTo>
                  <a:lnTo>
                    <a:pt x="2464" y="513"/>
                  </a:lnTo>
                  <a:lnTo>
                    <a:pt x="2464" y="523"/>
                  </a:lnTo>
                  <a:lnTo>
                    <a:pt x="2460" y="532"/>
                  </a:lnTo>
                  <a:lnTo>
                    <a:pt x="2458" y="542"/>
                  </a:lnTo>
                  <a:lnTo>
                    <a:pt x="2453" y="550"/>
                  </a:lnTo>
                  <a:lnTo>
                    <a:pt x="2448" y="559"/>
                  </a:lnTo>
                  <a:lnTo>
                    <a:pt x="2442" y="567"/>
                  </a:lnTo>
                  <a:lnTo>
                    <a:pt x="2436" y="576"/>
                  </a:lnTo>
                  <a:lnTo>
                    <a:pt x="2428" y="583"/>
                  </a:lnTo>
                  <a:lnTo>
                    <a:pt x="2421" y="589"/>
                  </a:lnTo>
                  <a:lnTo>
                    <a:pt x="2413" y="596"/>
                  </a:lnTo>
                  <a:lnTo>
                    <a:pt x="2406" y="603"/>
                  </a:lnTo>
                  <a:lnTo>
                    <a:pt x="2398" y="608"/>
                  </a:lnTo>
                  <a:lnTo>
                    <a:pt x="2389" y="615"/>
                  </a:lnTo>
                  <a:lnTo>
                    <a:pt x="2383" y="622"/>
                  </a:lnTo>
                  <a:lnTo>
                    <a:pt x="2376" y="629"/>
                  </a:lnTo>
                  <a:lnTo>
                    <a:pt x="2380" y="634"/>
                  </a:lnTo>
                  <a:lnTo>
                    <a:pt x="2386" y="638"/>
                  </a:lnTo>
                  <a:lnTo>
                    <a:pt x="2392" y="636"/>
                  </a:lnTo>
                  <a:lnTo>
                    <a:pt x="2399" y="634"/>
                  </a:lnTo>
                  <a:lnTo>
                    <a:pt x="2405" y="630"/>
                  </a:lnTo>
                  <a:lnTo>
                    <a:pt x="2410" y="625"/>
                  </a:lnTo>
                  <a:lnTo>
                    <a:pt x="2416" y="621"/>
                  </a:lnTo>
                  <a:lnTo>
                    <a:pt x="2422" y="620"/>
                  </a:lnTo>
                  <a:lnTo>
                    <a:pt x="2424" y="613"/>
                  </a:lnTo>
                  <a:lnTo>
                    <a:pt x="2429" y="607"/>
                  </a:lnTo>
                  <a:lnTo>
                    <a:pt x="2435" y="602"/>
                  </a:lnTo>
                  <a:lnTo>
                    <a:pt x="2440" y="597"/>
                  </a:lnTo>
                  <a:lnTo>
                    <a:pt x="2452" y="586"/>
                  </a:lnTo>
                  <a:lnTo>
                    <a:pt x="2460" y="575"/>
                  </a:lnTo>
                  <a:lnTo>
                    <a:pt x="2459" y="580"/>
                  </a:lnTo>
                  <a:lnTo>
                    <a:pt x="2457" y="587"/>
                  </a:lnTo>
                  <a:lnTo>
                    <a:pt x="2452" y="595"/>
                  </a:lnTo>
                  <a:lnTo>
                    <a:pt x="2448" y="604"/>
                  </a:lnTo>
                  <a:lnTo>
                    <a:pt x="2443" y="612"/>
                  </a:lnTo>
                  <a:lnTo>
                    <a:pt x="2437" y="621"/>
                  </a:lnTo>
                  <a:lnTo>
                    <a:pt x="2431" y="629"/>
                  </a:lnTo>
                  <a:lnTo>
                    <a:pt x="2428" y="638"/>
                  </a:lnTo>
                  <a:lnTo>
                    <a:pt x="2416" y="643"/>
                  </a:lnTo>
                  <a:lnTo>
                    <a:pt x="2406" y="648"/>
                  </a:lnTo>
                  <a:lnTo>
                    <a:pt x="2394" y="651"/>
                  </a:lnTo>
                  <a:lnTo>
                    <a:pt x="2384" y="656"/>
                  </a:lnTo>
                  <a:lnTo>
                    <a:pt x="2372" y="658"/>
                  </a:lnTo>
                  <a:lnTo>
                    <a:pt x="2362" y="661"/>
                  </a:lnTo>
                  <a:lnTo>
                    <a:pt x="2351" y="666"/>
                  </a:lnTo>
                  <a:lnTo>
                    <a:pt x="2344" y="674"/>
                  </a:lnTo>
                  <a:lnTo>
                    <a:pt x="2336" y="674"/>
                  </a:lnTo>
                  <a:lnTo>
                    <a:pt x="2329" y="676"/>
                  </a:lnTo>
                  <a:lnTo>
                    <a:pt x="2324" y="679"/>
                  </a:lnTo>
                  <a:lnTo>
                    <a:pt x="2319" y="683"/>
                  </a:lnTo>
                  <a:lnTo>
                    <a:pt x="2308" y="688"/>
                  </a:lnTo>
                  <a:lnTo>
                    <a:pt x="2302" y="698"/>
                  </a:lnTo>
                  <a:lnTo>
                    <a:pt x="2295" y="707"/>
                  </a:lnTo>
                  <a:lnTo>
                    <a:pt x="2289" y="717"/>
                  </a:lnTo>
                  <a:lnTo>
                    <a:pt x="2283" y="729"/>
                  </a:lnTo>
                  <a:lnTo>
                    <a:pt x="2278" y="741"/>
                  </a:lnTo>
                  <a:lnTo>
                    <a:pt x="2296" y="745"/>
                  </a:lnTo>
                  <a:lnTo>
                    <a:pt x="2313" y="751"/>
                  </a:lnTo>
                  <a:lnTo>
                    <a:pt x="2330" y="756"/>
                  </a:lnTo>
                  <a:lnTo>
                    <a:pt x="2348" y="761"/>
                  </a:lnTo>
                  <a:lnTo>
                    <a:pt x="2365" y="766"/>
                  </a:lnTo>
                  <a:lnTo>
                    <a:pt x="2383" y="771"/>
                  </a:lnTo>
                  <a:lnTo>
                    <a:pt x="2400" y="776"/>
                  </a:lnTo>
                  <a:lnTo>
                    <a:pt x="2417" y="781"/>
                  </a:lnTo>
                  <a:lnTo>
                    <a:pt x="2435" y="786"/>
                  </a:lnTo>
                  <a:lnTo>
                    <a:pt x="2452" y="792"/>
                  </a:lnTo>
                  <a:lnTo>
                    <a:pt x="2469" y="796"/>
                  </a:lnTo>
                  <a:lnTo>
                    <a:pt x="2487" y="802"/>
                  </a:lnTo>
                  <a:lnTo>
                    <a:pt x="2504" y="806"/>
                  </a:lnTo>
                  <a:lnTo>
                    <a:pt x="2521" y="812"/>
                  </a:lnTo>
                  <a:lnTo>
                    <a:pt x="2539" y="817"/>
                  </a:lnTo>
                  <a:lnTo>
                    <a:pt x="2556" y="823"/>
                  </a:lnTo>
                  <a:lnTo>
                    <a:pt x="2573" y="826"/>
                  </a:lnTo>
                  <a:lnTo>
                    <a:pt x="2591" y="832"/>
                  </a:lnTo>
                  <a:lnTo>
                    <a:pt x="2608" y="837"/>
                  </a:lnTo>
                  <a:lnTo>
                    <a:pt x="2626" y="842"/>
                  </a:lnTo>
                  <a:lnTo>
                    <a:pt x="2643" y="847"/>
                  </a:lnTo>
                  <a:lnTo>
                    <a:pt x="2660" y="852"/>
                  </a:lnTo>
                  <a:lnTo>
                    <a:pt x="2678" y="857"/>
                  </a:lnTo>
                  <a:lnTo>
                    <a:pt x="2695" y="862"/>
                  </a:lnTo>
                  <a:lnTo>
                    <a:pt x="2712" y="866"/>
                  </a:lnTo>
                  <a:lnTo>
                    <a:pt x="2730" y="871"/>
                  </a:lnTo>
                  <a:lnTo>
                    <a:pt x="2747" y="876"/>
                  </a:lnTo>
                  <a:lnTo>
                    <a:pt x="2764" y="882"/>
                  </a:lnTo>
                  <a:lnTo>
                    <a:pt x="2782" y="886"/>
                  </a:lnTo>
                  <a:lnTo>
                    <a:pt x="2799" y="892"/>
                  </a:lnTo>
                  <a:lnTo>
                    <a:pt x="2816" y="896"/>
                  </a:lnTo>
                  <a:lnTo>
                    <a:pt x="2835" y="902"/>
                  </a:lnTo>
                  <a:lnTo>
                    <a:pt x="2852" y="905"/>
                  </a:lnTo>
                  <a:lnTo>
                    <a:pt x="2870" y="911"/>
                  </a:lnTo>
                  <a:lnTo>
                    <a:pt x="2887" y="914"/>
                  </a:lnTo>
                  <a:lnTo>
                    <a:pt x="2904" y="920"/>
                  </a:lnTo>
                  <a:lnTo>
                    <a:pt x="2922" y="924"/>
                  </a:lnTo>
                  <a:lnTo>
                    <a:pt x="2939" y="930"/>
                  </a:lnTo>
                  <a:lnTo>
                    <a:pt x="2956" y="934"/>
                  </a:lnTo>
                  <a:lnTo>
                    <a:pt x="2974" y="940"/>
                  </a:lnTo>
                  <a:lnTo>
                    <a:pt x="2991" y="943"/>
                  </a:lnTo>
                  <a:lnTo>
                    <a:pt x="3009" y="949"/>
                  </a:lnTo>
                  <a:lnTo>
                    <a:pt x="3026" y="952"/>
                  </a:lnTo>
                  <a:lnTo>
                    <a:pt x="3043" y="958"/>
                  </a:lnTo>
                  <a:lnTo>
                    <a:pt x="3061" y="962"/>
                  </a:lnTo>
                  <a:lnTo>
                    <a:pt x="3078" y="968"/>
                  </a:lnTo>
                  <a:lnTo>
                    <a:pt x="3095" y="973"/>
                  </a:lnTo>
                  <a:lnTo>
                    <a:pt x="3113" y="978"/>
                  </a:lnTo>
                  <a:lnTo>
                    <a:pt x="3130" y="982"/>
                  </a:lnTo>
                  <a:lnTo>
                    <a:pt x="3147" y="987"/>
                  </a:lnTo>
                  <a:lnTo>
                    <a:pt x="3165" y="992"/>
                  </a:lnTo>
                  <a:lnTo>
                    <a:pt x="3182" y="997"/>
                  </a:lnTo>
                  <a:lnTo>
                    <a:pt x="3199" y="1001"/>
                  </a:lnTo>
                  <a:lnTo>
                    <a:pt x="3217" y="1006"/>
                  </a:lnTo>
                  <a:lnTo>
                    <a:pt x="3234" y="1011"/>
                  </a:lnTo>
                  <a:lnTo>
                    <a:pt x="3253" y="1016"/>
                  </a:lnTo>
                  <a:lnTo>
                    <a:pt x="3270" y="1021"/>
                  </a:lnTo>
                  <a:lnTo>
                    <a:pt x="3287" y="1027"/>
                  </a:lnTo>
                  <a:lnTo>
                    <a:pt x="3305" y="1031"/>
                  </a:lnTo>
                  <a:lnTo>
                    <a:pt x="3322" y="1037"/>
                  </a:lnTo>
                  <a:lnTo>
                    <a:pt x="3340" y="1041"/>
                  </a:lnTo>
                  <a:lnTo>
                    <a:pt x="3357" y="1047"/>
                  </a:lnTo>
                  <a:lnTo>
                    <a:pt x="3374" y="1051"/>
                  </a:lnTo>
                  <a:lnTo>
                    <a:pt x="3393" y="1057"/>
                  </a:lnTo>
                  <a:lnTo>
                    <a:pt x="3393" y="1075"/>
                  </a:lnTo>
                  <a:lnTo>
                    <a:pt x="3393" y="1094"/>
                  </a:lnTo>
                  <a:lnTo>
                    <a:pt x="3393" y="1113"/>
                  </a:lnTo>
                  <a:lnTo>
                    <a:pt x="3393" y="1133"/>
                  </a:lnTo>
                  <a:lnTo>
                    <a:pt x="3393" y="1152"/>
                  </a:lnTo>
                  <a:lnTo>
                    <a:pt x="3393" y="1172"/>
                  </a:lnTo>
                  <a:lnTo>
                    <a:pt x="3393" y="1191"/>
                  </a:lnTo>
                  <a:lnTo>
                    <a:pt x="3394" y="1211"/>
                  </a:lnTo>
                  <a:lnTo>
                    <a:pt x="3394" y="1229"/>
                  </a:lnTo>
                  <a:lnTo>
                    <a:pt x="3394" y="1248"/>
                  </a:lnTo>
                  <a:lnTo>
                    <a:pt x="3394" y="1267"/>
                  </a:lnTo>
                  <a:lnTo>
                    <a:pt x="3394" y="1287"/>
                  </a:lnTo>
                  <a:lnTo>
                    <a:pt x="3394" y="1306"/>
                  </a:lnTo>
                  <a:lnTo>
                    <a:pt x="3394" y="1325"/>
                  </a:lnTo>
                  <a:lnTo>
                    <a:pt x="3394" y="1345"/>
                  </a:lnTo>
                  <a:lnTo>
                    <a:pt x="3394" y="1365"/>
                  </a:lnTo>
                  <a:lnTo>
                    <a:pt x="3393" y="1383"/>
                  </a:lnTo>
                  <a:lnTo>
                    <a:pt x="3393" y="1403"/>
                  </a:lnTo>
                  <a:lnTo>
                    <a:pt x="3393" y="1421"/>
                  </a:lnTo>
                  <a:lnTo>
                    <a:pt x="3393" y="1441"/>
                  </a:lnTo>
                  <a:lnTo>
                    <a:pt x="3392" y="1460"/>
                  </a:lnTo>
                  <a:lnTo>
                    <a:pt x="3392" y="1479"/>
                  </a:lnTo>
                  <a:lnTo>
                    <a:pt x="3392" y="1499"/>
                  </a:lnTo>
                  <a:lnTo>
                    <a:pt x="3392" y="1519"/>
                  </a:lnTo>
                  <a:lnTo>
                    <a:pt x="3390" y="1538"/>
                  </a:lnTo>
                  <a:lnTo>
                    <a:pt x="3390" y="1557"/>
                  </a:lnTo>
                  <a:lnTo>
                    <a:pt x="3390" y="1576"/>
                  </a:lnTo>
                  <a:lnTo>
                    <a:pt x="3390" y="1596"/>
                  </a:lnTo>
                  <a:lnTo>
                    <a:pt x="3389" y="1615"/>
                  </a:lnTo>
                  <a:lnTo>
                    <a:pt x="3389" y="1635"/>
                  </a:lnTo>
                  <a:lnTo>
                    <a:pt x="3389" y="1654"/>
                  </a:lnTo>
                  <a:lnTo>
                    <a:pt x="3389" y="1674"/>
                  </a:lnTo>
                  <a:lnTo>
                    <a:pt x="3388" y="1692"/>
                  </a:lnTo>
                  <a:lnTo>
                    <a:pt x="3387" y="1711"/>
                  </a:lnTo>
                  <a:lnTo>
                    <a:pt x="3386" y="1730"/>
                  </a:lnTo>
                  <a:lnTo>
                    <a:pt x="3386" y="1750"/>
                  </a:lnTo>
                  <a:lnTo>
                    <a:pt x="3385" y="1768"/>
                  </a:lnTo>
                  <a:lnTo>
                    <a:pt x="3385" y="1787"/>
                  </a:lnTo>
                  <a:lnTo>
                    <a:pt x="3385" y="1807"/>
                  </a:lnTo>
                  <a:lnTo>
                    <a:pt x="3385" y="1827"/>
                  </a:lnTo>
                  <a:lnTo>
                    <a:pt x="3383" y="1845"/>
                  </a:lnTo>
                  <a:lnTo>
                    <a:pt x="3383" y="1865"/>
                  </a:lnTo>
                  <a:lnTo>
                    <a:pt x="3382" y="1883"/>
                  </a:lnTo>
                  <a:lnTo>
                    <a:pt x="3382" y="1903"/>
                  </a:lnTo>
                  <a:lnTo>
                    <a:pt x="3381" y="1922"/>
                  </a:lnTo>
                  <a:lnTo>
                    <a:pt x="3381" y="1941"/>
                  </a:lnTo>
                  <a:lnTo>
                    <a:pt x="3381" y="1961"/>
                  </a:lnTo>
                  <a:lnTo>
                    <a:pt x="3381" y="1981"/>
                  </a:lnTo>
                  <a:lnTo>
                    <a:pt x="3380" y="1999"/>
                  </a:lnTo>
                  <a:lnTo>
                    <a:pt x="3380" y="2018"/>
                  </a:lnTo>
                  <a:lnTo>
                    <a:pt x="3379" y="2037"/>
                  </a:lnTo>
                  <a:lnTo>
                    <a:pt x="3379" y="2057"/>
                  </a:lnTo>
                  <a:lnTo>
                    <a:pt x="3378" y="2075"/>
                  </a:lnTo>
                  <a:lnTo>
                    <a:pt x="3378" y="2094"/>
                  </a:lnTo>
                  <a:lnTo>
                    <a:pt x="3378" y="2113"/>
                  </a:lnTo>
                  <a:lnTo>
                    <a:pt x="3378" y="2134"/>
                  </a:lnTo>
                  <a:lnTo>
                    <a:pt x="3378" y="2152"/>
                  </a:lnTo>
                  <a:lnTo>
                    <a:pt x="3378" y="2172"/>
                  </a:lnTo>
                  <a:lnTo>
                    <a:pt x="3378" y="2190"/>
                  </a:lnTo>
                  <a:lnTo>
                    <a:pt x="3378" y="2210"/>
                  </a:lnTo>
                  <a:lnTo>
                    <a:pt x="3378" y="2229"/>
                  </a:lnTo>
                  <a:lnTo>
                    <a:pt x="3378" y="2248"/>
                  </a:lnTo>
                  <a:lnTo>
                    <a:pt x="3378" y="2267"/>
                  </a:lnTo>
                  <a:lnTo>
                    <a:pt x="3379" y="2288"/>
                  </a:lnTo>
                  <a:lnTo>
                    <a:pt x="3383" y="3795"/>
                  </a:lnTo>
                  <a:lnTo>
                    <a:pt x="3383" y="4584"/>
                  </a:lnTo>
                  <a:lnTo>
                    <a:pt x="3379" y="6186"/>
                  </a:lnTo>
                  <a:lnTo>
                    <a:pt x="3371" y="6186"/>
                  </a:lnTo>
                  <a:lnTo>
                    <a:pt x="3364" y="6188"/>
                  </a:lnTo>
                  <a:lnTo>
                    <a:pt x="3357" y="6189"/>
                  </a:lnTo>
                  <a:lnTo>
                    <a:pt x="3350" y="6193"/>
                  </a:lnTo>
                  <a:lnTo>
                    <a:pt x="3343" y="6195"/>
                  </a:lnTo>
                  <a:lnTo>
                    <a:pt x="3336" y="6198"/>
                  </a:lnTo>
                  <a:lnTo>
                    <a:pt x="3329" y="6202"/>
                  </a:lnTo>
                  <a:lnTo>
                    <a:pt x="3322" y="6205"/>
                  </a:lnTo>
                  <a:lnTo>
                    <a:pt x="3315" y="6208"/>
                  </a:lnTo>
                  <a:lnTo>
                    <a:pt x="3308" y="6212"/>
                  </a:lnTo>
                  <a:lnTo>
                    <a:pt x="3301" y="6215"/>
                  </a:lnTo>
                  <a:lnTo>
                    <a:pt x="3294" y="6219"/>
                  </a:lnTo>
                  <a:lnTo>
                    <a:pt x="3287" y="6223"/>
                  </a:lnTo>
                  <a:lnTo>
                    <a:pt x="3280" y="6227"/>
                  </a:lnTo>
                  <a:lnTo>
                    <a:pt x="3274" y="6231"/>
                  </a:lnTo>
                  <a:lnTo>
                    <a:pt x="3268" y="6235"/>
                  </a:lnTo>
                  <a:lnTo>
                    <a:pt x="3261" y="6237"/>
                  </a:lnTo>
                  <a:lnTo>
                    <a:pt x="3254" y="6241"/>
                  </a:lnTo>
                  <a:lnTo>
                    <a:pt x="3247" y="6243"/>
                  </a:lnTo>
                  <a:lnTo>
                    <a:pt x="3240" y="6245"/>
                  </a:lnTo>
                  <a:lnTo>
                    <a:pt x="3233" y="6246"/>
                  </a:lnTo>
                  <a:lnTo>
                    <a:pt x="3226" y="6248"/>
                  </a:lnTo>
                  <a:lnTo>
                    <a:pt x="3219" y="6248"/>
                  </a:lnTo>
                  <a:lnTo>
                    <a:pt x="3212" y="6249"/>
                  </a:lnTo>
                  <a:lnTo>
                    <a:pt x="3205" y="6248"/>
                  </a:lnTo>
                  <a:lnTo>
                    <a:pt x="3198" y="6246"/>
                  </a:lnTo>
                  <a:lnTo>
                    <a:pt x="3191" y="6244"/>
                  </a:lnTo>
                  <a:lnTo>
                    <a:pt x="3184" y="6242"/>
                  </a:lnTo>
                  <a:lnTo>
                    <a:pt x="3178" y="6237"/>
                  </a:lnTo>
                  <a:lnTo>
                    <a:pt x="3171" y="6233"/>
                  </a:lnTo>
                  <a:lnTo>
                    <a:pt x="3164" y="6227"/>
                  </a:lnTo>
                  <a:lnTo>
                    <a:pt x="3157" y="6222"/>
                  </a:lnTo>
                  <a:lnTo>
                    <a:pt x="3147" y="6210"/>
                  </a:lnTo>
                  <a:lnTo>
                    <a:pt x="3143" y="6199"/>
                  </a:lnTo>
                  <a:lnTo>
                    <a:pt x="3140" y="6187"/>
                  </a:lnTo>
                  <a:lnTo>
                    <a:pt x="3143" y="6176"/>
                  </a:lnTo>
                  <a:lnTo>
                    <a:pt x="3143" y="6169"/>
                  </a:lnTo>
                  <a:lnTo>
                    <a:pt x="3145" y="6163"/>
                  </a:lnTo>
                  <a:lnTo>
                    <a:pt x="3146" y="6157"/>
                  </a:lnTo>
                  <a:lnTo>
                    <a:pt x="3149" y="6151"/>
                  </a:lnTo>
                  <a:lnTo>
                    <a:pt x="3150" y="6139"/>
                  </a:lnTo>
                  <a:lnTo>
                    <a:pt x="3151" y="6127"/>
                  </a:lnTo>
                  <a:lnTo>
                    <a:pt x="3151" y="6107"/>
                  </a:lnTo>
                  <a:lnTo>
                    <a:pt x="3151" y="6088"/>
                  </a:lnTo>
                  <a:lnTo>
                    <a:pt x="3151" y="6069"/>
                  </a:lnTo>
                  <a:lnTo>
                    <a:pt x="3151" y="6050"/>
                  </a:lnTo>
                  <a:lnTo>
                    <a:pt x="3151" y="6030"/>
                  </a:lnTo>
                  <a:lnTo>
                    <a:pt x="3151" y="6012"/>
                  </a:lnTo>
                  <a:lnTo>
                    <a:pt x="3151" y="5991"/>
                  </a:lnTo>
                  <a:lnTo>
                    <a:pt x="3152" y="5973"/>
                  </a:lnTo>
                  <a:lnTo>
                    <a:pt x="3152" y="5953"/>
                  </a:lnTo>
                  <a:lnTo>
                    <a:pt x="3152" y="5934"/>
                  </a:lnTo>
                  <a:lnTo>
                    <a:pt x="3152" y="5915"/>
                  </a:lnTo>
                  <a:lnTo>
                    <a:pt x="3152" y="5897"/>
                  </a:lnTo>
                  <a:lnTo>
                    <a:pt x="3152" y="5877"/>
                  </a:lnTo>
                  <a:lnTo>
                    <a:pt x="3152" y="5858"/>
                  </a:lnTo>
                  <a:lnTo>
                    <a:pt x="3152" y="5838"/>
                  </a:lnTo>
                  <a:lnTo>
                    <a:pt x="3153" y="5820"/>
                  </a:lnTo>
                  <a:lnTo>
                    <a:pt x="3153" y="5800"/>
                  </a:lnTo>
                  <a:lnTo>
                    <a:pt x="3153" y="5781"/>
                  </a:lnTo>
                  <a:lnTo>
                    <a:pt x="3153" y="5762"/>
                  </a:lnTo>
                  <a:lnTo>
                    <a:pt x="3153" y="5743"/>
                  </a:lnTo>
                  <a:lnTo>
                    <a:pt x="3153" y="5723"/>
                  </a:lnTo>
                  <a:lnTo>
                    <a:pt x="3153" y="5705"/>
                  </a:lnTo>
                  <a:lnTo>
                    <a:pt x="3153" y="5684"/>
                  </a:lnTo>
                  <a:lnTo>
                    <a:pt x="3154" y="5666"/>
                  </a:lnTo>
                  <a:lnTo>
                    <a:pt x="3154" y="5646"/>
                  </a:lnTo>
                  <a:lnTo>
                    <a:pt x="3154" y="5627"/>
                  </a:lnTo>
                  <a:lnTo>
                    <a:pt x="3154" y="5608"/>
                  </a:lnTo>
                  <a:lnTo>
                    <a:pt x="3156" y="5590"/>
                  </a:lnTo>
                  <a:lnTo>
                    <a:pt x="3156" y="5570"/>
                  </a:lnTo>
                  <a:lnTo>
                    <a:pt x="3156" y="5551"/>
                  </a:lnTo>
                  <a:lnTo>
                    <a:pt x="3156" y="5532"/>
                  </a:lnTo>
                  <a:lnTo>
                    <a:pt x="3157" y="5514"/>
                  </a:lnTo>
                  <a:lnTo>
                    <a:pt x="3157" y="5493"/>
                  </a:lnTo>
                  <a:lnTo>
                    <a:pt x="3157" y="5474"/>
                  </a:lnTo>
                  <a:lnTo>
                    <a:pt x="3157" y="5455"/>
                  </a:lnTo>
                  <a:lnTo>
                    <a:pt x="3157" y="5436"/>
                  </a:lnTo>
                  <a:lnTo>
                    <a:pt x="3157" y="5416"/>
                  </a:lnTo>
                  <a:lnTo>
                    <a:pt x="3158" y="5397"/>
                  </a:lnTo>
                  <a:lnTo>
                    <a:pt x="3158" y="5378"/>
                  </a:lnTo>
                  <a:lnTo>
                    <a:pt x="3159" y="5358"/>
                  </a:lnTo>
                  <a:lnTo>
                    <a:pt x="3159" y="5338"/>
                  </a:lnTo>
                  <a:lnTo>
                    <a:pt x="3159" y="5319"/>
                  </a:lnTo>
                  <a:lnTo>
                    <a:pt x="3159" y="5300"/>
                  </a:lnTo>
                  <a:lnTo>
                    <a:pt x="3159" y="5281"/>
                  </a:lnTo>
                  <a:lnTo>
                    <a:pt x="3159" y="5261"/>
                  </a:lnTo>
                  <a:lnTo>
                    <a:pt x="3160" y="5243"/>
                  </a:lnTo>
                  <a:lnTo>
                    <a:pt x="3160" y="5222"/>
                  </a:lnTo>
                  <a:lnTo>
                    <a:pt x="3161" y="5204"/>
                  </a:lnTo>
                  <a:lnTo>
                    <a:pt x="3161" y="5184"/>
                  </a:lnTo>
                  <a:lnTo>
                    <a:pt x="3161" y="5165"/>
                  </a:lnTo>
                  <a:lnTo>
                    <a:pt x="3161" y="5146"/>
                  </a:lnTo>
                  <a:lnTo>
                    <a:pt x="3162" y="5127"/>
                  </a:lnTo>
                  <a:lnTo>
                    <a:pt x="3162" y="5107"/>
                  </a:lnTo>
                  <a:lnTo>
                    <a:pt x="3164" y="5088"/>
                  </a:lnTo>
                  <a:lnTo>
                    <a:pt x="3164" y="5068"/>
                  </a:lnTo>
                  <a:lnTo>
                    <a:pt x="3165" y="5051"/>
                  </a:lnTo>
                  <a:lnTo>
                    <a:pt x="3165" y="5030"/>
                  </a:lnTo>
                  <a:lnTo>
                    <a:pt x="3166" y="5011"/>
                  </a:lnTo>
                  <a:lnTo>
                    <a:pt x="3166" y="4992"/>
                  </a:lnTo>
                  <a:lnTo>
                    <a:pt x="3167" y="4973"/>
                  </a:lnTo>
                  <a:lnTo>
                    <a:pt x="3167" y="4953"/>
                  </a:lnTo>
                  <a:lnTo>
                    <a:pt x="3168" y="4934"/>
                  </a:lnTo>
                  <a:lnTo>
                    <a:pt x="3169" y="4914"/>
                  </a:lnTo>
                  <a:lnTo>
                    <a:pt x="3171" y="4897"/>
                  </a:lnTo>
                  <a:lnTo>
                    <a:pt x="3161" y="4882"/>
                  </a:lnTo>
                  <a:lnTo>
                    <a:pt x="3149" y="4881"/>
                  </a:lnTo>
                  <a:lnTo>
                    <a:pt x="3137" y="4880"/>
                  </a:lnTo>
                  <a:lnTo>
                    <a:pt x="3125" y="4879"/>
                  </a:lnTo>
                  <a:lnTo>
                    <a:pt x="3115" y="4879"/>
                  </a:lnTo>
                  <a:lnTo>
                    <a:pt x="3102" y="4877"/>
                  </a:lnTo>
                  <a:lnTo>
                    <a:pt x="3091" y="4877"/>
                  </a:lnTo>
                  <a:lnTo>
                    <a:pt x="3079" y="4877"/>
                  </a:lnTo>
                  <a:lnTo>
                    <a:pt x="3069" y="4877"/>
                  </a:lnTo>
                  <a:lnTo>
                    <a:pt x="3056" y="4877"/>
                  </a:lnTo>
                  <a:lnTo>
                    <a:pt x="3044" y="4877"/>
                  </a:lnTo>
                  <a:lnTo>
                    <a:pt x="3033" y="4877"/>
                  </a:lnTo>
                  <a:lnTo>
                    <a:pt x="3022" y="4877"/>
                  </a:lnTo>
                  <a:lnTo>
                    <a:pt x="3010" y="4877"/>
                  </a:lnTo>
                  <a:lnTo>
                    <a:pt x="2998" y="4877"/>
                  </a:lnTo>
                  <a:lnTo>
                    <a:pt x="2987" y="4877"/>
                  </a:lnTo>
                  <a:lnTo>
                    <a:pt x="2976" y="4877"/>
                  </a:lnTo>
                  <a:lnTo>
                    <a:pt x="2963" y="4876"/>
                  </a:lnTo>
                  <a:lnTo>
                    <a:pt x="2952" y="4876"/>
                  </a:lnTo>
                  <a:lnTo>
                    <a:pt x="2940" y="4876"/>
                  </a:lnTo>
                  <a:lnTo>
                    <a:pt x="2929" y="4876"/>
                  </a:lnTo>
                  <a:lnTo>
                    <a:pt x="2916" y="4876"/>
                  </a:lnTo>
                  <a:lnTo>
                    <a:pt x="2906" y="4876"/>
                  </a:lnTo>
                  <a:lnTo>
                    <a:pt x="2893" y="4876"/>
                  </a:lnTo>
                  <a:lnTo>
                    <a:pt x="2882" y="4876"/>
                  </a:lnTo>
                  <a:lnTo>
                    <a:pt x="2870" y="4876"/>
                  </a:lnTo>
                  <a:lnTo>
                    <a:pt x="2859" y="4876"/>
                  </a:lnTo>
                  <a:lnTo>
                    <a:pt x="2847" y="4876"/>
                  </a:lnTo>
                  <a:lnTo>
                    <a:pt x="2836" y="4877"/>
                  </a:lnTo>
                  <a:lnTo>
                    <a:pt x="2823" y="4877"/>
                  </a:lnTo>
                  <a:lnTo>
                    <a:pt x="2813" y="4879"/>
                  </a:lnTo>
                  <a:lnTo>
                    <a:pt x="2800" y="4879"/>
                  </a:lnTo>
                  <a:lnTo>
                    <a:pt x="2790" y="4880"/>
                  </a:lnTo>
                  <a:lnTo>
                    <a:pt x="2777" y="4880"/>
                  </a:lnTo>
                  <a:lnTo>
                    <a:pt x="2766" y="4880"/>
                  </a:lnTo>
                  <a:lnTo>
                    <a:pt x="2753" y="4880"/>
                  </a:lnTo>
                  <a:lnTo>
                    <a:pt x="2741" y="4880"/>
                  </a:lnTo>
                  <a:lnTo>
                    <a:pt x="2729" y="4880"/>
                  </a:lnTo>
                  <a:lnTo>
                    <a:pt x="2718" y="4880"/>
                  </a:lnTo>
                  <a:lnTo>
                    <a:pt x="2705" y="4880"/>
                  </a:lnTo>
                  <a:lnTo>
                    <a:pt x="2695" y="4881"/>
                  </a:lnTo>
                  <a:lnTo>
                    <a:pt x="2682" y="4881"/>
                  </a:lnTo>
                  <a:lnTo>
                    <a:pt x="2671" y="4881"/>
                  </a:lnTo>
                  <a:lnTo>
                    <a:pt x="2659" y="4881"/>
                  </a:lnTo>
                  <a:lnTo>
                    <a:pt x="2648" y="4882"/>
                  </a:lnTo>
                  <a:lnTo>
                    <a:pt x="2635" y="4882"/>
                  </a:lnTo>
                  <a:lnTo>
                    <a:pt x="2624" y="4882"/>
                  </a:lnTo>
                  <a:lnTo>
                    <a:pt x="2612" y="4882"/>
                  </a:lnTo>
                  <a:lnTo>
                    <a:pt x="2601" y="4883"/>
                  </a:lnTo>
                  <a:lnTo>
                    <a:pt x="2589" y="4883"/>
                  </a:lnTo>
                  <a:lnTo>
                    <a:pt x="2577" y="4883"/>
                  </a:lnTo>
                  <a:lnTo>
                    <a:pt x="2565" y="4883"/>
                  </a:lnTo>
                  <a:lnTo>
                    <a:pt x="2555" y="4884"/>
                  </a:lnTo>
                  <a:lnTo>
                    <a:pt x="2542" y="4884"/>
                  </a:lnTo>
                  <a:lnTo>
                    <a:pt x="2531" y="4884"/>
                  </a:lnTo>
                  <a:lnTo>
                    <a:pt x="2519" y="4884"/>
                  </a:lnTo>
                  <a:lnTo>
                    <a:pt x="2509" y="4885"/>
                  </a:lnTo>
                  <a:lnTo>
                    <a:pt x="2497" y="4885"/>
                  </a:lnTo>
                  <a:lnTo>
                    <a:pt x="2486" y="4885"/>
                  </a:lnTo>
                  <a:lnTo>
                    <a:pt x="2474" y="4885"/>
                  </a:lnTo>
                  <a:lnTo>
                    <a:pt x="2464" y="4886"/>
                  </a:lnTo>
                  <a:lnTo>
                    <a:pt x="2452" y="4886"/>
                  </a:lnTo>
                  <a:lnTo>
                    <a:pt x="2440" y="4886"/>
                  </a:lnTo>
                  <a:lnTo>
                    <a:pt x="2429" y="4886"/>
                  </a:lnTo>
                  <a:lnTo>
                    <a:pt x="2418" y="4888"/>
                  </a:lnTo>
                  <a:lnTo>
                    <a:pt x="2415" y="4895"/>
                  </a:lnTo>
                  <a:lnTo>
                    <a:pt x="2414" y="4904"/>
                  </a:lnTo>
                  <a:lnTo>
                    <a:pt x="2411" y="4914"/>
                  </a:lnTo>
                  <a:lnTo>
                    <a:pt x="2410" y="4925"/>
                  </a:lnTo>
                  <a:lnTo>
                    <a:pt x="2408" y="4934"/>
                  </a:lnTo>
                  <a:lnTo>
                    <a:pt x="2407" y="4944"/>
                  </a:lnTo>
                  <a:lnTo>
                    <a:pt x="2405" y="4954"/>
                  </a:lnTo>
                  <a:lnTo>
                    <a:pt x="2403" y="4965"/>
                  </a:lnTo>
                  <a:lnTo>
                    <a:pt x="2401" y="4975"/>
                  </a:lnTo>
                  <a:lnTo>
                    <a:pt x="2400" y="4985"/>
                  </a:lnTo>
                  <a:lnTo>
                    <a:pt x="2398" y="4995"/>
                  </a:lnTo>
                  <a:lnTo>
                    <a:pt x="2396" y="5007"/>
                  </a:lnTo>
                  <a:lnTo>
                    <a:pt x="2394" y="5016"/>
                  </a:lnTo>
                  <a:lnTo>
                    <a:pt x="2393" y="5026"/>
                  </a:lnTo>
                  <a:lnTo>
                    <a:pt x="2391" y="5035"/>
                  </a:lnTo>
                  <a:lnTo>
                    <a:pt x="2391" y="5045"/>
                  </a:lnTo>
                  <a:lnTo>
                    <a:pt x="2387" y="5058"/>
                  </a:lnTo>
                  <a:lnTo>
                    <a:pt x="2385" y="5074"/>
                  </a:lnTo>
                  <a:lnTo>
                    <a:pt x="2381" y="5088"/>
                  </a:lnTo>
                  <a:lnTo>
                    <a:pt x="2379" y="5103"/>
                  </a:lnTo>
                  <a:lnTo>
                    <a:pt x="2376" y="5117"/>
                  </a:lnTo>
                  <a:lnTo>
                    <a:pt x="2372" y="5133"/>
                  </a:lnTo>
                  <a:lnTo>
                    <a:pt x="2369" y="5146"/>
                  </a:lnTo>
                  <a:lnTo>
                    <a:pt x="2366" y="5162"/>
                  </a:lnTo>
                  <a:lnTo>
                    <a:pt x="2363" y="5175"/>
                  </a:lnTo>
                  <a:lnTo>
                    <a:pt x="2359" y="5190"/>
                  </a:lnTo>
                  <a:lnTo>
                    <a:pt x="2356" y="5204"/>
                  </a:lnTo>
                  <a:lnTo>
                    <a:pt x="2352" y="5219"/>
                  </a:lnTo>
                  <a:lnTo>
                    <a:pt x="2348" y="5233"/>
                  </a:lnTo>
                  <a:lnTo>
                    <a:pt x="2344" y="5247"/>
                  </a:lnTo>
                  <a:lnTo>
                    <a:pt x="2340" y="5262"/>
                  </a:lnTo>
                  <a:lnTo>
                    <a:pt x="2336" y="5276"/>
                  </a:lnTo>
                  <a:lnTo>
                    <a:pt x="2332" y="5290"/>
                  </a:lnTo>
                  <a:lnTo>
                    <a:pt x="2327" y="5305"/>
                  </a:lnTo>
                  <a:lnTo>
                    <a:pt x="2322" y="5318"/>
                  </a:lnTo>
                  <a:lnTo>
                    <a:pt x="2318" y="5333"/>
                  </a:lnTo>
                  <a:lnTo>
                    <a:pt x="2313" y="5346"/>
                  </a:lnTo>
                  <a:lnTo>
                    <a:pt x="2308" y="5361"/>
                  </a:lnTo>
                  <a:lnTo>
                    <a:pt x="2304" y="5374"/>
                  </a:lnTo>
                  <a:lnTo>
                    <a:pt x="2300" y="5389"/>
                  </a:lnTo>
                  <a:lnTo>
                    <a:pt x="2295" y="5402"/>
                  </a:lnTo>
                  <a:lnTo>
                    <a:pt x="2290" y="5417"/>
                  </a:lnTo>
                  <a:lnTo>
                    <a:pt x="2285" y="5430"/>
                  </a:lnTo>
                  <a:lnTo>
                    <a:pt x="2281" y="5445"/>
                  </a:lnTo>
                  <a:lnTo>
                    <a:pt x="2275" y="5459"/>
                  </a:lnTo>
                  <a:lnTo>
                    <a:pt x="2271" y="5473"/>
                  </a:lnTo>
                  <a:lnTo>
                    <a:pt x="2266" y="5487"/>
                  </a:lnTo>
                  <a:lnTo>
                    <a:pt x="2262" y="5501"/>
                  </a:lnTo>
                  <a:lnTo>
                    <a:pt x="2256" y="5515"/>
                  </a:lnTo>
                  <a:lnTo>
                    <a:pt x="2252" y="5528"/>
                  </a:lnTo>
                  <a:lnTo>
                    <a:pt x="2246" y="5542"/>
                  </a:lnTo>
                  <a:lnTo>
                    <a:pt x="2241" y="5555"/>
                  </a:lnTo>
                  <a:lnTo>
                    <a:pt x="2236" y="5569"/>
                  </a:lnTo>
                  <a:lnTo>
                    <a:pt x="2231" y="5583"/>
                  </a:lnTo>
                  <a:lnTo>
                    <a:pt x="2225" y="5597"/>
                  </a:lnTo>
                  <a:lnTo>
                    <a:pt x="2222" y="5611"/>
                  </a:lnTo>
                  <a:lnTo>
                    <a:pt x="2216" y="5625"/>
                  </a:lnTo>
                  <a:lnTo>
                    <a:pt x="2211" y="5638"/>
                  </a:lnTo>
                  <a:lnTo>
                    <a:pt x="2205" y="5652"/>
                  </a:lnTo>
                  <a:lnTo>
                    <a:pt x="2201" y="5666"/>
                  </a:lnTo>
                  <a:lnTo>
                    <a:pt x="2195" y="5680"/>
                  </a:lnTo>
                  <a:lnTo>
                    <a:pt x="2192" y="5695"/>
                  </a:lnTo>
                  <a:lnTo>
                    <a:pt x="2186" y="5708"/>
                  </a:lnTo>
                  <a:lnTo>
                    <a:pt x="2182" y="5723"/>
                  </a:lnTo>
                  <a:lnTo>
                    <a:pt x="2177" y="5736"/>
                  </a:lnTo>
                  <a:lnTo>
                    <a:pt x="2172" y="5750"/>
                  </a:lnTo>
                  <a:lnTo>
                    <a:pt x="2167" y="5763"/>
                  </a:lnTo>
                  <a:lnTo>
                    <a:pt x="2163" y="5778"/>
                  </a:lnTo>
                  <a:lnTo>
                    <a:pt x="2158" y="5791"/>
                  </a:lnTo>
                  <a:lnTo>
                    <a:pt x="2153" y="5806"/>
                  </a:lnTo>
                  <a:lnTo>
                    <a:pt x="2149" y="5820"/>
                  </a:lnTo>
                  <a:lnTo>
                    <a:pt x="2145" y="5835"/>
                  </a:lnTo>
                  <a:lnTo>
                    <a:pt x="2141" y="5849"/>
                  </a:lnTo>
                  <a:lnTo>
                    <a:pt x="2137" y="5863"/>
                  </a:lnTo>
                  <a:lnTo>
                    <a:pt x="2133" y="5878"/>
                  </a:lnTo>
                  <a:lnTo>
                    <a:pt x="2129" y="5892"/>
                  </a:lnTo>
                  <a:lnTo>
                    <a:pt x="2126" y="5906"/>
                  </a:lnTo>
                  <a:lnTo>
                    <a:pt x="2122" y="5920"/>
                  </a:lnTo>
                  <a:lnTo>
                    <a:pt x="2119" y="5935"/>
                  </a:lnTo>
                  <a:lnTo>
                    <a:pt x="2116" y="5951"/>
                  </a:lnTo>
                  <a:lnTo>
                    <a:pt x="2123" y="5958"/>
                  </a:lnTo>
                  <a:lnTo>
                    <a:pt x="2129" y="5965"/>
                  </a:lnTo>
                  <a:lnTo>
                    <a:pt x="2133" y="5973"/>
                  </a:lnTo>
                  <a:lnTo>
                    <a:pt x="2137" y="5983"/>
                  </a:lnTo>
                  <a:lnTo>
                    <a:pt x="2138" y="5992"/>
                  </a:lnTo>
                  <a:lnTo>
                    <a:pt x="2141" y="6001"/>
                  </a:lnTo>
                  <a:lnTo>
                    <a:pt x="2143" y="6010"/>
                  </a:lnTo>
                  <a:lnTo>
                    <a:pt x="2145" y="6019"/>
                  </a:lnTo>
                  <a:lnTo>
                    <a:pt x="2146" y="6027"/>
                  </a:lnTo>
                  <a:lnTo>
                    <a:pt x="2150" y="6035"/>
                  </a:lnTo>
                  <a:lnTo>
                    <a:pt x="2153" y="6043"/>
                  </a:lnTo>
                  <a:lnTo>
                    <a:pt x="2159" y="6051"/>
                  </a:lnTo>
                  <a:lnTo>
                    <a:pt x="2165" y="6055"/>
                  </a:lnTo>
                  <a:lnTo>
                    <a:pt x="2174" y="6061"/>
                  </a:lnTo>
                  <a:lnTo>
                    <a:pt x="2179" y="6062"/>
                  </a:lnTo>
                  <a:lnTo>
                    <a:pt x="2185" y="6064"/>
                  </a:lnTo>
                  <a:lnTo>
                    <a:pt x="2192" y="6067"/>
                  </a:lnTo>
                  <a:lnTo>
                    <a:pt x="2200" y="6069"/>
                  </a:lnTo>
                  <a:lnTo>
                    <a:pt x="2208" y="6065"/>
                  </a:lnTo>
                  <a:lnTo>
                    <a:pt x="2217" y="6064"/>
                  </a:lnTo>
                  <a:lnTo>
                    <a:pt x="2225" y="6062"/>
                  </a:lnTo>
                  <a:lnTo>
                    <a:pt x="2234" y="6062"/>
                  </a:lnTo>
                  <a:lnTo>
                    <a:pt x="2243" y="6060"/>
                  </a:lnTo>
                  <a:lnTo>
                    <a:pt x="2253" y="6059"/>
                  </a:lnTo>
                  <a:lnTo>
                    <a:pt x="2261" y="6059"/>
                  </a:lnTo>
                  <a:lnTo>
                    <a:pt x="2271" y="6059"/>
                  </a:lnTo>
                  <a:lnTo>
                    <a:pt x="2280" y="6058"/>
                  </a:lnTo>
                  <a:lnTo>
                    <a:pt x="2289" y="6058"/>
                  </a:lnTo>
                  <a:lnTo>
                    <a:pt x="2298" y="6058"/>
                  </a:lnTo>
                  <a:lnTo>
                    <a:pt x="2307" y="6058"/>
                  </a:lnTo>
                  <a:lnTo>
                    <a:pt x="2315" y="6058"/>
                  </a:lnTo>
                  <a:lnTo>
                    <a:pt x="2326" y="6059"/>
                  </a:lnTo>
                  <a:lnTo>
                    <a:pt x="2334" y="6060"/>
                  </a:lnTo>
                  <a:lnTo>
                    <a:pt x="2344" y="6061"/>
                  </a:lnTo>
                  <a:lnTo>
                    <a:pt x="2352" y="6061"/>
                  </a:lnTo>
                  <a:lnTo>
                    <a:pt x="2362" y="6061"/>
                  </a:lnTo>
                  <a:lnTo>
                    <a:pt x="2371" y="6062"/>
                  </a:lnTo>
                  <a:lnTo>
                    <a:pt x="2380" y="6064"/>
                  </a:lnTo>
                  <a:lnTo>
                    <a:pt x="2388" y="6064"/>
                  </a:lnTo>
                  <a:lnTo>
                    <a:pt x="2398" y="6067"/>
                  </a:lnTo>
                  <a:lnTo>
                    <a:pt x="2407" y="6068"/>
                  </a:lnTo>
                  <a:lnTo>
                    <a:pt x="2416" y="6071"/>
                  </a:lnTo>
                  <a:lnTo>
                    <a:pt x="2424" y="6072"/>
                  </a:lnTo>
                  <a:lnTo>
                    <a:pt x="2433" y="6074"/>
                  </a:lnTo>
                  <a:lnTo>
                    <a:pt x="2443" y="6077"/>
                  </a:lnTo>
                  <a:lnTo>
                    <a:pt x="2452" y="6080"/>
                  </a:lnTo>
                  <a:lnTo>
                    <a:pt x="2460" y="6082"/>
                  </a:lnTo>
                  <a:lnTo>
                    <a:pt x="2469" y="6085"/>
                  </a:lnTo>
                  <a:lnTo>
                    <a:pt x="2479" y="6088"/>
                  </a:lnTo>
                  <a:lnTo>
                    <a:pt x="2488" y="6091"/>
                  </a:lnTo>
                  <a:lnTo>
                    <a:pt x="2494" y="6092"/>
                  </a:lnTo>
                  <a:lnTo>
                    <a:pt x="2501" y="6095"/>
                  </a:lnTo>
                  <a:lnTo>
                    <a:pt x="2506" y="6097"/>
                  </a:lnTo>
                  <a:lnTo>
                    <a:pt x="2513" y="6100"/>
                  </a:lnTo>
                  <a:lnTo>
                    <a:pt x="2524" y="6107"/>
                  </a:lnTo>
                  <a:lnTo>
                    <a:pt x="2535" y="6115"/>
                  </a:lnTo>
                  <a:lnTo>
                    <a:pt x="2545" y="6123"/>
                  </a:lnTo>
                  <a:lnTo>
                    <a:pt x="2553" y="6133"/>
                  </a:lnTo>
                  <a:lnTo>
                    <a:pt x="2556" y="6139"/>
                  </a:lnTo>
                  <a:lnTo>
                    <a:pt x="2560" y="6144"/>
                  </a:lnTo>
                  <a:lnTo>
                    <a:pt x="2563" y="6151"/>
                  </a:lnTo>
                  <a:lnTo>
                    <a:pt x="2567" y="6159"/>
                  </a:lnTo>
                  <a:lnTo>
                    <a:pt x="2569" y="6166"/>
                  </a:lnTo>
                  <a:lnTo>
                    <a:pt x="2571" y="6172"/>
                  </a:lnTo>
                  <a:lnTo>
                    <a:pt x="2572" y="6180"/>
                  </a:lnTo>
                  <a:lnTo>
                    <a:pt x="2575" y="6188"/>
                  </a:lnTo>
                  <a:lnTo>
                    <a:pt x="2575" y="6195"/>
                  </a:lnTo>
                  <a:lnTo>
                    <a:pt x="2575" y="6203"/>
                  </a:lnTo>
                  <a:lnTo>
                    <a:pt x="2575" y="6210"/>
                  </a:lnTo>
                  <a:lnTo>
                    <a:pt x="2575" y="6218"/>
                  </a:lnTo>
                  <a:lnTo>
                    <a:pt x="2572" y="6225"/>
                  </a:lnTo>
                  <a:lnTo>
                    <a:pt x="2571" y="6233"/>
                  </a:lnTo>
                  <a:lnTo>
                    <a:pt x="2569" y="6241"/>
                  </a:lnTo>
                  <a:lnTo>
                    <a:pt x="2569" y="6249"/>
                  </a:lnTo>
                  <a:lnTo>
                    <a:pt x="2568" y="6255"/>
                  </a:lnTo>
                  <a:lnTo>
                    <a:pt x="2567" y="6263"/>
                  </a:lnTo>
                  <a:lnTo>
                    <a:pt x="2567" y="6271"/>
                  </a:lnTo>
                  <a:lnTo>
                    <a:pt x="2567" y="6279"/>
                  </a:lnTo>
                  <a:lnTo>
                    <a:pt x="2555" y="6285"/>
                  </a:lnTo>
                  <a:lnTo>
                    <a:pt x="2543" y="6291"/>
                  </a:lnTo>
                  <a:lnTo>
                    <a:pt x="2532" y="6298"/>
                  </a:lnTo>
                  <a:lnTo>
                    <a:pt x="2521" y="6305"/>
                  </a:lnTo>
                  <a:lnTo>
                    <a:pt x="2509" y="6311"/>
                  </a:lnTo>
                  <a:lnTo>
                    <a:pt x="2498" y="6316"/>
                  </a:lnTo>
                  <a:lnTo>
                    <a:pt x="2486" y="6322"/>
                  </a:lnTo>
                  <a:lnTo>
                    <a:pt x="2475" y="6327"/>
                  </a:lnTo>
                  <a:lnTo>
                    <a:pt x="2468" y="6329"/>
                  </a:lnTo>
                  <a:lnTo>
                    <a:pt x="2462" y="6332"/>
                  </a:lnTo>
                  <a:lnTo>
                    <a:pt x="2455" y="6333"/>
                  </a:lnTo>
                  <a:lnTo>
                    <a:pt x="2450" y="6336"/>
                  </a:lnTo>
                  <a:lnTo>
                    <a:pt x="2437" y="6341"/>
                  </a:lnTo>
                  <a:lnTo>
                    <a:pt x="2425" y="6345"/>
                  </a:lnTo>
                  <a:lnTo>
                    <a:pt x="2413" y="6349"/>
                  </a:lnTo>
                  <a:lnTo>
                    <a:pt x="2401" y="6352"/>
                  </a:lnTo>
                  <a:lnTo>
                    <a:pt x="2388" y="6355"/>
                  </a:lnTo>
                  <a:lnTo>
                    <a:pt x="2377" y="6360"/>
                  </a:lnTo>
                  <a:lnTo>
                    <a:pt x="2370" y="6361"/>
                  </a:lnTo>
                  <a:lnTo>
                    <a:pt x="2363" y="6362"/>
                  </a:lnTo>
                  <a:lnTo>
                    <a:pt x="2356" y="6363"/>
                  </a:lnTo>
                  <a:lnTo>
                    <a:pt x="2350" y="6366"/>
                  </a:lnTo>
                  <a:lnTo>
                    <a:pt x="2343" y="6367"/>
                  </a:lnTo>
                  <a:lnTo>
                    <a:pt x="2337" y="6368"/>
                  </a:lnTo>
                  <a:lnTo>
                    <a:pt x="2330" y="6369"/>
                  </a:lnTo>
                  <a:lnTo>
                    <a:pt x="2325" y="6371"/>
                  </a:lnTo>
                  <a:lnTo>
                    <a:pt x="2318" y="6372"/>
                  </a:lnTo>
                  <a:lnTo>
                    <a:pt x="2312" y="6373"/>
                  </a:lnTo>
                  <a:lnTo>
                    <a:pt x="2305" y="6375"/>
                  </a:lnTo>
                  <a:lnTo>
                    <a:pt x="2299" y="6377"/>
                  </a:lnTo>
                  <a:lnTo>
                    <a:pt x="2292" y="6378"/>
                  </a:lnTo>
                  <a:lnTo>
                    <a:pt x="2286" y="6379"/>
                  </a:lnTo>
                  <a:lnTo>
                    <a:pt x="2280" y="6380"/>
                  </a:lnTo>
                  <a:lnTo>
                    <a:pt x="2274" y="6382"/>
                  </a:lnTo>
                  <a:lnTo>
                    <a:pt x="2267" y="6382"/>
                  </a:lnTo>
                  <a:lnTo>
                    <a:pt x="2260" y="6384"/>
                  </a:lnTo>
                  <a:lnTo>
                    <a:pt x="2253" y="6385"/>
                  </a:lnTo>
                  <a:lnTo>
                    <a:pt x="2247" y="6386"/>
                  </a:lnTo>
                  <a:lnTo>
                    <a:pt x="2234" y="6388"/>
                  </a:lnTo>
                  <a:lnTo>
                    <a:pt x="2223" y="6391"/>
                  </a:lnTo>
                  <a:lnTo>
                    <a:pt x="2216" y="6391"/>
                  </a:lnTo>
                  <a:lnTo>
                    <a:pt x="2209" y="6394"/>
                  </a:lnTo>
                  <a:lnTo>
                    <a:pt x="2202" y="6394"/>
                  </a:lnTo>
                  <a:lnTo>
                    <a:pt x="2196" y="6396"/>
                  </a:lnTo>
                  <a:lnTo>
                    <a:pt x="2184" y="6398"/>
                  </a:lnTo>
                  <a:lnTo>
                    <a:pt x="2172" y="6402"/>
                  </a:lnTo>
                  <a:lnTo>
                    <a:pt x="2047" y="6393"/>
                  </a:lnTo>
                  <a:lnTo>
                    <a:pt x="2046" y="6402"/>
                  </a:lnTo>
                  <a:lnTo>
                    <a:pt x="2045" y="6411"/>
                  </a:lnTo>
                  <a:lnTo>
                    <a:pt x="2045" y="6421"/>
                  </a:lnTo>
                  <a:lnTo>
                    <a:pt x="2045" y="6431"/>
                  </a:lnTo>
                  <a:lnTo>
                    <a:pt x="2043" y="6440"/>
                  </a:lnTo>
                  <a:lnTo>
                    <a:pt x="2042" y="6449"/>
                  </a:lnTo>
                  <a:lnTo>
                    <a:pt x="2042" y="6459"/>
                  </a:lnTo>
                  <a:lnTo>
                    <a:pt x="2042" y="6469"/>
                  </a:lnTo>
                  <a:lnTo>
                    <a:pt x="2041" y="6478"/>
                  </a:lnTo>
                  <a:lnTo>
                    <a:pt x="2041" y="6487"/>
                  </a:lnTo>
                  <a:lnTo>
                    <a:pt x="2040" y="6496"/>
                  </a:lnTo>
                  <a:lnTo>
                    <a:pt x="2040" y="6506"/>
                  </a:lnTo>
                  <a:lnTo>
                    <a:pt x="2039" y="6515"/>
                  </a:lnTo>
                  <a:lnTo>
                    <a:pt x="2039" y="6524"/>
                  </a:lnTo>
                  <a:lnTo>
                    <a:pt x="2039" y="6533"/>
                  </a:lnTo>
                  <a:lnTo>
                    <a:pt x="2039" y="6543"/>
                  </a:lnTo>
                  <a:lnTo>
                    <a:pt x="2038" y="6551"/>
                  </a:lnTo>
                  <a:lnTo>
                    <a:pt x="2038" y="6561"/>
                  </a:lnTo>
                  <a:lnTo>
                    <a:pt x="2037" y="6569"/>
                  </a:lnTo>
                  <a:lnTo>
                    <a:pt x="2037" y="6579"/>
                  </a:lnTo>
                  <a:lnTo>
                    <a:pt x="2035" y="6587"/>
                  </a:lnTo>
                  <a:lnTo>
                    <a:pt x="2035" y="6597"/>
                  </a:lnTo>
                  <a:lnTo>
                    <a:pt x="2035" y="6605"/>
                  </a:lnTo>
                  <a:lnTo>
                    <a:pt x="2035" y="6615"/>
                  </a:lnTo>
                  <a:lnTo>
                    <a:pt x="2034" y="6623"/>
                  </a:lnTo>
                  <a:lnTo>
                    <a:pt x="2034" y="6632"/>
                  </a:lnTo>
                  <a:lnTo>
                    <a:pt x="2033" y="6641"/>
                  </a:lnTo>
                  <a:lnTo>
                    <a:pt x="2033" y="6650"/>
                  </a:lnTo>
                  <a:lnTo>
                    <a:pt x="2033" y="6658"/>
                  </a:lnTo>
                  <a:lnTo>
                    <a:pt x="2033" y="6668"/>
                  </a:lnTo>
                  <a:lnTo>
                    <a:pt x="2033" y="6676"/>
                  </a:lnTo>
                  <a:lnTo>
                    <a:pt x="2033" y="6686"/>
                  </a:lnTo>
                  <a:lnTo>
                    <a:pt x="2023" y="6692"/>
                  </a:lnTo>
                  <a:lnTo>
                    <a:pt x="2012" y="6697"/>
                  </a:lnTo>
                  <a:lnTo>
                    <a:pt x="2001" y="6703"/>
                  </a:lnTo>
                  <a:lnTo>
                    <a:pt x="1989" y="6710"/>
                  </a:lnTo>
                  <a:lnTo>
                    <a:pt x="1976" y="6714"/>
                  </a:lnTo>
                  <a:lnTo>
                    <a:pt x="1965" y="6719"/>
                  </a:lnTo>
                  <a:lnTo>
                    <a:pt x="1952" y="6722"/>
                  </a:lnTo>
                  <a:lnTo>
                    <a:pt x="1940" y="6726"/>
                  </a:lnTo>
                  <a:lnTo>
                    <a:pt x="1934" y="6726"/>
                  </a:lnTo>
                  <a:lnTo>
                    <a:pt x="1927" y="6728"/>
                  </a:lnTo>
                  <a:lnTo>
                    <a:pt x="1920" y="6729"/>
                  </a:lnTo>
                  <a:lnTo>
                    <a:pt x="1914" y="6730"/>
                  </a:lnTo>
                  <a:lnTo>
                    <a:pt x="1907" y="6730"/>
                  </a:lnTo>
                  <a:lnTo>
                    <a:pt x="1901" y="6730"/>
                  </a:lnTo>
                  <a:lnTo>
                    <a:pt x="1894" y="6730"/>
                  </a:lnTo>
                  <a:lnTo>
                    <a:pt x="1888" y="6731"/>
                  </a:lnTo>
                  <a:lnTo>
                    <a:pt x="1876" y="6729"/>
                  </a:lnTo>
                  <a:lnTo>
                    <a:pt x="1864" y="6726"/>
                  </a:lnTo>
                  <a:lnTo>
                    <a:pt x="1851" y="6722"/>
                  </a:lnTo>
                  <a:lnTo>
                    <a:pt x="1841" y="6717"/>
                  </a:lnTo>
                  <a:lnTo>
                    <a:pt x="1834" y="6717"/>
                  </a:lnTo>
                  <a:lnTo>
                    <a:pt x="1827" y="6717"/>
                  </a:lnTo>
                  <a:lnTo>
                    <a:pt x="1821" y="6716"/>
                  </a:lnTo>
                  <a:lnTo>
                    <a:pt x="1816" y="6715"/>
                  </a:lnTo>
                  <a:lnTo>
                    <a:pt x="1805" y="6711"/>
                  </a:lnTo>
                  <a:lnTo>
                    <a:pt x="1795" y="6704"/>
                  </a:lnTo>
                  <a:lnTo>
                    <a:pt x="1795" y="6695"/>
                  </a:lnTo>
                  <a:lnTo>
                    <a:pt x="1796" y="6688"/>
                  </a:lnTo>
                  <a:lnTo>
                    <a:pt x="1797" y="6679"/>
                  </a:lnTo>
                  <a:lnTo>
                    <a:pt x="1798" y="6672"/>
                  </a:lnTo>
                  <a:lnTo>
                    <a:pt x="1799" y="6663"/>
                  </a:lnTo>
                  <a:lnTo>
                    <a:pt x="1800" y="6657"/>
                  </a:lnTo>
                  <a:lnTo>
                    <a:pt x="1802" y="6648"/>
                  </a:lnTo>
                  <a:lnTo>
                    <a:pt x="1803" y="6641"/>
                  </a:lnTo>
                  <a:lnTo>
                    <a:pt x="1803" y="6632"/>
                  </a:lnTo>
                  <a:lnTo>
                    <a:pt x="1803" y="6624"/>
                  </a:lnTo>
                  <a:lnTo>
                    <a:pt x="1803" y="6616"/>
                  </a:lnTo>
                  <a:lnTo>
                    <a:pt x="1804" y="6608"/>
                  </a:lnTo>
                  <a:lnTo>
                    <a:pt x="1804" y="6599"/>
                  </a:lnTo>
                  <a:lnTo>
                    <a:pt x="1804" y="6593"/>
                  </a:lnTo>
                  <a:lnTo>
                    <a:pt x="1804" y="6584"/>
                  </a:lnTo>
                  <a:lnTo>
                    <a:pt x="1805" y="6577"/>
                  </a:lnTo>
                  <a:lnTo>
                    <a:pt x="1804" y="6568"/>
                  </a:lnTo>
                  <a:lnTo>
                    <a:pt x="1804" y="6560"/>
                  </a:lnTo>
                  <a:lnTo>
                    <a:pt x="1804" y="6551"/>
                  </a:lnTo>
                  <a:lnTo>
                    <a:pt x="1804" y="6543"/>
                  </a:lnTo>
                  <a:lnTo>
                    <a:pt x="1803" y="6534"/>
                  </a:lnTo>
                  <a:lnTo>
                    <a:pt x="1803" y="6526"/>
                  </a:lnTo>
                  <a:lnTo>
                    <a:pt x="1803" y="6517"/>
                  </a:lnTo>
                  <a:lnTo>
                    <a:pt x="1803" y="6509"/>
                  </a:lnTo>
                  <a:lnTo>
                    <a:pt x="1802" y="6500"/>
                  </a:lnTo>
                  <a:lnTo>
                    <a:pt x="1802" y="6493"/>
                  </a:lnTo>
                  <a:lnTo>
                    <a:pt x="1802" y="6484"/>
                  </a:lnTo>
                  <a:lnTo>
                    <a:pt x="1802" y="6476"/>
                  </a:lnTo>
                  <a:lnTo>
                    <a:pt x="1800" y="6467"/>
                  </a:lnTo>
                  <a:lnTo>
                    <a:pt x="1800" y="6459"/>
                  </a:lnTo>
                  <a:lnTo>
                    <a:pt x="1800" y="6451"/>
                  </a:lnTo>
                  <a:lnTo>
                    <a:pt x="1800" y="6443"/>
                  </a:lnTo>
                  <a:lnTo>
                    <a:pt x="1792" y="6443"/>
                  </a:lnTo>
                  <a:lnTo>
                    <a:pt x="1785" y="6445"/>
                  </a:lnTo>
                  <a:lnTo>
                    <a:pt x="1778" y="6445"/>
                  </a:lnTo>
                  <a:lnTo>
                    <a:pt x="1772" y="6448"/>
                  </a:lnTo>
                  <a:lnTo>
                    <a:pt x="1765" y="6448"/>
                  </a:lnTo>
                  <a:lnTo>
                    <a:pt x="1758" y="6449"/>
                  </a:lnTo>
                  <a:lnTo>
                    <a:pt x="1751" y="6450"/>
                  </a:lnTo>
                  <a:lnTo>
                    <a:pt x="1744" y="6451"/>
                  </a:lnTo>
                  <a:lnTo>
                    <a:pt x="1736" y="6451"/>
                  </a:lnTo>
                  <a:lnTo>
                    <a:pt x="1729" y="6452"/>
                  </a:lnTo>
                  <a:lnTo>
                    <a:pt x="1722" y="6452"/>
                  </a:lnTo>
                  <a:lnTo>
                    <a:pt x="1715" y="6453"/>
                  </a:lnTo>
                  <a:lnTo>
                    <a:pt x="1707" y="6453"/>
                  </a:lnTo>
                  <a:lnTo>
                    <a:pt x="1700" y="6454"/>
                  </a:lnTo>
                  <a:lnTo>
                    <a:pt x="1693" y="6454"/>
                  </a:lnTo>
                  <a:lnTo>
                    <a:pt x="1686" y="6456"/>
                  </a:lnTo>
                  <a:lnTo>
                    <a:pt x="1678" y="6454"/>
                  </a:lnTo>
                  <a:lnTo>
                    <a:pt x="1671" y="6454"/>
                  </a:lnTo>
                  <a:lnTo>
                    <a:pt x="1664" y="6454"/>
                  </a:lnTo>
                  <a:lnTo>
                    <a:pt x="1657" y="6454"/>
                  </a:lnTo>
                  <a:lnTo>
                    <a:pt x="1649" y="6454"/>
                  </a:lnTo>
                  <a:lnTo>
                    <a:pt x="1642" y="6454"/>
                  </a:lnTo>
                  <a:lnTo>
                    <a:pt x="1635" y="6454"/>
                  </a:lnTo>
                  <a:lnTo>
                    <a:pt x="1628" y="6454"/>
                  </a:lnTo>
                  <a:lnTo>
                    <a:pt x="1620" y="6453"/>
                  </a:lnTo>
                  <a:lnTo>
                    <a:pt x="1613" y="6452"/>
                  </a:lnTo>
                  <a:lnTo>
                    <a:pt x="1606" y="6451"/>
                  </a:lnTo>
                  <a:lnTo>
                    <a:pt x="1599" y="6451"/>
                  </a:lnTo>
                  <a:lnTo>
                    <a:pt x="1592" y="6450"/>
                  </a:lnTo>
                  <a:lnTo>
                    <a:pt x="1585" y="6450"/>
                  </a:lnTo>
                  <a:lnTo>
                    <a:pt x="1578" y="6449"/>
                  </a:lnTo>
                  <a:lnTo>
                    <a:pt x="1571" y="6449"/>
                  </a:lnTo>
                  <a:lnTo>
                    <a:pt x="1563" y="6447"/>
                  </a:lnTo>
                  <a:lnTo>
                    <a:pt x="1556" y="6445"/>
                  </a:lnTo>
                  <a:lnTo>
                    <a:pt x="1549" y="6444"/>
                  </a:lnTo>
                  <a:lnTo>
                    <a:pt x="1542" y="6443"/>
                  </a:lnTo>
                  <a:lnTo>
                    <a:pt x="1535" y="6441"/>
                  </a:lnTo>
                  <a:lnTo>
                    <a:pt x="1529" y="6440"/>
                  </a:lnTo>
                  <a:lnTo>
                    <a:pt x="1522" y="6439"/>
                  </a:lnTo>
                  <a:lnTo>
                    <a:pt x="1515" y="6438"/>
                  </a:lnTo>
                  <a:lnTo>
                    <a:pt x="1508" y="6435"/>
                  </a:lnTo>
                  <a:lnTo>
                    <a:pt x="1501" y="6433"/>
                  </a:lnTo>
                  <a:lnTo>
                    <a:pt x="1494" y="6431"/>
                  </a:lnTo>
                  <a:lnTo>
                    <a:pt x="1487" y="6430"/>
                  </a:lnTo>
                  <a:lnTo>
                    <a:pt x="1480" y="6427"/>
                  </a:lnTo>
                  <a:lnTo>
                    <a:pt x="1473" y="6425"/>
                  </a:lnTo>
                  <a:lnTo>
                    <a:pt x="1466" y="6423"/>
                  </a:lnTo>
                  <a:lnTo>
                    <a:pt x="1460" y="6422"/>
                  </a:lnTo>
                  <a:lnTo>
                    <a:pt x="1453" y="6418"/>
                  </a:lnTo>
                  <a:lnTo>
                    <a:pt x="1446" y="6416"/>
                  </a:lnTo>
                  <a:lnTo>
                    <a:pt x="1439" y="6414"/>
                  </a:lnTo>
                  <a:lnTo>
                    <a:pt x="1433" y="6412"/>
                  </a:lnTo>
                  <a:lnTo>
                    <a:pt x="1420" y="6406"/>
                  </a:lnTo>
                  <a:lnTo>
                    <a:pt x="1408" y="6402"/>
                  </a:lnTo>
                  <a:lnTo>
                    <a:pt x="1401" y="6398"/>
                  </a:lnTo>
                  <a:lnTo>
                    <a:pt x="1394" y="6396"/>
                  </a:lnTo>
                  <a:lnTo>
                    <a:pt x="1389" y="6393"/>
                  </a:lnTo>
                  <a:lnTo>
                    <a:pt x="1383" y="6390"/>
                  </a:lnTo>
                  <a:lnTo>
                    <a:pt x="1370" y="6385"/>
                  </a:lnTo>
                  <a:lnTo>
                    <a:pt x="1360" y="6379"/>
                  </a:lnTo>
                  <a:lnTo>
                    <a:pt x="1351" y="6371"/>
                  </a:lnTo>
                  <a:lnTo>
                    <a:pt x="1346" y="6362"/>
                  </a:lnTo>
                  <a:lnTo>
                    <a:pt x="1341" y="6352"/>
                  </a:lnTo>
                  <a:lnTo>
                    <a:pt x="1338" y="6343"/>
                  </a:lnTo>
                  <a:lnTo>
                    <a:pt x="1334" y="6332"/>
                  </a:lnTo>
                  <a:lnTo>
                    <a:pt x="1333" y="6321"/>
                  </a:lnTo>
                  <a:lnTo>
                    <a:pt x="1332" y="6311"/>
                  </a:lnTo>
                  <a:lnTo>
                    <a:pt x="1331" y="6302"/>
                  </a:lnTo>
                  <a:lnTo>
                    <a:pt x="1327" y="6291"/>
                  </a:lnTo>
                  <a:lnTo>
                    <a:pt x="1325" y="6285"/>
                  </a:lnTo>
                  <a:lnTo>
                    <a:pt x="1320" y="6278"/>
                  </a:lnTo>
                  <a:lnTo>
                    <a:pt x="1314" y="6275"/>
                  </a:lnTo>
                  <a:lnTo>
                    <a:pt x="1305" y="6271"/>
                  </a:lnTo>
                  <a:lnTo>
                    <a:pt x="1296" y="6272"/>
                  </a:lnTo>
                  <a:lnTo>
                    <a:pt x="1289" y="6273"/>
                  </a:lnTo>
                  <a:lnTo>
                    <a:pt x="1282" y="6277"/>
                  </a:lnTo>
                  <a:lnTo>
                    <a:pt x="1274" y="6279"/>
                  </a:lnTo>
                  <a:lnTo>
                    <a:pt x="1267" y="6285"/>
                  </a:lnTo>
                  <a:lnTo>
                    <a:pt x="1258" y="6286"/>
                  </a:lnTo>
                  <a:lnTo>
                    <a:pt x="1250" y="6287"/>
                  </a:lnTo>
                  <a:lnTo>
                    <a:pt x="1242" y="6288"/>
                  </a:lnTo>
                  <a:lnTo>
                    <a:pt x="1235" y="6289"/>
                  </a:lnTo>
                  <a:lnTo>
                    <a:pt x="1225" y="6289"/>
                  </a:lnTo>
                  <a:lnTo>
                    <a:pt x="1217" y="6289"/>
                  </a:lnTo>
                  <a:lnTo>
                    <a:pt x="1209" y="6289"/>
                  </a:lnTo>
                  <a:lnTo>
                    <a:pt x="1202" y="6290"/>
                  </a:lnTo>
                  <a:lnTo>
                    <a:pt x="1194" y="6289"/>
                  </a:lnTo>
                  <a:lnTo>
                    <a:pt x="1186" y="6288"/>
                  </a:lnTo>
                  <a:lnTo>
                    <a:pt x="1178" y="6287"/>
                  </a:lnTo>
                  <a:lnTo>
                    <a:pt x="1171" y="6287"/>
                  </a:lnTo>
                  <a:lnTo>
                    <a:pt x="1163" y="6286"/>
                  </a:lnTo>
                  <a:lnTo>
                    <a:pt x="1155" y="6285"/>
                  </a:lnTo>
                  <a:lnTo>
                    <a:pt x="1147" y="6284"/>
                  </a:lnTo>
                  <a:lnTo>
                    <a:pt x="1140" y="6282"/>
                  </a:lnTo>
                  <a:lnTo>
                    <a:pt x="1132" y="6280"/>
                  </a:lnTo>
                  <a:lnTo>
                    <a:pt x="1124" y="6278"/>
                  </a:lnTo>
                  <a:lnTo>
                    <a:pt x="1115" y="6276"/>
                  </a:lnTo>
                  <a:lnTo>
                    <a:pt x="1108" y="6275"/>
                  </a:lnTo>
                  <a:lnTo>
                    <a:pt x="1100" y="6271"/>
                  </a:lnTo>
                  <a:lnTo>
                    <a:pt x="1093" y="6270"/>
                  </a:lnTo>
                  <a:lnTo>
                    <a:pt x="1085" y="6267"/>
                  </a:lnTo>
                  <a:lnTo>
                    <a:pt x="1078" y="6266"/>
                  </a:lnTo>
                  <a:lnTo>
                    <a:pt x="1070" y="6262"/>
                  </a:lnTo>
                  <a:lnTo>
                    <a:pt x="1063" y="6261"/>
                  </a:lnTo>
                  <a:lnTo>
                    <a:pt x="1055" y="6258"/>
                  </a:lnTo>
                  <a:lnTo>
                    <a:pt x="1048" y="6257"/>
                  </a:lnTo>
                  <a:lnTo>
                    <a:pt x="1041" y="6254"/>
                  </a:lnTo>
                  <a:lnTo>
                    <a:pt x="1034" y="6253"/>
                  </a:lnTo>
                  <a:lnTo>
                    <a:pt x="1027" y="6251"/>
                  </a:lnTo>
                  <a:lnTo>
                    <a:pt x="1021" y="6250"/>
                  </a:lnTo>
                  <a:lnTo>
                    <a:pt x="1014" y="6252"/>
                  </a:lnTo>
                  <a:lnTo>
                    <a:pt x="1008" y="6255"/>
                  </a:lnTo>
                  <a:lnTo>
                    <a:pt x="1001" y="6258"/>
                  </a:lnTo>
                  <a:lnTo>
                    <a:pt x="995" y="6261"/>
                  </a:lnTo>
                  <a:lnTo>
                    <a:pt x="988" y="6263"/>
                  </a:lnTo>
                  <a:lnTo>
                    <a:pt x="981" y="6266"/>
                  </a:lnTo>
                  <a:lnTo>
                    <a:pt x="974" y="6268"/>
                  </a:lnTo>
                  <a:lnTo>
                    <a:pt x="968" y="6270"/>
                  </a:lnTo>
                  <a:lnTo>
                    <a:pt x="962" y="6271"/>
                  </a:lnTo>
                  <a:lnTo>
                    <a:pt x="955" y="6272"/>
                  </a:lnTo>
                  <a:lnTo>
                    <a:pt x="948" y="6273"/>
                  </a:lnTo>
                  <a:lnTo>
                    <a:pt x="941" y="6276"/>
                  </a:lnTo>
                  <a:lnTo>
                    <a:pt x="934" y="6277"/>
                  </a:lnTo>
                  <a:lnTo>
                    <a:pt x="927" y="6278"/>
                  </a:lnTo>
                  <a:lnTo>
                    <a:pt x="920" y="6279"/>
                  </a:lnTo>
                  <a:lnTo>
                    <a:pt x="913" y="6280"/>
                  </a:lnTo>
                  <a:lnTo>
                    <a:pt x="905" y="6280"/>
                  </a:lnTo>
                  <a:lnTo>
                    <a:pt x="898" y="6281"/>
                  </a:lnTo>
                  <a:lnTo>
                    <a:pt x="890" y="6281"/>
                  </a:lnTo>
                  <a:lnTo>
                    <a:pt x="883" y="6282"/>
                  </a:lnTo>
                  <a:lnTo>
                    <a:pt x="875" y="6282"/>
                  </a:lnTo>
                  <a:lnTo>
                    <a:pt x="868" y="6284"/>
                  </a:lnTo>
                  <a:lnTo>
                    <a:pt x="861" y="6285"/>
                  </a:lnTo>
                  <a:lnTo>
                    <a:pt x="854" y="6286"/>
                  </a:lnTo>
                  <a:lnTo>
                    <a:pt x="846" y="6286"/>
                  </a:lnTo>
                  <a:lnTo>
                    <a:pt x="839" y="6287"/>
                  </a:lnTo>
                  <a:lnTo>
                    <a:pt x="832" y="6288"/>
                  </a:lnTo>
                  <a:lnTo>
                    <a:pt x="825" y="6289"/>
                  </a:lnTo>
                  <a:lnTo>
                    <a:pt x="818" y="6289"/>
                  </a:lnTo>
                  <a:lnTo>
                    <a:pt x="811" y="6291"/>
                  </a:lnTo>
                  <a:lnTo>
                    <a:pt x="804" y="6293"/>
                  </a:lnTo>
                  <a:lnTo>
                    <a:pt x="797" y="6295"/>
                  </a:lnTo>
                  <a:lnTo>
                    <a:pt x="786" y="6294"/>
                  </a:lnTo>
                  <a:lnTo>
                    <a:pt x="774" y="6293"/>
                  </a:lnTo>
                  <a:lnTo>
                    <a:pt x="763" y="6291"/>
                  </a:lnTo>
                  <a:lnTo>
                    <a:pt x="752" y="6290"/>
                  </a:lnTo>
                  <a:lnTo>
                    <a:pt x="741" y="6288"/>
                  </a:lnTo>
                  <a:lnTo>
                    <a:pt x="729" y="6286"/>
                  </a:lnTo>
                  <a:lnTo>
                    <a:pt x="717" y="6284"/>
                  </a:lnTo>
                  <a:lnTo>
                    <a:pt x="707" y="6282"/>
                  </a:lnTo>
                  <a:lnTo>
                    <a:pt x="695" y="6279"/>
                  </a:lnTo>
                  <a:lnTo>
                    <a:pt x="684" y="6277"/>
                  </a:lnTo>
                  <a:lnTo>
                    <a:pt x="672" y="6273"/>
                  </a:lnTo>
                  <a:lnTo>
                    <a:pt x="662" y="6271"/>
                  </a:lnTo>
                  <a:lnTo>
                    <a:pt x="650" y="6268"/>
                  </a:lnTo>
                  <a:lnTo>
                    <a:pt x="639" y="6266"/>
                  </a:lnTo>
                  <a:lnTo>
                    <a:pt x="627" y="6263"/>
                  </a:lnTo>
                  <a:lnTo>
                    <a:pt x="617" y="6262"/>
                  </a:lnTo>
                  <a:lnTo>
                    <a:pt x="609" y="6253"/>
                  </a:lnTo>
                  <a:lnTo>
                    <a:pt x="604" y="6245"/>
                  </a:lnTo>
                  <a:lnTo>
                    <a:pt x="599" y="6237"/>
                  </a:lnTo>
                  <a:lnTo>
                    <a:pt x="598" y="6230"/>
                  </a:lnTo>
                  <a:lnTo>
                    <a:pt x="597" y="6221"/>
                  </a:lnTo>
                  <a:lnTo>
                    <a:pt x="597" y="6213"/>
                  </a:lnTo>
                  <a:lnTo>
                    <a:pt x="598" y="6205"/>
                  </a:lnTo>
                  <a:lnTo>
                    <a:pt x="600" y="6197"/>
                  </a:lnTo>
                  <a:lnTo>
                    <a:pt x="600" y="6188"/>
                  </a:lnTo>
                  <a:lnTo>
                    <a:pt x="603" y="6179"/>
                  </a:lnTo>
                  <a:lnTo>
                    <a:pt x="603" y="6170"/>
                  </a:lnTo>
                  <a:lnTo>
                    <a:pt x="605" y="6162"/>
                  </a:lnTo>
                  <a:lnTo>
                    <a:pt x="604" y="6153"/>
                  </a:lnTo>
                  <a:lnTo>
                    <a:pt x="603" y="6144"/>
                  </a:lnTo>
                  <a:lnTo>
                    <a:pt x="600" y="6135"/>
                  </a:lnTo>
                  <a:lnTo>
                    <a:pt x="597" y="6127"/>
                  </a:lnTo>
                  <a:lnTo>
                    <a:pt x="597" y="6121"/>
                  </a:lnTo>
                  <a:lnTo>
                    <a:pt x="597" y="6114"/>
                  </a:lnTo>
                  <a:lnTo>
                    <a:pt x="597" y="6107"/>
                  </a:lnTo>
                  <a:lnTo>
                    <a:pt x="598" y="6100"/>
                  </a:lnTo>
                  <a:lnTo>
                    <a:pt x="598" y="6094"/>
                  </a:lnTo>
                  <a:lnTo>
                    <a:pt x="599" y="6088"/>
                  </a:lnTo>
                  <a:lnTo>
                    <a:pt x="600" y="6081"/>
                  </a:lnTo>
                  <a:lnTo>
                    <a:pt x="603" y="6076"/>
                  </a:lnTo>
                  <a:lnTo>
                    <a:pt x="603" y="6069"/>
                  </a:lnTo>
                  <a:lnTo>
                    <a:pt x="605" y="6062"/>
                  </a:lnTo>
                  <a:lnTo>
                    <a:pt x="605" y="6057"/>
                  </a:lnTo>
                  <a:lnTo>
                    <a:pt x="607" y="6051"/>
                  </a:lnTo>
                  <a:lnTo>
                    <a:pt x="611" y="6039"/>
                  </a:lnTo>
                  <a:lnTo>
                    <a:pt x="616" y="6027"/>
                  </a:lnTo>
                  <a:lnTo>
                    <a:pt x="619" y="6015"/>
                  </a:lnTo>
                  <a:lnTo>
                    <a:pt x="625" y="6004"/>
                  </a:lnTo>
                  <a:lnTo>
                    <a:pt x="629" y="5991"/>
                  </a:lnTo>
                  <a:lnTo>
                    <a:pt x="636" y="5981"/>
                  </a:lnTo>
                  <a:lnTo>
                    <a:pt x="642" y="5970"/>
                  </a:lnTo>
                  <a:lnTo>
                    <a:pt x="650" y="5960"/>
                  </a:lnTo>
                  <a:lnTo>
                    <a:pt x="657" y="5950"/>
                  </a:lnTo>
                  <a:lnTo>
                    <a:pt x="668" y="5941"/>
                  </a:lnTo>
                  <a:lnTo>
                    <a:pt x="657" y="5932"/>
                  </a:lnTo>
                  <a:lnTo>
                    <a:pt x="647" y="5926"/>
                  </a:lnTo>
                  <a:lnTo>
                    <a:pt x="636" y="5922"/>
                  </a:lnTo>
                  <a:lnTo>
                    <a:pt x="626" y="5918"/>
                  </a:lnTo>
                  <a:lnTo>
                    <a:pt x="616" y="5913"/>
                  </a:lnTo>
                  <a:lnTo>
                    <a:pt x="605" y="5907"/>
                  </a:lnTo>
                  <a:lnTo>
                    <a:pt x="595" y="5899"/>
                  </a:lnTo>
                  <a:lnTo>
                    <a:pt x="588" y="5889"/>
                  </a:lnTo>
                  <a:lnTo>
                    <a:pt x="589" y="5877"/>
                  </a:lnTo>
                  <a:lnTo>
                    <a:pt x="594" y="5865"/>
                  </a:lnTo>
                  <a:lnTo>
                    <a:pt x="597" y="5855"/>
                  </a:lnTo>
                  <a:lnTo>
                    <a:pt x="603" y="5845"/>
                  </a:lnTo>
                  <a:lnTo>
                    <a:pt x="609" y="5835"/>
                  </a:lnTo>
                  <a:lnTo>
                    <a:pt x="616" y="5825"/>
                  </a:lnTo>
                  <a:lnTo>
                    <a:pt x="622" y="5816"/>
                  </a:lnTo>
                  <a:lnTo>
                    <a:pt x="629" y="5807"/>
                  </a:lnTo>
                  <a:lnTo>
                    <a:pt x="634" y="5797"/>
                  </a:lnTo>
                  <a:lnTo>
                    <a:pt x="640" y="5787"/>
                  </a:lnTo>
                  <a:lnTo>
                    <a:pt x="644" y="5777"/>
                  </a:lnTo>
                  <a:lnTo>
                    <a:pt x="650" y="5768"/>
                  </a:lnTo>
                  <a:lnTo>
                    <a:pt x="653" y="5756"/>
                  </a:lnTo>
                  <a:lnTo>
                    <a:pt x="655" y="5745"/>
                  </a:lnTo>
                  <a:lnTo>
                    <a:pt x="654" y="5733"/>
                  </a:lnTo>
                  <a:lnTo>
                    <a:pt x="654" y="5722"/>
                  </a:lnTo>
                  <a:lnTo>
                    <a:pt x="663" y="5710"/>
                  </a:lnTo>
                  <a:lnTo>
                    <a:pt x="673" y="5700"/>
                  </a:lnTo>
                  <a:lnTo>
                    <a:pt x="682" y="5690"/>
                  </a:lnTo>
                  <a:lnTo>
                    <a:pt x="691" y="5680"/>
                  </a:lnTo>
                  <a:lnTo>
                    <a:pt x="698" y="5669"/>
                  </a:lnTo>
                  <a:lnTo>
                    <a:pt x="705" y="5657"/>
                  </a:lnTo>
                  <a:lnTo>
                    <a:pt x="712" y="5646"/>
                  </a:lnTo>
                  <a:lnTo>
                    <a:pt x="719" y="5635"/>
                  </a:lnTo>
                  <a:lnTo>
                    <a:pt x="721" y="5628"/>
                  </a:lnTo>
                  <a:lnTo>
                    <a:pt x="723" y="5623"/>
                  </a:lnTo>
                  <a:lnTo>
                    <a:pt x="725" y="5616"/>
                  </a:lnTo>
                  <a:lnTo>
                    <a:pt x="728" y="5610"/>
                  </a:lnTo>
                  <a:lnTo>
                    <a:pt x="730" y="5604"/>
                  </a:lnTo>
                  <a:lnTo>
                    <a:pt x="732" y="5598"/>
                  </a:lnTo>
                  <a:lnTo>
                    <a:pt x="735" y="5591"/>
                  </a:lnTo>
                  <a:lnTo>
                    <a:pt x="737" y="5586"/>
                  </a:lnTo>
                  <a:lnTo>
                    <a:pt x="738" y="5579"/>
                  </a:lnTo>
                  <a:lnTo>
                    <a:pt x="741" y="5572"/>
                  </a:lnTo>
                  <a:lnTo>
                    <a:pt x="742" y="5565"/>
                  </a:lnTo>
                  <a:lnTo>
                    <a:pt x="744" y="5560"/>
                  </a:lnTo>
                  <a:lnTo>
                    <a:pt x="745" y="5553"/>
                  </a:lnTo>
                  <a:lnTo>
                    <a:pt x="747" y="5546"/>
                  </a:lnTo>
                  <a:lnTo>
                    <a:pt x="750" y="5539"/>
                  </a:lnTo>
                  <a:lnTo>
                    <a:pt x="752" y="5534"/>
                  </a:lnTo>
                  <a:lnTo>
                    <a:pt x="752" y="5526"/>
                  </a:lnTo>
                  <a:lnTo>
                    <a:pt x="753" y="5519"/>
                  </a:lnTo>
                  <a:lnTo>
                    <a:pt x="754" y="5512"/>
                  </a:lnTo>
                  <a:lnTo>
                    <a:pt x="757" y="5506"/>
                  </a:lnTo>
                  <a:lnTo>
                    <a:pt x="757" y="5499"/>
                  </a:lnTo>
                  <a:lnTo>
                    <a:pt x="758" y="5492"/>
                  </a:lnTo>
                  <a:lnTo>
                    <a:pt x="759" y="5485"/>
                  </a:lnTo>
                  <a:lnTo>
                    <a:pt x="761" y="5479"/>
                  </a:lnTo>
                  <a:lnTo>
                    <a:pt x="761" y="5472"/>
                  </a:lnTo>
                  <a:lnTo>
                    <a:pt x="763" y="5465"/>
                  </a:lnTo>
                  <a:lnTo>
                    <a:pt x="764" y="5459"/>
                  </a:lnTo>
                  <a:lnTo>
                    <a:pt x="766" y="5452"/>
                  </a:lnTo>
                  <a:lnTo>
                    <a:pt x="766" y="5445"/>
                  </a:lnTo>
                  <a:lnTo>
                    <a:pt x="767" y="5438"/>
                  </a:lnTo>
                  <a:lnTo>
                    <a:pt x="768" y="5432"/>
                  </a:lnTo>
                  <a:lnTo>
                    <a:pt x="771" y="5425"/>
                  </a:lnTo>
                  <a:lnTo>
                    <a:pt x="771" y="5418"/>
                  </a:lnTo>
                  <a:lnTo>
                    <a:pt x="772" y="5411"/>
                  </a:lnTo>
                  <a:lnTo>
                    <a:pt x="773" y="5405"/>
                  </a:lnTo>
                  <a:lnTo>
                    <a:pt x="774" y="5398"/>
                  </a:lnTo>
                  <a:lnTo>
                    <a:pt x="775" y="5391"/>
                  </a:lnTo>
                  <a:lnTo>
                    <a:pt x="776" y="5384"/>
                  </a:lnTo>
                  <a:lnTo>
                    <a:pt x="778" y="5378"/>
                  </a:lnTo>
                  <a:lnTo>
                    <a:pt x="780" y="5371"/>
                  </a:lnTo>
                  <a:lnTo>
                    <a:pt x="780" y="5364"/>
                  </a:lnTo>
                  <a:lnTo>
                    <a:pt x="782" y="5357"/>
                  </a:lnTo>
                  <a:lnTo>
                    <a:pt x="782" y="5351"/>
                  </a:lnTo>
                  <a:lnTo>
                    <a:pt x="784" y="5344"/>
                  </a:lnTo>
                  <a:lnTo>
                    <a:pt x="786" y="5337"/>
                  </a:lnTo>
                  <a:lnTo>
                    <a:pt x="788" y="5332"/>
                  </a:lnTo>
                  <a:lnTo>
                    <a:pt x="789" y="5325"/>
                  </a:lnTo>
                  <a:lnTo>
                    <a:pt x="793" y="5319"/>
                  </a:lnTo>
                  <a:lnTo>
                    <a:pt x="795" y="5310"/>
                  </a:lnTo>
                  <a:lnTo>
                    <a:pt x="797" y="5302"/>
                  </a:lnTo>
                  <a:lnTo>
                    <a:pt x="800" y="5294"/>
                  </a:lnTo>
                  <a:lnTo>
                    <a:pt x="803" y="5287"/>
                  </a:lnTo>
                  <a:lnTo>
                    <a:pt x="805" y="5278"/>
                  </a:lnTo>
                  <a:lnTo>
                    <a:pt x="808" y="5271"/>
                  </a:lnTo>
                  <a:lnTo>
                    <a:pt x="811" y="5262"/>
                  </a:lnTo>
                  <a:lnTo>
                    <a:pt x="815" y="5255"/>
                  </a:lnTo>
                  <a:lnTo>
                    <a:pt x="817" y="5246"/>
                  </a:lnTo>
                  <a:lnTo>
                    <a:pt x="820" y="5239"/>
                  </a:lnTo>
                  <a:lnTo>
                    <a:pt x="823" y="5230"/>
                  </a:lnTo>
                  <a:lnTo>
                    <a:pt x="826" y="5224"/>
                  </a:lnTo>
                  <a:lnTo>
                    <a:pt x="830" y="5216"/>
                  </a:lnTo>
                  <a:lnTo>
                    <a:pt x="833" y="5208"/>
                  </a:lnTo>
                  <a:lnTo>
                    <a:pt x="837" y="5200"/>
                  </a:lnTo>
                  <a:lnTo>
                    <a:pt x="840" y="5193"/>
                  </a:lnTo>
                  <a:lnTo>
                    <a:pt x="842" y="5184"/>
                  </a:lnTo>
                  <a:lnTo>
                    <a:pt x="846" y="5178"/>
                  </a:lnTo>
                  <a:lnTo>
                    <a:pt x="848" y="5169"/>
                  </a:lnTo>
                  <a:lnTo>
                    <a:pt x="852" y="5162"/>
                  </a:lnTo>
                  <a:lnTo>
                    <a:pt x="855" y="5154"/>
                  </a:lnTo>
                  <a:lnTo>
                    <a:pt x="859" y="5146"/>
                  </a:lnTo>
                  <a:lnTo>
                    <a:pt x="862" y="5138"/>
                  </a:lnTo>
                  <a:lnTo>
                    <a:pt x="865" y="5131"/>
                  </a:lnTo>
                  <a:lnTo>
                    <a:pt x="869" y="5124"/>
                  </a:lnTo>
                  <a:lnTo>
                    <a:pt x="872" y="5116"/>
                  </a:lnTo>
                  <a:lnTo>
                    <a:pt x="876" y="5108"/>
                  </a:lnTo>
                  <a:lnTo>
                    <a:pt x="879" y="5101"/>
                  </a:lnTo>
                  <a:lnTo>
                    <a:pt x="883" y="5093"/>
                  </a:lnTo>
                  <a:lnTo>
                    <a:pt x="886" y="5085"/>
                  </a:lnTo>
                  <a:lnTo>
                    <a:pt x="890" y="5077"/>
                  </a:lnTo>
                  <a:lnTo>
                    <a:pt x="894" y="5071"/>
                  </a:lnTo>
                  <a:lnTo>
                    <a:pt x="898" y="5063"/>
                  </a:lnTo>
                  <a:lnTo>
                    <a:pt x="901" y="5055"/>
                  </a:lnTo>
                  <a:lnTo>
                    <a:pt x="905" y="5047"/>
                  </a:lnTo>
                  <a:lnTo>
                    <a:pt x="908" y="5040"/>
                  </a:lnTo>
                  <a:lnTo>
                    <a:pt x="912" y="5033"/>
                  </a:lnTo>
                  <a:lnTo>
                    <a:pt x="915" y="5025"/>
                  </a:lnTo>
                  <a:lnTo>
                    <a:pt x="919" y="5017"/>
                  </a:lnTo>
                  <a:lnTo>
                    <a:pt x="922" y="5010"/>
                  </a:lnTo>
                  <a:lnTo>
                    <a:pt x="926" y="5002"/>
                  </a:lnTo>
                  <a:lnTo>
                    <a:pt x="929" y="4994"/>
                  </a:lnTo>
                  <a:lnTo>
                    <a:pt x="933" y="4986"/>
                  </a:lnTo>
                  <a:lnTo>
                    <a:pt x="936" y="4980"/>
                  </a:lnTo>
                  <a:lnTo>
                    <a:pt x="940" y="4972"/>
                  </a:lnTo>
                  <a:lnTo>
                    <a:pt x="943" y="4964"/>
                  </a:lnTo>
                  <a:lnTo>
                    <a:pt x="946" y="4956"/>
                  </a:lnTo>
                  <a:lnTo>
                    <a:pt x="951" y="4949"/>
                  </a:lnTo>
                  <a:lnTo>
                    <a:pt x="955" y="4941"/>
                  </a:lnTo>
                  <a:lnTo>
                    <a:pt x="958" y="4934"/>
                  </a:lnTo>
                  <a:lnTo>
                    <a:pt x="962" y="4926"/>
                  </a:lnTo>
                  <a:lnTo>
                    <a:pt x="965" y="4919"/>
                  </a:lnTo>
                  <a:lnTo>
                    <a:pt x="968" y="4911"/>
                  </a:lnTo>
                  <a:lnTo>
                    <a:pt x="973" y="4903"/>
                  </a:lnTo>
                  <a:lnTo>
                    <a:pt x="977" y="4895"/>
                  </a:lnTo>
                  <a:lnTo>
                    <a:pt x="981" y="4889"/>
                  </a:lnTo>
                  <a:lnTo>
                    <a:pt x="985" y="4881"/>
                  </a:lnTo>
                  <a:lnTo>
                    <a:pt x="988" y="4873"/>
                  </a:lnTo>
                  <a:lnTo>
                    <a:pt x="992" y="4865"/>
                  </a:lnTo>
                  <a:lnTo>
                    <a:pt x="995" y="4858"/>
                  </a:lnTo>
                  <a:lnTo>
                    <a:pt x="999" y="4850"/>
                  </a:lnTo>
                  <a:lnTo>
                    <a:pt x="1003" y="4844"/>
                  </a:lnTo>
                  <a:lnTo>
                    <a:pt x="1007" y="4836"/>
                  </a:lnTo>
                  <a:lnTo>
                    <a:pt x="1011" y="4829"/>
                  </a:lnTo>
                  <a:lnTo>
                    <a:pt x="1003" y="4826"/>
                  </a:lnTo>
                  <a:lnTo>
                    <a:pt x="996" y="4825"/>
                  </a:lnTo>
                  <a:lnTo>
                    <a:pt x="989" y="4823"/>
                  </a:lnTo>
                  <a:lnTo>
                    <a:pt x="982" y="4823"/>
                  </a:lnTo>
                  <a:lnTo>
                    <a:pt x="975" y="4822"/>
                  </a:lnTo>
                  <a:lnTo>
                    <a:pt x="968" y="4822"/>
                  </a:lnTo>
                  <a:lnTo>
                    <a:pt x="962" y="4823"/>
                  </a:lnTo>
                  <a:lnTo>
                    <a:pt x="955" y="4825"/>
                  </a:lnTo>
                  <a:lnTo>
                    <a:pt x="948" y="4825"/>
                  </a:lnTo>
                  <a:lnTo>
                    <a:pt x="941" y="4826"/>
                  </a:lnTo>
                  <a:lnTo>
                    <a:pt x="934" y="4827"/>
                  </a:lnTo>
                  <a:lnTo>
                    <a:pt x="928" y="4830"/>
                  </a:lnTo>
                  <a:lnTo>
                    <a:pt x="921" y="4831"/>
                  </a:lnTo>
                  <a:lnTo>
                    <a:pt x="915" y="4835"/>
                  </a:lnTo>
                  <a:lnTo>
                    <a:pt x="909" y="4838"/>
                  </a:lnTo>
                  <a:lnTo>
                    <a:pt x="905" y="4841"/>
                  </a:lnTo>
                  <a:lnTo>
                    <a:pt x="900" y="4850"/>
                  </a:lnTo>
                  <a:lnTo>
                    <a:pt x="899" y="4861"/>
                  </a:lnTo>
                  <a:lnTo>
                    <a:pt x="899" y="4871"/>
                  </a:lnTo>
                  <a:lnTo>
                    <a:pt x="899" y="4882"/>
                  </a:lnTo>
                  <a:lnTo>
                    <a:pt x="892" y="4881"/>
                  </a:lnTo>
                  <a:lnTo>
                    <a:pt x="885" y="4880"/>
                  </a:lnTo>
                  <a:lnTo>
                    <a:pt x="878" y="4880"/>
                  </a:lnTo>
                  <a:lnTo>
                    <a:pt x="872" y="4880"/>
                  </a:lnTo>
                  <a:lnTo>
                    <a:pt x="860" y="4880"/>
                  </a:lnTo>
                  <a:lnTo>
                    <a:pt x="848" y="4882"/>
                  </a:lnTo>
                  <a:lnTo>
                    <a:pt x="841" y="4882"/>
                  </a:lnTo>
                  <a:lnTo>
                    <a:pt x="834" y="4882"/>
                  </a:lnTo>
                  <a:lnTo>
                    <a:pt x="827" y="4883"/>
                  </a:lnTo>
                  <a:lnTo>
                    <a:pt x="822" y="4884"/>
                  </a:lnTo>
                  <a:lnTo>
                    <a:pt x="809" y="4886"/>
                  </a:lnTo>
                  <a:lnTo>
                    <a:pt x="797" y="4889"/>
                  </a:lnTo>
                  <a:lnTo>
                    <a:pt x="790" y="4889"/>
                  </a:lnTo>
                  <a:lnTo>
                    <a:pt x="783" y="4889"/>
                  </a:lnTo>
                  <a:lnTo>
                    <a:pt x="778" y="4889"/>
                  </a:lnTo>
                  <a:lnTo>
                    <a:pt x="772" y="4890"/>
                  </a:lnTo>
                  <a:lnTo>
                    <a:pt x="759" y="4890"/>
                  </a:lnTo>
                  <a:lnTo>
                    <a:pt x="747" y="4891"/>
                  </a:lnTo>
                  <a:lnTo>
                    <a:pt x="736" y="4889"/>
                  </a:lnTo>
                  <a:lnTo>
                    <a:pt x="724" y="4888"/>
                  </a:lnTo>
                  <a:lnTo>
                    <a:pt x="714" y="4884"/>
                  </a:lnTo>
                  <a:lnTo>
                    <a:pt x="703" y="4882"/>
                  </a:lnTo>
                  <a:lnTo>
                    <a:pt x="702" y="4875"/>
                  </a:lnTo>
                  <a:lnTo>
                    <a:pt x="702" y="4870"/>
                  </a:lnTo>
                  <a:lnTo>
                    <a:pt x="702" y="4864"/>
                  </a:lnTo>
                  <a:lnTo>
                    <a:pt x="703" y="4858"/>
                  </a:lnTo>
                  <a:lnTo>
                    <a:pt x="701" y="4853"/>
                  </a:lnTo>
                  <a:lnTo>
                    <a:pt x="700" y="4849"/>
                  </a:lnTo>
                  <a:lnTo>
                    <a:pt x="695" y="4846"/>
                  </a:lnTo>
                  <a:lnTo>
                    <a:pt x="691" y="4846"/>
                  </a:lnTo>
                  <a:lnTo>
                    <a:pt x="678" y="4845"/>
                  </a:lnTo>
                  <a:lnTo>
                    <a:pt x="666" y="4845"/>
                  </a:lnTo>
                  <a:lnTo>
                    <a:pt x="654" y="4845"/>
                  </a:lnTo>
                  <a:lnTo>
                    <a:pt x="642" y="4847"/>
                  </a:lnTo>
                  <a:lnTo>
                    <a:pt x="635" y="4847"/>
                  </a:lnTo>
                  <a:lnTo>
                    <a:pt x="628" y="4847"/>
                  </a:lnTo>
                  <a:lnTo>
                    <a:pt x="621" y="4848"/>
                  </a:lnTo>
                  <a:lnTo>
                    <a:pt x="616" y="4850"/>
                  </a:lnTo>
                  <a:lnTo>
                    <a:pt x="604" y="4854"/>
                  </a:lnTo>
                  <a:lnTo>
                    <a:pt x="594" y="4858"/>
                  </a:lnTo>
                  <a:lnTo>
                    <a:pt x="590" y="4863"/>
                  </a:lnTo>
                  <a:lnTo>
                    <a:pt x="588" y="4870"/>
                  </a:lnTo>
                  <a:lnTo>
                    <a:pt x="584" y="4875"/>
                  </a:lnTo>
                  <a:lnTo>
                    <a:pt x="583" y="4882"/>
                  </a:lnTo>
                  <a:lnTo>
                    <a:pt x="579" y="4886"/>
                  </a:lnTo>
                  <a:lnTo>
                    <a:pt x="575" y="4892"/>
                  </a:lnTo>
                  <a:lnTo>
                    <a:pt x="570" y="4894"/>
                  </a:lnTo>
                  <a:lnTo>
                    <a:pt x="565" y="4897"/>
                  </a:lnTo>
                  <a:lnTo>
                    <a:pt x="553" y="4893"/>
                  </a:lnTo>
                  <a:lnTo>
                    <a:pt x="543" y="4890"/>
                  </a:lnTo>
                  <a:lnTo>
                    <a:pt x="532" y="4888"/>
                  </a:lnTo>
                  <a:lnTo>
                    <a:pt x="522" y="4886"/>
                  </a:lnTo>
                  <a:lnTo>
                    <a:pt x="510" y="4884"/>
                  </a:lnTo>
                  <a:lnTo>
                    <a:pt x="500" y="4883"/>
                  </a:lnTo>
                  <a:lnTo>
                    <a:pt x="488" y="4883"/>
                  </a:lnTo>
                  <a:lnTo>
                    <a:pt x="478" y="4883"/>
                  </a:lnTo>
                  <a:lnTo>
                    <a:pt x="466" y="4882"/>
                  </a:lnTo>
                  <a:lnTo>
                    <a:pt x="455" y="4882"/>
                  </a:lnTo>
                  <a:lnTo>
                    <a:pt x="443" y="4883"/>
                  </a:lnTo>
                  <a:lnTo>
                    <a:pt x="433" y="4884"/>
                  </a:lnTo>
                  <a:lnTo>
                    <a:pt x="421" y="4884"/>
                  </a:lnTo>
                  <a:lnTo>
                    <a:pt x="410" y="4886"/>
                  </a:lnTo>
                  <a:lnTo>
                    <a:pt x="399" y="4888"/>
                  </a:lnTo>
                  <a:lnTo>
                    <a:pt x="389" y="4891"/>
                  </a:lnTo>
                  <a:lnTo>
                    <a:pt x="382" y="4882"/>
                  </a:lnTo>
                  <a:lnTo>
                    <a:pt x="378" y="4872"/>
                  </a:lnTo>
                  <a:lnTo>
                    <a:pt x="374" y="4862"/>
                  </a:lnTo>
                  <a:lnTo>
                    <a:pt x="366" y="4855"/>
                  </a:lnTo>
                  <a:lnTo>
                    <a:pt x="355" y="4862"/>
                  </a:lnTo>
                  <a:lnTo>
                    <a:pt x="346" y="4865"/>
                  </a:lnTo>
                  <a:lnTo>
                    <a:pt x="334" y="4866"/>
                  </a:lnTo>
                  <a:lnTo>
                    <a:pt x="323" y="4867"/>
                  </a:lnTo>
                  <a:lnTo>
                    <a:pt x="311" y="4867"/>
                  </a:lnTo>
                  <a:lnTo>
                    <a:pt x="301" y="4871"/>
                  </a:lnTo>
                  <a:lnTo>
                    <a:pt x="295" y="4873"/>
                  </a:lnTo>
                  <a:lnTo>
                    <a:pt x="292" y="4876"/>
                  </a:lnTo>
                  <a:lnTo>
                    <a:pt x="288" y="4881"/>
                  </a:lnTo>
                  <a:lnTo>
                    <a:pt x="286" y="4888"/>
                  </a:lnTo>
                  <a:lnTo>
                    <a:pt x="282" y="6325"/>
                  </a:lnTo>
                  <a:lnTo>
                    <a:pt x="275" y="6326"/>
                  </a:lnTo>
                  <a:lnTo>
                    <a:pt x="270" y="6330"/>
                  </a:lnTo>
                  <a:lnTo>
                    <a:pt x="263" y="6331"/>
                  </a:lnTo>
                  <a:lnTo>
                    <a:pt x="257" y="6334"/>
                  </a:lnTo>
                  <a:lnTo>
                    <a:pt x="250" y="6335"/>
                  </a:lnTo>
                  <a:lnTo>
                    <a:pt x="244" y="6339"/>
                  </a:lnTo>
                  <a:lnTo>
                    <a:pt x="237" y="6340"/>
                  </a:lnTo>
                  <a:lnTo>
                    <a:pt x="231" y="6343"/>
                  </a:lnTo>
                  <a:lnTo>
                    <a:pt x="224" y="6344"/>
                  </a:lnTo>
                  <a:lnTo>
                    <a:pt x="217" y="6345"/>
                  </a:lnTo>
                  <a:lnTo>
                    <a:pt x="211" y="6346"/>
                  </a:lnTo>
                  <a:lnTo>
                    <a:pt x="204" y="6349"/>
                  </a:lnTo>
                  <a:lnTo>
                    <a:pt x="197" y="6350"/>
                  </a:lnTo>
                  <a:lnTo>
                    <a:pt x="190" y="6351"/>
                  </a:lnTo>
                  <a:lnTo>
                    <a:pt x="183" y="6352"/>
                  </a:lnTo>
                  <a:lnTo>
                    <a:pt x="177" y="6354"/>
                  </a:lnTo>
                  <a:lnTo>
                    <a:pt x="170" y="6354"/>
                  </a:lnTo>
                  <a:lnTo>
                    <a:pt x="163" y="6355"/>
                  </a:lnTo>
                  <a:lnTo>
                    <a:pt x="156" y="6355"/>
                  </a:lnTo>
                  <a:lnTo>
                    <a:pt x="149" y="6357"/>
                  </a:lnTo>
                  <a:lnTo>
                    <a:pt x="142" y="6357"/>
                  </a:lnTo>
                  <a:lnTo>
                    <a:pt x="135" y="6358"/>
                  </a:lnTo>
                  <a:lnTo>
                    <a:pt x="128" y="6359"/>
                  </a:lnTo>
                  <a:lnTo>
                    <a:pt x="123" y="6360"/>
                  </a:lnTo>
                  <a:lnTo>
                    <a:pt x="116" y="6360"/>
                  </a:lnTo>
                  <a:lnTo>
                    <a:pt x="109" y="6360"/>
                  </a:lnTo>
                  <a:lnTo>
                    <a:pt x="102" y="6360"/>
                  </a:lnTo>
                  <a:lnTo>
                    <a:pt x="95" y="6361"/>
                  </a:lnTo>
                  <a:lnTo>
                    <a:pt x="88" y="6361"/>
                  </a:lnTo>
                  <a:lnTo>
                    <a:pt x="82" y="6361"/>
                  </a:lnTo>
                  <a:lnTo>
                    <a:pt x="75" y="6361"/>
                  </a:lnTo>
                  <a:lnTo>
                    <a:pt x="69" y="6362"/>
                  </a:lnTo>
                  <a:lnTo>
                    <a:pt x="60" y="6355"/>
                  </a:lnTo>
                  <a:lnTo>
                    <a:pt x="51" y="6352"/>
                  </a:lnTo>
                  <a:lnTo>
                    <a:pt x="40" y="6349"/>
                  </a:lnTo>
                  <a:lnTo>
                    <a:pt x="31" y="6348"/>
                  </a:lnTo>
                  <a:lnTo>
                    <a:pt x="21" y="6343"/>
                  </a:lnTo>
                  <a:lnTo>
                    <a:pt x="12" y="6340"/>
                  </a:lnTo>
                  <a:lnTo>
                    <a:pt x="5" y="6333"/>
                  </a:lnTo>
                  <a:lnTo>
                    <a:pt x="0" y="6325"/>
                  </a:lnTo>
                  <a:lnTo>
                    <a:pt x="3" y="1675"/>
                  </a:lnTo>
                  <a:lnTo>
                    <a:pt x="3" y="1663"/>
                  </a:lnTo>
                  <a:lnTo>
                    <a:pt x="3" y="1653"/>
                  </a:lnTo>
                  <a:lnTo>
                    <a:pt x="3" y="1640"/>
                  </a:lnTo>
                  <a:lnTo>
                    <a:pt x="3" y="1630"/>
                  </a:lnTo>
                  <a:lnTo>
                    <a:pt x="3" y="1618"/>
                  </a:lnTo>
                  <a:lnTo>
                    <a:pt x="3" y="1608"/>
                  </a:lnTo>
                  <a:lnTo>
                    <a:pt x="3" y="1595"/>
                  </a:lnTo>
                  <a:lnTo>
                    <a:pt x="5" y="1585"/>
                  </a:lnTo>
                  <a:lnTo>
                    <a:pt x="5" y="1573"/>
                  </a:lnTo>
                  <a:lnTo>
                    <a:pt x="5" y="1563"/>
                  </a:lnTo>
                  <a:lnTo>
                    <a:pt x="5" y="1550"/>
                  </a:lnTo>
                  <a:lnTo>
                    <a:pt x="6" y="1540"/>
                  </a:lnTo>
                  <a:lnTo>
                    <a:pt x="6" y="1528"/>
                  </a:lnTo>
                  <a:lnTo>
                    <a:pt x="6" y="1518"/>
                  </a:lnTo>
                  <a:lnTo>
                    <a:pt x="6" y="1505"/>
                  </a:lnTo>
                  <a:lnTo>
                    <a:pt x="7" y="1495"/>
                  </a:lnTo>
                  <a:lnTo>
                    <a:pt x="7" y="1483"/>
                  </a:lnTo>
                  <a:lnTo>
                    <a:pt x="7" y="1472"/>
                  </a:lnTo>
                  <a:lnTo>
                    <a:pt x="7" y="1460"/>
                  </a:lnTo>
                  <a:lnTo>
                    <a:pt x="7" y="1449"/>
                  </a:lnTo>
                  <a:lnTo>
                    <a:pt x="7" y="1437"/>
                  </a:lnTo>
                  <a:lnTo>
                    <a:pt x="7" y="1427"/>
                  </a:lnTo>
                  <a:lnTo>
                    <a:pt x="7" y="1414"/>
                  </a:lnTo>
                  <a:lnTo>
                    <a:pt x="7" y="1404"/>
                  </a:lnTo>
                  <a:lnTo>
                    <a:pt x="7" y="1392"/>
                  </a:lnTo>
                  <a:lnTo>
                    <a:pt x="7" y="1381"/>
                  </a:lnTo>
                  <a:lnTo>
                    <a:pt x="7" y="1369"/>
                  </a:lnTo>
                  <a:lnTo>
                    <a:pt x="7" y="1358"/>
                  </a:lnTo>
                  <a:lnTo>
                    <a:pt x="7" y="1347"/>
                  </a:lnTo>
                  <a:lnTo>
                    <a:pt x="7" y="1336"/>
                  </a:lnTo>
                  <a:lnTo>
                    <a:pt x="7" y="1324"/>
                  </a:lnTo>
                  <a:lnTo>
                    <a:pt x="8" y="1314"/>
                  </a:lnTo>
                  <a:lnTo>
                    <a:pt x="7" y="1302"/>
                  </a:lnTo>
                  <a:lnTo>
                    <a:pt x="7" y="1291"/>
                  </a:lnTo>
                  <a:lnTo>
                    <a:pt x="7" y="1279"/>
                  </a:lnTo>
                  <a:lnTo>
                    <a:pt x="7" y="1268"/>
                  </a:lnTo>
                  <a:lnTo>
                    <a:pt x="7" y="1256"/>
                  </a:lnTo>
                  <a:lnTo>
                    <a:pt x="7" y="1246"/>
                  </a:lnTo>
                  <a:lnTo>
                    <a:pt x="7" y="1233"/>
                  </a:lnTo>
                  <a:lnTo>
                    <a:pt x="7" y="1223"/>
                  </a:lnTo>
                  <a:lnTo>
                    <a:pt x="7" y="1211"/>
                  </a:lnTo>
                  <a:lnTo>
                    <a:pt x="7" y="1200"/>
                  </a:lnTo>
                  <a:lnTo>
                    <a:pt x="7" y="1188"/>
                  </a:lnTo>
                  <a:lnTo>
                    <a:pt x="7" y="1178"/>
                  </a:lnTo>
                  <a:lnTo>
                    <a:pt x="7" y="1167"/>
                  </a:lnTo>
                  <a:lnTo>
                    <a:pt x="7" y="1156"/>
                  </a:lnTo>
                  <a:lnTo>
                    <a:pt x="7" y="1145"/>
                  </a:lnTo>
                  <a:lnTo>
                    <a:pt x="7" y="1134"/>
                  </a:lnTo>
                  <a:lnTo>
                    <a:pt x="7" y="1123"/>
                  </a:lnTo>
                  <a:lnTo>
                    <a:pt x="7" y="1112"/>
                  </a:lnTo>
                  <a:lnTo>
                    <a:pt x="7" y="1101"/>
                  </a:lnTo>
                  <a:lnTo>
                    <a:pt x="7" y="1091"/>
                  </a:lnTo>
                  <a:lnTo>
                    <a:pt x="7" y="1079"/>
                  </a:lnTo>
                  <a:lnTo>
                    <a:pt x="7" y="1068"/>
                  </a:lnTo>
                  <a:lnTo>
                    <a:pt x="7" y="1058"/>
                  </a:lnTo>
                  <a:lnTo>
                    <a:pt x="7" y="1048"/>
                  </a:lnTo>
                  <a:lnTo>
                    <a:pt x="7" y="1037"/>
                  </a:lnTo>
                  <a:lnTo>
                    <a:pt x="7" y="1027"/>
                  </a:lnTo>
                  <a:lnTo>
                    <a:pt x="7" y="1016"/>
                  </a:lnTo>
                  <a:lnTo>
                    <a:pt x="7" y="1006"/>
                  </a:lnTo>
                  <a:lnTo>
                    <a:pt x="7" y="996"/>
                  </a:lnTo>
                  <a:lnTo>
                    <a:pt x="7" y="986"/>
                  </a:lnTo>
                  <a:lnTo>
                    <a:pt x="7" y="976"/>
                  </a:lnTo>
                  <a:lnTo>
                    <a:pt x="7" y="967"/>
                  </a:lnTo>
                  <a:lnTo>
                    <a:pt x="14" y="965"/>
                  </a:lnTo>
                  <a:lnTo>
                    <a:pt x="21" y="964"/>
                  </a:lnTo>
                  <a:lnTo>
                    <a:pt x="28" y="961"/>
                  </a:lnTo>
                  <a:lnTo>
                    <a:pt x="36" y="960"/>
                  </a:lnTo>
                  <a:lnTo>
                    <a:pt x="43" y="958"/>
                  </a:lnTo>
                  <a:lnTo>
                    <a:pt x="50" y="957"/>
                  </a:lnTo>
                  <a:lnTo>
                    <a:pt x="57" y="955"/>
                  </a:lnTo>
                  <a:lnTo>
                    <a:pt x="65" y="953"/>
                  </a:lnTo>
                  <a:lnTo>
                    <a:pt x="71" y="951"/>
                  </a:lnTo>
                  <a:lnTo>
                    <a:pt x="77" y="949"/>
                  </a:lnTo>
                  <a:lnTo>
                    <a:pt x="84" y="947"/>
                  </a:lnTo>
                  <a:lnTo>
                    <a:pt x="91" y="946"/>
                  </a:lnTo>
                  <a:lnTo>
                    <a:pt x="98" y="942"/>
                  </a:lnTo>
                  <a:lnTo>
                    <a:pt x="105" y="940"/>
                  </a:lnTo>
                  <a:lnTo>
                    <a:pt x="112" y="938"/>
                  </a:lnTo>
                  <a:lnTo>
                    <a:pt x="119" y="935"/>
                  </a:lnTo>
                  <a:lnTo>
                    <a:pt x="142" y="953"/>
                  </a:lnTo>
                  <a:lnTo>
                    <a:pt x="156" y="950"/>
                  </a:lnTo>
                  <a:lnTo>
                    <a:pt x="170" y="949"/>
                  </a:lnTo>
                  <a:lnTo>
                    <a:pt x="184" y="946"/>
                  </a:lnTo>
                  <a:lnTo>
                    <a:pt x="198" y="944"/>
                  </a:lnTo>
                  <a:lnTo>
                    <a:pt x="212" y="942"/>
                  </a:lnTo>
                  <a:lnTo>
                    <a:pt x="226" y="940"/>
                  </a:lnTo>
                  <a:lnTo>
                    <a:pt x="239" y="938"/>
                  </a:lnTo>
                  <a:lnTo>
                    <a:pt x="253" y="937"/>
                  </a:lnTo>
                  <a:lnTo>
                    <a:pt x="267" y="933"/>
                  </a:lnTo>
                  <a:lnTo>
                    <a:pt x="281" y="932"/>
                  </a:lnTo>
                  <a:lnTo>
                    <a:pt x="295" y="929"/>
                  </a:lnTo>
                  <a:lnTo>
                    <a:pt x="309" y="928"/>
                  </a:lnTo>
                  <a:lnTo>
                    <a:pt x="323" y="925"/>
                  </a:lnTo>
                  <a:lnTo>
                    <a:pt x="337" y="923"/>
                  </a:lnTo>
                  <a:lnTo>
                    <a:pt x="351" y="921"/>
                  </a:lnTo>
                  <a:lnTo>
                    <a:pt x="364" y="920"/>
                  </a:lnTo>
                  <a:lnTo>
                    <a:pt x="378" y="916"/>
                  </a:lnTo>
                  <a:lnTo>
                    <a:pt x="392" y="915"/>
                  </a:lnTo>
                  <a:lnTo>
                    <a:pt x="406" y="912"/>
                  </a:lnTo>
                  <a:lnTo>
                    <a:pt x="420" y="911"/>
                  </a:lnTo>
                  <a:lnTo>
                    <a:pt x="434" y="908"/>
                  </a:lnTo>
                  <a:lnTo>
                    <a:pt x="448" y="906"/>
                  </a:lnTo>
                  <a:lnTo>
                    <a:pt x="462" y="904"/>
                  </a:lnTo>
                  <a:lnTo>
                    <a:pt x="477" y="903"/>
                  </a:lnTo>
                  <a:lnTo>
                    <a:pt x="491" y="899"/>
                  </a:lnTo>
                  <a:lnTo>
                    <a:pt x="504" y="898"/>
                  </a:lnTo>
                  <a:lnTo>
                    <a:pt x="518" y="895"/>
                  </a:lnTo>
                  <a:lnTo>
                    <a:pt x="532" y="894"/>
                  </a:lnTo>
                  <a:lnTo>
                    <a:pt x="546" y="892"/>
                  </a:lnTo>
                  <a:lnTo>
                    <a:pt x="560" y="889"/>
                  </a:lnTo>
                  <a:lnTo>
                    <a:pt x="574" y="887"/>
                  </a:lnTo>
                  <a:lnTo>
                    <a:pt x="589" y="886"/>
                  </a:lnTo>
                  <a:lnTo>
                    <a:pt x="602" y="883"/>
                  </a:lnTo>
                  <a:lnTo>
                    <a:pt x="616" y="880"/>
                  </a:lnTo>
                  <a:lnTo>
                    <a:pt x="629" y="878"/>
                  </a:lnTo>
                  <a:lnTo>
                    <a:pt x="643" y="876"/>
                  </a:lnTo>
                  <a:lnTo>
                    <a:pt x="657" y="874"/>
                  </a:lnTo>
                  <a:lnTo>
                    <a:pt x="671" y="871"/>
                  </a:lnTo>
                  <a:lnTo>
                    <a:pt x="685" y="869"/>
                  </a:lnTo>
                  <a:lnTo>
                    <a:pt x="699" y="868"/>
                  </a:lnTo>
                  <a:lnTo>
                    <a:pt x="713" y="865"/>
                  </a:lnTo>
                  <a:lnTo>
                    <a:pt x="727" y="864"/>
                  </a:lnTo>
                  <a:lnTo>
                    <a:pt x="741" y="860"/>
                  </a:lnTo>
                  <a:lnTo>
                    <a:pt x="754" y="859"/>
                  </a:lnTo>
                  <a:lnTo>
                    <a:pt x="768" y="857"/>
                  </a:lnTo>
                  <a:lnTo>
                    <a:pt x="782" y="856"/>
                  </a:lnTo>
                  <a:lnTo>
                    <a:pt x="796" y="853"/>
                  </a:lnTo>
                  <a:lnTo>
                    <a:pt x="810" y="852"/>
                  </a:lnTo>
                  <a:lnTo>
                    <a:pt x="823" y="849"/>
                  </a:lnTo>
                  <a:lnTo>
                    <a:pt x="837" y="848"/>
                  </a:lnTo>
                  <a:lnTo>
                    <a:pt x="850" y="844"/>
                  </a:lnTo>
                  <a:lnTo>
                    <a:pt x="864" y="843"/>
                  </a:lnTo>
                  <a:lnTo>
                    <a:pt x="878" y="841"/>
                  </a:lnTo>
                  <a:lnTo>
                    <a:pt x="892" y="839"/>
                  </a:lnTo>
                  <a:lnTo>
                    <a:pt x="906" y="837"/>
                  </a:lnTo>
                  <a:lnTo>
                    <a:pt x="920" y="835"/>
                  </a:lnTo>
                  <a:lnTo>
                    <a:pt x="933" y="833"/>
                  </a:lnTo>
                  <a:lnTo>
                    <a:pt x="946" y="832"/>
                  </a:lnTo>
                  <a:lnTo>
                    <a:pt x="960" y="830"/>
                  </a:lnTo>
                  <a:lnTo>
                    <a:pt x="974" y="829"/>
                  </a:lnTo>
                  <a:lnTo>
                    <a:pt x="987" y="826"/>
                  </a:lnTo>
                  <a:lnTo>
                    <a:pt x="1001" y="825"/>
                  </a:lnTo>
                  <a:lnTo>
                    <a:pt x="1015" y="823"/>
                  </a:lnTo>
                  <a:lnTo>
                    <a:pt x="1029" y="822"/>
                  </a:lnTo>
                  <a:lnTo>
                    <a:pt x="1032" y="816"/>
                  </a:lnTo>
                  <a:lnTo>
                    <a:pt x="1039" y="814"/>
                  </a:lnTo>
                  <a:lnTo>
                    <a:pt x="1046" y="813"/>
                  </a:lnTo>
                  <a:lnTo>
                    <a:pt x="1054" y="813"/>
                  </a:lnTo>
                  <a:lnTo>
                    <a:pt x="1061" y="813"/>
                  </a:lnTo>
                  <a:lnTo>
                    <a:pt x="1068" y="813"/>
                  </a:lnTo>
                  <a:lnTo>
                    <a:pt x="1074" y="812"/>
                  </a:lnTo>
                  <a:lnTo>
                    <a:pt x="1081" y="810"/>
                  </a:lnTo>
                  <a:lnTo>
                    <a:pt x="1083" y="797"/>
                  </a:lnTo>
                  <a:lnTo>
                    <a:pt x="1084" y="787"/>
                  </a:lnTo>
                  <a:lnTo>
                    <a:pt x="1083" y="777"/>
                  </a:lnTo>
                  <a:lnTo>
                    <a:pt x="1083" y="767"/>
                  </a:lnTo>
                  <a:lnTo>
                    <a:pt x="1080" y="757"/>
                  </a:lnTo>
                  <a:lnTo>
                    <a:pt x="1077" y="748"/>
                  </a:lnTo>
                  <a:lnTo>
                    <a:pt x="1074" y="739"/>
                  </a:lnTo>
                  <a:lnTo>
                    <a:pt x="1071" y="731"/>
                  </a:lnTo>
                  <a:lnTo>
                    <a:pt x="1067" y="721"/>
                  </a:lnTo>
                  <a:lnTo>
                    <a:pt x="1063" y="713"/>
                  </a:lnTo>
                  <a:lnTo>
                    <a:pt x="1060" y="703"/>
                  </a:lnTo>
                  <a:lnTo>
                    <a:pt x="1058" y="695"/>
                  </a:lnTo>
                  <a:lnTo>
                    <a:pt x="1054" y="685"/>
                  </a:lnTo>
                  <a:lnTo>
                    <a:pt x="1054" y="676"/>
                  </a:lnTo>
                  <a:lnTo>
                    <a:pt x="1054" y="666"/>
                  </a:lnTo>
                  <a:lnTo>
                    <a:pt x="1058" y="657"/>
                  </a:lnTo>
                  <a:lnTo>
                    <a:pt x="1051" y="650"/>
                  </a:lnTo>
                  <a:lnTo>
                    <a:pt x="1047" y="644"/>
                  </a:lnTo>
                  <a:lnTo>
                    <a:pt x="1044" y="639"/>
                  </a:lnTo>
                  <a:lnTo>
                    <a:pt x="1043" y="633"/>
                  </a:lnTo>
                  <a:lnTo>
                    <a:pt x="1041" y="626"/>
                  </a:lnTo>
                  <a:lnTo>
                    <a:pt x="1043" y="620"/>
                  </a:lnTo>
                  <a:lnTo>
                    <a:pt x="1044" y="613"/>
                  </a:lnTo>
                  <a:lnTo>
                    <a:pt x="1046" y="606"/>
                  </a:lnTo>
                  <a:lnTo>
                    <a:pt x="1047" y="598"/>
                  </a:lnTo>
                  <a:lnTo>
                    <a:pt x="1051" y="592"/>
                  </a:lnTo>
                  <a:lnTo>
                    <a:pt x="1053" y="585"/>
                  </a:lnTo>
                  <a:lnTo>
                    <a:pt x="1055" y="578"/>
                  </a:lnTo>
                  <a:lnTo>
                    <a:pt x="1058" y="571"/>
                  </a:lnTo>
                  <a:lnTo>
                    <a:pt x="1060" y="565"/>
                  </a:lnTo>
                  <a:lnTo>
                    <a:pt x="1061" y="558"/>
                  </a:lnTo>
                  <a:lnTo>
                    <a:pt x="1062" y="552"/>
                  </a:lnTo>
                  <a:lnTo>
                    <a:pt x="1054" y="542"/>
                  </a:lnTo>
                  <a:lnTo>
                    <a:pt x="1051" y="532"/>
                  </a:lnTo>
                  <a:lnTo>
                    <a:pt x="1049" y="522"/>
                  </a:lnTo>
                  <a:lnTo>
                    <a:pt x="1051" y="513"/>
                  </a:lnTo>
                  <a:lnTo>
                    <a:pt x="1053" y="503"/>
                  </a:lnTo>
                  <a:lnTo>
                    <a:pt x="1056" y="494"/>
                  </a:lnTo>
                  <a:lnTo>
                    <a:pt x="1061" y="485"/>
                  </a:lnTo>
                  <a:lnTo>
                    <a:pt x="1068" y="476"/>
                  </a:lnTo>
                  <a:lnTo>
                    <a:pt x="1074" y="466"/>
                  </a:lnTo>
                  <a:lnTo>
                    <a:pt x="1081" y="457"/>
                  </a:lnTo>
                  <a:lnTo>
                    <a:pt x="1087" y="447"/>
                  </a:lnTo>
                  <a:lnTo>
                    <a:pt x="1093" y="438"/>
                  </a:lnTo>
                  <a:lnTo>
                    <a:pt x="1098" y="427"/>
                  </a:lnTo>
                  <a:lnTo>
                    <a:pt x="1103" y="418"/>
                  </a:lnTo>
                  <a:lnTo>
                    <a:pt x="1105" y="408"/>
                  </a:lnTo>
                  <a:lnTo>
                    <a:pt x="1108" y="399"/>
                  </a:lnTo>
                  <a:lnTo>
                    <a:pt x="1112" y="388"/>
                  </a:lnTo>
                  <a:lnTo>
                    <a:pt x="1118" y="378"/>
                  </a:lnTo>
                  <a:lnTo>
                    <a:pt x="1124" y="368"/>
                  </a:lnTo>
                  <a:lnTo>
                    <a:pt x="1130" y="360"/>
                  </a:lnTo>
                  <a:lnTo>
                    <a:pt x="1137" y="351"/>
                  </a:lnTo>
                  <a:lnTo>
                    <a:pt x="1144" y="343"/>
                  </a:lnTo>
                  <a:lnTo>
                    <a:pt x="1151" y="334"/>
                  </a:lnTo>
                  <a:lnTo>
                    <a:pt x="1159" y="327"/>
                  </a:lnTo>
                  <a:lnTo>
                    <a:pt x="1166" y="319"/>
                  </a:lnTo>
                  <a:lnTo>
                    <a:pt x="1173" y="312"/>
                  </a:lnTo>
                  <a:lnTo>
                    <a:pt x="1180" y="304"/>
                  </a:lnTo>
                  <a:lnTo>
                    <a:pt x="1188" y="296"/>
                  </a:lnTo>
                  <a:lnTo>
                    <a:pt x="1194" y="287"/>
                  </a:lnTo>
                  <a:lnTo>
                    <a:pt x="1201" y="278"/>
                  </a:lnTo>
                  <a:lnTo>
                    <a:pt x="1208" y="268"/>
                  </a:lnTo>
                  <a:lnTo>
                    <a:pt x="1215" y="259"/>
                  </a:lnTo>
                  <a:lnTo>
                    <a:pt x="1208" y="254"/>
                  </a:lnTo>
                  <a:lnTo>
                    <a:pt x="1205" y="251"/>
                  </a:lnTo>
                  <a:lnTo>
                    <a:pt x="1201" y="248"/>
                  </a:lnTo>
                  <a:lnTo>
                    <a:pt x="1201" y="244"/>
                  </a:lnTo>
                  <a:lnTo>
                    <a:pt x="1201" y="237"/>
                  </a:lnTo>
                  <a:lnTo>
                    <a:pt x="1206" y="232"/>
                  </a:lnTo>
                  <a:lnTo>
                    <a:pt x="1211" y="225"/>
                  </a:lnTo>
                  <a:lnTo>
                    <a:pt x="1218" y="218"/>
                  </a:lnTo>
                  <a:lnTo>
                    <a:pt x="1224" y="212"/>
                  </a:lnTo>
                  <a:lnTo>
                    <a:pt x="1230" y="206"/>
                  </a:lnTo>
                  <a:lnTo>
                    <a:pt x="1239" y="197"/>
                  </a:lnTo>
                  <a:lnTo>
                    <a:pt x="1249" y="189"/>
                  </a:lnTo>
                  <a:lnTo>
                    <a:pt x="1259" y="181"/>
                  </a:lnTo>
                  <a:lnTo>
                    <a:pt x="1269" y="174"/>
                  </a:lnTo>
                  <a:lnTo>
                    <a:pt x="1280" y="167"/>
                  </a:lnTo>
                  <a:lnTo>
                    <a:pt x="1290" y="160"/>
                  </a:lnTo>
                  <a:lnTo>
                    <a:pt x="1301" y="153"/>
                  </a:lnTo>
                  <a:lnTo>
                    <a:pt x="1312" y="146"/>
                  </a:lnTo>
                  <a:lnTo>
                    <a:pt x="1323" y="139"/>
                  </a:lnTo>
                  <a:lnTo>
                    <a:pt x="1333" y="132"/>
                  </a:lnTo>
                  <a:lnTo>
                    <a:pt x="1343" y="125"/>
                  </a:lnTo>
                  <a:lnTo>
                    <a:pt x="1354" y="118"/>
                  </a:lnTo>
                  <a:lnTo>
                    <a:pt x="1364" y="110"/>
                  </a:lnTo>
                  <a:lnTo>
                    <a:pt x="1375" y="104"/>
                  </a:lnTo>
                  <a:lnTo>
                    <a:pt x="1385" y="96"/>
                  </a:lnTo>
                  <a:lnTo>
                    <a:pt x="1397" y="88"/>
                  </a:lnTo>
                  <a:lnTo>
                    <a:pt x="1404" y="86"/>
                  </a:lnTo>
                  <a:lnTo>
                    <a:pt x="1411" y="85"/>
                  </a:lnTo>
                  <a:lnTo>
                    <a:pt x="1417" y="82"/>
                  </a:lnTo>
                  <a:lnTo>
                    <a:pt x="1426" y="81"/>
                  </a:lnTo>
                  <a:lnTo>
                    <a:pt x="1431" y="78"/>
                  </a:lnTo>
                  <a:lnTo>
                    <a:pt x="1438" y="74"/>
                  </a:lnTo>
                  <a:lnTo>
                    <a:pt x="1445" y="70"/>
                  </a:lnTo>
                  <a:lnTo>
                    <a:pt x="1452" y="65"/>
                  </a:lnTo>
                  <a:lnTo>
                    <a:pt x="1445" y="60"/>
                  </a:lnTo>
                  <a:lnTo>
                    <a:pt x="1443" y="54"/>
                  </a:lnTo>
                  <a:lnTo>
                    <a:pt x="1443" y="47"/>
                  </a:lnTo>
                  <a:lnTo>
                    <a:pt x="1446" y="42"/>
                  </a:lnTo>
                  <a:lnTo>
                    <a:pt x="1453" y="40"/>
                  </a:lnTo>
                  <a:lnTo>
                    <a:pt x="1460" y="38"/>
                  </a:lnTo>
                  <a:lnTo>
                    <a:pt x="1467" y="36"/>
                  </a:lnTo>
                  <a:lnTo>
                    <a:pt x="1474" y="35"/>
                  </a:lnTo>
                  <a:lnTo>
                    <a:pt x="1481" y="33"/>
                  </a:lnTo>
                  <a:lnTo>
                    <a:pt x="1488" y="32"/>
                  </a:lnTo>
                  <a:lnTo>
                    <a:pt x="1495" y="29"/>
                  </a:lnTo>
                  <a:lnTo>
                    <a:pt x="1502" y="28"/>
                  </a:lnTo>
                  <a:lnTo>
                    <a:pt x="1509" y="26"/>
                  </a:lnTo>
                  <a:lnTo>
                    <a:pt x="1516" y="25"/>
                  </a:lnTo>
                  <a:lnTo>
                    <a:pt x="1523" y="23"/>
                  </a:lnTo>
                  <a:lnTo>
                    <a:pt x="1530" y="22"/>
                  </a:lnTo>
                  <a:lnTo>
                    <a:pt x="1537" y="19"/>
                  </a:lnTo>
                  <a:lnTo>
                    <a:pt x="1544" y="18"/>
                  </a:lnTo>
                  <a:lnTo>
                    <a:pt x="1551" y="16"/>
                  </a:lnTo>
                  <a:lnTo>
                    <a:pt x="1557" y="15"/>
                  </a:lnTo>
                  <a:lnTo>
                    <a:pt x="1564" y="13"/>
                  </a:lnTo>
                  <a:lnTo>
                    <a:pt x="1571" y="12"/>
                  </a:lnTo>
                  <a:lnTo>
                    <a:pt x="1578" y="9"/>
                  </a:lnTo>
                  <a:lnTo>
                    <a:pt x="1585" y="8"/>
                  </a:lnTo>
                  <a:lnTo>
                    <a:pt x="1592" y="6"/>
                  </a:lnTo>
                  <a:lnTo>
                    <a:pt x="1599" y="5"/>
                  </a:lnTo>
                  <a:lnTo>
                    <a:pt x="1606" y="4"/>
                  </a:lnTo>
                  <a:lnTo>
                    <a:pt x="1613" y="4"/>
                  </a:lnTo>
                  <a:lnTo>
                    <a:pt x="1620" y="3"/>
                  </a:lnTo>
                  <a:lnTo>
                    <a:pt x="1627" y="1"/>
                  </a:lnTo>
                  <a:lnTo>
                    <a:pt x="1634" y="1"/>
                  </a:lnTo>
                  <a:lnTo>
                    <a:pt x="1641" y="1"/>
                  </a:lnTo>
                  <a:lnTo>
                    <a:pt x="1648" y="0"/>
                  </a:lnTo>
                  <a:lnTo>
                    <a:pt x="1656" y="0"/>
                  </a:lnTo>
                  <a:lnTo>
                    <a:pt x="1663" y="1"/>
                  </a:lnTo>
                  <a:lnTo>
                    <a:pt x="1671" y="3"/>
                  </a:lnTo>
                  <a:lnTo>
                    <a:pt x="1674" y="3"/>
                  </a:lnTo>
                  <a:lnTo>
                    <a:pt x="1680" y="4"/>
                  </a:lnTo>
                  <a:lnTo>
                    <a:pt x="1687" y="4"/>
                  </a:lnTo>
                  <a:lnTo>
                    <a:pt x="1694" y="5"/>
                  </a:lnTo>
                  <a:lnTo>
                    <a:pt x="1701" y="5"/>
                  </a:lnTo>
                  <a:lnTo>
                    <a:pt x="1708" y="6"/>
                  </a:lnTo>
                  <a:lnTo>
                    <a:pt x="1716" y="7"/>
                  </a:lnTo>
                  <a:lnTo>
                    <a:pt x="1724" y="8"/>
                  </a:lnTo>
                  <a:lnTo>
                    <a:pt x="1731" y="8"/>
                  </a:lnTo>
                  <a:lnTo>
                    <a:pt x="1739" y="8"/>
                  </a:lnTo>
                  <a:lnTo>
                    <a:pt x="1746" y="9"/>
                  </a:lnTo>
                  <a:lnTo>
                    <a:pt x="1754" y="13"/>
                  </a:lnTo>
                  <a:lnTo>
                    <a:pt x="1761" y="14"/>
                  </a:lnTo>
                  <a:lnTo>
                    <a:pt x="1768" y="17"/>
                  </a:lnTo>
                  <a:lnTo>
                    <a:pt x="1775" y="21"/>
                  </a:lnTo>
                  <a:lnTo>
                    <a:pt x="1782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82" name="Freeform 6"/>
            <p:cNvSpPr>
              <a:spLocks/>
            </p:cNvSpPr>
            <p:nvPr/>
          </p:nvSpPr>
          <p:spPr bwMode="auto">
            <a:xfrm>
              <a:off x="1833" y="1587"/>
              <a:ext cx="650" cy="248"/>
            </a:xfrm>
            <a:custGeom>
              <a:avLst/>
              <a:gdLst/>
              <a:ahLst/>
              <a:cxnLst>
                <a:cxn ang="0">
                  <a:pos x="686" y="49"/>
                </a:cxn>
                <a:cxn ang="0">
                  <a:pos x="794" y="78"/>
                </a:cxn>
                <a:cxn ang="0">
                  <a:pos x="872" y="90"/>
                </a:cxn>
                <a:cxn ang="0">
                  <a:pos x="985" y="151"/>
                </a:cxn>
                <a:cxn ang="0">
                  <a:pos x="1142" y="316"/>
                </a:cxn>
                <a:cxn ang="0">
                  <a:pos x="1272" y="429"/>
                </a:cxn>
                <a:cxn ang="0">
                  <a:pos x="1218" y="589"/>
                </a:cxn>
                <a:cxn ang="0">
                  <a:pos x="1088" y="625"/>
                </a:cxn>
                <a:cxn ang="0">
                  <a:pos x="1144" y="540"/>
                </a:cxn>
                <a:cxn ang="0">
                  <a:pos x="1054" y="562"/>
                </a:cxn>
                <a:cxn ang="0">
                  <a:pos x="1038" y="525"/>
                </a:cxn>
                <a:cxn ang="0">
                  <a:pos x="1075" y="484"/>
                </a:cxn>
                <a:cxn ang="0">
                  <a:pos x="1000" y="466"/>
                </a:cxn>
                <a:cxn ang="0">
                  <a:pos x="1021" y="420"/>
                </a:cxn>
                <a:cxn ang="0">
                  <a:pos x="1004" y="372"/>
                </a:cxn>
                <a:cxn ang="0">
                  <a:pos x="909" y="352"/>
                </a:cxn>
                <a:cxn ang="0">
                  <a:pos x="860" y="314"/>
                </a:cxn>
                <a:cxn ang="0">
                  <a:pos x="774" y="275"/>
                </a:cxn>
                <a:cxn ang="0">
                  <a:pos x="595" y="162"/>
                </a:cxn>
                <a:cxn ang="0">
                  <a:pos x="499" y="219"/>
                </a:cxn>
                <a:cxn ang="0">
                  <a:pos x="596" y="240"/>
                </a:cxn>
                <a:cxn ang="0">
                  <a:pos x="547" y="274"/>
                </a:cxn>
                <a:cxn ang="0">
                  <a:pos x="590" y="307"/>
                </a:cxn>
                <a:cxn ang="0">
                  <a:pos x="611" y="338"/>
                </a:cxn>
                <a:cxn ang="0">
                  <a:pos x="744" y="308"/>
                </a:cxn>
                <a:cxn ang="0">
                  <a:pos x="698" y="389"/>
                </a:cxn>
                <a:cxn ang="0">
                  <a:pos x="754" y="388"/>
                </a:cxn>
                <a:cxn ang="0">
                  <a:pos x="798" y="376"/>
                </a:cxn>
                <a:cxn ang="0">
                  <a:pos x="744" y="492"/>
                </a:cxn>
                <a:cxn ang="0">
                  <a:pos x="677" y="481"/>
                </a:cxn>
                <a:cxn ang="0">
                  <a:pos x="558" y="598"/>
                </a:cxn>
                <a:cxn ang="0">
                  <a:pos x="595" y="479"/>
                </a:cxn>
                <a:cxn ang="0">
                  <a:pos x="516" y="621"/>
                </a:cxn>
                <a:cxn ang="0">
                  <a:pos x="481" y="615"/>
                </a:cxn>
                <a:cxn ang="0">
                  <a:pos x="515" y="522"/>
                </a:cxn>
                <a:cxn ang="0">
                  <a:pos x="381" y="699"/>
                </a:cxn>
                <a:cxn ang="0">
                  <a:pos x="416" y="601"/>
                </a:cxn>
                <a:cxn ang="0">
                  <a:pos x="432" y="536"/>
                </a:cxn>
                <a:cxn ang="0">
                  <a:pos x="338" y="678"/>
                </a:cxn>
                <a:cxn ang="0">
                  <a:pos x="345" y="600"/>
                </a:cxn>
                <a:cxn ang="0">
                  <a:pos x="368" y="527"/>
                </a:cxn>
                <a:cxn ang="0">
                  <a:pos x="254" y="667"/>
                </a:cxn>
                <a:cxn ang="0">
                  <a:pos x="283" y="567"/>
                </a:cxn>
                <a:cxn ang="0">
                  <a:pos x="252" y="556"/>
                </a:cxn>
                <a:cxn ang="0">
                  <a:pos x="153" y="722"/>
                </a:cxn>
                <a:cxn ang="0">
                  <a:pos x="149" y="648"/>
                </a:cxn>
                <a:cxn ang="0">
                  <a:pos x="169" y="594"/>
                </a:cxn>
                <a:cxn ang="0">
                  <a:pos x="149" y="592"/>
                </a:cxn>
                <a:cxn ang="0">
                  <a:pos x="138" y="580"/>
                </a:cxn>
                <a:cxn ang="0">
                  <a:pos x="133" y="548"/>
                </a:cxn>
                <a:cxn ang="0">
                  <a:pos x="167" y="479"/>
                </a:cxn>
                <a:cxn ang="0">
                  <a:pos x="51" y="633"/>
                </a:cxn>
                <a:cxn ang="0">
                  <a:pos x="92" y="526"/>
                </a:cxn>
                <a:cxn ang="0">
                  <a:pos x="143" y="429"/>
                </a:cxn>
                <a:cxn ang="0">
                  <a:pos x="23" y="545"/>
                </a:cxn>
                <a:cxn ang="0">
                  <a:pos x="96" y="422"/>
                </a:cxn>
                <a:cxn ang="0">
                  <a:pos x="72" y="413"/>
                </a:cxn>
                <a:cxn ang="0">
                  <a:pos x="64" y="344"/>
                </a:cxn>
                <a:cxn ang="0">
                  <a:pos x="109" y="277"/>
                </a:cxn>
                <a:cxn ang="0">
                  <a:pos x="128" y="220"/>
                </a:cxn>
                <a:cxn ang="0">
                  <a:pos x="193" y="132"/>
                </a:cxn>
                <a:cxn ang="0">
                  <a:pos x="391" y="68"/>
                </a:cxn>
                <a:cxn ang="0">
                  <a:pos x="413" y="8"/>
                </a:cxn>
              </a:cxnLst>
              <a:rect l="0" t="0" r="r" b="b"/>
              <a:pathLst>
                <a:path w="1299" h="745">
                  <a:moveTo>
                    <a:pt x="497" y="20"/>
                  </a:moveTo>
                  <a:lnTo>
                    <a:pt x="508" y="19"/>
                  </a:lnTo>
                  <a:lnTo>
                    <a:pt x="518" y="19"/>
                  </a:lnTo>
                  <a:lnTo>
                    <a:pt x="529" y="19"/>
                  </a:lnTo>
                  <a:lnTo>
                    <a:pt x="540" y="20"/>
                  </a:lnTo>
                  <a:lnTo>
                    <a:pt x="551" y="20"/>
                  </a:lnTo>
                  <a:lnTo>
                    <a:pt x="561" y="22"/>
                  </a:lnTo>
                  <a:lnTo>
                    <a:pt x="572" y="23"/>
                  </a:lnTo>
                  <a:lnTo>
                    <a:pt x="582" y="27"/>
                  </a:lnTo>
                  <a:lnTo>
                    <a:pt x="591" y="29"/>
                  </a:lnTo>
                  <a:lnTo>
                    <a:pt x="602" y="32"/>
                  </a:lnTo>
                  <a:lnTo>
                    <a:pt x="611" y="36"/>
                  </a:lnTo>
                  <a:lnTo>
                    <a:pt x="621" y="40"/>
                  </a:lnTo>
                  <a:lnTo>
                    <a:pt x="631" y="44"/>
                  </a:lnTo>
                  <a:lnTo>
                    <a:pt x="640" y="49"/>
                  </a:lnTo>
                  <a:lnTo>
                    <a:pt x="649" y="55"/>
                  </a:lnTo>
                  <a:lnTo>
                    <a:pt x="659" y="62"/>
                  </a:lnTo>
                  <a:lnTo>
                    <a:pt x="677" y="42"/>
                  </a:lnTo>
                  <a:lnTo>
                    <a:pt x="679" y="47"/>
                  </a:lnTo>
                  <a:lnTo>
                    <a:pt x="683" y="49"/>
                  </a:lnTo>
                  <a:lnTo>
                    <a:pt x="686" y="49"/>
                  </a:lnTo>
                  <a:lnTo>
                    <a:pt x="691" y="48"/>
                  </a:lnTo>
                  <a:lnTo>
                    <a:pt x="698" y="46"/>
                  </a:lnTo>
                  <a:lnTo>
                    <a:pt x="706" y="51"/>
                  </a:lnTo>
                  <a:lnTo>
                    <a:pt x="712" y="56"/>
                  </a:lnTo>
                  <a:lnTo>
                    <a:pt x="717" y="59"/>
                  </a:lnTo>
                  <a:lnTo>
                    <a:pt x="724" y="62"/>
                  </a:lnTo>
                  <a:lnTo>
                    <a:pt x="731" y="64"/>
                  </a:lnTo>
                  <a:lnTo>
                    <a:pt x="737" y="65"/>
                  </a:lnTo>
                  <a:lnTo>
                    <a:pt x="744" y="67"/>
                  </a:lnTo>
                  <a:lnTo>
                    <a:pt x="750" y="69"/>
                  </a:lnTo>
                  <a:lnTo>
                    <a:pt x="757" y="74"/>
                  </a:lnTo>
                  <a:lnTo>
                    <a:pt x="757" y="67"/>
                  </a:lnTo>
                  <a:lnTo>
                    <a:pt x="759" y="64"/>
                  </a:lnTo>
                  <a:lnTo>
                    <a:pt x="760" y="60"/>
                  </a:lnTo>
                  <a:lnTo>
                    <a:pt x="762" y="59"/>
                  </a:lnTo>
                  <a:lnTo>
                    <a:pt x="767" y="59"/>
                  </a:lnTo>
                  <a:lnTo>
                    <a:pt x="773" y="63"/>
                  </a:lnTo>
                  <a:lnTo>
                    <a:pt x="778" y="67"/>
                  </a:lnTo>
                  <a:lnTo>
                    <a:pt x="783" y="72"/>
                  </a:lnTo>
                  <a:lnTo>
                    <a:pt x="788" y="76"/>
                  </a:lnTo>
                  <a:lnTo>
                    <a:pt x="794" y="78"/>
                  </a:lnTo>
                  <a:lnTo>
                    <a:pt x="802" y="86"/>
                  </a:lnTo>
                  <a:lnTo>
                    <a:pt x="811" y="93"/>
                  </a:lnTo>
                  <a:lnTo>
                    <a:pt x="820" y="98"/>
                  </a:lnTo>
                  <a:lnTo>
                    <a:pt x="832" y="101"/>
                  </a:lnTo>
                  <a:lnTo>
                    <a:pt x="835" y="91"/>
                  </a:lnTo>
                  <a:lnTo>
                    <a:pt x="835" y="84"/>
                  </a:lnTo>
                  <a:lnTo>
                    <a:pt x="832" y="77"/>
                  </a:lnTo>
                  <a:lnTo>
                    <a:pt x="827" y="73"/>
                  </a:lnTo>
                  <a:lnTo>
                    <a:pt x="820" y="67"/>
                  </a:lnTo>
                  <a:lnTo>
                    <a:pt x="815" y="62"/>
                  </a:lnTo>
                  <a:lnTo>
                    <a:pt x="811" y="54"/>
                  </a:lnTo>
                  <a:lnTo>
                    <a:pt x="812" y="46"/>
                  </a:lnTo>
                  <a:lnTo>
                    <a:pt x="821" y="46"/>
                  </a:lnTo>
                  <a:lnTo>
                    <a:pt x="831" y="49"/>
                  </a:lnTo>
                  <a:lnTo>
                    <a:pt x="838" y="53"/>
                  </a:lnTo>
                  <a:lnTo>
                    <a:pt x="846" y="57"/>
                  </a:lnTo>
                  <a:lnTo>
                    <a:pt x="852" y="62"/>
                  </a:lnTo>
                  <a:lnTo>
                    <a:pt x="857" y="68"/>
                  </a:lnTo>
                  <a:lnTo>
                    <a:pt x="863" y="75"/>
                  </a:lnTo>
                  <a:lnTo>
                    <a:pt x="869" y="83"/>
                  </a:lnTo>
                  <a:lnTo>
                    <a:pt x="872" y="90"/>
                  </a:lnTo>
                  <a:lnTo>
                    <a:pt x="877" y="98"/>
                  </a:lnTo>
                  <a:lnTo>
                    <a:pt x="882" y="104"/>
                  </a:lnTo>
                  <a:lnTo>
                    <a:pt x="887" y="113"/>
                  </a:lnTo>
                  <a:lnTo>
                    <a:pt x="891" y="120"/>
                  </a:lnTo>
                  <a:lnTo>
                    <a:pt x="897" y="128"/>
                  </a:lnTo>
                  <a:lnTo>
                    <a:pt x="902" y="135"/>
                  </a:lnTo>
                  <a:lnTo>
                    <a:pt x="909" y="141"/>
                  </a:lnTo>
                  <a:lnTo>
                    <a:pt x="920" y="138"/>
                  </a:lnTo>
                  <a:lnTo>
                    <a:pt x="931" y="145"/>
                  </a:lnTo>
                  <a:lnTo>
                    <a:pt x="937" y="149"/>
                  </a:lnTo>
                  <a:lnTo>
                    <a:pt x="943" y="156"/>
                  </a:lnTo>
                  <a:lnTo>
                    <a:pt x="949" y="163"/>
                  </a:lnTo>
                  <a:lnTo>
                    <a:pt x="956" y="169"/>
                  </a:lnTo>
                  <a:lnTo>
                    <a:pt x="965" y="177"/>
                  </a:lnTo>
                  <a:lnTo>
                    <a:pt x="973" y="181"/>
                  </a:lnTo>
                  <a:lnTo>
                    <a:pt x="977" y="177"/>
                  </a:lnTo>
                  <a:lnTo>
                    <a:pt x="980" y="173"/>
                  </a:lnTo>
                  <a:lnTo>
                    <a:pt x="980" y="168"/>
                  </a:lnTo>
                  <a:lnTo>
                    <a:pt x="982" y="164"/>
                  </a:lnTo>
                  <a:lnTo>
                    <a:pt x="982" y="157"/>
                  </a:lnTo>
                  <a:lnTo>
                    <a:pt x="985" y="151"/>
                  </a:lnTo>
                  <a:lnTo>
                    <a:pt x="992" y="159"/>
                  </a:lnTo>
                  <a:lnTo>
                    <a:pt x="1000" y="169"/>
                  </a:lnTo>
                  <a:lnTo>
                    <a:pt x="1008" y="180"/>
                  </a:lnTo>
                  <a:lnTo>
                    <a:pt x="1017" y="191"/>
                  </a:lnTo>
                  <a:lnTo>
                    <a:pt x="1024" y="201"/>
                  </a:lnTo>
                  <a:lnTo>
                    <a:pt x="1033" y="213"/>
                  </a:lnTo>
                  <a:lnTo>
                    <a:pt x="1041" y="225"/>
                  </a:lnTo>
                  <a:lnTo>
                    <a:pt x="1051" y="237"/>
                  </a:lnTo>
                  <a:lnTo>
                    <a:pt x="1059" y="247"/>
                  </a:lnTo>
                  <a:lnTo>
                    <a:pt x="1068" y="258"/>
                  </a:lnTo>
                  <a:lnTo>
                    <a:pt x="1078" y="268"/>
                  </a:lnTo>
                  <a:lnTo>
                    <a:pt x="1089" y="279"/>
                  </a:lnTo>
                  <a:lnTo>
                    <a:pt x="1098" y="286"/>
                  </a:lnTo>
                  <a:lnTo>
                    <a:pt x="1110" y="295"/>
                  </a:lnTo>
                  <a:lnTo>
                    <a:pt x="1114" y="299"/>
                  </a:lnTo>
                  <a:lnTo>
                    <a:pt x="1120" y="302"/>
                  </a:lnTo>
                  <a:lnTo>
                    <a:pt x="1127" y="305"/>
                  </a:lnTo>
                  <a:lnTo>
                    <a:pt x="1134" y="309"/>
                  </a:lnTo>
                  <a:lnTo>
                    <a:pt x="1137" y="303"/>
                  </a:lnTo>
                  <a:lnTo>
                    <a:pt x="1139" y="309"/>
                  </a:lnTo>
                  <a:lnTo>
                    <a:pt x="1142" y="316"/>
                  </a:lnTo>
                  <a:lnTo>
                    <a:pt x="1145" y="320"/>
                  </a:lnTo>
                  <a:lnTo>
                    <a:pt x="1150" y="326"/>
                  </a:lnTo>
                  <a:lnTo>
                    <a:pt x="1161" y="332"/>
                  </a:lnTo>
                  <a:lnTo>
                    <a:pt x="1172" y="340"/>
                  </a:lnTo>
                  <a:lnTo>
                    <a:pt x="1181" y="347"/>
                  </a:lnTo>
                  <a:lnTo>
                    <a:pt x="1191" y="355"/>
                  </a:lnTo>
                  <a:lnTo>
                    <a:pt x="1194" y="359"/>
                  </a:lnTo>
                  <a:lnTo>
                    <a:pt x="1198" y="366"/>
                  </a:lnTo>
                  <a:lnTo>
                    <a:pt x="1200" y="372"/>
                  </a:lnTo>
                  <a:lnTo>
                    <a:pt x="1203" y="381"/>
                  </a:lnTo>
                  <a:lnTo>
                    <a:pt x="1207" y="386"/>
                  </a:lnTo>
                  <a:lnTo>
                    <a:pt x="1213" y="393"/>
                  </a:lnTo>
                  <a:lnTo>
                    <a:pt x="1220" y="398"/>
                  </a:lnTo>
                  <a:lnTo>
                    <a:pt x="1226" y="403"/>
                  </a:lnTo>
                  <a:lnTo>
                    <a:pt x="1233" y="407"/>
                  </a:lnTo>
                  <a:lnTo>
                    <a:pt x="1240" y="410"/>
                  </a:lnTo>
                  <a:lnTo>
                    <a:pt x="1247" y="413"/>
                  </a:lnTo>
                  <a:lnTo>
                    <a:pt x="1254" y="418"/>
                  </a:lnTo>
                  <a:lnTo>
                    <a:pt x="1260" y="421"/>
                  </a:lnTo>
                  <a:lnTo>
                    <a:pt x="1267" y="425"/>
                  </a:lnTo>
                  <a:lnTo>
                    <a:pt x="1272" y="429"/>
                  </a:lnTo>
                  <a:lnTo>
                    <a:pt x="1277" y="436"/>
                  </a:lnTo>
                  <a:lnTo>
                    <a:pt x="1281" y="440"/>
                  </a:lnTo>
                  <a:lnTo>
                    <a:pt x="1286" y="448"/>
                  </a:lnTo>
                  <a:lnTo>
                    <a:pt x="1288" y="456"/>
                  </a:lnTo>
                  <a:lnTo>
                    <a:pt x="1290" y="467"/>
                  </a:lnTo>
                  <a:lnTo>
                    <a:pt x="1292" y="473"/>
                  </a:lnTo>
                  <a:lnTo>
                    <a:pt x="1296" y="480"/>
                  </a:lnTo>
                  <a:lnTo>
                    <a:pt x="1297" y="485"/>
                  </a:lnTo>
                  <a:lnTo>
                    <a:pt x="1299" y="492"/>
                  </a:lnTo>
                  <a:lnTo>
                    <a:pt x="1299" y="502"/>
                  </a:lnTo>
                  <a:lnTo>
                    <a:pt x="1297" y="513"/>
                  </a:lnTo>
                  <a:lnTo>
                    <a:pt x="1290" y="521"/>
                  </a:lnTo>
                  <a:lnTo>
                    <a:pt x="1284" y="530"/>
                  </a:lnTo>
                  <a:lnTo>
                    <a:pt x="1275" y="537"/>
                  </a:lnTo>
                  <a:lnTo>
                    <a:pt x="1267" y="545"/>
                  </a:lnTo>
                  <a:lnTo>
                    <a:pt x="1257" y="551"/>
                  </a:lnTo>
                  <a:lnTo>
                    <a:pt x="1247" y="557"/>
                  </a:lnTo>
                  <a:lnTo>
                    <a:pt x="1237" y="564"/>
                  </a:lnTo>
                  <a:lnTo>
                    <a:pt x="1230" y="572"/>
                  </a:lnTo>
                  <a:lnTo>
                    <a:pt x="1222" y="580"/>
                  </a:lnTo>
                  <a:lnTo>
                    <a:pt x="1218" y="589"/>
                  </a:lnTo>
                  <a:lnTo>
                    <a:pt x="1216" y="599"/>
                  </a:lnTo>
                  <a:lnTo>
                    <a:pt x="1217" y="610"/>
                  </a:lnTo>
                  <a:lnTo>
                    <a:pt x="1161" y="638"/>
                  </a:lnTo>
                  <a:lnTo>
                    <a:pt x="1156" y="635"/>
                  </a:lnTo>
                  <a:lnTo>
                    <a:pt x="1156" y="631"/>
                  </a:lnTo>
                  <a:lnTo>
                    <a:pt x="1155" y="626"/>
                  </a:lnTo>
                  <a:lnTo>
                    <a:pt x="1156" y="620"/>
                  </a:lnTo>
                  <a:lnTo>
                    <a:pt x="1155" y="615"/>
                  </a:lnTo>
                  <a:lnTo>
                    <a:pt x="1152" y="611"/>
                  </a:lnTo>
                  <a:lnTo>
                    <a:pt x="1149" y="609"/>
                  </a:lnTo>
                  <a:lnTo>
                    <a:pt x="1142" y="610"/>
                  </a:lnTo>
                  <a:lnTo>
                    <a:pt x="1142" y="606"/>
                  </a:lnTo>
                  <a:lnTo>
                    <a:pt x="1140" y="603"/>
                  </a:lnTo>
                  <a:lnTo>
                    <a:pt x="1136" y="600"/>
                  </a:lnTo>
                  <a:lnTo>
                    <a:pt x="1134" y="597"/>
                  </a:lnTo>
                  <a:lnTo>
                    <a:pt x="1124" y="606"/>
                  </a:lnTo>
                  <a:lnTo>
                    <a:pt x="1113" y="615"/>
                  </a:lnTo>
                  <a:lnTo>
                    <a:pt x="1106" y="618"/>
                  </a:lnTo>
                  <a:lnTo>
                    <a:pt x="1100" y="621"/>
                  </a:lnTo>
                  <a:lnTo>
                    <a:pt x="1093" y="624"/>
                  </a:lnTo>
                  <a:lnTo>
                    <a:pt x="1088" y="625"/>
                  </a:lnTo>
                  <a:lnTo>
                    <a:pt x="1082" y="620"/>
                  </a:lnTo>
                  <a:lnTo>
                    <a:pt x="1076" y="620"/>
                  </a:lnTo>
                  <a:lnTo>
                    <a:pt x="1070" y="619"/>
                  </a:lnTo>
                  <a:lnTo>
                    <a:pt x="1064" y="620"/>
                  </a:lnTo>
                  <a:lnTo>
                    <a:pt x="1058" y="619"/>
                  </a:lnTo>
                  <a:lnTo>
                    <a:pt x="1053" y="618"/>
                  </a:lnTo>
                  <a:lnTo>
                    <a:pt x="1047" y="615"/>
                  </a:lnTo>
                  <a:lnTo>
                    <a:pt x="1045" y="610"/>
                  </a:lnTo>
                  <a:lnTo>
                    <a:pt x="1054" y="604"/>
                  </a:lnTo>
                  <a:lnTo>
                    <a:pt x="1064" y="600"/>
                  </a:lnTo>
                  <a:lnTo>
                    <a:pt x="1076" y="594"/>
                  </a:lnTo>
                  <a:lnTo>
                    <a:pt x="1088" y="590"/>
                  </a:lnTo>
                  <a:lnTo>
                    <a:pt x="1098" y="584"/>
                  </a:lnTo>
                  <a:lnTo>
                    <a:pt x="1111" y="580"/>
                  </a:lnTo>
                  <a:lnTo>
                    <a:pt x="1121" y="574"/>
                  </a:lnTo>
                  <a:lnTo>
                    <a:pt x="1134" y="571"/>
                  </a:lnTo>
                  <a:lnTo>
                    <a:pt x="1132" y="563"/>
                  </a:lnTo>
                  <a:lnTo>
                    <a:pt x="1132" y="557"/>
                  </a:lnTo>
                  <a:lnTo>
                    <a:pt x="1133" y="552"/>
                  </a:lnTo>
                  <a:lnTo>
                    <a:pt x="1136" y="548"/>
                  </a:lnTo>
                  <a:lnTo>
                    <a:pt x="1144" y="540"/>
                  </a:lnTo>
                  <a:lnTo>
                    <a:pt x="1156" y="534"/>
                  </a:lnTo>
                  <a:lnTo>
                    <a:pt x="1166" y="526"/>
                  </a:lnTo>
                  <a:lnTo>
                    <a:pt x="1176" y="518"/>
                  </a:lnTo>
                  <a:lnTo>
                    <a:pt x="1178" y="512"/>
                  </a:lnTo>
                  <a:lnTo>
                    <a:pt x="1180" y="508"/>
                  </a:lnTo>
                  <a:lnTo>
                    <a:pt x="1180" y="502"/>
                  </a:lnTo>
                  <a:lnTo>
                    <a:pt x="1180" y="497"/>
                  </a:lnTo>
                  <a:lnTo>
                    <a:pt x="1170" y="499"/>
                  </a:lnTo>
                  <a:lnTo>
                    <a:pt x="1161" y="504"/>
                  </a:lnTo>
                  <a:lnTo>
                    <a:pt x="1151" y="509"/>
                  </a:lnTo>
                  <a:lnTo>
                    <a:pt x="1143" y="516"/>
                  </a:lnTo>
                  <a:lnTo>
                    <a:pt x="1134" y="522"/>
                  </a:lnTo>
                  <a:lnTo>
                    <a:pt x="1126" y="529"/>
                  </a:lnTo>
                  <a:lnTo>
                    <a:pt x="1117" y="536"/>
                  </a:lnTo>
                  <a:lnTo>
                    <a:pt x="1108" y="543"/>
                  </a:lnTo>
                  <a:lnTo>
                    <a:pt x="1099" y="547"/>
                  </a:lnTo>
                  <a:lnTo>
                    <a:pt x="1090" y="553"/>
                  </a:lnTo>
                  <a:lnTo>
                    <a:pt x="1081" y="556"/>
                  </a:lnTo>
                  <a:lnTo>
                    <a:pt x="1073" y="561"/>
                  </a:lnTo>
                  <a:lnTo>
                    <a:pt x="1063" y="562"/>
                  </a:lnTo>
                  <a:lnTo>
                    <a:pt x="1054" y="562"/>
                  </a:lnTo>
                  <a:lnTo>
                    <a:pt x="1045" y="561"/>
                  </a:lnTo>
                  <a:lnTo>
                    <a:pt x="1036" y="557"/>
                  </a:lnTo>
                  <a:lnTo>
                    <a:pt x="1043" y="553"/>
                  </a:lnTo>
                  <a:lnTo>
                    <a:pt x="1051" y="552"/>
                  </a:lnTo>
                  <a:lnTo>
                    <a:pt x="1059" y="549"/>
                  </a:lnTo>
                  <a:lnTo>
                    <a:pt x="1068" y="549"/>
                  </a:lnTo>
                  <a:lnTo>
                    <a:pt x="1077" y="547"/>
                  </a:lnTo>
                  <a:lnTo>
                    <a:pt x="1086" y="545"/>
                  </a:lnTo>
                  <a:lnTo>
                    <a:pt x="1096" y="542"/>
                  </a:lnTo>
                  <a:lnTo>
                    <a:pt x="1105" y="538"/>
                  </a:lnTo>
                  <a:lnTo>
                    <a:pt x="1107" y="535"/>
                  </a:lnTo>
                  <a:lnTo>
                    <a:pt x="1111" y="529"/>
                  </a:lnTo>
                  <a:lnTo>
                    <a:pt x="1102" y="526"/>
                  </a:lnTo>
                  <a:lnTo>
                    <a:pt x="1093" y="525"/>
                  </a:lnTo>
                  <a:lnTo>
                    <a:pt x="1084" y="525"/>
                  </a:lnTo>
                  <a:lnTo>
                    <a:pt x="1077" y="525"/>
                  </a:lnTo>
                  <a:lnTo>
                    <a:pt x="1069" y="525"/>
                  </a:lnTo>
                  <a:lnTo>
                    <a:pt x="1061" y="525"/>
                  </a:lnTo>
                  <a:lnTo>
                    <a:pt x="1053" y="525"/>
                  </a:lnTo>
                  <a:lnTo>
                    <a:pt x="1046" y="526"/>
                  </a:lnTo>
                  <a:lnTo>
                    <a:pt x="1038" y="525"/>
                  </a:lnTo>
                  <a:lnTo>
                    <a:pt x="1030" y="525"/>
                  </a:lnTo>
                  <a:lnTo>
                    <a:pt x="1023" y="524"/>
                  </a:lnTo>
                  <a:lnTo>
                    <a:pt x="1016" y="524"/>
                  </a:lnTo>
                  <a:lnTo>
                    <a:pt x="1009" y="521"/>
                  </a:lnTo>
                  <a:lnTo>
                    <a:pt x="1002" y="519"/>
                  </a:lnTo>
                  <a:lnTo>
                    <a:pt x="995" y="516"/>
                  </a:lnTo>
                  <a:lnTo>
                    <a:pt x="988" y="512"/>
                  </a:lnTo>
                  <a:lnTo>
                    <a:pt x="990" y="506"/>
                  </a:lnTo>
                  <a:lnTo>
                    <a:pt x="995" y="502"/>
                  </a:lnTo>
                  <a:lnTo>
                    <a:pt x="1002" y="501"/>
                  </a:lnTo>
                  <a:lnTo>
                    <a:pt x="1009" y="501"/>
                  </a:lnTo>
                  <a:lnTo>
                    <a:pt x="1015" y="500"/>
                  </a:lnTo>
                  <a:lnTo>
                    <a:pt x="1022" y="500"/>
                  </a:lnTo>
                  <a:lnTo>
                    <a:pt x="1026" y="498"/>
                  </a:lnTo>
                  <a:lnTo>
                    <a:pt x="1031" y="493"/>
                  </a:lnTo>
                  <a:lnTo>
                    <a:pt x="1039" y="491"/>
                  </a:lnTo>
                  <a:lnTo>
                    <a:pt x="1051" y="489"/>
                  </a:lnTo>
                  <a:lnTo>
                    <a:pt x="1055" y="488"/>
                  </a:lnTo>
                  <a:lnTo>
                    <a:pt x="1062" y="486"/>
                  </a:lnTo>
                  <a:lnTo>
                    <a:pt x="1068" y="485"/>
                  </a:lnTo>
                  <a:lnTo>
                    <a:pt x="1075" y="484"/>
                  </a:lnTo>
                  <a:lnTo>
                    <a:pt x="1086" y="480"/>
                  </a:lnTo>
                  <a:lnTo>
                    <a:pt x="1098" y="475"/>
                  </a:lnTo>
                  <a:lnTo>
                    <a:pt x="1107" y="468"/>
                  </a:lnTo>
                  <a:lnTo>
                    <a:pt x="1114" y="462"/>
                  </a:lnTo>
                  <a:lnTo>
                    <a:pt x="1105" y="458"/>
                  </a:lnTo>
                  <a:lnTo>
                    <a:pt x="1097" y="456"/>
                  </a:lnTo>
                  <a:lnTo>
                    <a:pt x="1089" y="455"/>
                  </a:lnTo>
                  <a:lnTo>
                    <a:pt x="1082" y="455"/>
                  </a:lnTo>
                  <a:lnTo>
                    <a:pt x="1075" y="454"/>
                  </a:lnTo>
                  <a:lnTo>
                    <a:pt x="1068" y="454"/>
                  </a:lnTo>
                  <a:lnTo>
                    <a:pt x="1061" y="455"/>
                  </a:lnTo>
                  <a:lnTo>
                    <a:pt x="1054" y="457"/>
                  </a:lnTo>
                  <a:lnTo>
                    <a:pt x="1046" y="457"/>
                  </a:lnTo>
                  <a:lnTo>
                    <a:pt x="1039" y="459"/>
                  </a:lnTo>
                  <a:lnTo>
                    <a:pt x="1031" y="461"/>
                  </a:lnTo>
                  <a:lnTo>
                    <a:pt x="1024" y="463"/>
                  </a:lnTo>
                  <a:lnTo>
                    <a:pt x="1016" y="464"/>
                  </a:lnTo>
                  <a:lnTo>
                    <a:pt x="1009" y="466"/>
                  </a:lnTo>
                  <a:lnTo>
                    <a:pt x="1001" y="468"/>
                  </a:lnTo>
                  <a:lnTo>
                    <a:pt x="994" y="471"/>
                  </a:lnTo>
                  <a:lnTo>
                    <a:pt x="1000" y="466"/>
                  </a:lnTo>
                  <a:lnTo>
                    <a:pt x="1007" y="463"/>
                  </a:lnTo>
                  <a:lnTo>
                    <a:pt x="1014" y="461"/>
                  </a:lnTo>
                  <a:lnTo>
                    <a:pt x="1021" y="458"/>
                  </a:lnTo>
                  <a:lnTo>
                    <a:pt x="1027" y="455"/>
                  </a:lnTo>
                  <a:lnTo>
                    <a:pt x="1034" y="454"/>
                  </a:lnTo>
                  <a:lnTo>
                    <a:pt x="1041" y="450"/>
                  </a:lnTo>
                  <a:lnTo>
                    <a:pt x="1049" y="449"/>
                  </a:lnTo>
                  <a:lnTo>
                    <a:pt x="1055" y="446"/>
                  </a:lnTo>
                  <a:lnTo>
                    <a:pt x="1062" y="443"/>
                  </a:lnTo>
                  <a:lnTo>
                    <a:pt x="1068" y="439"/>
                  </a:lnTo>
                  <a:lnTo>
                    <a:pt x="1075" y="436"/>
                  </a:lnTo>
                  <a:lnTo>
                    <a:pt x="1085" y="427"/>
                  </a:lnTo>
                  <a:lnTo>
                    <a:pt x="1095" y="417"/>
                  </a:lnTo>
                  <a:lnTo>
                    <a:pt x="1088" y="416"/>
                  </a:lnTo>
                  <a:lnTo>
                    <a:pt x="1081" y="416"/>
                  </a:lnTo>
                  <a:lnTo>
                    <a:pt x="1074" y="416"/>
                  </a:lnTo>
                  <a:lnTo>
                    <a:pt x="1068" y="416"/>
                  </a:lnTo>
                  <a:lnTo>
                    <a:pt x="1056" y="417"/>
                  </a:lnTo>
                  <a:lnTo>
                    <a:pt x="1045" y="418"/>
                  </a:lnTo>
                  <a:lnTo>
                    <a:pt x="1032" y="419"/>
                  </a:lnTo>
                  <a:lnTo>
                    <a:pt x="1021" y="420"/>
                  </a:lnTo>
                  <a:lnTo>
                    <a:pt x="1014" y="420"/>
                  </a:lnTo>
                  <a:lnTo>
                    <a:pt x="1007" y="421"/>
                  </a:lnTo>
                  <a:lnTo>
                    <a:pt x="1000" y="421"/>
                  </a:lnTo>
                  <a:lnTo>
                    <a:pt x="994" y="422"/>
                  </a:lnTo>
                  <a:lnTo>
                    <a:pt x="1001" y="415"/>
                  </a:lnTo>
                  <a:lnTo>
                    <a:pt x="1011" y="410"/>
                  </a:lnTo>
                  <a:lnTo>
                    <a:pt x="1022" y="406"/>
                  </a:lnTo>
                  <a:lnTo>
                    <a:pt x="1032" y="403"/>
                  </a:lnTo>
                  <a:lnTo>
                    <a:pt x="1041" y="399"/>
                  </a:lnTo>
                  <a:lnTo>
                    <a:pt x="1048" y="392"/>
                  </a:lnTo>
                  <a:lnTo>
                    <a:pt x="1051" y="388"/>
                  </a:lnTo>
                  <a:lnTo>
                    <a:pt x="1053" y="383"/>
                  </a:lnTo>
                  <a:lnTo>
                    <a:pt x="1053" y="376"/>
                  </a:lnTo>
                  <a:lnTo>
                    <a:pt x="1054" y="371"/>
                  </a:lnTo>
                  <a:lnTo>
                    <a:pt x="1046" y="367"/>
                  </a:lnTo>
                  <a:lnTo>
                    <a:pt x="1039" y="367"/>
                  </a:lnTo>
                  <a:lnTo>
                    <a:pt x="1032" y="367"/>
                  </a:lnTo>
                  <a:lnTo>
                    <a:pt x="1025" y="368"/>
                  </a:lnTo>
                  <a:lnTo>
                    <a:pt x="1018" y="368"/>
                  </a:lnTo>
                  <a:lnTo>
                    <a:pt x="1011" y="371"/>
                  </a:lnTo>
                  <a:lnTo>
                    <a:pt x="1004" y="372"/>
                  </a:lnTo>
                  <a:lnTo>
                    <a:pt x="997" y="375"/>
                  </a:lnTo>
                  <a:lnTo>
                    <a:pt x="990" y="376"/>
                  </a:lnTo>
                  <a:lnTo>
                    <a:pt x="983" y="379"/>
                  </a:lnTo>
                  <a:lnTo>
                    <a:pt x="977" y="380"/>
                  </a:lnTo>
                  <a:lnTo>
                    <a:pt x="971" y="382"/>
                  </a:lnTo>
                  <a:lnTo>
                    <a:pt x="964" y="382"/>
                  </a:lnTo>
                  <a:lnTo>
                    <a:pt x="958" y="382"/>
                  </a:lnTo>
                  <a:lnTo>
                    <a:pt x="952" y="381"/>
                  </a:lnTo>
                  <a:lnTo>
                    <a:pt x="948" y="381"/>
                  </a:lnTo>
                  <a:lnTo>
                    <a:pt x="957" y="372"/>
                  </a:lnTo>
                  <a:lnTo>
                    <a:pt x="968" y="363"/>
                  </a:lnTo>
                  <a:lnTo>
                    <a:pt x="972" y="357"/>
                  </a:lnTo>
                  <a:lnTo>
                    <a:pt x="977" y="353"/>
                  </a:lnTo>
                  <a:lnTo>
                    <a:pt x="978" y="346"/>
                  </a:lnTo>
                  <a:lnTo>
                    <a:pt x="979" y="339"/>
                  </a:lnTo>
                  <a:lnTo>
                    <a:pt x="967" y="335"/>
                  </a:lnTo>
                  <a:lnTo>
                    <a:pt x="956" y="335"/>
                  </a:lnTo>
                  <a:lnTo>
                    <a:pt x="944" y="337"/>
                  </a:lnTo>
                  <a:lnTo>
                    <a:pt x="934" y="341"/>
                  </a:lnTo>
                  <a:lnTo>
                    <a:pt x="921" y="346"/>
                  </a:lnTo>
                  <a:lnTo>
                    <a:pt x="909" y="352"/>
                  </a:lnTo>
                  <a:lnTo>
                    <a:pt x="898" y="357"/>
                  </a:lnTo>
                  <a:lnTo>
                    <a:pt x="886" y="362"/>
                  </a:lnTo>
                  <a:lnTo>
                    <a:pt x="872" y="362"/>
                  </a:lnTo>
                  <a:lnTo>
                    <a:pt x="878" y="350"/>
                  </a:lnTo>
                  <a:lnTo>
                    <a:pt x="889" y="343"/>
                  </a:lnTo>
                  <a:lnTo>
                    <a:pt x="894" y="338"/>
                  </a:lnTo>
                  <a:lnTo>
                    <a:pt x="901" y="335"/>
                  </a:lnTo>
                  <a:lnTo>
                    <a:pt x="907" y="331"/>
                  </a:lnTo>
                  <a:lnTo>
                    <a:pt x="914" y="329"/>
                  </a:lnTo>
                  <a:lnTo>
                    <a:pt x="923" y="320"/>
                  </a:lnTo>
                  <a:lnTo>
                    <a:pt x="931" y="312"/>
                  </a:lnTo>
                  <a:lnTo>
                    <a:pt x="933" y="307"/>
                  </a:lnTo>
                  <a:lnTo>
                    <a:pt x="934" y="301"/>
                  </a:lnTo>
                  <a:lnTo>
                    <a:pt x="931" y="293"/>
                  </a:lnTo>
                  <a:lnTo>
                    <a:pt x="929" y="286"/>
                  </a:lnTo>
                  <a:lnTo>
                    <a:pt x="918" y="291"/>
                  </a:lnTo>
                  <a:lnTo>
                    <a:pt x="906" y="296"/>
                  </a:lnTo>
                  <a:lnTo>
                    <a:pt x="894" y="302"/>
                  </a:lnTo>
                  <a:lnTo>
                    <a:pt x="884" y="308"/>
                  </a:lnTo>
                  <a:lnTo>
                    <a:pt x="871" y="311"/>
                  </a:lnTo>
                  <a:lnTo>
                    <a:pt x="860" y="314"/>
                  </a:lnTo>
                  <a:lnTo>
                    <a:pt x="847" y="318"/>
                  </a:lnTo>
                  <a:lnTo>
                    <a:pt x="835" y="322"/>
                  </a:lnTo>
                  <a:lnTo>
                    <a:pt x="837" y="314"/>
                  </a:lnTo>
                  <a:lnTo>
                    <a:pt x="841" y="308"/>
                  </a:lnTo>
                  <a:lnTo>
                    <a:pt x="846" y="301"/>
                  </a:lnTo>
                  <a:lnTo>
                    <a:pt x="852" y="295"/>
                  </a:lnTo>
                  <a:lnTo>
                    <a:pt x="855" y="289"/>
                  </a:lnTo>
                  <a:lnTo>
                    <a:pt x="859" y="283"/>
                  </a:lnTo>
                  <a:lnTo>
                    <a:pt x="859" y="275"/>
                  </a:lnTo>
                  <a:lnTo>
                    <a:pt x="855" y="268"/>
                  </a:lnTo>
                  <a:lnTo>
                    <a:pt x="843" y="271"/>
                  </a:lnTo>
                  <a:lnTo>
                    <a:pt x="833" y="275"/>
                  </a:lnTo>
                  <a:lnTo>
                    <a:pt x="824" y="281"/>
                  </a:lnTo>
                  <a:lnTo>
                    <a:pt x="816" y="286"/>
                  </a:lnTo>
                  <a:lnTo>
                    <a:pt x="805" y="291"/>
                  </a:lnTo>
                  <a:lnTo>
                    <a:pt x="796" y="296"/>
                  </a:lnTo>
                  <a:lnTo>
                    <a:pt x="786" y="300"/>
                  </a:lnTo>
                  <a:lnTo>
                    <a:pt x="776" y="303"/>
                  </a:lnTo>
                  <a:lnTo>
                    <a:pt x="774" y="294"/>
                  </a:lnTo>
                  <a:lnTo>
                    <a:pt x="774" y="285"/>
                  </a:lnTo>
                  <a:lnTo>
                    <a:pt x="774" y="275"/>
                  </a:lnTo>
                  <a:lnTo>
                    <a:pt x="775" y="265"/>
                  </a:lnTo>
                  <a:lnTo>
                    <a:pt x="774" y="254"/>
                  </a:lnTo>
                  <a:lnTo>
                    <a:pt x="773" y="244"/>
                  </a:lnTo>
                  <a:lnTo>
                    <a:pt x="769" y="234"/>
                  </a:lnTo>
                  <a:lnTo>
                    <a:pt x="766" y="227"/>
                  </a:lnTo>
                  <a:lnTo>
                    <a:pt x="716" y="272"/>
                  </a:lnTo>
                  <a:lnTo>
                    <a:pt x="714" y="259"/>
                  </a:lnTo>
                  <a:lnTo>
                    <a:pt x="710" y="249"/>
                  </a:lnTo>
                  <a:lnTo>
                    <a:pt x="705" y="239"/>
                  </a:lnTo>
                  <a:lnTo>
                    <a:pt x="697" y="232"/>
                  </a:lnTo>
                  <a:lnTo>
                    <a:pt x="673" y="245"/>
                  </a:lnTo>
                  <a:lnTo>
                    <a:pt x="666" y="235"/>
                  </a:lnTo>
                  <a:lnTo>
                    <a:pt x="659" y="225"/>
                  </a:lnTo>
                  <a:lnTo>
                    <a:pt x="653" y="214"/>
                  </a:lnTo>
                  <a:lnTo>
                    <a:pt x="646" y="207"/>
                  </a:lnTo>
                  <a:lnTo>
                    <a:pt x="637" y="198"/>
                  </a:lnTo>
                  <a:lnTo>
                    <a:pt x="631" y="190"/>
                  </a:lnTo>
                  <a:lnTo>
                    <a:pt x="622" y="182"/>
                  </a:lnTo>
                  <a:lnTo>
                    <a:pt x="614" y="175"/>
                  </a:lnTo>
                  <a:lnTo>
                    <a:pt x="604" y="168"/>
                  </a:lnTo>
                  <a:lnTo>
                    <a:pt x="595" y="162"/>
                  </a:lnTo>
                  <a:lnTo>
                    <a:pt x="585" y="156"/>
                  </a:lnTo>
                  <a:lnTo>
                    <a:pt x="576" y="151"/>
                  </a:lnTo>
                  <a:lnTo>
                    <a:pt x="566" y="146"/>
                  </a:lnTo>
                  <a:lnTo>
                    <a:pt x="555" y="141"/>
                  </a:lnTo>
                  <a:lnTo>
                    <a:pt x="545" y="138"/>
                  </a:lnTo>
                  <a:lnTo>
                    <a:pt x="535" y="136"/>
                  </a:lnTo>
                  <a:lnTo>
                    <a:pt x="530" y="141"/>
                  </a:lnTo>
                  <a:lnTo>
                    <a:pt x="594" y="196"/>
                  </a:lnTo>
                  <a:lnTo>
                    <a:pt x="585" y="196"/>
                  </a:lnTo>
                  <a:lnTo>
                    <a:pt x="578" y="196"/>
                  </a:lnTo>
                  <a:lnTo>
                    <a:pt x="572" y="196"/>
                  </a:lnTo>
                  <a:lnTo>
                    <a:pt x="565" y="198"/>
                  </a:lnTo>
                  <a:lnTo>
                    <a:pt x="552" y="200"/>
                  </a:lnTo>
                  <a:lnTo>
                    <a:pt x="540" y="203"/>
                  </a:lnTo>
                  <a:lnTo>
                    <a:pt x="529" y="205"/>
                  </a:lnTo>
                  <a:lnTo>
                    <a:pt x="517" y="210"/>
                  </a:lnTo>
                  <a:lnTo>
                    <a:pt x="510" y="212"/>
                  </a:lnTo>
                  <a:lnTo>
                    <a:pt x="504" y="216"/>
                  </a:lnTo>
                  <a:lnTo>
                    <a:pt x="497" y="219"/>
                  </a:lnTo>
                  <a:lnTo>
                    <a:pt x="492" y="222"/>
                  </a:lnTo>
                  <a:lnTo>
                    <a:pt x="499" y="219"/>
                  </a:lnTo>
                  <a:lnTo>
                    <a:pt x="506" y="218"/>
                  </a:lnTo>
                  <a:lnTo>
                    <a:pt x="513" y="218"/>
                  </a:lnTo>
                  <a:lnTo>
                    <a:pt x="521" y="218"/>
                  </a:lnTo>
                  <a:lnTo>
                    <a:pt x="528" y="217"/>
                  </a:lnTo>
                  <a:lnTo>
                    <a:pt x="535" y="217"/>
                  </a:lnTo>
                  <a:lnTo>
                    <a:pt x="543" y="217"/>
                  </a:lnTo>
                  <a:lnTo>
                    <a:pt x="551" y="218"/>
                  </a:lnTo>
                  <a:lnTo>
                    <a:pt x="558" y="217"/>
                  </a:lnTo>
                  <a:lnTo>
                    <a:pt x="566" y="217"/>
                  </a:lnTo>
                  <a:lnTo>
                    <a:pt x="573" y="217"/>
                  </a:lnTo>
                  <a:lnTo>
                    <a:pt x="581" y="217"/>
                  </a:lnTo>
                  <a:lnTo>
                    <a:pt x="587" y="214"/>
                  </a:lnTo>
                  <a:lnTo>
                    <a:pt x="594" y="213"/>
                  </a:lnTo>
                  <a:lnTo>
                    <a:pt x="600" y="211"/>
                  </a:lnTo>
                  <a:lnTo>
                    <a:pt x="607" y="210"/>
                  </a:lnTo>
                  <a:lnTo>
                    <a:pt x="607" y="214"/>
                  </a:lnTo>
                  <a:lnTo>
                    <a:pt x="607" y="221"/>
                  </a:lnTo>
                  <a:lnTo>
                    <a:pt x="609" y="227"/>
                  </a:lnTo>
                  <a:lnTo>
                    <a:pt x="613" y="232"/>
                  </a:lnTo>
                  <a:lnTo>
                    <a:pt x="604" y="236"/>
                  </a:lnTo>
                  <a:lnTo>
                    <a:pt x="596" y="240"/>
                  </a:lnTo>
                  <a:lnTo>
                    <a:pt x="587" y="244"/>
                  </a:lnTo>
                  <a:lnTo>
                    <a:pt x="578" y="247"/>
                  </a:lnTo>
                  <a:lnTo>
                    <a:pt x="570" y="249"/>
                  </a:lnTo>
                  <a:lnTo>
                    <a:pt x="562" y="252"/>
                  </a:lnTo>
                  <a:lnTo>
                    <a:pt x="555" y="254"/>
                  </a:lnTo>
                  <a:lnTo>
                    <a:pt x="548" y="257"/>
                  </a:lnTo>
                  <a:lnTo>
                    <a:pt x="540" y="259"/>
                  </a:lnTo>
                  <a:lnTo>
                    <a:pt x="533" y="263"/>
                  </a:lnTo>
                  <a:lnTo>
                    <a:pt x="526" y="266"/>
                  </a:lnTo>
                  <a:lnTo>
                    <a:pt x="521" y="272"/>
                  </a:lnTo>
                  <a:lnTo>
                    <a:pt x="514" y="276"/>
                  </a:lnTo>
                  <a:lnTo>
                    <a:pt x="508" y="284"/>
                  </a:lnTo>
                  <a:lnTo>
                    <a:pt x="502" y="292"/>
                  </a:lnTo>
                  <a:lnTo>
                    <a:pt x="497" y="303"/>
                  </a:lnTo>
                  <a:lnTo>
                    <a:pt x="508" y="303"/>
                  </a:lnTo>
                  <a:lnTo>
                    <a:pt x="517" y="296"/>
                  </a:lnTo>
                  <a:lnTo>
                    <a:pt x="521" y="291"/>
                  </a:lnTo>
                  <a:lnTo>
                    <a:pt x="525" y="286"/>
                  </a:lnTo>
                  <a:lnTo>
                    <a:pt x="531" y="283"/>
                  </a:lnTo>
                  <a:lnTo>
                    <a:pt x="538" y="281"/>
                  </a:lnTo>
                  <a:lnTo>
                    <a:pt x="547" y="274"/>
                  </a:lnTo>
                  <a:lnTo>
                    <a:pt x="558" y="270"/>
                  </a:lnTo>
                  <a:lnTo>
                    <a:pt x="569" y="265"/>
                  </a:lnTo>
                  <a:lnTo>
                    <a:pt x="582" y="263"/>
                  </a:lnTo>
                  <a:lnTo>
                    <a:pt x="592" y="259"/>
                  </a:lnTo>
                  <a:lnTo>
                    <a:pt x="604" y="258"/>
                  </a:lnTo>
                  <a:lnTo>
                    <a:pt x="616" y="258"/>
                  </a:lnTo>
                  <a:lnTo>
                    <a:pt x="627" y="258"/>
                  </a:lnTo>
                  <a:lnTo>
                    <a:pt x="617" y="264"/>
                  </a:lnTo>
                  <a:lnTo>
                    <a:pt x="606" y="271"/>
                  </a:lnTo>
                  <a:lnTo>
                    <a:pt x="595" y="277"/>
                  </a:lnTo>
                  <a:lnTo>
                    <a:pt x="584" y="284"/>
                  </a:lnTo>
                  <a:lnTo>
                    <a:pt x="573" y="291"/>
                  </a:lnTo>
                  <a:lnTo>
                    <a:pt x="562" y="300"/>
                  </a:lnTo>
                  <a:lnTo>
                    <a:pt x="558" y="304"/>
                  </a:lnTo>
                  <a:lnTo>
                    <a:pt x="553" y="310"/>
                  </a:lnTo>
                  <a:lnTo>
                    <a:pt x="550" y="316"/>
                  </a:lnTo>
                  <a:lnTo>
                    <a:pt x="547" y="322"/>
                  </a:lnTo>
                  <a:lnTo>
                    <a:pt x="558" y="321"/>
                  </a:lnTo>
                  <a:lnTo>
                    <a:pt x="568" y="319"/>
                  </a:lnTo>
                  <a:lnTo>
                    <a:pt x="578" y="312"/>
                  </a:lnTo>
                  <a:lnTo>
                    <a:pt x="590" y="307"/>
                  </a:lnTo>
                  <a:lnTo>
                    <a:pt x="600" y="299"/>
                  </a:lnTo>
                  <a:lnTo>
                    <a:pt x="611" y="293"/>
                  </a:lnTo>
                  <a:lnTo>
                    <a:pt x="617" y="290"/>
                  </a:lnTo>
                  <a:lnTo>
                    <a:pt x="622" y="287"/>
                  </a:lnTo>
                  <a:lnTo>
                    <a:pt x="629" y="286"/>
                  </a:lnTo>
                  <a:lnTo>
                    <a:pt x="636" y="286"/>
                  </a:lnTo>
                  <a:lnTo>
                    <a:pt x="643" y="283"/>
                  </a:lnTo>
                  <a:lnTo>
                    <a:pt x="653" y="279"/>
                  </a:lnTo>
                  <a:lnTo>
                    <a:pt x="656" y="276"/>
                  </a:lnTo>
                  <a:lnTo>
                    <a:pt x="661" y="277"/>
                  </a:lnTo>
                  <a:lnTo>
                    <a:pt x="665" y="280"/>
                  </a:lnTo>
                  <a:lnTo>
                    <a:pt x="670" y="286"/>
                  </a:lnTo>
                  <a:lnTo>
                    <a:pt x="664" y="295"/>
                  </a:lnTo>
                  <a:lnTo>
                    <a:pt x="656" y="304"/>
                  </a:lnTo>
                  <a:lnTo>
                    <a:pt x="650" y="308"/>
                  </a:lnTo>
                  <a:lnTo>
                    <a:pt x="644" y="311"/>
                  </a:lnTo>
                  <a:lnTo>
                    <a:pt x="637" y="314"/>
                  </a:lnTo>
                  <a:lnTo>
                    <a:pt x="633" y="319"/>
                  </a:lnTo>
                  <a:lnTo>
                    <a:pt x="621" y="326"/>
                  </a:lnTo>
                  <a:lnTo>
                    <a:pt x="614" y="335"/>
                  </a:lnTo>
                  <a:lnTo>
                    <a:pt x="611" y="338"/>
                  </a:lnTo>
                  <a:lnTo>
                    <a:pt x="612" y="345"/>
                  </a:lnTo>
                  <a:lnTo>
                    <a:pt x="612" y="350"/>
                  </a:lnTo>
                  <a:lnTo>
                    <a:pt x="617" y="358"/>
                  </a:lnTo>
                  <a:lnTo>
                    <a:pt x="627" y="349"/>
                  </a:lnTo>
                  <a:lnTo>
                    <a:pt x="640" y="340"/>
                  </a:lnTo>
                  <a:lnTo>
                    <a:pt x="651" y="331"/>
                  </a:lnTo>
                  <a:lnTo>
                    <a:pt x="664" y="325"/>
                  </a:lnTo>
                  <a:lnTo>
                    <a:pt x="670" y="320"/>
                  </a:lnTo>
                  <a:lnTo>
                    <a:pt x="677" y="318"/>
                  </a:lnTo>
                  <a:lnTo>
                    <a:pt x="683" y="314"/>
                  </a:lnTo>
                  <a:lnTo>
                    <a:pt x="690" y="314"/>
                  </a:lnTo>
                  <a:lnTo>
                    <a:pt x="695" y="314"/>
                  </a:lnTo>
                  <a:lnTo>
                    <a:pt x="702" y="316"/>
                  </a:lnTo>
                  <a:lnTo>
                    <a:pt x="709" y="318"/>
                  </a:lnTo>
                  <a:lnTo>
                    <a:pt x="716" y="322"/>
                  </a:lnTo>
                  <a:lnTo>
                    <a:pt x="722" y="318"/>
                  </a:lnTo>
                  <a:lnTo>
                    <a:pt x="727" y="312"/>
                  </a:lnTo>
                  <a:lnTo>
                    <a:pt x="729" y="305"/>
                  </a:lnTo>
                  <a:lnTo>
                    <a:pt x="734" y="300"/>
                  </a:lnTo>
                  <a:lnTo>
                    <a:pt x="746" y="300"/>
                  </a:lnTo>
                  <a:lnTo>
                    <a:pt x="744" y="308"/>
                  </a:lnTo>
                  <a:lnTo>
                    <a:pt x="742" y="316"/>
                  </a:lnTo>
                  <a:lnTo>
                    <a:pt x="737" y="322"/>
                  </a:lnTo>
                  <a:lnTo>
                    <a:pt x="732" y="329"/>
                  </a:lnTo>
                  <a:lnTo>
                    <a:pt x="725" y="335"/>
                  </a:lnTo>
                  <a:lnTo>
                    <a:pt x="720" y="340"/>
                  </a:lnTo>
                  <a:lnTo>
                    <a:pt x="713" y="346"/>
                  </a:lnTo>
                  <a:lnTo>
                    <a:pt x="706" y="353"/>
                  </a:lnTo>
                  <a:lnTo>
                    <a:pt x="698" y="357"/>
                  </a:lnTo>
                  <a:lnTo>
                    <a:pt x="690" y="363"/>
                  </a:lnTo>
                  <a:lnTo>
                    <a:pt x="683" y="367"/>
                  </a:lnTo>
                  <a:lnTo>
                    <a:pt x="677" y="374"/>
                  </a:lnTo>
                  <a:lnTo>
                    <a:pt x="670" y="381"/>
                  </a:lnTo>
                  <a:lnTo>
                    <a:pt x="665" y="388"/>
                  </a:lnTo>
                  <a:lnTo>
                    <a:pt x="661" y="394"/>
                  </a:lnTo>
                  <a:lnTo>
                    <a:pt x="659" y="403"/>
                  </a:lnTo>
                  <a:lnTo>
                    <a:pt x="663" y="406"/>
                  </a:lnTo>
                  <a:lnTo>
                    <a:pt x="668" y="410"/>
                  </a:lnTo>
                  <a:lnTo>
                    <a:pt x="671" y="412"/>
                  </a:lnTo>
                  <a:lnTo>
                    <a:pt x="677" y="412"/>
                  </a:lnTo>
                  <a:lnTo>
                    <a:pt x="687" y="400"/>
                  </a:lnTo>
                  <a:lnTo>
                    <a:pt x="698" y="389"/>
                  </a:lnTo>
                  <a:lnTo>
                    <a:pt x="703" y="383"/>
                  </a:lnTo>
                  <a:lnTo>
                    <a:pt x="709" y="379"/>
                  </a:lnTo>
                  <a:lnTo>
                    <a:pt x="716" y="373"/>
                  </a:lnTo>
                  <a:lnTo>
                    <a:pt x="723" y="370"/>
                  </a:lnTo>
                  <a:lnTo>
                    <a:pt x="729" y="364"/>
                  </a:lnTo>
                  <a:lnTo>
                    <a:pt x="736" y="359"/>
                  </a:lnTo>
                  <a:lnTo>
                    <a:pt x="742" y="355"/>
                  </a:lnTo>
                  <a:lnTo>
                    <a:pt x="749" y="352"/>
                  </a:lnTo>
                  <a:lnTo>
                    <a:pt x="756" y="348"/>
                  </a:lnTo>
                  <a:lnTo>
                    <a:pt x="762" y="345"/>
                  </a:lnTo>
                  <a:lnTo>
                    <a:pt x="769" y="341"/>
                  </a:lnTo>
                  <a:lnTo>
                    <a:pt x="776" y="339"/>
                  </a:lnTo>
                  <a:lnTo>
                    <a:pt x="799" y="322"/>
                  </a:lnTo>
                  <a:lnTo>
                    <a:pt x="799" y="331"/>
                  </a:lnTo>
                  <a:lnTo>
                    <a:pt x="797" y="340"/>
                  </a:lnTo>
                  <a:lnTo>
                    <a:pt x="794" y="348"/>
                  </a:lnTo>
                  <a:lnTo>
                    <a:pt x="788" y="357"/>
                  </a:lnTo>
                  <a:lnTo>
                    <a:pt x="780" y="364"/>
                  </a:lnTo>
                  <a:lnTo>
                    <a:pt x="772" y="372"/>
                  </a:lnTo>
                  <a:lnTo>
                    <a:pt x="762" y="380"/>
                  </a:lnTo>
                  <a:lnTo>
                    <a:pt x="754" y="388"/>
                  </a:lnTo>
                  <a:lnTo>
                    <a:pt x="744" y="394"/>
                  </a:lnTo>
                  <a:lnTo>
                    <a:pt x="736" y="401"/>
                  </a:lnTo>
                  <a:lnTo>
                    <a:pt x="729" y="409"/>
                  </a:lnTo>
                  <a:lnTo>
                    <a:pt x="723" y="418"/>
                  </a:lnTo>
                  <a:lnTo>
                    <a:pt x="718" y="426"/>
                  </a:lnTo>
                  <a:lnTo>
                    <a:pt x="717" y="436"/>
                  </a:lnTo>
                  <a:lnTo>
                    <a:pt x="718" y="445"/>
                  </a:lnTo>
                  <a:lnTo>
                    <a:pt x="723" y="457"/>
                  </a:lnTo>
                  <a:lnTo>
                    <a:pt x="729" y="452"/>
                  </a:lnTo>
                  <a:lnTo>
                    <a:pt x="735" y="446"/>
                  </a:lnTo>
                  <a:lnTo>
                    <a:pt x="740" y="439"/>
                  </a:lnTo>
                  <a:lnTo>
                    <a:pt x="747" y="432"/>
                  </a:lnTo>
                  <a:lnTo>
                    <a:pt x="752" y="425"/>
                  </a:lnTo>
                  <a:lnTo>
                    <a:pt x="757" y="418"/>
                  </a:lnTo>
                  <a:lnTo>
                    <a:pt x="761" y="410"/>
                  </a:lnTo>
                  <a:lnTo>
                    <a:pt x="766" y="403"/>
                  </a:lnTo>
                  <a:lnTo>
                    <a:pt x="771" y="407"/>
                  </a:lnTo>
                  <a:lnTo>
                    <a:pt x="778" y="400"/>
                  </a:lnTo>
                  <a:lnTo>
                    <a:pt x="784" y="393"/>
                  </a:lnTo>
                  <a:lnTo>
                    <a:pt x="791" y="384"/>
                  </a:lnTo>
                  <a:lnTo>
                    <a:pt x="798" y="376"/>
                  </a:lnTo>
                  <a:lnTo>
                    <a:pt x="805" y="367"/>
                  </a:lnTo>
                  <a:lnTo>
                    <a:pt x="813" y="362"/>
                  </a:lnTo>
                  <a:lnTo>
                    <a:pt x="817" y="358"/>
                  </a:lnTo>
                  <a:lnTo>
                    <a:pt x="823" y="358"/>
                  </a:lnTo>
                  <a:lnTo>
                    <a:pt x="828" y="357"/>
                  </a:lnTo>
                  <a:lnTo>
                    <a:pt x="835" y="358"/>
                  </a:lnTo>
                  <a:lnTo>
                    <a:pt x="827" y="367"/>
                  </a:lnTo>
                  <a:lnTo>
                    <a:pt x="824" y="380"/>
                  </a:lnTo>
                  <a:lnTo>
                    <a:pt x="820" y="391"/>
                  </a:lnTo>
                  <a:lnTo>
                    <a:pt x="817" y="403"/>
                  </a:lnTo>
                  <a:lnTo>
                    <a:pt x="810" y="410"/>
                  </a:lnTo>
                  <a:lnTo>
                    <a:pt x="803" y="418"/>
                  </a:lnTo>
                  <a:lnTo>
                    <a:pt x="796" y="426"/>
                  </a:lnTo>
                  <a:lnTo>
                    <a:pt x="789" y="435"/>
                  </a:lnTo>
                  <a:lnTo>
                    <a:pt x="782" y="443"/>
                  </a:lnTo>
                  <a:lnTo>
                    <a:pt x="776" y="452"/>
                  </a:lnTo>
                  <a:lnTo>
                    <a:pt x="771" y="461"/>
                  </a:lnTo>
                  <a:lnTo>
                    <a:pt x="765" y="470"/>
                  </a:lnTo>
                  <a:lnTo>
                    <a:pt x="758" y="476"/>
                  </a:lnTo>
                  <a:lnTo>
                    <a:pt x="751" y="485"/>
                  </a:lnTo>
                  <a:lnTo>
                    <a:pt x="744" y="492"/>
                  </a:lnTo>
                  <a:lnTo>
                    <a:pt x="738" y="501"/>
                  </a:lnTo>
                  <a:lnTo>
                    <a:pt x="731" y="508"/>
                  </a:lnTo>
                  <a:lnTo>
                    <a:pt x="724" y="515"/>
                  </a:lnTo>
                  <a:lnTo>
                    <a:pt x="717" y="521"/>
                  </a:lnTo>
                  <a:lnTo>
                    <a:pt x="710" y="529"/>
                  </a:lnTo>
                  <a:lnTo>
                    <a:pt x="709" y="517"/>
                  </a:lnTo>
                  <a:lnTo>
                    <a:pt x="715" y="507"/>
                  </a:lnTo>
                  <a:lnTo>
                    <a:pt x="722" y="497"/>
                  </a:lnTo>
                  <a:lnTo>
                    <a:pt x="731" y="488"/>
                  </a:lnTo>
                  <a:lnTo>
                    <a:pt x="739" y="477"/>
                  </a:lnTo>
                  <a:lnTo>
                    <a:pt x="746" y="467"/>
                  </a:lnTo>
                  <a:lnTo>
                    <a:pt x="749" y="456"/>
                  </a:lnTo>
                  <a:lnTo>
                    <a:pt x="746" y="445"/>
                  </a:lnTo>
                  <a:lnTo>
                    <a:pt x="683" y="512"/>
                  </a:lnTo>
                  <a:lnTo>
                    <a:pt x="678" y="507"/>
                  </a:lnTo>
                  <a:lnTo>
                    <a:pt x="673" y="506"/>
                  </a:lnTo>
                  <a:lnTo>
                    <a:pt x="668" y="507"/>
                  </a:lnTo>
                  <a:lnTo>
                    <a:pt x="664" y="507"/>
                  </a:lnTo>
                  <a:lnTo>
                    <a:pt x="665" y="498"/>
                  </a:lnTo>
                  <a:lnTo>
                    <a:pt x="670" y="490"/>
                  </a:lnTo>
                  <a:lnTo>
                    <a:pt x="677" y="481"/>
                  </a:lnTo>
                  <a:lnTo>
                    <a:pt x="684" y="473"/>
                  </a:lnTo>
                  <a:lnTo>
                    <a:pt x="690" y="464"/>
                  </a:lnTo>
                  <a:lnTo>
                    <a:pt x="693" y="456"/>
                  </a:lnTo>
                  <a:lnTo>
                    <a:pt x="692" y="447"/>
                  </a:lnTo>
                  <a:lnTo>
                    <a:pt x="687" y="439"/>
                  </a:lnTo>
                  <a:lnTo>
                    <a:pt x="677" y="445"/>
                  </a:lnTo>
                  <a:lnTo>
                    <a:pt x="666" y="454"/>
                  </a:lnTo>
                  <a:lnTo>
                    <a:pt x="658" y="464"/>
                  </a:lnTo>
                  <a:lnTo>
                    <a:pt x="651" y="474"/>
                  </a:lnTo>
                  <a:lnTo>
                    <a:pt x="644" y="486"/>
                  </a:lnTo>
                  <a:lnTo>
                    <a:pt x="636" y="497"/>
                  </a:lnTo>
                  <a:lnTo>
                    <a:pt x="629" y="509"/>
                  </a:lnTo>
                  <a:lnTo>
                    <a:pt x="622" y="520"/>
                  </a:lnTo>
                  <a:lnTo>
                    <a:pt x="617" y="533"/>
                  </a:lnTo>
                  <a:lnTo>
                    <a:pt x="609" y="543"/>
                  </a:lnTo>
                  <a:lnTo>
                    <a:pt x="602" y="554"/>
                  </a:lnTo>
                  <a:lnTo>
                    <a:pt x="594" y="564"/>
                  </a:lnTo>
                  <a:lnTo>
                    <a:pt x="587" y="574"/>
                  </a:lnTo>
                  <a:lnTo>
                    <a:pt x="577" y="583"/>
                  </a:lnTo>
                  <a:lnTo>
                    <a:pt x="568" y="591"/>
                  </a:lnTo>
                  <a:lnTo>
                    <a:pt x="558" y="598"/>
                  </a:lnTo>
                  <a:lnTo>
                    <a:pt x="547" y="606"/>
                  </a:lnTo>
                  <a:lnTo>
                    <a:pt x="550" y="594"/>
                  </a:lnTo>
                  <a:lnTo>
                    <a:pt x="554" y="583"/>
                  </a:lnTo>
                  <a:lnTo>
                    <a:pt x="560" y="573"/>
                  </a:lnTo>
                  <a:lnTo>
                    <a:pt x="567" y="563"/>
                  </a:lnTo>
                  <a:lnTo>
                    <a:pt x="573" y="553"/>
                  </a:lnTo>
                  <a:lnTo>
                    <a:pt x="580" y="544"/>
                  </a:lnTo>
                  <a:lnTo>
                    <a:pt x="587" y="534"/>
                  </a:lnTo>
                  <a:lnTo>
                    <a:pt x="594" y="525"/>
                  </a:lnTo>
                  <a:lnTo>
                    <a:pt x="599" y="515"/>
                  </a:lnTo>
                  <a:lnTo>
                    <a:pt x="606" y="504"/>
                  </a:lnTo>
                  <a:lnTo>
                    <a:pt x="611" y="494"/>
                  </a:lnTo>
                  <a:lnTo>
                    <a:pt x="617" y="485"/>
                  </a:lnTo>
                  <a:lnTo>
                    <a:pt x="620" y="475"/>
                  </a:lnTo>
                  <a:lnTo>
                    <a:pt x="624" y="465"/>
                  </a:lnTo>
                  <a:lnTo>
                    <a:pt x="626" y="455"/>
                  </a:lnTo>
                  <a:lnTo>
                    <a:pt x="627" y="445"/>
                  </a:lnTo>
                  <a:lnTo>
                    <a:pt x="616" y="455"/>
                  </a:lnTo>
                  <a:lnTo>
                    <a:pt x="605" y="466"/>
                  </a:lnTo>
                  <a:lnTo>
                    <a:pt x="599" y="472"/>
                  </a:lnTo>
                  <a:lnTo>
                    <a:pt x="595" y="479"/>
                  </a:lnTo>
                  <a:lnTo>
                    <a:pt x="590" y="485"/>
                  </a:lnTo>
                  <a:lnTo>
                    <a:pt x="587" y="492"/>
                  </a:lnTo>
                  <a:lnTo>
                    <a:pt x="582" y="499"/>
                  </a:lnTo>
                  <a:lnTo>
                    <a:pt x="577" y="506"/>
                  </a:lnTo>
                  <a:lnTo>
                    <a:pt x="573" y="512"/>
                  </a:lnTo>
                  <a:lnTo>
                    <a:pt x="569" y="519"/>
                  </a:lnTo>
                  <a:lnTo>
                    <a:pt x="566" y="526"/>
                  </a:lnTo>
                  <a:lnTo>
                    <a:pt x="562" y="533"/>
                  </a:lnTo>
                  <a:lnTo>
                    <a:pt x="559" y="539"/>
                  </a:lnTo>
                  <a:lnTo>
                    <a:pt x="555" y="547"/>
                  </a:lnTo>
                  <a:lnTo>
                    <a:pt x="552" y="554"/>
                  </a:lnTo>
                  <a:lnTo>
                    <a:pt x="548" y="561"/>
                  </a:lnTo>
                  <a:lnTo>
                    <a:pt x="545" y="567"/>
                  </a:lnTo>
                  <a:lnTo>
                    <a:pt x="541" y="574"/>
                  </a:lnTo>
                  <a:lnTo>
                    <a:pt x="538" y="581"/>
                  </a:lnTo>
                  <a:lnTo>
                    <a:pt x="535" y="588"/>
                  </a:lnTo>
                  <a:lnTo>
                    <a:pt x="531" y="594"/>
                  </a:lnTo>
                  <a:lnTo>
                    <a:pt x="528" y="602"/>
                  </a:lnTo>
                  <a:lnTo>
                    <a:pt x="523" y="608"/>
                  </a:lnTo>
                  <a:lnTo>
                    <a:pt x="519" y="615"/>
                  </a:lnTo>
                  <a:lnTo>
                    <a:pt x="516" y="621"/>
                  </a:lnTo>
                  <a:lnTo>
                    <a:pt x="513" y="628"/>
                  </a:lnTo>
                  <a:lnTo>
                    <a:pt x="508" y="635"/>
                  </a:lnTo>
                  <a:lnTo>
                    <a:pt x="504" y="642"/>
                  </a:lnTo>
                  <a:lnTo>
                    <a:pt x="501" y="648"/>
                  </a:lnTo>
                  <a:lnTo>
                    <a:pt x="497" y="655"/>
                  </a:lnTo>
                  <a:lnTo>
                    <a:pt x="499" y="652"/>
                  </a:lnTo>
                  <a:lnTo>
                    <a:pt x="501" y="648"/>
                  </a:lnTo>
                  <a:lnTo>
                    <a:pt x="502" y="643"/>
                  </a:lnTo>
                  <a:lnTo>
                    <a:pt x="504" y="637"/>
                  </a:lnTo>
                  <a:lnTo>
                    <a:pt x="506" y="629"/>
                  </a:lnTo>
                  <a:lnTo>
                    <a:pt x="507" y="622"/>
                  </a:lnTo>
                  <a:lnTo>
                    <a:pt x="507" y="616"/>
                  </a:lnTo>
                  <a:lnTo>
                    <a:pt x="507" y="610"/>
                  </a:lnTo>
                  <a:lnTo>
                    <a:pt x="499" y="607"/>
                  </a:lnTo>
                  <a:lnTo>
                    <a:pt x="494" y="608"/>
                  </a:lnTo>
                  <a:lnTo>
                    <a:pt x="488" y="610"/>
                  </a:lnTo>
                  <a:lnTo>
                    <a:pt x="485" y="615"/>
                  </a:lnTo>
                  <a:lnTo>
                    <a:pt x="477" y="625"/>
                  </a:lnTo>
                  <a:lnTo>
                    <a:pt x="469" y="633"/>
                  </a:lnTo>
                  <a:lnTo>
                    <a:pt x="474" y="624"/>
                  </a:lnTo>
                  <a:lnTo>
                    <a:pt x="481" y="615"/>
                  </a:lnTo>
                  <a:lnTo>
                    <a:pt x="487" y="606"/>
                  </a:lnTo>
                  <a:lnTo>
                    <a:pt x="493" y="597"/>
                  </a:lnTo>
                  <a:lnTo>
                    <a:pt x="497" y="588"/>
                  </a:lnTo>
                  <a:lnTo>
                    <a:pt x="503" y="579"/>
                  </a:lnTo>
                  <a:lnTo>
                    <a:pt x="509" y="570"/>
                  </a:lnTo>
                  <a:lnTo>
                    <a:pt x="515" y="562"/>
                  </a:lnTo>
                  <a:lnTo>
                    <a:pt x="519" y="552"/>
                  </a:lnTo>
                  <a:lnTo>
                    <a:pt x="525" y="543"/>
                  </a:lnTo>
                  <a:lnTo>
                    <a:pt x="530" y="534"/>
                  </a:lnTo>
                  <a:lnTo>
                    <a:pt x="537" y="526"/>
                  </a:lnTo>
                  <a:lnTo>
                    <a:pt x="543" y="516"/>
                  </a:lnTo>
                  <a:lnTo>
                    <a:pt x="550" y="508"/>
                  </a:lnTo>
                  <a:lnTo>
                    <a:pt x="558" y="500"/>
                  </a:lnTo>
                  <a:lnTo>
                    <a:pt x="567" y="493"/>
                  </a:lnTo>
                  <a:lnTo>
                    <a:pt x="567" y="471"/>
                  </a:lnTo>
                  <a:lnTo>
                    <a:pt x="553" y="471"/>
                  </a:lnTo>
                  <a:lnTo>
                    <a:pt x="545" y="481"/>
                  </a:lnTo>
                  <a:lnTo>
                    <a:pt x="537" y="491"/>
                  </a:lnTo>
                  <a:lnTo>
                    <a:pt x="530" y="501"/>
                  </a:lnTo>
                  <a:lnTo>
                    <a:pt x="523" y="512"/>
                  </a:lnTo>
                  <a:lnTo>
                    <a:pt x="515" y="522"/>
                  </a:lnTo>
                  <a:lnTo>
                    <a:pt x="507" y="534"/>
                  </a:lnTo>
                  <a:lnTo>
                    <a:pt x="500" y="544"/>
                  </a:lnTo>
                  <a:lnTo>
                    <a:pt x="493" y="555"/>
                  </a:lnTo>
                  <a:lnTo>
                    <a:pt x="485" y="565"/>
                  </a:lnTo>
                  <a:lnTo>
                    <a:pt x="478" y="575"/>
                  </a:lnTo>
                  <a:lnTo>
                    <a:pt x="471" y="585"/>
                  </a:lnTo>
                  <a:lnTo>
                    <a:pt x="464" y="597"/>
                  </a:lnTo>
                  <a:lnTo>
                    <a:pt x="457" y="607"/>
                  </a:lnTo>
                  <a:lnTo>
                    <a:pt x="451" y="618"/>
                  </a:lnTo>
                  <a:lnTo>
                    <a:pt x="445" y="629"/>
                  </a:lnTo>
                  <a:lnTo>
                    <a:pt x="441" y="642"/>
                  </a:lnTo>
                  <a:lnTo>
                    <a:pt x="430" y="637"/>
                  </a:lnTo>
                  <a:lnTo>
                    <a:pt x="423" y="638"/>
                  </a:lnTo>
                  <a:lnTo>
                    <a:pt x="416" y="642"/>
                  </a:lnTo>
                  <a:lnTo>
                    <a:pt x="412" y="648"/>
                  </a:lnTo>
                  <a:lnTo>
                    <a:pt x="406" y="655"/>
                  </a:lnTo>
                  <a:lnTo>
                    <a:pt x="401" y="664"/>
                  </a:lnTo>
                  <a:lnTo>
                    <a:pt x="396" y="671"/>
                  </a:lnTo>
                  <a:lnTo>
                    <a:pt x="391" y="678"/>
                  </a:lnTo>
                  <a:lnTo>
                    <a:pt x="385" y="688"/>
                  </a:lnTo>
                  <a:lnTo>
                    <a:pt x="381" y="699"/>
                  </a:lnTo>
                  <a:lnTo>
                    <a:pt x="376" y="702"/>
                  </a:lnTo>
                  <a:lnTo>
                    <a:pt x="373" y="707"/>
                  </a:lnTo>
                  <a:lnTo>
                    <a:pt x="368" y="708"/>
                  </a:lnTo>
                  <a:lnTo>
                    <a:pt x="362" y="709"/>
                  </a:lnTo>
                  <a:lnTo>
                    <a:pt x="356" y="709"/>
                  </a:lnTo>
                  <a:lnTo>
                    <a:pt x="352" y="706"/>
                  </a:lnTo>
                  <a:lnTo>
                    <a:pt x="356" y="699"/>
                  </a:lnTo>
                  <a:lnTo>
                    <a:pt x="362" y="693"/>
                  </a:lnTo>
                  <a:lnTo>
                    <a:pt x="367" y="687"/>
                  </a:lnTo>
                  <a:lnTo>
                    <a:pt x="373" y="681"/>
                  </a:lnTo>
                  <a:lnTo>
                    <a:pt x="376" y="674"/>
                  </a:lnTo>
                  <a:lnTo>
                    <a:pt x="381" y="669"/>
                  </a:lnTo>
                  <a:lnTo>
                    <a:pt x="385" y="662"/>
                  </a:lnTo>
                  <a:lnTo>
                    <a:pt x="390" y="656"/>
                  </a:lnTo>
                  <a:lnTo>
                    <a:pt x="392" y="649"/>
                  </a:lnTo>
                  <a:lnTo>
                    <a:pt x="396" y="644"/>
                  </a:lnTo>
                  <a:lnTo>
                    <a:pt x="398" y="637"/>
                  </a:lnTo>
                  <a:lnTo>
                    <a:pt x="401" y="631"/>
                  </a:lnTo>
                  <a:lnTo>
                    <a:pt x="407" y="619"/>
                  </a:lnTo>
                  <a:lnTo>
                    <a:pt x="414" y="608"/>
                  </a:lnTo>
                  <a:lnTo>
                    <a:pt x="416" y="601"/>
                  </a:lnTo>
                  <a:lnTo>
                    <a:pt x="419" y="594"/>
                  </a:lnTo>
                  <a:lnTo>
                    <a:pt x="421" y="589"/>
                  </a:lnTo>
                  <a:lnTo>
                    <a:pt x="425" y="583"/>
                  </a:lnTo>
                  <a:lnTo>
                    <a:pt x="432" y="571"/>
                  </a:lnTo>
                  <a:lnTo>
                    <a:pt x="440" y="561"/>
                  </a:lnTo>
                  <a:lnTo>
                    <a:pt x="447" y="548"/>
                  </a:lnTo>
                  <a:lnTo>
                    <a:pt x="458" y="538"/>
                  </a:lnTo>
                  <a:lnTo>
                    <a:pt x="463" y="533"/>
                  </a:lnTo>
                  <a:lnTo>
                    <a:pt x="469" y="528"/>
                  </a:lnTo>
                  <a:lnTo>
                    <a:pt x="475" y="524"/>
                  </a:lnTo>
                  <a:lnTo>
                    <a:pt x="484" y="520"/>
                  </a:lnTo>
                  <a:lnTo>
                    <a:pt x="482" y="512"/>
                  </a:lnTo>
                  <a:lnTo>
                    <a:pt x="485" y="507"/>
                  </a:lnTo>
                  <a:lnTo>
                    <a:pt x="487" y="500"/>
                  </a:lnTo>
                  <a:lnTo>
                    <a:pt x="487" y="493"/>
                  </a:lnTo>
                  <a:lnTo>
                    <a:pt x="474" y="493"/>
                  </a:lnTo>
                  <a:lnTo>
                    <a:pt x="462" y="504"/>
                  </a:lnTo>
                  <a:lnTo>
                    <a:pt x="450" y="517"/>
                  </a:lnTo>
                  <a:lnTo>
                    <a:pt x="443" y="522"/>
                  </a:lnTo>
                  <a:lnTo>
                    <a:pt x="437" y="529"/>
                  </a:lnTo>
                  <a:lnTo>
                    <a:pt x="432" y="536"/>
                  </a:lnTo>
                  <a:lnTo>
                    <a:pt x="427" y="543"/>
                  </a:lnTo>
                  <a:lnTo>
                    <a:pt x="420" y="548"/>
                  </a:lnTo>
                  <a:lnTo>
                    <a:pt x="415" y="555"/>
                  </a:lnTo>
                  <a:lnTo>
                    <a:pt x="410" y="561"/>
                  </a:lnTo>
                  <a:lnTo>
                    <a:pt x="405" y="567"/>
                  </a:lnTo>
                  <a:lnTo>
                    <a:pt x="399" y="574"/>
                  </a:lnTo>
                  <a:lnTo>
                    <a:pt x="394" y="581"/>
                  </a:lnTo>
                  <a:lnTo>
                    <a:pt x="389" y="588"/>
                  </a:lnTo>
                  <a:lnTo>
                    <a:pt x="385" y="594"/>
                  </a:lnTo>
                  <a:lnTo>
                    <a:pt x="379" y="601"/>
                  </a:lnTo>
                  <a:lnTo>
                    <a:pt x="375" y="608"/>
                  </a:lnTo>
                  <a:lnTo>
                    <a:pt x="370" y="615"/>
                  </a:lnTo>
                  <a:lnTo>
                    <a:pt x="367" y="621"/>
                  </a:lnTo>
                  <a:lnTo>
                    <a:pt x="362" y="628"/>
                  </a:lnTo>
                  <a:lnTo>
                    <a:pt x="359" y="635"/>
                  </a:lnTo>
                  <a:lnTo>
                    <a:pt x="355" y="642"/>
                  </a:lnTo>
                  <a:lnTo>
                    <a:pt x="352" y="649"/>
                  </a:lnTo>
                  <a:lnTo>
                    <a:pt x="347" y="656"/>
                  </a:lnTo>
                  <a:lnTo>
                    <a:pt x="344" y="663"/>
                  </a:lnTo>
                  <a:lnTo>
                    <a:pt x="340" y="670"/>
                  </a:lnTo>
                  <a:lnTo>
                    <a:pt x="338" y="678"/>
                  </a:lnTo>
                  <a:lnTo>
                    <a:pt x="334" y="684"/>
                  </a:lnTo>
                  <a:lnTo>
                    <a:pt x="332" y="692"/>
                  </a:lnTo>
                  <a:lnTo>
                    <a:pt x="330" y="700"/>
                  </a:lnTo>
                  <a:lnTo>
                    <a:pt x="329" y="709"/>
                  </a:lnTo>
                  <a:lnTo>
                    <a:pt x="316" y="709"/>
                  </a:lnTo>
                  <a:lnTo>
                    <a:pt x="315" y="698"/>
                  </a:lnTo>
                  <a:lnTo>
                    <a:pt x="317" y="689"/>
                  </a:lnTo>
                  <a:lnTo>
                    <a:pt x="319" y="679"/>
                  </a:lnTo>
                  <a:lnTo>
                    <a:pt x="325" y="672"/>
                  </a:lnTo>
                  <a:lnTo>
                    <a:pt x="330" y="663"/>
                  </a:lnTo>
                  <a:lnTo>
                    <a:pt x="337" y="655"/>
                  </a:lnTo>
                  <a:lnTo>
                    <a:pt x="342" y="648"/>
                  </a:lnTo>
                  <a:lnTo>
                    <a:pt x="348" y="642"/>
                  </a:lnTo>
                  <a:lnTo>
                    <a:pt x="344" y="637"/>
                  </a:lnTo>
                  <a:lnTo>
                    <a:pt x="338" y="637"/>
                  </a:lnTo>
                  <a:lnTo>
                    <a:pt x="331" y="637"/>
                  </a:lnTo>
                  <a:lnTo>
                    <a:pt x="325" y="638"/>
                  </a:lnTo>
                  <a:lnTo>
                    <a:pt x="329" y="628"/>
                  </a:lnTo>
                  <a:lnTo>
                    <a:pt x="333" y="618"/>
                  </a:lnTo>
                  <a:lnTo>
                    <a:pt x="338" y="609"/>
                  </a:lnTo>
                  <a:lnTo>
                    <a:pt x="345" y="600"/>
                  </a:lnTo>
                  <a:lnTo>
                    <a:pt x="349" y="590"/>
                  </a:lnTo>
                  <a:lnTo>
                    <a:pt x="355" y="581"/>
                  </a:lnTo>
                  <a:lnTo>
                    <a:pt x="362" y="572"/>
                  </a:lnTo>
                  <a:lnTo>
                    <a:pt x="369" y="564"/>
                  </a:lnTo>
                  <a:lnTo>
                    <a:pt x="375" y="554"/>
                  </a:lnTo>
                  <a:lnTo>
                    <a:pt x="382" y="546"/>
                  </a:lnTo>
                  <a:lnTo>
                    <a:pt x="389" y="537"/>
                  </a:lnTo>
                  <a:lnTo>
                    <a:pt x="396" y="529"/>
                  </a:lnTo>
                  <a:lnTo>
                    <a:pt x="401" y="520"/>
                  </a:lnTo>
                  <a:lnTo>
                    <a:pt x="408" y="512"/>
                  </a:lnTo>
                  <a:lnTo>
                    <a:pt x="415" y="503"/>
                  </a:lnTo>
                  <a:lnTo>
                    <a:pt x="422" y="497"/>
                  </a:lnTo>
                  <a:lnTo>
                    <a:pt x="422" y="480"/>
                  </a:lnTo>
                  <a:lnTo>
                    <a:pt x="408" y="480"/>
                  </a:lnTo>
                  <a:lnTo>
                    <a:pt x="401" y="486"/>
                  </a:lnTo>
                  <a:lnTo>
                    <a:pt x="396" y="493"/>
                  </a:lnTo>
                  <a:lnTo>
                    <a:pt x="390" y="500"/>
                  </a:lnTo>
                  <a:lnTo>
                    <a:pt x="385" y="507"/>
                  </a:lnTo>
                  <a:lnTo>
                    <a:pt x="378" y="513"/>
                  </a:lnTo>
                  <a:lnTo>
                    <a:pt x="374" y="520"/>
                  </a:lnTo>
                  <a:lnTo>
                    <a:pt x="368" y="527"/>
                  </a:lnTo>
                  <a:lnTo>
                    <a:pt x="363" y="535"/>
                  </a:lnTo>
                  <a:lnTo>
                    <a:pt x="357" y="542"/>
                  </a:lnTo>
                  <a:lnTo>
                    <a:pt x="353" y="548"/>
                  </a:lnTo>
                  <a:lnTo>
                    <a:pt x="347" y="555"/>
                  </a:lnTo>
                  <a:lnTo>
                    <a:pt x="342" y="563"/>
                  </a:lnTo>
                  <a:lnTo>
                    <a:pt x="337" y="570"/>
                  </a:lnTo>
                  <a:lnTo>
                    <a:pt x="332" y="576"/>
                  </a:lnTo>
                  <a:lnTo>
                    <a:pt x="327" y="583"/>
                  </a:lnTo>
                  <a:lnTo>
                    <a:pt x="323" y="591"/>
                  </a:lnTo>
                  <a:lnTo>
                    <a:pt x="317" y="597"/>
                  </a:lnTo>
                  <a:lnTo>
                    <a:pt x="311" y="603"/>
                  </a:lnTo>
                  <a:lnTo>
                    <a:pt x="305" y="610"/>
                  </a:lnTo>
                  <a:lnTo>
                    <a:pt x="301" y="617"/>
                  </a:lnTo>
                  <a:lnTo>
                    <a:pt x="295" y="622"/>
                  </a:lnTo>
                  <a:lnTo>
                    <a:pt x="289" y="629"/>
                  </a:lnTo>
                  <a:lnTo>
                    <a:pt x="283" y="636"/>
                  </a:lnTo>
                  <a:lnTo>
                    <a:pt x="279" y="643"/>
                  </a:lnTo>
                  <a:lnTo>
                    <a:pt x="272" y="648"/>
                  </a:lnTo>
                  <a:lnTo>
                    <a:pt x="266" y="655"/>
                  </a:lnTo>
                  <a:lnTo>
                    <a:pt x="260" y="661"/>
                  </a:lnTo>
                  <a:lnTo>
                    <a:pt x="254" y="667"/>
                  </a:lnTo>
                  <a:lnTo>
                    <a:pt x="248" y="673"/>
                  </a:lnTo>
                  <a:lnTo>
                    <a:pt x="241" y="680"/>
                  </a:lnTo>
                  <a:lnTo>
                    <a:pt x="234" y="685"/>
                  </a:lnTo>
                  <a:lnTo>
                    <a:pt x="228" y="692"/>
                  </a:lnTo>
                  <a:lnTo>
                    <a:pt x="231" y="685"/>
                  </a:lnTo>
                  <a:lnTo>
                    <a:pt x="237" y="679"/>
                  </a:lnTo>
                  <a:lnTo>
                    <a:pt x="241" y="672"/>
                  </a:lnTo>
                  <a:lnTo>
                    <a:pt x="246" y="666"/>
                  </a:lnTo>
                  <a:lnTo>
                    <a:pt x="250" y="658"/>
                  </a:lnTo>
                  <a:lnTo>
                    <a:pt x="254" y="652"/>
                  </a:lnTo>
                  <a:lnTo>
                    <a:pt x="259" y="645"/>
                  </a:lnTo>
                  <a:lnTo>
                    <a:pt x="264" y="638"/>
                  </a:lnTo>
                  <a:lnTo>
                    <a:pt x="266" y="630"/>
                  </a:lnTo>
                  <a:lnTo>
                    <a:pt x="270" y="622"/>
                  </a:lnTo>
                  <a:lnTo>
                    <a:pt x="273" y="615"/>
                  </a:lnTo>
                  <a:lnTo>
                    <a:pt x="276" y="608"/>
                  </a:lnTo>
                  <a:lnTo>
                    <a:pt x="278" y="599"/>
                  </a:lnTo>
                  <a:lnTo>
                    <a:pt x="279" y="591"/>
                  </a:lnTo>
                  <a:lnTo>
                    <a:pt x="280" y="582"/>
                  </a:lnTo>
                  <a:lnTo>
                    <a:pt x="282" y="574"/>
                  </a:lnTo>
                  <a:lnTo>
                    <a:pt x="283" y="567"/>
                  </a:lnTo>
                  <a:lnTo>
                    <a:pt x="287" y="561"/>
                  </a:lnTo>
                  <a:lnTo>
                    <a:pt x="290" y="555"/>
                  </a:lnTo>
                  <a:lnTo>
                    <a:pt x="295" y="549"/>
                  </a:lnTo>
                  <a:lnTo>
                    <a:pt x="303" y="538"/>
                  </a:lnTo>
                  <a:lnTo>
                    <a:pt x="312" y="528"/>
                  </a:lnTo>
                  <a:lnTo>
                    <a:pt x="318" y="517"/>
                  </a:lnTo>
                  <a:lnTo>
                    <a:pt x="324" y="506"/>
                  </a:lnTo>
                  <a:lnTo>
                    <a:pt x="325" y="499"/>
                  </a:lnTo>
                  <a:lnTo>
                    <a:pt x="326" y="493"/>
                  </a:lnTo>
                  <a:lnTo>
                    <a:pt x="325" y="486"/>
                  </a:lnTo>
                  <a:lnTo>
                    <a:pt x="325" y="480"/>
                  </a:lnTo>
                  <a:lnTo>
                    <a:pt x="316" y="485"/>
                  </a:lnTo>
                  <a:lnTo>
                    <a:pt x="309" y="494"/>
                  </a:lnTo>
                  <a:lnTo>
                    <a:pt x="303" y="503"/>
                  </a:lnTo>
                  <a:lnTo>
                    <a:pt x="298" y="513"/>
                  </a:lnTo>
                  <a:lnTo>
                    <a:pt x="293" y="521"/>
                  </a:lnTo>
                  <a:lnTo>
                    <a:pt x="287" y="529"/>
                  </a:lnTo>
                  <a:lnTo>
                    <a:pt x="279" y="535"/>
                  </a:lnTo>
                  <a:lnTo>
                    <a:pt x="270" y="538"/>
                  </a:lnTo>
                  <a:lnTo>
                    <a:pt x="260" y="547"/>
                  </a:lnTo>
                  <a:lnTo>
                    <a:pt x="252" y="556"/>
                  </a:lnTo>
                  <a:lnTo>
                    <a:pt x="244" y="565"/>
                  </a:lnTo>
                  <a:lnTo>
                    <a:pt x="236" y="575"/>
                  </a:lnTo>
                  <a:lnTo>
                    <a:pt x="227" y="585"/>
                  </a:lnTo>
                  <a:lnTo>
                    <a:pt x="220" y="595"/>
                  </a:lnTo>
                  <a:lnTo>
                    <a:pt x="210" y="606"/>
                  </a:lnTo>
                  <a:lnTo>
                    <a:pt x="204" y="616"/>
                  </a:lnTo>
                  <a:lnTo>
                    <a:pt x="195" y="626"/>
                  </a:lnTo>
                  <a:lnTo>
                    <a:pt x="187" y="636"/>
                  </a:lnTo>
                  <a:lnTo>
                    <a:pt x="180" y="646"/>
                  </a:lnTo>
                  <a:lnTo>
                    <a:pt x="173" y="656"/>
                  </a:lnTo>
                  <a:lnTo>
                    <a:pt x="167" y="666"/>
                  </a:lnTo>
                  <a:lnTo>
                    <a:pt x="160" y="678"/>
                  </a:lnTo>
                  <a:lnTo>
                    <a:pt x="154" y="689"/>
                  </a:lnTo>
                  <a:lnTo>
                    <a:pt x="149" y="700"/>
                  </a:lnTo>
                  <a:lnTo>
                    <a:pt x="139" y="708"/>
                  </a:lnTo>
                  <a:lnTo>
                    <a:pt x="132" y="717"/>
                  </a:lnTo>
                  <a:lnTo>
                    <a:pt x="127" y="726"/>
                  </a:lnTo>
                  <a:lnTo>
                    <a:pt x="126" y="737"/>
                  </a:lnTo>
                  <a:lnTo>
                    <a:pt x="128" y="740"/>
                  </a:lnTo>
                  <a:lnTo>
                    <a:pt x="135" y="742"/>
                  </a:lnTo>
                  <a:lnTo>
                    <a:pt x="153" y="722"/>
                  </a:lnTo>
                  <a:lnTo>
                    <a:pt x="149" y="729"/>
                  </a:lnTo>
                  <a:lnTo>
                    <a:pt x="145" y="734"/>
                  </a:lnTo>
                  <a:lnTo>
                    <a:pt x="136" y="736"/>
                  </a:lnTo>
                  <a:lnTo>
                    <a:pt x="129" y="738"/>
                  </a:lnTo>
                  <a:lnTo>
                    <a:pt x="120" y="739"/>
                  </a:lnTo>
                  <a:lnTo>
                    <a:pt x="112" y="740"/>
                  </a:lnTo>
                  <a:lnTo>
                    <a:pt x="104" y="742"/>
                  </a:lnTo>
                  <a:lnTo>
                    <a:pt x="97" y="745"/>
                  </a:lnTo>
                  <a:lnTo>
                    <a:pt x="102" y="738"/>
                  </a:lnTo>
                  <a:lnTo>
                    <a:pt x="106" y="733"/>
                  </a:lnTo>
                  <a:lnTo>
                    <a:pt x="110" y="726"/>
                  </a:lnTo>
                  <a:lnTo>
                    <a:pt x="114" y="719"/>
                  </a:lnTo>
                  <a:lnTo>
                    <a:pt x="118" y="711"/>
                  </a:lnTo>
                  <a:lnTo>
                    <a:pt x="123" y="705"/>
                  </a:lnTo>
                  <a:lnTo>
                    <a:pt x="128" y="698"/>
                  </a:lnTo>
                  <a:lnTo>
                    <a:pt x="135" y="692"/>
                  </a:lnTo>
                  <a:lnTo>
                    <a:pt x="116" y="692"/>
                  </a:lnTo>
                  <a:lnTo>
                    <a:pt x="123" y="681"/>
                  </a:lnTo>
                  <a:lnTo>
                    <a:pt x="132" y="670"/>
                  </a:lnTo>
                  <a:lnTo>
                    <a:pt x="140" y="658"/>
                  </a:lnTo>
                  <a:lnTo>
                    <a:pt x="149" y="648"/>
                  </a:lnTo>
                  <a:lnTo>
                    <a:pt x="157" y="636"/>
                  </a:lnTo>
                  <a:lnTo>
                    <a:pt x="167" y="626"/>
                  </a:lnTo>
                  <a:lnTo>
                    <a:pt x="176" y="613"/>
                  </a:lnTo>
                  <a:lnTo>
                    <a:pt x="185" y="603"/>
                  </a:lnTo>
                  <a:lnTo>
                    <a:pt x="193" y="591"/>
                  </a:lnTo>
                  <a:lnTo>
                    <a:pt x="202" y="580"/>
                  </a:lnTo>
                  <a:lnTo>
                    <a:pt x="212" y="568"/>
                  </a:lnTo>
                  <a:lnTo>
                    <a:pt x="222" y="557"/>
                  </a:lnTo>
                  <a:lnTo>
                    <a:pt x="230" y="546"/>
                  </a:lnTo>
                  <a:lnTo>
                    <a:pt x="239" y="536"/>
                  </a:lnTo>
                  <a:lnTo>
                    <a:pt x="249" y="526"/>
                  </a:lnTo>
                  <a:lnTo>
                    <a:pt x="259" y="516"/>
                  </a:lnTo>
                  <a:lnTo>
                    <a:pt x="251" y="507"/>
                  </a:lnTo>
                  <a:lnTo>
                    <a:pt x="239" y="516"/>
                  </a:lnTo>
                  <a:lnTo>
                    <a:pt x="229" y="526"/>
                  </a:lnTo>
                  <a:lnTo>
                    <a:pt x="219" y="537"/>
                  </a:lnTo>
                  <a:lnTo>
                    <a:pt x="208" y="548"/>
                  </a:lnTo>
                  <a:lnTo>
                    <a:pt x="198" y="558"/>
                  </a:lnTo>
                  <a:lnTo>
                    <a:pt x="187" y="571"/>
                  </a:lnTo>
                  <a:lnTo>
                    <a:pt x="178" y="582"/>
                  </a:lnTo>
                  <a:lnTo>
                    <a:pt x="169" y="594"/>
                  </a:lnTo>
                  <a:lnTo>
                    <a:pt x="158" y="606"/>
                  </a:lnTo>
                  <a:lnTo>
                    <a:pt x="149" y="617"/>
                  </a:lnTo>
                  <a:lnTo>
                    <a:pt x="139" y="628"/>
                  </a:lnTo>
                  <a:lnTo>
                    <a:pt x="129" y="640"/>
                  </a:lnTo>
                  <a:lnTo>
                    <a:pt x="119" y="651"/>
                  </a:lnTo>
                  <a:lnTo>
                    <a:pt x="109" y="662"/>
                  </a:lnTo>
                  <a:lnTo>
                    <a:pt x="98" y="672"/>
                  </a:lnTo>
                  <a:lnTo>
                    <a:pt x="89" y="683"/>
                  </a:lnTo>
                  <a:lnTo>
                    <a:pt x="92" y="676"/>
                  </a:lnTo>
                  <a:lnTo>
                    <a:pt x="96" y="670"/>
                  </a:lnTo>
                  <a:lnTo>
                    <a:pt x="99" y="663"/>
                  </a:lnTo>
                  <a:lnTo>
                    <a:pt x="104" y="657"/>
                  </a:lnTo>
                  <a:lnTo>
                    <a:pt x="108" y="651"/>
                  </a:lnTo>
                  <a:lnTo>
                    <a:pt x="112" y="644"/>
                  </a:lnTo>
                  <a:lnTo>
                    <a:pt x="117" y="637"/>
                  </a:lnTo>
                  <a:lnTo>
                    <a:pt x="123" y="631"/>
                  </a:lnTo>
                  <a:lnTo>
                    <a:pt x="126" y="625"/>
                  </a:lnTo>
                  <a:lnTo>
                    <a:pt x="131" y="618"/>
                  </a:lnTo>
                  <a:lnTo>
                    <a:pt x="135" y="611"/>
                  </a:lnTo>
                  <a:lnTo>
                    <a:pt x="140" y="604"/>
                  </a:lnTo>
                  <a:lnTo>
                    <a:pt x="149" y="592"/>
                  </a:lnTo>
                  <a:lnTo>
                    <a:pt x="160" y="581"/>
                  </a:lnTo>
                  <a:lnTo>
                    <a:pt x="163" y="574"/>
                  </a:lnTo>
                  <a:lnTo>
                    <a:pt x="169" y="567"/>
                  </a:lnTo>
                  <a:lnTo>
                    <a:pt x="172" y="561"/>
                  </a:lnTo>
                  <a:lnTo>
                    <a:pt x="178" y="555"/>
                  </a:lnTo>
                  <a:lnTo>
                    <a:pt x="187" y="543"/>
                  </a:lnTo>
                  <a:lnTo>
                    <a:pt x="198" y="531"/>
                  </a:lnTo>
                  <a:lnTo>
                    <a:pt x="207" y="520"/>
                  </a:lnTo>
                  <a:lnTo>
                    <a:pt x="216" y="509"/>
                  </a:lnTo>
                  <a:lnTo>
                    <a:pt x="226" y="499"/>
                  </a:lnTo>
                  <a:lnTo>
                    <a:pt x="236" y="490"/>
                  </a:lnTo>
                  <a:lnTo>
                    <a:pt x="232" y="484"/>
                  </a:lnTo>
                  <a:lnTo>
                    <a:pt x="222" y="493"/>
                  </a:lnTo>
                  <a:lnTo>
                    <a:pt x="213" y="503"/>
                  </a:lnTo>
                  <a:lnTo>
                    <a:pt x="202" y="513"/>
                  </a:lnTo>
                  <a:lnTo>
                    <a:pt x="192" y="525"/>
                  </a:lnTo>
                  <a:lnTo>
                    <a:pt x="180" y="535"/>
                  </a:lnTo>
                  <a:lnTo>
                    <a:pt x="170" y="546"/>
                  </a:lnTo>
                  <a:lnTo>
                    <a:pt x="160" y="557"/>
                  </a:lnTo>
                  <a:lnTo>
                    <a:pt x="149" y="570"/>
                  </a:lnTo>
                  <a:lnTo>
                    <a:pt x="138" y="580"/>
                  </a:lnTo>
                  <a:lnTo>
                    <a:pt x="127" y="592"/>
                  </a:lnTo>
                  <a:lnTo>
                    <a:pt x="117" y="602"/>
                  </a:lnTo>
                  <a:lnTo>
                    <a:pt x="109" y="615"/>
                  </a:lnTo>
                  <a:lnTo>
                    <a:pt x="98" y="626"/>
                  </a:lnTo>
                  <a:lnTo>
                    <a:pt x="91" y="637"/>
                  </a:lnTo>
                  <a:lnTo>
                    <a:pt x="84" y="648"/>
                  </a:lnTo>
                  <a:lnTo>
                    <a:pt x="80" y="661"/>
                  </a:lnTo>
                  <a:lnTo>
                    <a:pt x="66" y="664"/>
                  </a:lnTo>
                  <a:lnTo>
                    <a:pt x="68" y="655"/>
                  </a:lnTo>
                  <a:lnTo>
                    <a:pt x="72" y="646"/>
                  </a:lnTo>
                  <a:lnTo>
                    <a:pt x="76" y="637"/>
                  </a:lnTo>
                  <a:lnTo>
                    <a:pt x="81" y="629"/>
                  </a:lnTo>
                  <a:lnTo>
                    <a:pt x="86" y="620"/>
                  </a:lnTo>
                  <a:lnTo>
                    <a:pt x="91" y="611"/>
                  </a:lnTo>
                  <a:lnTo>
                    <a:pt x="97" y="602"/>
                  </a:lnTo>
                  <a:lnTo>
                    <a:pt x="104" y="594"/>
                  </a:lnTo>
                  <a:lnTo>
                    <a:pt x="109" y="584"/>
                  </a:lnTo>
                  <a:lnTo>
                    <a:pt x="114" y="575"/>
                  </a:lnTo>
                  <a:lnTo>
                    <a:pt x="120" y="566"/>
                  </a:lnTo>
                  <a:lnTo>
                    <a:pt x="127" y="558"/>
                  </a:lnTo>
                  <a:lnTo>
                    <a:pt x="133" y="548"/>
                  </a:lnTo>
                  <a:lnTo>
                    <a:pt x="140" y="540"/>
                  </a:lnTo>
                  <a:lnTo>
                    <a:pt x="146" y="533"/>
                  </a:lnTo>
                  <a:lnTo>
                    <a:pt x="153" y="526"/>
                  </a:lnTo>
                  <a:lnTo>
                    <a:pt x="160" y="517"/>
                  </a:lnTo>
                  <a:lnTo>
                    <a:pt x="167" y="508"/>
                  </a:lnTo>
                  <a:lnTo>
                    <a:pt x="173" y="498"/>
                  </a:lnTo>
                  <a:lnTo>
                    <a:pt x="180" y="488"/>
                  </a:lnTo>
                  <a:lnTo>
                    <a:pt x="186" y="477"/>
                  </a:lnTo>
                  <a:lnTo>
                    <a:pt x="195" y="468"/>
                  </a:lnTo>
                  <a:lnTo>
                    <a:pt x="199" y="464"/>
                  </a:lnTo>
                  <a:lnTo>
                    <a:pt x="205" y="461"/>
                  </a:lnTo>
                  <a:lnTo>
                    <a:pt x="212" y="458"/>
                  </a:lnTo>
                  <a:lnTo>
                    <a:pt x="219" y="457"/>
                  </a:lnTo>
                  <a:lnTo>
                    <a:pt x="219" y="448"/>
                  </a:lnTo>
                  <a:lnTo>
                    <a:pt x="208" y="449"/>
                  </a:lnTo>
                  <a:lnTo>
                    <a:pt x="200" y="453"/>
                  </a:lnTo>
                  <a:lnTo>
                    <a:pt x="193" y="456"/>
                  </a:lnTo>
                  <a:lnTo>
                    <a:pt x="186" y="462"/>
                  </a:lnTo>
                  <a:lnTo>
                    <a:pt x="179" y="466"/>
                  </a:lnTo>
                  <a:lnTo>
                    <a:pt x="172" y="472"/>
                  </a:lnTo>
                  <a:lnTo>
                    <a:pt x="167" y="479"/>
                  </a:lnTo>
                  <a:lnTo>
                    <a:pt x="162" y="486"/>
                  </a:lnTo>
                  <a:lnTo>
                    <a:pt x="156" y="493"/>
                  </a:lnTo>
                  <a:lnTo>
                    <a:pt x="151" y="500"/>
                  </a:lnTo>
                  <a:lnTo>
                    <a:pt x="146" y="508"/>
                  </a:lnTo>
                  <a:lnTo>
                    <a:pt x="141" y="517"/>
                  </a:lnTo>
                  <a:lnTo>
                    <a:pt x="135" y="524"/>
                  </a:lnTo>
                  <a:lnTo>
                    <a:pt x="131" y="533"/>
                  </a:lnTo>
                  <a:lnTo>
                    <a:pt x="125" y="539"/>
                  </a:lnTo>
                  <a:lnTo>
                    <a:pt x="120" y="548"/>
                  </a:lnTo>
                  <a:lnTo>
                    <a:pt x="112" y="554"/>
                  </a:lnTo>
                  <a:lnTo>
                    <a:pt x="105" y="561"/>
                  </a:lnTo>
                  <a:lnTo>
                    <a:pt x="99" y="567"/>
                  </a:lnTo>
                  <a:lnTo>
                    <a:pt x="94" y="574"/>
                  </a:lnTo>
                  <a:lnTo>
                    <a:pt x="88" y="581"/>
                  </a:lnTo>
                  <a:lnTo>
                    <a:pt x="83" y="589"/>
                  </a:lnTo>
                  <a:lnTo>
                    <a:pt x="77" y="597"/>
                  </a:lnTo>
                  <a:lnTo>
                    <a:pt x="73" y="604"/>
                  </a:lnTo>
                  <a:lnTo>
                    <a:pt x="67" y="611"/>
                  </a:lnTo>
                  <a:lnTo>
                    <a:pt x="61" y="618"/>
                  </a:lnTo>
                  <a:lnTo>
                    <a:pt x="55" y="625"/>
                  </a:lnTo>
                  <a:lnTo>
                    <a:pt x="51" y="633"/>
                  </a:lnTo>
                  <a:lnTo>
                    <a:pt x="44" y="639"/>
                  </a:lnTo>
                  <a:lnTo>
                    <a:pt x="37" y="646"/>
                  </a:lnTo>
                  <a:lnTo>
                    <a:pt x="30" y="653"/>
                  </a:lnTo>
                  <a:lnTo>
                    <a:pt x="23" y="661"/>
                  </a:lnTo>
                  <a:lnTo>
                    <a:pt x="31" y="652"/>
                  </a:lnTo>
                  <a:lnTo>
                    <a:pt x="39" y="644"/>
                  </a:lnTo>
                  <a:lnTo>
                    <a:pt x="45" y="635"/>
                  </a:lnTo>
                  <a:lnTo>
                    <a:pt x="50" y="627"/>
                  </a:lnTo>
                  <a:lnTo>
                    <a:pt x="52" y="618"/>
                  </a:lnTo>
                  <a:lnTo>
                    <a:pt x="54" y="609"/>
                  </a:lnTo>
                  <a:lnTo>
                    <a:pt x="57" y="600"/>
                  </a:lnTo>
                  <a:lnTo>
                    <a:pt x="59" y="591"/>
                  </a:lnTo>
                  <a:lnTo>
                    <a:pt x="60" y="581"/>
                  </a:lnTo>
                  <a:lnTo>
                    <a:pt x="61" y="572"/>
                  </a:lnTo>
                  <a:lnTo>
                    <a:pt x="64" y="563"/>
                  </a:lnTo>
                  <a:lnTo>
                    <a:pt x="67" y="554"/>
                  </a:lnTo>
                  <a:lnTo>
                    <a:pt x="69" y="544"/>
                  </a:lnTo>
                  <a:lnTo>
                    <a:pt x="74" y="536"/>
                  </a:lnTo>
                  <a:lnTo>
                    <a:pt x="81" y="527"/>
                  </a:lnTo>
                  <a:lnTo>
                    <a:pt x="89" y="520"/>
                  </a:lnTo>
                  <a:lnTo>
                    <a:pt x="92" y="526"/>
                  </a:lnTo>
                  <a:lnTo>
                    <a:pt x="98" y="516"/>
                  </a:lnTo>
                  <a:lnTo>
                    <a:pt x="104" y="508"/>
                  </a:lnTo>
                  <a:lnTo>
                    <a:pt x="110" y="498"/>
                  </a:lnTo>
                  <a:lnTo>
                    <a:pt x="117" y="490"/>
                  </a:lnTo>
                  <a:lnTo>
                    <a:pt x="121" y="481"/>
                  </a:lnTo>
                  <a:lnTo>
                    <a:pt x="128" y="473"/>
                  </a:lnTo>
                  <a:lnTo>
                    <a:pt x="133" y="464"/>
                  </a:lnTo>
                  <a:lnTo>
                    <a:pt x="140" y="457"/>
                  </a:lnTo>
                  <a:lnTo>
                    <a:pt x="145" y="448"/>
                  </a:lnTo>
                  <a:lnTo>
                    <a:pt x="150" y="440"/>
                  </a:lnTo>
                  <a:lnTo>
                    <a:pt x="156" y="431"/>
                  </a:lnTo>
                  <a:lnTo>
                    <a:pt x="163" y="425"/>
                  </a:lnTo>
                  <a:lnTo>
                    <a:pt x="169" y="417"/>
                  </a:lnTo>
                  <a:lnTo>
                    <a:pt x="176" y="409"/>
                  </a:lnTo>
                  <a:lnTo>
                    <a:pt x="183" y="401"/>
                  </a:lnTo>
                  <a:lnTo>
                    <a:pt x="190" y="394"/>
                  </a:lnTo>
                  <a:lnTo>
                    <a:pt x="176" y="394"/>
                  </a:lnTo>
                  <a:lnTo>
                    <a:pt x="167" y="402"/>
                  </a:lnTo>
                  <a:lnTo>
                    <a:pt x="160" y="411"/>
                  </a:lnTo>
                  <a:lnTo>
                    <a:pt x="150" y="420"/>
                  </a:lnTo>
                  <a:lnTo>
                    <a:pt x="143" y="429"/>
                  </a:lnTo>
                  <a:lnTo>
                    <a:pt x="135" y="437"/>
                  </a:lnTo>
                  <a:lnTo>
                    <a:pt x="127" y="446"/>
                  </a:lnTo>
                  <a:lnTo>
                    <a:pt x="120" y="455"/>
                  </a:lnTo>
                  <a:lnTo>
                    <a:pt x="113" y="464"/>
                  </a:lnTo>
                  <a:lnTo>
                    <a:pt x="105" y="472"/>
                  </a:lnTo>
                  <a:lnTo>
                    <a:pt x="97" y="481"/>
                  </a:lnTo>
                  <a:lnTo>
                    <a:pt x="90" y="489"/>
                  </a:lnTo>
                  <a:lnTo>
                    <a:pt x="83" y="499"/>
                  </a:lnTo>
                  <a:lnTo>
                    <a:pt x="76" y="508"/>
                  </a:lnTo>
                  <a:lnTo>
                    <a:pt x="70" y="517"/>
                  </a:lnTo>
                  <a:lnTo>
                    <a:pt x="65" y="527"/>
                  </a:lnTo>
                  <a:lnTo>
                    <a:pt x="60" y="538"/>
                  </a:lnTo>
                  <a:lnTo>
                    <a:pt x="47" y="543"/>
                  </a:lnTo>
                  <a:lnTo>
                    <a:pt x="36" y="549"/>
                  </a:lnTo>
                  <a:lnTo>
                    <a:pt x="30" y="553"/>
                  </a:lnTo>
                  <a:lnTo>
                    <a:pt x="25" y="558"/>
                  </a:lnTo>
                  <a:lnTo>
                    <a:pt x="22" y="564"/>
                  </a:lnTo>
                  <a:lnTo>
                    <a:pt x="20" y="571"/>
                  </a:lnTo>
                  <a:lnTo>
                    <a:pt x="16" y="564"/>
                  </a:lnTo>
                  <a:lnTo>
                    <a:pt x="20" y="555"/>
                  </a:lnTo>
                  <a:lnTo>
                    <a:pt x="23" y="545"/>
                  </a:lnTo>
                  <a:lnTo>
                    <a:pt x="23" y="535"/>
                  </a:lnTo>
                  <a:lnTo>
                    <a:pt x="33" y="535"/>
                  </a:lnTo>
                  <a:lnTo>
                    <a:pt x="112" y="426"/>
                  </a:lnTo>
                  <a:lnTo>
                    <a:pt x="118" y="420"/>
                  </a:lnTo>
                  <a:lnTo>
                    <a:pt x="125" y="415"/>
                  </a:lnTo>
                  <a:lnTo>
                    <a:pt x="132" y="409"/>
                  </a:lnTo>
                  <a:lnTo>
                    <a:pt x="141" y="404"/>
                  </a:lnTo>
                  <a:lnTo>
                    <a:pt x="148" y="398"/>
                  </a:lnTo>
                  <a:lnTo>
                    <a:pt x="155" y="392"/>
                  </a:lnTo>
                  <a:lnTo>
                    <a:pt x="160" y="384"/>
                  </a:lnTo>
                  <a:lnTo>
                    <a:pt x="163" y="376"/>
                  </a:lnTo>
                  <a:lnTo>
                    <a:pt x="153" y="375"/>
                  </a:lnTo>
                  <a:lnTo>
                    <a:pt x="146" y="376"/>
                  </a:lnTo>
                  <a:lnTo>
                    <a:pt x="138" y="379"/>
                  </a:lnTo>
                  <a:lnTo>
                    <a:pt x="132" y="384"/>
                  </a:lnTo>
                  <a:lnTo>
                    <a:pt x="125" y="389"/>
                  </a:lnTo>
                  <a:lnTo>
                    <a:pt x="118" y="395"/>
                  </a:lnTo>
                  <a:lnTo>
                    <a:pt x="112" y="402"/>
                  </a:lnTo>
                  <a:lnTo>
                    <a:pt x="108" y="409"/>
                  </a:lnTo>
                  <a:lnTo>
                    <a:pt x="101" y="416"/>
                  </a:lnTo>
                  <a:lnTo>
                    <a:pt x="96" y="422"/>
                  </a:lnTo>
                  <a:lnTo>
                    <a:pt x="89" y="428"/>
                  </a:lnTo>
                  <a:lnTo>
                    <a:pt x="84" y="435"/>
                  </a:lnTo>
                  <a:lnTo>
                    <a:pt x="77" y="439"/>
                  </a:lnTo>
                  <a:lnTo>
                    <a:pt x="70" y="444"/>
                  </a:lnTo>
                  <a:lnTo>
                    <a:pt x="64" y="446"/>
                  </a:lnTo>
                  <a:lnTo>
                    <a:pt x="57" y="448"/>
                  </a:lnTo>
                  <a:lnTo>
                    <a:pt x="0" y="512"/>
                  </a:lnTo>
                  <a:lnTo>
                    <a:pt x="0" y="501"/>
                  </a:lnTo>
                  <a:lnTo>
                    <a:pt x="3" y="492"/>
                  </a:lnTo>
                  <a:lnTo>
                    <a:pt x="7" y="483"/>
                  </a:lnTo>
                  <a:lnTo>
                    <a:pt x="11" y="476"/>
                  </a:lnTo>
                  <a:lnTo>
                    <a:pt x="15" y="468"/>
                  </a:lnTo>
                  <a:lnTo>
                    <a:pt x="21" y="462"/>
                  </a:lnTo>
                  <a:lnTo>
                    <a:pt x="28" y="456"/>
                  </a:lnTo>
                  <a:lnTo>
                    <a:pt x="35" y="450"/>
                  </a:lnTo>
                  <a:lnTo>
                    <a:pt x="40" y="444"/>
                  </a:lnTo>
                  <a:lnTo>
                    <a:pt x="46" y="437"/>
                  </a:lnTo>
                  <a:lnTo>
                    <a:pt x="52" y="431"/>
                  </a:lnTo>
                  <a:lnTo>
                    <a:pt x="59" y="426"/>
                  </a:lnTo>
                  <a:lnTo>
                    <a:pt x="65" y="419"/>
                  </a:lnTo>
                  <a:lnTo>
                    <a:pt x="72" y="413"/>
                  </a:lnTo>
                  <a:lnTo>
                    <a:pt x="77" y="407"/>
                  </a:lnTo>
                  <a:lnTo>
                    <a:pt x="83" y="400"/>
                  </a:lnTo>
                  <a:lnTo>
                    <a:pt x="83" y="381"/>
                  </a:lnTo>
                  <a:lnTo>
                    <a:pt x="90" y="371"/>
                  </a:lnTo>
                  <a:lnTo>
                    <a:pt x="99" y="363"/>
                  </a:lnTo>
                  <a:lnTo>
                    <a:pt x="109" y="354"/>
                  </a:lnTo>
                  <a:lnTo>
                    <a:pt x="119" y="346"/>
                  </a:lnTo>
                  <a:lnTo>
                    <a:pt x="126" y="337"/>
                  </a:lnTo>
                  <a:lnTo>
                    <a:pt x="133" y="329"/>
                  </a:lnTo>
                  <a:lnTo>
                    <a:pt x="138" y="319"/>
                  </a:lnTo>
                  <a:lnTo>
                    <a:pt x="140" y="309"/>
                  </a:lnTo>
                  <a:lnTo>
                    <a:pt x="129" y="310"/>
                  </a:lnTo>
                  <a:lnTo>
                    <a:pt x="123" y="314"/>
                  </a:lnTo>
                  <a:lnTo>
                    <a:pt x="116" y="320"/>
                  </a:lnTo>
                  <a:lnTo>
                    <a:pt x="110" y="327"/>
                  </a:lnTo>
                  <a:lnTo>
                    <a:pt x="103" y="332"/>
                  </a:lnTo>
                  <a:lnTo>
                    <a:pt x="96" y="338"/>
                  </a:lnTo>
                  <a:lnTo>
                    <a:pt x="88" y="340"/>
                  </a:lnTo>
                  <a:lnTo>
                    <a:pt x="80" y="339"/>
                  </a:lnTo>
                  <a:lnTo>
                    <a:pt x="70" y="340"/>
                  </a:lnTo>
                  <a:lnTo>
                    <a:pt x="64" y="344"/>
                  </a:lnTo>
                  <a:lnTo>
                    <a:pt x="58" y="348"/>
                  </a:lnTo>
                  <a:lnTo>
                    <a:pt x="52" y="355"/>
                  </a:lnTo>
                  <a:lnTo>
                    <a:pt x="45" y="361"/>
                  </a:lnTo>
                  <a:lnTo>
                    <a:pt x="39" y="366"/>
                  </a:lnTo>
                  <a:lnTo>
                    <a:pt x="33" y="372"/>
                  </a:lnTo>
                  <a:lnTo>
                    <a:pt x="28" y="376"/>
                  </a:lnTo>
                  <a:lnTo>
                    <a:pt x="33" y="366"/>
                  </a:lnTo>
                  <a:lnTo>
                    <a:pt x="45" y="358"/>
                  </a:lnTo>
                  <a:lnTo>
                    <a:pt x="51" y="354"/>
                  </a:lnTo>
                  <a:lnTo>
                    <a:pt x="58" y="350"/>
                  </a:lnTo>
                  <a:lnTo>
                    <a:pt x="64" y="346"/>
                  </a:lnTo>
                  <a:lnTo>
                    <a:pt x="70" y="343"/>
                  </a:lnTo>
                  <a:lnTo>
                    <a:pt x="81" y="332"/>
                  </a:lnTo>
                  <a:lnTo>
                    <a:pt x="88" y="323"/>
                  </a:lnTo>
                  <a:lnTo>
                    <a:pt x="88" y="318"/>
                  </a:lnTo>
                  <a:lnTo>
                    <a:pt x="89" y="312"/>
                  </a:lnTo>
                  <a:lnTo>
                    <a:pt x="87" y="305"/>
                  </a:lnTo>
                  <a:lnTo>
                    <a:pt x="83" y="300"/>
                  </a:lnTo>
                  <a:lnTo>
                    <a:pt x="89" y="290"/>
                  </a:lnTo>
                  <a:lnTo>
                    <a:pt x="98" y="283"/>
                  </a:lnTo>
                  <a:lnTo>
                    <a:pt x="109" y="277"/>
                  </a:lnTo>
                  <a:lnTo>
                    <a:pt x="120" y="273"/>
                  </a:lnTo>
                  <a:lnTo>
                    <a:pt x="129" y="266"/>
                  </a:lnTo>
                  <a:lnTo>
                    <a:pt x="135" y="259"/>
                  </a:lnTo>
                  <a:lnTo>
                    <a:pt x="135" y="254"/>
                  </a:lnTo>
                  <a:lnTo>
                    <a:pt x="135" y="249"/>
                  </a:lnTo>
                  <a:lnTo>
                    <a:pt x="133" y="243"/>
                  </a:lnTo>
                  <a:lnTo>
                    <a:pt x="129" y="236"/>
                  </a:lnTo>
                  <a:lnTo>
                    <a:pt x="121" y="235"/>
                  </a:lnTo>
                  <a:lnTo>
                    <a:pt x="117" y="236"/>
                  </a:lnTo>
                  <a:lnTo>
                    <a:pt x="112" y="237"/>
                  </a:lnTo>
                  <a:lnTo>
                    <a:pt x="109" y="240"/>
                  </a:lnTo>
                  <a:lnTo>
                    <a:pt x="104" y="243"/>
                  </a:lnTo>
                  <a:lnTo>
                    <a:pt x="99" y="246"/>
                  </a:lnTo>
                  <a:lnTo>
                    <a:pt x="95" y="248"/>
                  </a:lnTo>
                  <a:lnTo>
                    <a:pt x="89" y="249"/>
                  </a:lnTo>
                  <a:lnTo>
                    <a:pt x="92" y="243"/>
                  </a:lnTo>
                  <a:lnTo>
                    <a:pt x="99" y="237"/>
                  </a:lnTo>
                  <a:lnTo>
                    <a:pt x="105" y="231"/>
                  </a:lnTo>
                  <a:lnTo>
                    <a:pt x="113" y="228"/>
                  </a:lnTo>
                  <a:lnTo>
                    <a:pt x="120" y="223"/>
                  </a:lnTo>
                  <a:lnTo>
                    <a:pt x="128" y="220"/>
                  </a:lnTo>
                  <a:lnTo>
                    <a:pt x="135" y="217"/>
                  </a:lnTo>
                  <a:lnTo>
                    <a:pt x="145" y="213"/>
                  </a:lnTo>
                  <a:lnTo>
                    <a:pt x="151" y="209"/>
                  </a:lnTo>
                  <a:lnTo>
                    <a:pt x="158" y="204"/>
                  </a:lnTo>
                  <a:lnTo>
                    <a:pt x="164" y="200"/>
                  </a:lnTo>
                  <a:lnTo>
                    <a:pt x="171" y="195"/>
                  </a:lnTo>
                  <a:lnTo>
                    <a:pt x="175" y="189"/>
                  </a:lnTo>
                  <a:lnTo>
                    <a:pt x="178" y="183"/>
                  </a:lnTo>
                  <a:lnTo>
                    <a:pt x="180" y="175"/>
                  </a:lnTo>
                  <a:lnTo>
                    <a:pt x="182" y="168"/>
                  </a:lnTo>
                  <a:lnTo>
                    <a:pt x="187" y="165"/>
                  </a:lnTo>
                  <a:lnTo>
                    <a:pt x="194" y="159"/>
                  </a:lnTo>
                  <a:lnTo>
                    <a:pt x="200" y="153"/>
                  </a:lnTo>
                  <a:lnTo>
                    <a:pt x="205" y="146"/>
                  </a:lnTo>
                  <a:lnTo>
                    <a:pt x="195" y="142"/>
                  </a:lnTo>
                  <a:lnTo>
                    <a:pt x="187" y="147"/>
                  </a:lnTo>
                  <a:lnTo>
                    <a:pt x="177" y="151"/>
                  </a:lnTo>
                  <a:lnTo>
                    <a:pt x="167" y="151"/>
                  </a:lnTo>
                  <a:lnTo>
                    <a:pt x="175" y="145"/>
                  </a:lnTo>
                  <a:lnTo>
                    <a:pt x="184" y="138"/>
                  </a:lnTo>
                  <a:lnTo>
                    <a:pt x="193" y="132"/>
                  </a:lnTo>
                  <a:lnTo>
                    <a:pt x="204" y="128"/>
                  </a:lnTo>
                  <a:lnTo>
                    <a:pt x="213" y="123"/>
                  </a:lnTo>
                  <a:lnTo>
                    <a:pt x="223" y="119"/>
                  </a:lnTo>
                  <a:lnTo>
                    <a:pt x="235" y="116"/>
                  </a:lnTo>
                  <a:lnTo>
                    <a:pt x="246" y="112"/>
                  </a:lnTo>
                  <a:lnTo>
                    <a:pt x="257" y="109"/>
                  </a:lnTo>
                  <a:lnTo>
                    <a:pt x="267" y="105"/>
                  </a:lnTo>
                  <a:lnTo>
                    <a:pt x="279" y="103"/>
                  </a:lnTo>
                  <a:lnTo>
                    <a:pt x="292" y="101"/>
                  </a:lnTo>
                  <a:lnTo>
                    <a:pt x="302" y="99"/>
                  </a:lnTo>
                  <a:lnTo>
                    <a:pt x="315" y="98"/>
                  </a:lnTo>
                  <a:lnTo>
                    <a:pt x="326" y="96"/>
                  </a:lnTo>
                  <a:lnTo>
                    <a:pt x="339" y="96"/>
                  </a:lnTo>
                  <a:lnTo>
                    <a:pt x="339" y="86"/>
                  </a:lnTo>
                  <a:lnTo>
                    <a:pt x="344" y="81"/>
                  </a:lnTo>
                  <a:lnTo>
                    <a:pt x="349" y="76"/>
                  </a:lnTo>
                  <a:lnTo>
                    <a:pt x="359" y="76"/>
                  </a:lnTo>
                  <a:lnTo>
                    <a:pt x="366" y="75"/>
                  </a:lnTo>
                  <a:lnTo>
                    <a:pt x="375" y="74"/>
                  </a:lnTo>
                  <a:lnTo>
                    <a:pt x="383" y="72"/>
                  </a:lnTo>
                  <a:lnTo>
                    <a:pt x="391" y="68"/>
                  </a:lnTo>
                  <a:lnTo>
                    <a:pt x="399" y="62"/>
                  </a:lnTo>
                  <a:lnTo>
                    <a:pt x="410" y="57"/>
                  </a:lnTo>
                  <a:lnTo>
                    <a:pt x="421" y="54"/>
                  </a:lnTo>
                  <a:lnTo>
                    <a:pt x="433" y="53"/>
                  </a:lnTo>
                  <a:lnTo>
                    <a:pt x="443" y="50"/>
                  </a:lnTo>
                  <a:lnTo>
                    <a:pt x="455" y="50"/>
                  </a:lnTo>
                  <a:lnTo>
                    <a:pt x="466" y="50"/>
                  </a:lnTo>
                  <a:lnTo>
                    <a:pt x="478" y="51"/>
                  </a:lnTo>
                  <a:lnTo>
                    <a:pt x="477" y="41"/>
                  </a:lnTo>
                  <a:lnTo>
                    <a:pt x="473" y="36"/>
                  </a:lnTo>
                  <a:lnTo>
                    <a:pt x="466" y="31"/>
                  </a:lnTo>
                  <a:lnTo>
                    <a:pt x="460" y="28"/>
                  </a:lnTo>
                  <a:lnTo>
                    <a:pt x="452" y="24"/>
                  </a:lnTo>
                  <a:lnTo>
                    <a:pt x="444" y="21"/>
                  </a:lnTo>
                  <a:lnTo>
                    <a:pt x="437" y="18"/>
                  </a:lnTo>
                  <a:lnTo>
                    <a:pt x="432" y="15"/>
                  </a:lnTo>
                  <a:lnTo>
                    <a:pt x="385" y="15"/>
                  </a:lnTo>
                  <a:lnTo>
                    <a:pt x="391" y="13"/>
                  </a:lnTo>
                  <a:lnTo>
                    <a:pt x="398" y="11"/>
                  </a:lnTo>
                  <a:lnTo>
                    <a:pt x="405" y="9"/>
                  </a:lnTo>
                  <a:lnTo>
                    <a:pt x="413" y="8"/>
                  </a:lnTo>
                  <a:lnTo>
                    <a:pt x="420" y="5"/>
                  </a:lnTo>
                  <a:lnTo>
                    <a:pt x="429" y="4"/>
                  </a:lnTo>
                  <a:lnTo>
                    <a:pt x="436" y="2"/>
                  </a:lnTo>
                  <a:lnTo>
                    <a:pt x="445" y="2"/>
                  </a:lnTo>
                  <a:lnTo>
                    <a:pt x="452" y="0"/>
                  </a:lnTo>
                  <a:lnTo>
                    <a:pt x="459" y="0"/>
                  </a:lnTo>
                  <a:lnTo>
                    <a:pt x="466" y="0"/>
                  </a:lnTo>
                  <a:lnTo>
                    <a:pt x="474" y="2"/>
                  </a:lnTo>
                  <a:lnTo>
                    <a:pt x="480" y="4"/>
                  </a:lnTo>
                  <a:lnTo>
                    <a:pt x="487" y="9"/>
                  </a:lnTo>
                  <a:lnTo>
                    <a:pt x="492" y="13"/>
                  </a:lnTo>
                  <a:lnTo>
                    <a:pt x="497" y="20"/>
                  </a:lnTo>
                  <a:close/>
                </a:path>
              </a:pathLst>
            </a:custGeom>
            <a:solidFill>
              <a:srgbClr val="5E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83" name="Freeform 7"/>
            <p:cNvSpPr>
              <a:spLocks/>
            </p:cNvSpPr>
            <p:nvPr/>
          </p:nvSpPr>
          <p:spPr bwMode="auto">
            <a:xfrm>
              <a:off x="2197" y="1588"/>
              <a:ext cx="33" cy="13"/>
            </a:xfrm>
            <a:custGeom>
              <a:avLst/>
              <a:gdLst/>
              <a:ahLst/>
              <a:cxnLst>
                <a:cxn ang="0">
                  <a:pos x="60" y="19"/>
                </a:cxn>
                <a:cxn ang="0">
                  <a:pos x="65" y="23"/>
                </a:cxn>
                <a:cxn ang="0">
                  <a:pos x="64" y="28"/>
                </a:cxn>
                <a:cxn ang="0">
                  <a:pos x="58" y="33"/>
                </a:cxn>
                <a:cxn ang="0">
                  <a:pos x="57" y="38"/>
                </a:cxn>
                <a:cxn ang="0">
                  <a:pos x="51" y="34"/>
                </a:cxn>
                <a:cxn ang="0">
                  <a:pos x="45" y="31"/>
                </a:cxn>
                <a:cxn ang="0">
                  <a:pos x="37" y="26"/>
                </a:cxn>
                <a:cxn ang="0">
                  <a:pos x="30" y="22"/>
                </a:cxn>
                <a:cxn ang="0">
                  <a:pos x="21" y="16"/>
                </a:cxn>
                <a:cxn ang="0">
                  <a:pos x="13" y="11"/>
                </a:cxn>
                <a:cxn ang="0">
                  <a:pos x="6" y="7"/>
                </a:cxn>
                <a:cxn ang="0">
                  <a:pos x="0" y="2"/>
                </a:cxn>
                <a:cxn ang="0">
                  <a:pos x="6" y="0"/>
                </a:cxn>
                <a:cxn ang="0">
                  <a:pos x="13" y="0"/>
                </a:cxn>
                <a:cxn ang="0">
                  <a:pos x="21" y="2"/>
                </a:cxn>
                <a:cxn ang="0">
                  <a:pos x="29" y="6"/>
                </a:cxn>
                <a:cxn ang="0">
                  <a:pos x="36" y="8"/>
                </a:cxn>
                <a:cxn ang="0">
                  <a:pos x="44" y="11"/>
                </a:cxn>
                <a:cxn ang="0">
                  <a:pos x="52" y="15"/>
                </a:cxn>
                <a:cxn ang="0">
                  <a:pos x="60" y="19"/>
                </a:cxn>
              </a:cxnLst>
              <a:rect l="0" t="0" r="r" b="b"/>
              <a:pathLst>
                <a:path w="65" h="38">
                  <a:moveTo>
                    <a:pt x="60" y="19"/>
                  </a:moveTo>
                  <a:lnTo>
                    <a:pt x="65" y="23"/>
                  </a:lnTo>
                  <a:lnTo>
                    <a:pt x="64" y="28"/>
                  </a:lnTo>
                  <a:lnTo>
                    <a:pt x="58" y="33"/>
                  </a:lnTo>
                  <a:lnTo>
                    <a:pt x="57" y="38"/>
                  </a:lnTo>
                  <a:lnTo>
                    <a:pt x="51" y="34"/>
                  </a:lnTo>
                  <a:lnTo>
                    <a:pt x="45" y="31"/>
                  </a:lnTo>
                  <a:lnTo>
                    <a:pt x="37" y="26"/>
                  </a:lnTo>
                  <a:lnTo>
                    <a:pt x="30" y="22"/>
                  </a:lnTo>
                  <a:lnTo>
                    <a:pt x="21" y="16"/>
                  </a:lnTo>
                  <a:lnTo>
                    <a:pt x="13" y="11"/>
                  </a:lnTo>
                  <a:lnTo>
                    <a:pt x="6" y="7"/>
                  </a:lnTo>
                  <a:lnTo>
                    <a:pt x="0" y="2"/>
                  </a:lnTo>
                  <a:lnTo>
                    <a:pt x="6" y="0"/>
                  </a:lnTo>
                  <a:lnTo>
                    <a:pt x="13" y="0"/>
                  </a:lnTo>
                  <a:lnTo>
                    <a:pt x="21" y="2"/>
                  </a:lnTo>
                  <a:lnTo>
                    <a:pt x="29" y="6"/>
                  </a:lnTo>
                  <a:lnTo>
                    <a:pt x="36" y="8"/>
                  </a:lnTo>
                  <a:lnTo>
                    <a:pt x="44" y="11"/>
                  </a:lnTo>
                  <a:lnTo>
                    <a:pt x="52" y="15"/>
                  </a:lnTo>
                  <a:lnTo>
                    <a:pt x="60" y="19"/>
                  </a:lnTo>
                  <a:close/>
                </a:path>
              </a:pathLst>
            </a:custGeom>
            <a:solidFill>
              <a:srgbClr val="5E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84" name="Freeform 8"/>
            <p:cNvSpPr>
              <a:spLocks/>
            </p:cNvSpPr>
            <p:nvPr/>
          </p:nvSpPr>
          <p:spPr bwMode="auto">
            <a:xfrm>
              <a:off x="2193" y="1600"/>
              <a:ext cx="16" cy="6"/>
            </a:xfrm>
            <a:custGeom>
              <a:avLst/>
              <a:gdLst/>
              <a:ahLst/>
              <a:cxnLst>
                <a:cxn ang="0">
                  <a:pos x="32" y="12"/>
                </a:cxn>
                <a:cxn ang="0">
                  <a:pos x="32" y="17"/>
                </a:cxn>
                <a:cxn ang="0">
                  <a:pos x="25" y="18"/>
                </a:cxn>
                <a:cxn ang="0">
                  <a:pos x="20" y="18"/>
                </a:cxn>
                <a:cxn ang="0">
                  <a:pos x="16" y="15"/>
                </a:cxn>
                <a:cxn ang="0">
                  <a:pos x="12" y="12"/>
                </a:cxn>
                <a:cxn ang="0">
                  <a:pos x="5" y="6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7" y="3"/>
                </a:cxn>
                <a:cxn ang="0">
                  <a:pos x="15" y="6"/>
                </a:cxn>
                <a:cxn ang="0">
                  <a:pos x="23" y="8"/>
                </a:cxn>
                <a:cxn ang="0">
                  <a:pos x="32" y="12"/>
                </a:cxn>
              </a:cxnLst>
              <a:rect l="0" t="0" r="r" b="b"/>
              <a:pathLst>
                <a:path w="32" h="18">
                  <a:moveTo>
                    <a:pt x="32" y="12"/>
                  </a:moveTo>
                  <a:lnTo>
                    <a:pt x="32" y="17"/>
                  </a:lnTo>
                  <a:lnTo>
                    <a:pt x="25" y="18"/>
                  </a:lnTo>
                  <a:lnTo>
                    <a:pt x="20" y="18"/>
                  </a:lnTo>
                  <a:lnTo>
                    <a:pt x="16" y="15"/>
                  </a:lnTo>
                  <a:lnTo>
                    <a:pt x="12" y="12"/>
                  </a:lnTo>
                  <a:lnTo>
                    <a:pt x="5" y="6"/>
                  </a:lnTo>
                  <a:lnTo>
                    <a:pt x="0" y="3"/>
                  </a:lnTo>
                  <a:lnTo>
                    <a:pt x="0" y="0"/>
                  </a:lnTo>
                  <a:lnTo>
                    <a:pt x="7" y="3"/>
                  </a:lnTo>
                  <a:lnTo>
                    <a:pt x="15" y="6"/>
                  </a:lnTo>
                  <a:lnTo>
                    <a:pt x="23" y="8"/>
                  </a:lnTo>
                  <a:lnTo>
                    <a:pt x="32" y="12"/>
                  </a:lnTo>
                  <a:close/>
                </a:path>
              </a:pathLst>
            </a:custGeom>
            <a:solidFill>
              <a:srgbClr val="5E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85" name="Freeform 9"/>
            <p:cNvSpPr>
              <a:spLocks/>
            </p:cNvSpPr>
            <p:nvPr/>
          </p:nvSpPr>
          <p:spPr bwMode="auto">
            <a:xfrm>
              <a:off x="2302" y="1619"/>
              <a:ext cx="18" cy="18"/>
            </a:xfrm>
            <a:custGeom>
              <a:avLst/>
              <a:gdLst/>
              <a:ahLst/>
              <a:cxnLst>
                <a:cxn ang="0">
                  <a:pos x="33" y="55"/>
                </a:cxn>
                <a:cxn ang="0">
                  <a:pos x="27" y="48"/>
                </a:cxn>
                <a:cxn ang="0">
                  <a:pos x="22" y="41"/>
                </a:cxn>
                <a:cxn ang="0">
                  <a:pos x="17" y="34"/>
                </a:cxn>
                <a:cxn ang="0">
                  <a:pos x="12" y="29"/>
                </a:cxn>
                <a:cxn ang="0">
                  <a:pos x="6" y="22"/>
                </a:cxn>
                <a:cxn ang="0">
                  <a:pos x="3" y="15"/>
                </a:cxn>
                <a:cxn ang="0">
                  <a:pos x="0" y="7"/>
                </a:cxn>
                <a:cxn ang="0">
                  <a:pos x="0" y="0"/>
                </a:cxn>
                <a:cxn ang="0">
                  <a:pos x="3" y="5"/>
                </a:cxn>
                <a:cxn ang="0">
                  <a:pos x="10" y="12"/>
                </a:cxn>
                <a:cxn ang="0">
                  <a:pos x="17" y="16"/>
                </a:cxn>
                <a:cxn ang="0">
                  <a:pos x="25" y="23"/>
                </a:cxn>
                <a:cxn ang="0">
                  <a:pos x="29" y="29"/>
                </a:cxn>
                <a:cxn ang="0">
                  <a:pos x="34" y="36"/>
                </a:cxn>
                <a:cxn ang="0">
                  <a:pos x="35" y="44"/>
                </a:cxn>
                <a:cxn ang="0">
                  <a:pos x="33" y="55"/>
                </a:cxn>
              </a:cxnLst>
              <a:rect l="0" t="0" r="r" b="b"/>
              <a:pathLst>
                <a:path w="35" h="55">
                  <a:moveTo>
                    <a:pt x="33" y="55"/>
                  </a:moveTo>
                  <a:lnTo>
                    <a:pt x="27" y="48"/>
                  </a:lnTo>
                  <a:lnTo>
                    <a:pt x="22" y="41"/>
                  </a:lnTo>
                  <a:lnTo>
                    <a:pt x="17" y="34"/>
                  </a:lnTo>
                  <a:lnTo>
                    <a:pt x="12" y="29"/>
                  </a:lnTo>
                  <a:lnTo>
                    <a:pt x="6" y="22"/>
                  </a:lnTo>
                  <a:lnTo>
                    <a:pt x="3" y="15"/>
                  </a:lnTo>
                  <a:lnTo>
                    <a:pt x="0" y="7"/>
                  </a:lnTo>
                  <a:lnTo>
                    <a:pt x="0" y="0"/>
                  </a:lnTo>
                  <a:lnTo>
                    <a:pt x="3" y="5"/>
                  </a:lnTo>
                  <a:lnTo>
                    <a:pt x="10" y="12"/>
                  </a:lnTo>
                  <a:lnTo>
                    <a:pt x="17" y="16"/>
                  </a:lnTo>
                  <a:lnTo>
                    <a:pt x="25" y="23"/>
                  </a:lnTo>
                  <a:lnTo>
                    <a:pt x="29" y="29"/>
                  </a:lnTo>
                  <a:lnTo>
                    <a:pt x="34" y="36"/>
                  </a:lnTo>
                  <a:lnTo>
                    <a:pt x="35" y="44"/>
                  </a:lnTo>
                  <a:lnTo>
                    <a:pt x="33" y="55"/>
                  </a:lnTo>
                  <a:close/>
                </a:path>
              </a:pathLst>
            </a:custGeom>
            <a:solidFill>
              <a:srgbClr val="5E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86" name="Freeform 10"/>
            <p:cNvSpPr>
              <a:spLocks/>
            </p:cNvSpPr>
            <p:nvPr/>
          </p:nvSpPr>
          <p:spPr bwMode="auto">
            <a:xfrm>
              <a:off x="1884" y="1645"/>
              <a:ext cx="21" cy="7"/>
            </a:xfrm>
            <a:custGeom>
              <a:avLst/>
              <a:gdLst/>
              <a:ahLst/>
              <a:cxnLst>
                <a:cxn ang="0">
                  <a:pos x="40" y="6"/>
                </a:cxn>
                <a:cxn ang="0">
                  <a:pos x="30" y="9"/>
                </a:cxn>
                <a:cxn ang="0">
                  <a:pos x="20" y="13"/>
                </a:cxn>
                <a:cxn ang="0">
                  <a:pos x="9" y="16"/>
                </a:cxn>
                <a:cxn ang="0">
                  <a:pos x="0" y="20"/>
                </a:cxn>
                <a:cxn ang="0">
                  <a:pos x="1" y="13"/>
                </a:cxn>
                <a:cxn ang="0">
                  <a:pos x="5" y="8"/>
                </a:cxn>
                <a:cxn ang="0">
                  <a:pos x="9" y="4"/>
                </a:cxn>
                <a:cxn ang="0">
                  <a:pos x="16" y="2"/>
                </a:cxn>
                <a:cxn ang="0">
                  <a:pos x="22" y="0"/>
                </a:cxn>
                <a:cxn ang="0">
                  <a:pos x="28" y="1"/>
                </a:cxn>
                <a:cxn ang="0">
                  <a:pos x="33" y="2"/>
                </a:cxn>
                <a:cxn ang="0">
                  <a:pos x="40" y="6"/>
                </a:cxn>
              </a:cxnLst>
              <a:rect l="0" t="0" r="r" b="b"/>
              <a:pathLst>
                <a:path w="40" h="20">
                  <a:moveTo>
                    <a:pt x="40" y="6"/>
                  </a:moveTo>
                  <a:lnTo>
                    <a:pt x="30" y="9"/>
                  </a:lnTo>
                  <a:lnTo>
                    <a:pt x="20" y="13"/>
                  </a:lnTo>
                  <a:lnTo>
                    <a:pt x="9" y="16"/>
                  </a:lnTo>
                  <a:lnTo>
                    <a:pt x="0" y="20"/>
                  </a:lnTo>
                  <a:lnTo>
                    <a:pt x="1" y="13"/>
                  </a:lnTo>
                  <a:lnTo>
                    <a:pt x="5" y="8"/>
                  </a:lnTo>
                  <a:lnTo>
                    <a:pt x="9" y="4"/>
                  </a:lnTo>
                  <a:lnTo>
                    <a:pt x="16" y="2"/>
                  </a:lnTo>
                  <a:lnTo>
                    <a:pt x="22" y="0"/>
                  </a:lnTo>
                  <a:lnTo>
                    <a:pt x="28" y="1"/>
                  </a:lnTo>
                  <a:lnTo>
                    <a:pt x="33" y="2"/>
                  </a:lnTo>
                  <a:lnTo>
                    <a:pt x="40" y="6"/>
                  </a:lnTo>
                  <a:close/>
                </a:path>
              </a:pathLst>
            </a:custGeom>
            <a:solidFill>
              <a:srgbClr val="5E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87" name="Freeform 11"/>
            <p:cNvSpPr>
              <a:spLocks/>
            </p:cNvSpPr>
            <p:nvPr/>
          </p:nvSpPr>
          <p:spPr bwMode="auto">
            <a:xfrm>
              <a:off x="2044" y="1645"/>
              <a:ext cx="46" cy="8"/>
            </a:xfrm>
            <a:custGeom>
              <a:avLst/>
              <a:gdLst/>
              <a:ahLst/>
              <a:cxnLst>
                <a:cxn ang="0">
                  <a:pos x="93" y="15"/>
                </a:cxn>
                <a:cxn ang="0">
                  <a:pos x="86" y="10"/>
                </a:cxn>
                <a:cxn ang="0">
                  <a:pos x="80" y="9"/>
                </a:cxn>
                <a:cxn ang="0">
                  <a:pos x="73" y="8"/>
                </a:cxn>
                <a:cxn ang="0">
                  <a:pos x="67" y="8"/>
                </a:cxn>
                <a:cxn ang="0">
                  <a:pos x="60" y="8"/>
                </a:cxn>
                <a:cxn ang="0">
                  <a:pos x="53" y="10"/>
                </a:cxn>
                <a:cxn ang="0">
                  <a:pos x="47" y="11"/>
                </a:cxn>
                <a:cxn ang="0">
                  <a:pos x="40" y="14"/>
                </a:cxn>
                <a:cxn ang="0">
                  <a:pos x="33" y="15"/>
                </a:cxn>
                <a:cxn ang="0">
                  <a:pos x="26" y="17"/>
                </a:cxn>
                <a:cxn ang="0">
                  <a:pos x="20" y="18"/>
                </a:cxn>
                <a:cxn ang="0">
                  <a:pos x="15" y="20"/>
                </a:cxn>
                <a:cxn ang="0">
                  <a:pos x="6" y="22"/>
                </a:cxn>
                <a:cxn ang="0">
                  <a:pos x="0" y="20"/>
                </a:cxn>
                <a:cxn ang="0">
                  <a:pos x="11" y="16"/>
                </a:cxn>
                <a:cxn ang="0">
                  <a:pos x="22" y="13"/>
                </a:cxn>
                <a:cxn ang="0">
                  <a:pos x="34" y="8"/>
                </a:cxn>
                <a:cxn ang="0">
                  <a:pos x="45" y="5"/>
                </a:cxn>
                <a:cxn ang="0">
                  <a:pos x="56" y="1"/>
                </a:cxn>
                <a:cxn ang="0">
                  <a:pos x="67" y="0"/>
                </a:cxn>
                <a:cxn ang="0">
                  <a:pos x="73" y="0"/>
                </a:cxn>
                <a:cxn ang="0">
                  <a:pos x="79" y="1"/>
                </a:cxn>
                <a:cxn ang="0">
                  <a:pos x="86" y="2"/>
                </a:cxn>
                <a:cxn ang="0">
                  <a:pos x="93" y="6"/>
                </a:cxn>
                <a:cxn ang="0">
                  <a:pos x="93" y="15"/>
                </a:cxn>
              </a:cxnLst>
              <a:rect l="0" t="0" r="r" b="b"/>
              <a:pathLst>
                <a:path w="93" h="22">
                  <a:moveTo>
                    <a:pt x="93" y="15"/>
                  </a:moveTo>
                  <a:lnTo>
                    <a:pt x="86" y="10"/>
                  </a:lnTo>
                  <a:lnTo>
                    <a:pt x="80" y="9"/>
                  </a:lnTo>
                  <a:lnTo>
                    <a:pt x="73" y="8"/>
                  </a:lnTo>
                  <a:lnTo>
                    <a:pt x="67" y="8"/>
                  </a:lnTo>
                  <a:lnTo>
                    <a:pt x="60" y="8"/>
                  </a:lnTo>
                  <a:lnTo>
                    <a:pt x="53" y="10"/>
                  </a:lnTo>
                  <a:lnTo>
                    <a:pt x="47" y="11"/>
                  </a:lnTo>
                  <a:lnTo>
                    <a:pt x="40" y="14"/>
                  </a:lnTo>
                  <a:lnTo>
                    <a:pt x="33" y="15"/>
                  </a:lnTo>
                  <a:lnTo>
                    <a:pt x="26" y="17"/>
                  </a:lnTo>
                  <a:lnTo>
                    <a:pt x="20" y="18"/>
                  </a:lnTo>
                  <a:lnTo>
                    <a:pt x="15" y="20"/>
                  </a:lnTo>
                  <a:lnTo>
                    <a:pt x="6" y="22"/>
                  </a:lnTo>
                  <a:lnTo>
                    <a:pt x="0" y="20"/>
                  </a:lnTo>
                  <a:lnTo>
                    <a:pt x="11" y="16"/>
                  </a:lnTo>
                  <a:lnTo>
                    <a:pt x="22" y="13"/>
                  </a:lnTo>
                  <a:lnTo>
                    <a:pt x="34" y="8"/>
                  </a:lnTo>
                  <a:lnTo>
                    <a:pt x="45" y="5"/>
                  </a:lnTo>
                  <a:lnTo>
                    <a:pt x="56" y="1"/>
                  </a:lnTo>
                  <a:lnTo>
                    <a:pt x="67" y="0"/>
                  </a:lnTo>
                  <a:lnTo>
                    <a:pt x="73" y="0"/>
                  </a:lnTo>
                  <a:lnTo>
                    <a:pt x="79" y="1"/>
                  </a:lnTo>
                  <a:lnTo>
                    <a:pt x="86" y="2"/>
                  </a:lnTo>
                  <a:lnTo>
                    <a:pt x="93" y="6"/>
                  </a:lnTo>
                  <a:lnTo>
                    <a:pt x="93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88" name="Freeform 12"/>
            <p:cNvSpPr>
              <a:spLocks/>
            </p:cNvSpPr>
            <p:nvPr/>
          </p:nvSpPr>
          <p:spPr bwMode="auto">
            <a:xfrm>
              <a:off x="1823" y="1712"/>
              <a:ext cx="40" cy="30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0" y="86"/>
                </a:cxn>
                <a:cxn ang="0">
                  <a:pos x="3" y="80"/>
                </a:cxn>
                <a:cxn ang="0">
                  <a:pos x="6" y="73"/>
                </a:cxn>
                <a:cxn ang="0">
                  <a:pos x="9" y="68"/>
                </a:cxn>
                <a:cxn ang="0">
                  <a:pos x="13" y="60"/>
                </a:cxn>
                <a:cxn ang="0">
                  <a:pos x="16" y="53"/>
                </a:cxn>
                <a:cxn ang="0">
                  <a:pos x="20" y="46"/>
                </a:cxn>
                <a:cxn ang="0">
                  <a:pos x="23" y="41"/>
                </a:cxn>
                <a:cxn ang="0">
                  <a:pos x="80" y="0"/>
                </a:cxn>
                <a:cxn ang="0">
                  <a:pos x="74" y="12"/>
                </a:cxn>
                <a:cxn ang="0">
                  <a:pos x="67" y="24"/>
                </a:cxn>
                <a:cxn ang="0">
                  <a:pos x="57" y="34"/>
                </a:cxn>
                <a:cxn ang="0">
                  <a:pos x="47" y="45"/>
                </a:cxn>
                <a:cxn ang="0">
                  <a:pos x="34" y="55"/>
                </a:cxn>
                <a:cxn ang="0">
                  <a:pos x="22" y="67"/>
                </a:cxn>
                <a:cxn ang="0">
                  <a:pos x="15" y="72"/>
                </a:cxn>
                <a:cxn ang="0">
                  <a:pos x="11" y="78"/>
                </a:cxn>
                <a:cxn ang="0">
                  <a:pos x="5" y="85"/>
                </a:cxn>
                <a:cxn ang="0">
                  <a:pos x="0" y="91"/>
                </a:cxn>
              </a:cxnLst>
              <a:rect l="0" t="0" r="r" b="b"/>
              <a:pathLst>
                <a:path w="80" h="91">
                  <a:moveTo>
                    <a:pt x="0" y="91"/>
                  </a:moveTo>
                  <a:lnTo>
                    <a:pt x="0" y="86"/>
                  </a:lnTo>
                  <a:lnTo>
                    <a:pt x="3" y="80"/>
                  </a:lnTo>
                  <a:lnTo>
                    <a:pt x="6" y="73"/>
                  </a:lnTo>
                  <a:lnTo>
                    <a:pt x="9" y="68"/>
                  </a:lnTo>
                  <a:lnTo>
                    <a:pt x="13" y="60"/>
                  </a:lnTo>
                  <a:lnTo>
                    <a:pt x="16" y="53"/>
                  </a:lnTo>
                  <a:lnTo>
                    <a:pt x="20" y="46"/>
                  </a:lnTo>
                  <a:lnTo>
                    <a:pt x="23" y="41"/>
                  </a:lnTo>
                  <a:lnTo>
                    <a:pt x="80" y="0"/>
                  </a:lnTo>
                  <a:lnTo>
                    <a:pt x="74" y="12"/>
                  </a:lnTo>
                  <a:lnTo>
                    <a:pt x="67" y="24"/>
                  </a:lnTo>
                  <a:lnTo>
                    <a:pt x="57" y="34"/>
                  </a:lnTo>
                  <a:lnTo>
                    <a:pt x="47" y="45"/>
                  </a:lnTo>
                  <a:lnTo>
                    <a:pt x="34" y="55"/>
                  </a:lnTo>
                  <a:lnTo>
                    <a:pt x="22" y="67"/>
                  </a:lnTo>
                  <a:lnTo>
                    <a:pt x="15" y="72"/>
                  </a:lnTo>
                  <a:lnTo>
                    <a:pt x="11" y="78"/>
                  </a:lnTo>
                  <a:lnTo>
                    <a:pt x="5" y="85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rgbClr val="5E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89" name="Freeform 13"/>
            <p:cNvSpPr>
              <a:spLocks/>
            </p:cNvSpPr>
            <p:nvPr/>
          </p:nvSpPr>
          <p:spPr bwMode="auto">
            <a:xfrm>
              <a:off x="2200" y="1718"/>
              <a:ext cx="67" cy="66"/>
            </a:xfrm>
            <a:custGeom>
              <a:avLst/>
              <a:gdLst/>
              <a:ahLst/>
              <a:cxnLst>
                <a:cxn ang="0">
                  <a:pos x="135" y="0"/>
                </a:cxn>
                <a:cxn ang="0">
                  <a:pos x="125" y="10"/>
                </a:cxn>
                <a:cxn ang="0">
                  <a:pos x="116" y="23"/>
                </a:cxn>
                <a:cxn ang="0">
                  <a:pos x="113" y="29"/>
                </a:cxn>
                <a:cxn ang="0">
                  <a:pos x="109" y="36"/>
                </a:cxn>
                <a:cxn ang="0">
                  <a:pos x="106" y="43"/>
                </a:cxn>
                <a:cxn ang="0">
                  <a:pos x="103" y="50"/>
                </a:cxn>
                <a:cxn ang="0">
                  <a:pos x="99" y="56"/>
                </a:cxn>
                <a:cxn ang="0">
                  <a:pos x="96" y="63"/>
                </a:cxn>
                <a:cxn ang="0">
                  <a:pos x="93" y="70"/>
                </a:cxn>
                <a:cxn ang="0">
                  <a:pos x="91" y="77"/>
                </a:cxn>
                <a:cxn ang="0">
                  <a:pos x="87" y="83"/>
                </a:cxn>
                <a:cxn ang="0">
                  <a:pos x="85" y="91"/>
                </a:cxn>
                <a:cxn ang="0">
                  <a:pos x="83" y="98"/>
                </a:cxn>
                <a:cxn ang="0">
                  <a:pos x="81" y="106"/>
                </a:cxn>
                <a:cxn ang="0">
                  <a:pos x="77" y="112"/>
                </a:cxn>
                <a:cxn ang="0">
                  <a:pos x="74" y="118"/>
                </a:cxn>
                <a:cxn ang="0">
                  <a:pos x="70" y="125"/>
                </a:cxn>
                <a:cxn ang="0">
                  <a:pos x="67" y="132"/>
                </a:cxn>
                <a:cxn ang="0">
                  <a:pos x="62" y="137"/>
                </a:cxn>
                <a:cxn ang="0">
                  <a:pos x="59" y="144"/>
                </a:cxn>
                <a:cxn ang="0">
                  <a:pos x="55" y="151"/>
                </a:cxn>
                <a:cxn ang="0">
                  <a:pos x="52" y="158"/>
                </a:cxn>
                <a:cxn ang="0">
                  <a:pos x="42" y="169"/>
                </a:cxn>
                <a:cxn ang="0">
                  <a:pos x="33" y="180"/>
                </a:cxn>
                <a:cxn ang="0">
                  <a:pos x="27" y="185"/>
                </a:cxn>
                <a:cxn ang="0">
                  <a:pos x="22" y="189"/>
                </a:cxn>
                <a:cxn ang="0">
                  <a:pos x="15" y="194"/>
                </a:cxn>
                <a:cxn ang="0">
                  <a:pos x="9" y="199"/>
                </a:cxn>
                <a:cxn ang="0">
                  <a:pos x="3" y="190"/>
                </a:cxn>
                <a:cxn ang="0">
                  <a:pos x="1" y="179"/>
                </a:cxn>
                <a:cxn ang="0">
                  <a:pos x="0" y="172"/>
                </a:cxn>
                <a:cxn ang="0">
                  <a:pos x="0" y="166"/>
                </a:cxn>
                <a:cxn ang="0">
                  <a:pos x="0" y="159"/>
                </a:cxn>
                <a:cxn ang="0">
                  <a:pos x="0" y="154"/>
                </a:cxn>
                <a:cxn ang="0">
                  <a:pos x="9" y="145"/>
                </a:cxn>
                <a:cxn ang="0">
                  <a:pos x="19" y="136"/>
                </a:cxn>
                <a:cxn ang="0">
                  <a:pos x="27" y="126"/>
                </a:cxn>
                <a:cxn ang="0">
                  <a:pos x="37" y="117"/>
                </a:cxn>
                <a:cxn ang="0">
                  <a:pos x="44" y="106"/>
                </a:cxn>
                <a:cxn ang="0">
                  <a:pos x="50" y="96"/>
                </a:cxn>
                <a:cxn ang="0">
                  <a:pos x="57" y="85"/>
                </a:cxn>
                <a:cxn ang="0">
                  <a:pos x="64" y="74"/>
                </a:cxn>
                <a:cxn ang="0">
                  <a:pos x="71" y="63"/>
                </a:cxn>
                <a:cxn ang="0">
                  <a:pos x="78" y="52"/>
                </a:cxn>
                <a:cxn ang="0">
                  <a:pos x="85" y="42"/>
                </a:cxn>
                <a:cxn ang="0">
                  <a:pos x="93" y="32"/>
                </a:cxn>
                <a:cxn ang="0">
                  <a:pos x="101" y="22"/>
                </a:cxn>
                <a:cxn ang="0">
                  <a:pos x="112" y="14"/>
                </a:cxn>
                <a:cxn ang="0">
                  <a:pos x="116" y="9"/>
                </a:cxn>
                <a:cxn ang="0">
                  <a:pos x="122" y="6"/>
                </a:cxn>
                <a:cxn ang="0">
                  <a:pos x="128" y="3"/>
                </a:cxn>
                <a:cxn ang="0">
                  <a:pos x="135" y="0"/>
                </a:cxn>
              </a:cxnLst>
              <a:rect l="0" t="0" r="r" b="b"/>
              <a:pathLst>
                <a:path w="135" h="199">
                  <a:moveTo>
                    <a:pt x="135" y="0"/>
                  </a:moveTo>
                  <a:lnTo>
                    <a:pt x="125" y="10"/>
                  </a:lnTo>
                  <a:lnTo>
                    <a:pt x="116" y="23"/>
                  </a:lnTo>
                  <a:lnTo>
                    <a:pt x="113" y="29"/>
                  </a:lnTo>
                  <a:lnTo>
                    <a:pt x="109" y="36"/>
                  </a:lnTo>
                  <a:lnTo>
                    <a:pt x="106" y="43"/>
                  </a:lnTo>
                  <a:lnTo>
                    <a:pt x="103" y="50"/>
                  </a:lnTo>
                  <a:lnTo>
                    <a:pt x="99" y="56"/>
                  </a:lnTo>
                  <a:lnTo>
                    <a:pt x="96" y="63"/>
                  </a:lnTo>
                  <a:lnTo>
                    <a:pt x="93" y="70"/>
                  </a:lnTo>
                  <a:lnTo>
                    <a:pt x="91" y="77"/>
                  </a:lnTo>
                  <a:lnTo>
                    <a:pt x="87" y="83"/>
                  </a:lnTo>
                  <a:lnTo>
                    <a:pt x="85" y="91"/>
                  </a:lnTo>
                  <a:lnTo>
                    <a:pt x="83" y="98"/>
                  </a:lnTo>
                  <a:lnTo>
                    <a:pt x="81" y="106"/>
                  </a:lnTo>
                  <a:lnTo>
                    <a:pt x="77" y="112"/>
                  </a:lnTo>
                  <a:lnTo>
                    <a:pt x="74" y="118"/>
                  </a:lnTo>
                  <a:lnTo>
                    <a:pt x="70" y="125"/>
                  </a:lnTo>
                  <a:lnTo>
                    <a:pt x="67" y="132"/>
                  </a:lnTo>
                  <a:lnTo>
                    <a:pt x="62" y="137"/>
                  </a:lnTo>
                  <a:lnTo>
                    <a:pt x="59" y="144"/>
                  </a:lnTo>
                  <a:lnTo>
                    <a:pt x="55" y="151"/>
                  </a:lnTo>
                  <a:lnTo>
                    <a:pt x="52" y="158"/>
                  </a:lnTo>
                  <a:lnTo>
                    <a:pt x="42" y="169"/>
                  </a:lnTo>
                  <a:lnTo>
                    <a:pt x="33" y="180"/>
                  </a:lnTo>
                  <a:lnTo>
                    <a:pt x="27" y="185"/>
                  </a:lnTo>
                  <a:lnTo>
                    <a:pt x="22" y="189"/>
                  </a:lnTo>
                  <a:lnTo>
                    <a:pt x="15" y="194"/>
                  </a:lnTo>
                  <a:lnTo>
                    <a:pt x="9" y="199"/>
                  </a:lnTo>
                  <a:lnTo>
                    <a:pt x="3" y="190"/>
                  </a:lnTo>
                  <a:lnTo>
                    <a:pt x="1" y="179"/>
                  </a:lnTo>
                  <a:lnTo>
                    <a:pt x="0" y="172"/>
                  </a:lnTo>
                  <a:lnTo>
                    <a:pt x="0" y="166"/>
                  </a:lnTo>
                  <a:lnTo>
                    <a:pt x="0" y="159"/>
                  </a:lnTo>
                  <a:lnTo>
                    <a:pt x="0" y="154"/>
                  </a:lnTo>
                  <a:lnTo>
                    <a:pt x="9" y="145"/>
                  </a:lnTo>
                  <a:lnTo>
                    <a:pt x="19" y="136"/>
                  </a:lnTo>
                  <a:lnTo>
                    <a:pt x="27" y="126"/>
                  </a:lnTo>
                  <a:lnTo>
                    <a:pt x="37" y="117"/>
                  </a:lnTo>
                  <a:lnTo>
                    <a:pt x="44" y="106"/>
                  </a:lnTo>
                  <a:lnTo>
                    <a:pt x="50" y="96"/>
                  </a:lnTo>
                  <a:lnTo>
                    <a:pt x="57" y="85"/>
                  </a:lnTo>
                  <a:lnTo>
                    <a:pt x="64" y="74"/>
                  </a:lnTo>
                  <a:lnTo>
                    <a:pt x="71" y="63"/>
                  </a:lnTo>
                  <a:lnTo>
                    <a:pt x="78" y="52"/>
                  </a:lnTo>
                  <a:lnTo>
                    <a:pt x="85" y="42"/>
                  </a:lnTo>
                  <a:lnTo>
                    <a:pt x="93" y="32"/>
                  </a:lnTo>
                  <a:lnTo>
                    <a:pt x="101" y="22"/>
                  </a:lnTo>
                  <a:lnTo>
                    <a:pt x="112" y="14"/>
                  </a:lnTo>
                  <a:lnTo>
                    <a:pt x="116" y="9"/>
                  </a:lnTo>
                  <a:lnTo>
                    <a:pt x="122" y="6"/>
                  </a:lnTo>
                  <a:lnTo>
                    <a:pt x="128" y="3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5E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90" name="Freeform 14"/>
            <p:cNvSpPr>
              <a:spLocks/>
            </p:cNvSpPr>
            <p:nvPr/>
          </p:nvSpPr>
          <p:spPr bwMode="auto">
            <a:xfrm>
              <a:off x="2206" y="1729"/>
              <a:ext cx="103" cy="72"/>
            </a:xfrm>
            <a:custGeom>
              <a:avLst/>
              <a:gdLst/>
              <a:ahLst/>
              <a:cxnLst>
                <a:cxn ang="0">
                  <a:pos x="143" y="6"/>
                </a:cxn>
                <a:cxn ang="0">
                  <a:pos x="138" y="20"/>
                </a:cxn>
                <a:cxn ang="0">
                  <a:pos x="133" y="35"/>
                </a:cxn>
                <a:cxn ang="0">
                  <a:pos x="130" y="50"/>
                </a:cxn>
                <a:cxn ang="0">
                  <a:pos x="126" y="65"/>
                </a:cxn>
                <a:cxn ang="0">
                  <a:pos x="125" y="80"/>
                </a:cxn>
                <a:cxn ang="0">
                  <a:pos x="124" y="94"/>
                </a:cxn>
                <a:cxn ang="0">
                  <a:pos x="125" y="109"/>
                </a:cxn>
                <a:cxn ang="0">
                  <a:pos x="136" y="109"/>
                </a:cxn>
                <a:cxn ang="0">
                  <a:pos x="152" y="89"/>
                </a:cxn>
                <a:cxn ang="0">
                  <a:pos x="162" y="72"/>
                </a:cxn>
                <a:cxn ang="0">
                  <a:pos x="168" y="59"/>
                </a:cxn>
                <a:cxn ang="0">
                  <a:pos x="177" y="41"/>
                </a:cxn>
                <a:cxn ang="0">
                  <a:pos x="206" y="31"/>
                </a:cxn>
                <a:cxn ang="0">
                  <a:pos x="196" y="44"/>
                </a:cxn>
                <a:cxn ang="0">
                  <a:pos x="191" y="58"/>
                </a:cxn>
                <a:cxn ang="0">
                  <a:pos x="190" y="73"/>
                </a:cxn>
                <a:cxn ang="0">
                  <a:pos x="192" y="89"/>
                </a:cxn>
                <a:cxn ang="0">
                  <a:pos x="194" y="104"/>
                </a:cxn>
                <a:cxn ang="0">
                  <a:pos x="196" y="121"/>
                </a:cxn>
                <a:cxn ang="0">
                  <a:pos x="196" y="137"/>
                </a:cxn>
                <a:cxn ang="0">
                  <a:pos x="192" y="154"/>
                </a:cxn>
                <a:cxn ang="0">
                  <a:pos x="184" y="169"/>
                </a:cxn>
                <a:cxn ang="0">
                  <a:pos x="177" y="185"/>
                </a:cxn>
                <a:cxn ang="0">
                  <a:pos x="170" y="201"/>
                </a:cxn>
                <a:cxn ang="0">
                  <a:pos x="160" y="216"/>
                </a:cxn>
                <a:cxn ang="0">
                  <a:pos x="143" y="210"/>
                </a:cxn>
                <a:cxn ang="0">
                  <a:pos x="126" y="207"/>
                </a:cxn>
                <a:cxn ang="0">
                  <a:pos x="141" y="191"/>
                </a:cxn>
                <a:cxn ang="0">
                  <a:pos x="155" y="171"/>
                </a:cxn>
                <a:cxn ang="0">
                  <a:pos x="144" y="163"/>
                </a:cxn>
                <a:cxn ang="0">
                  <a:pos x="132" y="162"/>
                </a:cxn>
                <a:cxn ang="0">
                  <a:pos x="128" y="173"/>
                </a:cxn>
                <a:cxn ang="0">
                  <a:pos x="122" y="181"/>
                </a:cxn>
                <a:cxn ang="0">
                  <a:pos x="114" y="187"/>
                </a:cxn>
                <a:cxn ang="0">
                  <a:pos x="109" y="199"/>
                </a:cxn>
                <a:cxn ang="0">
                  <a:pos x="96" y="196"/>
                </a:cxn>
                <a:cxn ang="0">
                  <a:pos x="77" y="193"/>
                </a:cxn>
                <a:cxn ang="0">
                  <a:pos x="89" y="174"/>
                </a:cxn>
                <a:cxn ang="0">
                  <a:pos x="110" y="157"/>
                </a:cxn>
                <a:cxn ang="0">
                  <a:pos x="122" y="138"/>
                </a:cxn>
                <a:cxn ang="0">
                  <a:pos x="117" y="117"/>
                </a:cxn>
                <a:cxn ang="0">
                  <a:pos x="103" y="129"/>
                </a:cxn>
                <a:cxn ang="0">
                  <a:pos x="92" y="142"/>
                </a:cxn>
                <a:cxn ang="0">
                  <a:pos x="80" y="157"/>
                </a:cxn>
                <a:cxn ang="0">
                  <a:pos x="69" y="172"/>
                </a:cxn>
                <a:cxn ang="0">
                  <a:pos x="55" y="184"/>
                </a:cxn>
                <a:cxn ang="0">
                  <a:pos x="41" y="195"/>
                </a:cxn>
                <a:cxn ang="0">
                  <a:pos x="25" y="202"/>
                </a:cxn>
                <a:cxn ang="0">
                  <a:pos x="6" y="207"/>
                </a:cxn>
                <a:cxn ang="0">
                  <a:pos x="5" y="198"/>
                </a:cxn>
                <a:cxn ang="0">
                  <a:pos x="18" y="195"/>
                </a:cxn>
                <a:cxn ang="0">
                  <a:pos x="14" y="184"/>
                </a:cxn>
                <a:cxn ang="0">
                  <a:pos x="15" y="177"/>
                </a:cxn>
                <a:cxn ang="0">
                  <a:pos x="32" y="163"/>
                </a:cxn>
                <a:cxn ang="0">
                  <a:pos x="47" y="145"/>
                </a:cxn>
                <a:cxn ang="0">
                  <a:pos x="60" y="129"/>
                </a:cxn>
                <a:cxn ang="0">
                  <a:pos x="132" y="0"/>
                </a:cxn>
              </a:cxnLst>
              <a:rect l="0" t="0" r="r" b="b"/>
              <a:pathLst>
                <a:path w="206" h="216">
                  <a:moveTo>
                    <a:pt x="146" y="0"/>
                  </a:moveTo>
                  <a:lnTo>
                    <a:pt x="143" y="6"/>
                  </a:lnTo>
                  <a:lnTo>
                    <a:pt x="140" y="13"/>
                  </a:lnTo>
                  <a:lnTo>
                    <a:pt x="138" y="20"/>
                  </a:lnTo>
                  <a:lnTo>
                    <a:pt x="136" y="28"/>
                  </a:lnTo>
                  <a:lnTo>
                    <a:pt x="133" y="35"/>
                  </a:lnTo>
                  <a:lnTo>
                    <a:pt x="132" y="42"/>
                  </a:lnTo>
                  <a:lnTo>
                    <a:pt x="130" y="50"/>
                  </a:lnTo>
                  <a:lnTo>
                    <a:pt x="129" y="58"/>
                  </a:lnTo>
                  <a:lnTo>
                    <a:pt x="126" y="65"/>
                  </a:lnTo>
                  <a:lnTo>
                    <a:pt x="125" y="73"/>
                  </a:lnTo>
                  <a:lnTo>
                    <a:pt x="125" y="80"/>
                  </a:lnTo>
                  <a:lnTo>
                    <a:pt x="125" y="87"/>
                  </a:lnTo>
                  <a:lnTo>
                    <a:pt x="124" y="94"/>
                  </a:lnTo>
                  <a:lnTo>
                    <a:pt x="124" y="102"/>
                  </a:lnTo>
                  <a:lnTo>
                    <a:pt x="125" y="109"/>
                  </a:lnTo>
                  <a:lnTo>
                    <a:pt x="126" y="117"/>
                  </a:lnTo>
                  <a:lnTo>
                    <a:pt x="136" y="109"/>
                  </a:lnTo>
                  <a:lnTo>
                    <a:pt x="145" y="100"/>
                  </a:lnTo>
                  <a:lnTo>
                    <a:pt x="152" y="89"/>
                  </a:lnTo>
                  <a:lnTo>
                    <a:pt x="160" y="78"/>
                  </a:lnTo>
                  <a:lnTo>
                    <a:pt x="162" y="72"/>
                  </a:lnTo>
                  <a:lnTo>
                    <a:pt x="166" y="66"/>
                  </a:lnTo>
                  <a:lnTo>
                    <a:pt x="168" y="59"/>
                  </a:lnTo>
                  <a:lnTo>
                    <a:pt x="172" y="54"/>
                  </a:lnTo>
                  <a:lnTo>
                    <a:pt x="177" y="41"/>
                  </a:lnTo>
                  <a:lnTo>
                    <a:pt x="183" y="31"/>
                  </a:lnTo>
                  <a:lnTo>
                    <a:pt x="206" y="31"/>
                  </a:lnTo>
                  <a:lnTo>
                    <a:pt x="199" y="37"/>
                  </a:lnTo>
                  <a:lnTo>
                    <a:pt x="196" y="44"/>
                  </a:lnTo>
                  <a:lnTo>
                    <a:pt x="192" y="50"/>
                  </a:lnTo>
                  <a:lnTo>
                    <a:pt x="191" y="58"/>
                  </a:lnTo>
                  <a:lnTo>
                    <a:pt x="190" y="65"/>
                  </a:lnTo>
                  <a:lnTo>
                    <a:pt x="190" y="73"/>
                  </a:lnTo>
                  <a:lnTo>
                    <a:pt x="191" y="81"/>
                  </a:lnTo>
                  <a:lnTo>
                    <a:pt x="192" y="89"/>
                  </a:lnTo>
                  <a:lnTo>
                    <a:pt x="192" y="95"/>
                  </a:lnTo>
                  <a:lnTo>
                    <a:pt x="194" y="104"/>
                  </a:lnTo>
                  <a:lnTo>
                    <a:pt x="195" y="112"/>
                  </a:lnTo>
                  <a:lnTo>
                    <a:pt x="196" y="121"/>
                  </a:lnTo>
                  <a:lnTo>
                    <a:pt x="196" y="128"/>
                  </a:lnTo>
                  <a:lnTo>
                    <a:pt x="196" y="137"/>
                  </a:lnTo>
                  <a:lnTo>
                    <a:pt x="194" y="145"/>
                  </a:lnTo>
                  <a:lnTo>
                    <a:pt x="192" y="154"/>
                  </a:lnTo>
                  <a:lnTo>
                    <a:pt x="188" y="160"/>
                  </a:lnTo>
                  <a:lnTo>
                    <a:pt x="184" y="169"/>
                  </a:lnTo>
                  <a:lnTo>
                    <a:pt x="181" y="176"/>
                  </a:lnTo>
                  <a:lnTo>
                    <a:pt x="177" y="185"/>
                  </a:lnTo>
                  <a:lnTo>
                    <a:pt x="174" y="193"/>
                  </a:lnTo>
                  <a:lnTo>
                    <a:pt x="170" y="201"/>
                  </a:lnTo>
                  <a:lnTo>
                    <a:pt x="165" y="208"/>
                  </a:lnTo>
                  <a:lnTo>
                    <a:pt x="160" y="216"/>
                  </a:lnTo>
                  <a:lnTo>
                    <a:pt x="151" y="211"/>
                  </a:lnTo>
                  <a:lnTo>
                    <a:pt x="143" y="210"/>
                  </a:lnTo>
                  <a:lnTo>
                    <a:pt x="134" y="208"/>
                  </a:lnTo>
                  <a:lnTo>
                    <a:pt x="126" y="207"/>
                  </a:lnTo>
                  <a:lnTo>
                    <a:pt x="133" y="200"/>
                  </a:lnTo>
                  <a:lnTo>
                    <a:pt x="141" y="191"/>
                  </a:lnTo>
                  <a:lnTo>
                    <a:pt x="148" y="181"/>
                  </a:lnTo>
                  <a:lnTo>
                    <a:pt x="155" y="171"/>
                  </a:lnTo>
                  <a:lnTo>
                    <a:pt x="150" y="165"/>
                  </a:lnTo>
                  <a:lnTo>
                    <a:pt x="144" y="163"/>
                  </a:lnTo>
                  <a:lnTo>
                    <a:pt x="138" y="162"/>
                  </a:lnTo>
                  <a:lnTo>
                    <a:pt x="132" y="162"/>
                  </a:lnTo>
                  <a:lnTo>
                    <a:pt x="130" y="167"/>
                  </a:lnTo>
                  <a:lnTo>
                    <a:pt x="128" y="173"/>
                  </a:lnTo>
                  <a:lnTo>
                    <a:pt x="124" y="176"/>
                  </a:lnTo>
                  <a:lnTo>
                    <a:pt x="122" y="181"/>
                  </a:lnTo>
                  <a:lnTo>
                    <a:pt x="117" y="184"/>
                  </a:lnTo>
                  <a:lnTo>
                    <a:pt x="114" y="187"/>
                  </a:lnTo>
                  <a:lnTo>
                    <a:pt x="110" y="192"/>
                  </a:lnTo>
                  <a:lnTo>
                    <a:pt x="109" y="199"/>
                  </a:lnTo>
                  <a:lnTo>
                    <a:pt x="102" y="200"/>
                  </a:lnTo>
                  <a:lnTo>
                    <a:pt x="96" y="196"/>
                  </a:lnTo>
                  <a:lnTo>
                    <a:pt x="86" y="191"/>
                  </a:lnTo>
                  <a:lnTo>
                    <a:pt x="77" y="193"/>
                  </a:lnTo>
                  <a:lnTo>
                    <a:pt x="81" y="183"/>
                  </a:lnTo>
                  <a:lnTo>
                    <a:pt x="89" y="174"/>
                  </a:lnTo>
                  <a:lnTo>
                    <a:pt x="100" y="165"/>
                  </a:lnTo>
                  <a:lnTo>
                    <a:pt x="110" y="157"/>
                  </a:lnTo>
                  <a:lnTo>
                    <a:pt x="117" y="147"/>
                  </a:lnTo>
                  <a:lnTo>
                    <a:pt x="122" y="138"/>
                  </a:lnTo>
                  <a:lnTo>
                    <a:pt x="122" y="128"/>
                  </a:lnTo>
                  <a:lnTo>
                    <a:pt x="117" y="117"/>
                  </a:lnTo>
                  <a:lnTo>
                    <a:pt x="110" y="122"/>
                  </a:lnTo>
                  <a:lnTo>
                    <a:pt x="103" y="129"/>
                  </a:lnTo>
                  <a:lnTo>
                    <a:pt x="97" y="136"/>
                  </a:lnTo>
                  <a:lnTo>
                    <a:pt x="92" y="142"/>
                  </a:lnTo>
                  <a:lnTo>
                    <a:pt x="85" y="149"/>
                  </a:lnTo>
                  <a:lnTo>
                    <a:pt x="80" y="157"/>
                  </a:lnTo>
                  <a:lnTo>
                    <a:pt x="73" y="164"/>
                  </a:lnTo>
                  <a:lnTo>
                    <a:pt x="69" y="172"/>
                  </a:lnTo>
                  <a:lnTo>
                    <a:pt x="62" y="177"/>
                  </a:lnTo>
                  <a:lnTo>
                    <a:pt x="55" y="184"/>
                  </a:lnTo>
                  <a:lnTo>
                    <a:pt x="48" y="190"/>
                  </a:lnTo>
                  <a:lnTo>
                    <a:pt x="41" y="195"/>
                  </a:lnTo>
                  <a:lnTo>
                    <a:pt x="33" y="199"/>
                  </a:lnTo>
                  <a:lnTo>
                    <a:pt x="25" y="202"/>
                  </a:lnTo>
                  <a:lnTo>
                    <a:pt x="15" y="204"/>
                  </a:lnTo>
                  <a:lnTo>
                    <a:pt x="6" y="207"/>
                  </a:lnTo>
                  <a:lnTo>
                    <a:pt x="0" y="203"/>
                  </a:lnTo>
                  <a:lnTo>
                    <a:pt x="5" y="198"/>
                  </a:lnTo>
                  <a:lnTo>
                    <a:pt x="13" y="198"/>
                  </a:lnTo>
                  <a:lnTo>
                    <a:pt x="18" y="195"/>
                  </a:lnTo>
                  <a:lnTo>
                    <a:pt x="20" y="190"/>
                  </a:lnTo>
                  <a:lnTo>
                    <a:pt x="14" y="184"/>
                  </a:lnTo>
                  <a:lnTo>
                    <a:pt x="6" y="184"/>
                  </a:lnTo>
                  <a:lnTo>
                    <a:pt x="15" y="177"/>
                  </a:lnTo>
                  <a:lnTo>
                    <a:pt x="25" y="171"/>
                  </a:lnTo>
                  <a:lnTo>
                    <a:pt x="32" y="163"/>
                  </a:lnTo>
                  <a:lnTo>
                    <a:pt x="40" y="155"/>
                  </a:lnTo>
                  <a:lnTo>
                    <a:pt x="47" y="145"/>
                  </a:lnTo>
                  <a:lnTo>
                    <a:pt x="53" y="137"/>
                  </a:lnTo>
                  <a:lnTo>
                    <a:pt x="60" y="129"/>
                  </a:lnTo>
                  <a:lnTo>
                    <a:pt x="71" y="122"/>
                  </a:lnTo>
                  <a:lnTo>
                    <a:pt x="132" y="0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5E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91" name="Freeform 15"/>
            <p:cNvSpPr>
              <a:spLocks/>
            </p:cNvSpPr>
            <p:nvPr/>
          </p:nvSpPr>
          <p:spPr bwMode="auto">
            <a:xfrm>
              <a:off x="2315" y="1766"/>
              <a:ext cx="6" cy="6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9" y="5"/>
                </a:cxn>
                <a:cxn ang="0">
                  <a:pos x="9" y="10"/>
                </a:cxn>
                <a:cxn ang="0">
                  <a:pos x="9" y="15"/>
                </a:cxn>
                <a:cxn ang="0">
                  <a:pos x="6" y="19"/>
                </a:cxn>
                <a:cxn ang="0">
                  <a:pos x="0" y="0"/>
                </a:cxn>
                <a:cxn ang="0">
                  <a:pos x="10" y="0"/>
                </a:cxn>
              </a:cxnLst>
              <a:rect l="0" t="0" r="r" b="b"/>
              <a:pathLst>
                <a:path w="10" h="19">
                  <a:moveTo>
                    <a:pt x="10" y="0"/>
                  </a:moveTo>
                  <a:lnTo>
                    <a:pt x="9" y="5"/>
                  </a:lnTo>
                  <a:lnTo>
                    <a:pt x="9" y="10"/>
                  </a:lnTo>
                  <a:lnTo>
                    <a:pt x="9" y="15"/>
                  </a:lnTo>
                  <a:lnTo>
                    <a:pt x="6" y="19"/>
                  </a:lnTo>
                  <a:lnTo>
                    <a:pt x="0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5E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92" name="Freeform 16"/>
            <p:cNvSpPr>
              <a:spLocks/>
            </p:cNvSpPr>
            <p:nvPr/>
          </p:nvSpPr>
          <p:spPr bwMode="auto">
            <a:xfrm>
              <a:off x="2127" y="1769"/>
              <a:ext cx="38" cy="41"/>
            </a:xfrm>
            <a:custGeom>
              <a:avLst/>
              <a:gdLst/>
              <a:ahLst/>
              <a:cxnLst>
                <a:cxn ang="0">
                  <a:pos x="52" y="45"/>
                </a:cxn>
                <a:cxn ang="0">
                  <a:pos x="59" y="50"/>
                </a:cxn>
                <a:cxn ang="0">
                  <a:pos x="65" y="56"/>
                </a:cxn>
                <a:cxn ang="0">
                  <a:pos x="68" y="63"/>
                </a:cxn>
                <a:cxn ang="0">
                  <a:pos x="73" y="73"/>
                </a:cxn>
                <a:cxn ang="0">
                  <a:pos x="73" y="82"/>
                </a:cxn>
                <a:cxn ang="0">
                  <a:pos x="74" y="92"/>
                </a:cxn>
                <a:cxn ang="0">
                  <a:pos x="74" y="103"/>
                </a:cxn>
                <a:cxn ang="0">
                  <a:pos x="75" y="113"/>
                </a:cxn>
                <a:cxn ang="0">
                  <a:pos x="1" y="122"/>
                </a:cxn>
                <a:cxn ang="0">
                  <a:pos x="0" y="109"/>
                </a:cxn>
                <a:cxn ang="0">
                  <a:pos x="2" y="99"/>
                </a:cxn>
                <a:cxn ang="0">
                  <a:pos x="6" y="89"/>
                </a:cxn>
                <a:cxn ang="0">
                  <a:pos x="11" y="81"/>
                </a:cxn>
                <a:cxn ang="0">
                  <a:pos x="16" y="72"/>
                </a:cxn>
                <a:cxn ang="0">
                  <a:pos x="22" y="64"/>
                </a:cxn>
                <a:cxn ang="0">
                  <a:pos x="25" y="56"/>
                </a:cxn>
                <a:cxn ang="0">
                  <a:pos x="28" y="49"/>
                </a:cxn>
                <a:cxn ang="0">
                  <a:pos x="27" y="42"/>
                </a:cxn>
                <a:cxn ang="0">
                  <a:pos x="29" y="35"/>
                </a:cxn>
                <a:cxn ang="0">
                  <a:pos x="32" y="28"/>
                </a:cxn>
                <a:cxn ang="0">
                  <a:pos x="39" y="23"/>
                </a:cxn>
                <a:cxn ang="0">
                  <a:pos x="45" y="16"/>
                </a:cxn>
                <a:cxn ang="0">
                  <a:pos x="52" y="9"/>
                </a:cxn>
                <a:cxn ang="0">
                  <a:pos x="58" y="4"/>
                </a:cxn>
                <a:cxn ang="0">
                  <a:pos x="65" y="0"/>
                </a:cxn>
                <a:cxn ang="0">
                  <a:pos x="64" y="7"/>
                </a:cxn>
                <a:cxn ang="0">
                  <a:pos x="60" y="18"/>
                </a:cxn>
                <a:cxn ang="0">
                  <a:pos x="57" y="25"/>
                </a:cxn>
                <a:cxn ang="0">
                  <a:pos x="54" y="32"/>
                </a:cxn>
                <a:cxn ang="0">
                  <a:pos x="52" y="38"/>
                </a:cxn>
                <a:cxn ang="0">
                  <a:pos x="52" y="45"/>
                </a:cxn>
              </a:cxnLst>
              <a:rect l="0" t="0" r="r" b="b"/>
              <a:pathLst>
                <a:path w="75" h="122">
                  <a:moveTo>
                    <a:pt x="52" y="45"/>
                  </a:moveTo>
                  <a:lnTo>
                    <a:pt x="59" y="50"/>
                  </a:lnTo>
                  <a:lnTo>
                    <a:pt x="65" y="56"/>
                  </a:lnTo>
                  <a:lnTo>
                    <a:pt x="68" y="63"/>
                  </a:lnTo>
                  <a:lnTo>
                    <a:pt x="73" y="73"/>
                  </a:lnTo>
                  <a:lnTo>
                    <a:pt x="73" y="82"/>
                  </a:lnTo>
                  <a:lnTo>
                    <a:pt x="74" y="92"/>
                  </a:lnTo>
                  <a:lnTo>
                    <a:pt x="74" y="103"/>
                  </a:lnTo>
                  <a:lnTo>
                    <a:pt x="75" y="113"/>
                  </a:lnTo>
                  <a:lnTo>
                    <a:pt x="1" y="122"/>
                  </a:lnTo>
                  <a:lnTo>
                    <a:pt x="0" y="109"/>
                  </a:lnTo>
                  <a:lnTo>
                    <a:pt x="2" y="99"/>
                  </a:lnTo>
                  <a:lnTo>
                    <a:pt x="6" y="89"/>
                  </a:lnTo>
                  <a:lnTo>
                    <a:pt x="11" y="81"/>
                  </a:lnTo>
                  <a:lnTo>
                    <a:pt x="16" y="72"/>
                  </a:lnTo>
                  <a:lnTo>
                    <a:pt x="22" y="64"/>
                  </a:lnTo>
                  <a:lnTo>
                    <a:pt x="25" y="56"/>
                  </a:lnTo>
                  <a:lnTo>
                    <a:pt x="28" y="49"/>
                  </a:lnTo>
                  <a:lnTo>
                    <a:pt x="27" y="42"/>
                  </a:lnTo>
                  <a:lnTo>
                    <a:pt x="29" y="35"/>
                  </a:lnTo>
                  <a:lnTo>
                    <a:pt x="32" y="28"/>
                  </a:lnTo>
                  <a:lnTo>
                    <a:pt x="39" y="23"/>
                  </a:lnTo>
                  <a:lnTo>
                    <a:pt x="45" y="16"/>
                  </a:lnTo>
                  <a:lnTo>
                    <a:pt x="52" y="9"/>
                  </a:lnTo>
                  <a:lnTo>
                    <a:pt x="58" y="4"/>
                  </a:lnTo>
                  <a:lnTo>
                    <a:pt x="65" y="0"/>
                  </a:lnTo>
                  <a:lnTo>
                    <a:pt x="64" y="7"/>
                  </a:lnTo>
                  <a:lnTo>
                    <a:pt x="60" y="18"/>
                  </a:lnTo>
                  <a:lnTo>
                    <a:pt x="57" y="25"/>
                  </a:lnTo>
                  <a:lnTo>
                    <a:pt x="54" y="32"/>
                  </a:lnTo>
                  <a:lnTo>
                    <a:pt x="52" y="38"/>
                  </a:lnTo>
                  <a:lnTo>
                    <a:pt x="52" y="45"/>
                  </a:lnTo>
                  <a:close/>
                </a:path>
              </a:pathLst>
            </a:custGeom>
            <a:solidFill>
              <a:srgbClr val="FF9E9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93" name="Freeform 17"/>
            <p:cNvSpPr>
              <a:spLocks/>
            </p:cNvSpPr>
            <p:nvPr/>
          </p:nvSpPr>
          <p:spPr bwMode="auto">
            <a:xfrm>
              <a:off x="2329" y="1769"/>
              <a:ext cx="7" cy="12"/>
            </a:xfrm>
            <a:custGeom>
              <a:avLst/>
              <a:gdLst/>
              <a:ahLst/>
              <a:cxnLst>
                <a:cxn ang="0">
                  <a:pos x="6" y="35"/>
                </a:cxn>
                <a:cxn ang="0">
                  <a:pos x="0" y="25"/>
                </a:cxn>
                <a:cxn ang="0">
                  <a:pos x="2" y="17"/>
                </a:cxn>
                <a:cxn ang="0">
                  <a:pos x="7" y="8"/>
                </a:cxn>
                <a:cxn ang="0">
                  <a:pos x="9" y="0"/>
                </a:cxn>
                <a:cxn ang="0">
                  <a:pos x="8" y="8"/>
                </a:cxn>
                <a:cxn ang="0">
                  <a:pos x="12" y="18"/>
                </a:cxn>
                <a:cxn ang="0">
                  <a:pos x="12" y="23"/>
                </a:cxn>
                <a:cxn ang="0">
                  <a:pos x="14" y="27"/>
                </a:cxn>
                <a:cxn ang="0">
                  <a:pos x="10" y="31"/>
                </a:cxn>
                <a:cxn ang="0">
                  <a:pos x="6" y="35"/>
                </a:cxn>
              </a:cxnLst>
              <a:rect l="0" t="0" r="r" b="b"/>
              <a:pathLst>
                <a:path w="14" h="35">
                  <a:moveTo>
                    <a:pt x="6" y="35"/>
                  </a:moveTo>
                  <a:lnTo>
                    <a:pt x="0" y="25"/>
                  </a:lnTo>
                  <a:lnTo>
                    <a:pt x="2" y="17"/>
                  </a:lnTo>
                  <a:lnTo>
                    <a:pt x="7" y="8"/>
                  </a:lnTo>
                  <a:lnTo>
                    <a:pt x="9" y="0"/>
                  </a:lnTo>
                  <a:lnTo>
                    <a:pt x="8" y="8"/>
                  </a:lnTo>
                  <a:lnTo>
                    <a:pt x="12" y="18"/>
                  </a:lnTo>
                  <a:lnTo>
                    <a:pt x="12" y="23"/>
                  </a:lnTo>
                  <a:lnTo>
                    <a:pt x="14" y="27"/>
                  </a:lnTo>
                  <a:lnTo>
                    <a:pt x="10" y="31"/>
                  </a:lnTo>
                  <a:lnTo>
                    <a:pt x="6" y="35"/>
                  </a:lnTo>
                  <a:close/>
                </a:path>
              </a:pathLst>
            </a:custGeom>
            <a:solidFill>
              <a:srgbClr val="5E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94" name="Freeform 18"/>
            <p:cNvSpPr>
              <a:spLocks/>
            </p:cNvSpPr>
            <p:nvPr/>
          </p:nvSpPr>
          <p:spPr bwMode="auto">
            <a:xfrm>
              <a:off x="2171" y="1772"/>
              <a:ext cx="17" cy="33"/>
            </a:xfrm>
            <a:custGeom>
              <a:avLst/>
              <a:gdLst/>
              <a:ahLst/>
              <a:cxnLst>
                <a:cxn ang="0">
                  <a:pos x="33" y="40"/>
                </a:cxn>
                <a:cxn ang="0">
                  <a:pos x="33" y="47"/>
                </a:cxn>
                <a:cxn ang="0">
                  <a:pos x="33" y="55"/>
                </a:cxn>
                <a:cxn ang="0">
                  <a:pos x="31" y="62"/>
                </a:cxn>
                <a:cxn ang="0">
                  <a:pos x="29" y="70"/>
                </a:cxn>
                <a:cxn ang="0">
                  <a:pos x="24" y="77"/>
                </a:cxn>
                <a:cxn ang="0">
                  <a:pos x="21" y="83"/>
                </a:cxn>
                <a:cxn ang="0">
                  <a:pos x="17" y="90"/>
                </a:cxn>
                <a:cxn ang="0">
                  <a:pos x="16" y="98"/>
                </a:cxn>
                <a:cxn ang="0">
                  <a:pos x="6" y="98"/>
                </a:cxn>
                <a:cxn ang="0">
                  <a:pos x="7" y="91"/>
                </a:cxn>
                <a:cxn ang="0">
                  <a:pos x="9" y="85"/>
                </a:cxn>
                <a:cxn ang="0">
                  <a:pos x="9" y="78"/>
                </a:cxn>
                <a:cxn ang="0">
                  <a:pos x="9" y="72"/>
                </a:cxn>
                <a:cxn ang="0">
                  <a:pos x="7" y="60"/>
                </a:cxn>
                <a:cxn ang="0">
                  <a:pos x="6" y="49"/>
                </a:cxn>
                <a:cxn ang="0">
                  <a:pos x="3" y="42"/>
                </a:cxn>
                <a:cxn ang="0">
                  <a:pos x="2" y="36"/>
                </a:cxn>
                <a:cxn ang="0">
                  <a:pos x="0" y="29"/>
                </a:cxn>
                <a:cxn ang="0">
                  <a:pos x="0" y="24"/>
                </a:cxn>
                <a:cxn ang="0">
                  <a:pos x="1" y="11"/>
                </a:cxn>
                <a:cxn ang="0">
                  <a:pos x="6" y="0"/>
                </a:cxn>
                <a:cxn ang="0">
                  <a:pos x="9" y="5"/>
                </a:cxn>
                <a:cxn ang="0">
                  <a:pos x="11" y="13"/>
                </a:cxn>
                <a:cxn ang="0">
                  <a:pos x="11" y="19"/>
                </a:cxn>
                <a:cxn ang="0">
                  <a:pos x="11" y="28"/>
                </a:cxn>
                <a:cxn ang="0">
                  <a:pos x="11" y="34"/>
                </a:cxn>
                <a:cxn ang="0">
                  <a:pos x="15" y="40"/>
                </a:cxn>
                <a:cxn ang="0">
                  <a:pos x="17" y="40"/>
                </a:cxn>
                <a:cxn ang="0">
                  <a:pos x="22" y="41"/>
                </a:cxn>
                <a:cxn ang="0">
                  <a:pos x="26" y="41"/>
                </a:cxn>
                <a:cxn ang="0">
                  <a:pos x="33" y="40"/>
                </a:cxn>
              </a:cxnLst>
              <a:rect l="0" t="0" r="r" b="b"/>
              <a:pathLst>
                <a:path w="33" h="98">
                  <a:moveTo>
                    <a:pt x="33" y="40"/>
                  </a:moveTo>
                  <a:lnTo>
                    <a:pt x="33" y="47"/>
                  </a:lnTo>
                  <a:lnTo>
                    <a:pt x="33" y="55"/>
                  </a:lnTo>
                  <a:lnTo>
                    <a:pt x="31" y="62"/>
                  </a:lnTo>
                  <a:lnTo>
                    <a:pt x="29" y="70"/>
                  </a:lnTo>
                  <a:lnTo>
                    <a:pt x="24" y="77"/>
                  </a:lnTo>
                  <a:lnTo>
                    <a:pt x="21" y="83"/>
                  </a:lnTo>
                  <a:lnTo>
                    <a:pt x="17" y="90"/>
                  </a:lnTo>
                  <a:lnTo>
                    <a:pt x="16" y="98"/>
                  </a:lnTo>
                  <a:lnTo>
                    <a:pt x="6" y="98"/>
                  </a:lnTo>
                  <a:lnTo>
                    <a:pt x="7" y="91"/>
                  </a:lnTo>
                  <a:lnTo>
                    <a:pt x="9" y="85"/>
                  </a:lnTo>
                  <a:lnTo>
                    <a:pt x="9" y="78"/>
                  </a:lnTo>
                  <a:lnTo>
                    <a:pt x="9" y="72"/>
                  </a:lnTo>
                  <a:lnTo>
                    <a:pt x="7" y="60"/>
                  </a:lnTo>
                  <a:lnTo>
                    <a:pt x="6" y="49"/>
                  </a:lnTo>
                  <a:lnTo>
                    <a:pt x="3" y="42"/>
                  </a:lnTo>
                  <a:lnTo>
                    <a:pt x="2" y="36"/>
                  </a:lnTo>
                  <a:lnTo>
                    <a:pt x="0" y="29"/>
                  </a:lnTo>
                  <a:lnTo>
                    <a:pt x="0" y="24"/>
                  </a:lnTo>
                  <a:lnTo>
                    <a:pt x="1" y="11"/>
                  </a:lnTo>
                  <a:lnTo>
                    <a:pt x="6" y="0"/>
                  </a:lnTo>
                  <a:lnTo>
                    <a:pt x="9" y="5"/>
                  </a:lnTo>
                  <a:lnTo>
                    <a:pt x="11" y="13"/>
                  </a:lnTo>
                  <a:lnTo>
                    <a:pt x="11" y="19"/>
                  </a:lnTo>
                  <a:lnTo>
                    <a:pt x="11" y="28"/>
                  </a:lnTo>
                  <a:lnTo>
                    <a:pt x="11" y="34"/>
                  </a:lnTo>
                  <a:lnTo>
                    <a:pt x="15" y="40"/>
                  </a:lnTo>
                  <a:lnTo>
                    <a:pt x="17" y="40"/>
                  </a:lnTo>
                  <a:lnTo>
                    <a:pt x="22" y="41"/>
                  </a:lnTo>
                  <a:lnTo>
                    <a:pt x="26" y="41"/>
                  </a:lnTo>
                  <a:lnTo>
                    <a:pt x="33" y="40"/>
                  </a:lnTo>
                  <a:close/>
                </a:path>
              </a:pathLst>
            </a:custGeom>
            <a:solidFill>
              <a:srgbClr val="FF9E9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95" name="Freeform 19"/>
            <p:cNvSpPr>
              <a:spLocks/>
            </p:cNvSpPr>
            <p:nvPr/>
          </p:nvSpPr>
          <p:spPr bwMode="auto">
            <a:xfrm>
              <a:off x="1912" y="1781"/>
              <a:ext cx="49" cy="51"/>
            </a:xfrm>
            <a:custGeom>
              <a:avLst/>
              <a:gdLst/>
              <a:ahLst/>
              <a:cxnLst>
                <a:cxn ang="0">
                  <a:pos x="70" y="50"/>
                </a:cxn>
                <a:cxn ang="0">
                  <a:pos x="69" y="60"/>
                </a:cxn>
                <a:cxn ang="0">
                  <a:pos x="65" y="71"/>
                </a:cxn>
                <a:cxn ang="0">
                  <a:pos x="59" y="81"/>
                </a:cxn>
                <a:cxn ang="0">
                  <a:pos x="55" y="92"/>
                </a:cxn>
                <a:cxn ang="0">
                  <a:pos x="48" y="102"/>
                </a:cxn>
                <a:cxn ang="0">
                  <a:pos x="41" y="114"/>
                </a:cxn>
                <a:cxn ang="0">
                  <a:pos x="35" y="124"/>
                </a:cxn>
                <a:cxn ang="0">
                  <a:pos x="32" y="136"/>
                </a:cxn>
                <a:cxn ang="0">
                  <a:pos x="32" y="143"/>
                </a:cxn>
                <a:cxn ang="0">
                  <a:pos x="37" y="148"/>
                </a:cxn>
                <a:cxn ang="0">
                  <a:pos x="28" y="152"/>
                </a:cxn>
                <a:cxn ang="0">
                  <a:pos x="19" y="153"/>
                </a:cxn>
                <a:cxn ang="0">
                  <a:pos x="10" y="153"/>
                </a:cxn>
                <a:cxn ang="0">
                  <a:pos x="0" y="154"/>
                </a:cxn>
                <a:cxn ang="0">
                  <a:pos x="3" y="146"/>
                </a:cxn>
                <a:cxn ang="0">
                  <a:pos x="9" y="139"/>
                </a:cxn>
                <a:cxn ang="0">
                  <a:pos x="15" y="133"/>
                </a:cxn>
                <a:cxn ang="0">
                  <a:pos x="22" y="127"/>
                </a:cxn>
                <a:cxn ang="0">
                  <a:pos x="28" y="120"/>
                </a:cxn>
                <a:cxn ang="0">
                  <a:pos x="33" y="115"/>
                </a:cxn>
                <a:cxn ang="0">
                  <a:pos x="34" y="107"/>
                </a:cxn>
                <a:cxn ang="0">
                  <a:pos x="32" y="100"/>
                </a:cxn>
                <a:cxn ang="0">
                  <a:pos x="5" y="132"/>
                </a:cxn>
                <a:cxn ang="0">
                  <a:pos x="10" y="120"/>
                </a:cxn>
                <a:cxn ang="0">
                  <a:pos x="17" y="109"/>
                </a:cxn>
                <a:cxn ang="0">
                  <a:pos x="20" y="102"/>
                </a:cxn>
                <a:cxn ang="0">
                  <a:pos x="24" y="96"/>
                </a:cxn>
                <a:cxn ang="0">
                  <a:pos x="28" y="89"/>
                </a:cxn>
                <a:cxn ang="0">
                  <a:pos x="33" y="83"/>
                </a:cxn>
                <a:cxn ang="0">
                  <a:pos x="36" y="75"/>
                </a:cxn>
                <a:cxn ang="0">
                  <a:pos x="41" y="69"/>
                </a:cxn>
                <a:cxn ang="0">
                  <a:pos x="46" y="62"/>
                </a:cxn>
                <a:cxn ang="0">
                  <a:pos x="51" y="56"/>
                </a:cxn>
                <a:cxn ang="0">
                  <a:pos x="55" y="50"/>
                </a:cxn>
                <a:cxn ang="0">
                  <a:pos x="61" y="43"/>
                </a:cxn>
                <a:cxn ang="0">
                  <a:pos x="64" y="37"/>
                </a:cxn>
                <a:cxn ang="0">
                  <a:pos x="70" y="33"/>
                </a:cxn>
                <a:cxn ang="0">
                  <a:pos x="69" y="25"/>
                </a:cxn>
                <a:cxn ang="0">
                  <a:pos x="71" y="20"/>
                </a:cxn>
                <a:cxn ang="0">
                  <a:pos x="74" y="17"/>
                </a:cxn>
                <a:cxn ang="0">
                  <a:pos x="81" y="16"/>
                </a:cxn>
                <a:cxn ang="0">
                  <a:pos x="86" y="12"/>
                </a:cxn>
                <a:cxn ang="0">
                  <a:pos x="92" y="10"/>
                </a:cxn>
                <a:cxn ang="0">
                  <a:pos x="95" y="6"/>
                </a:cxn>
                <a:cxn ang="0">
                  <a:pos x="98" y="0"/>
                </a:cxn>
                <a:cxn ang="0">
                  <a:pos x="93" y="6"/>
                </a:cxn>
                <a:cxn ang="0">
                  <a:pos x="90" y="12"/>
                </a:cxn>
                <a:cxn ang="0">
                  <a:pos x="87" y="19"/>
                </a:cxn>
                <a:cxn ang="0">
                  <a:pos x="85" y="26"/>
                </a:cxn>
                <a:cxn ang="0">
                  <a:pos x="81" y="32"/>
                </a:cxn>
                <a:cxn ang="0">
                  <a:pos x="78" y="37"/>
                </a:cxn>
                <a:cxn ang="0">
                  <a:pos x="73" y="43"/>
                </a:cxn>
                <a:cxn ang="0">
                  <a:pos x="70" y="50"/>
                </a:cxn>
              </a:cxnLst>
              <a:rect l="0" t="0" r="r" b="b"/>
              <a:pathLst>
                <a:path w="98" h="154">
                  <a:moveTo>
                    <a:pt x="70" y="50"/>
                  </a:moveTo>
                  <a:lnTo>
                    <a:pt x="69" y="60"/>
                  </a:lnTo>
                  <a:lnTo>
                    <a:pt x="65" y="71"/>
                  </a:lnTo>
                  <a:lnTo>
                    <a:pt x="59" y="81"/>
                  </a:lnTo>
                  <a:lnTo>
                    <a:pt x="55" y="92"/>
                  </a:lnTo>
                  <a:lnTo>
                    <a:pt x="48" y="102"/>
                  </a:lnTo>
                  <a:lnTo>
                    <a:pt x="41" y="114"/>
                  </a:lnTo>
                  <a:lnTo>
                    <a:pt x="35" y="124"/>
                  </a:lnTo>
                  <a:lnTo>
                    <a:pt x="32" y="136"/>
                  </a:lnTo>
                  <a:lnTo>
                    <a:pt x="32" y="143"/>
                  </a:lnTo>
                  <a:lnTo>
                    <a:pt x="37" y="148"/>
                  </a:lnTo>
                  <a:lnTo>
                    <a:pt x="28" y="152"/>
                  </a:lnTo>
                  <a:lnTo>
                    <a:pt x="19" y="153"/>
                  </a:lnTo>
                  <a:lnTo>
                    <a:pt x="10" y="153"/>
                  </a:lnTo>
                  <a:lnTo>
                    <a:pt x="0" y="154"/>
                  </a:lnTo>
                  <a:lnTo>
                    <a:pt x="3" y="146"/>
                  </a:lnTo>
                  <a:lnTo>
                    <a:pt x="9" y="139"/>
                  </a:lnTo>
                  <a:lnTo>
                    <a:pt x="15" y="133"/>
                  </a:lnTo>
                  <a:lnTo>
                    <a:pt x="22" y="127"/>
                  </a:lnTo>
                  <a:lnTo>
                    <a:pt x="28" y="120"/>
                  </a:lnTo>
                  <a:lnTo>
                    <a:pt x="33" y="115"/>
                  </a:lnTo>
                  <a:lnTo>
                    <a:pt x="34" y="107"/>
                  </a:lnTo>
                  <a:lnTo>
                    <a:pt x="32" y="100"/>
                  </a:lnTo>
                  <a:lnTo>
                    <a:pt x="5" y="132"/>
                  </a:lnTo>
                  <a:lnTo>
                    <a:pt x="10" y="120"/>
                  </a:lnTo>
                  <a:lnTo>
                    <a:pt x="17" y="109"/>
                  </a:lnTo>
                  <a:lnTo>
                    <a:pt x="20" y="102"/>
                  </a:lnTo>
                  <a:lnTo>
                    <a:pt x="24" y="96"/>
                  </a:lnTo>
                  <a:lnTo>
                    <a:pt x="28" y="89"/>
                  </a:lnTo>
                  <a:lnTo>
                    <a:pt x="33" y="83"/>
                  </a:lnTo>
                  <a:lnTo>
                    <a:pt x="36" y="75"/>
                  </a:lnTo>
                  <a:lnTo>
                    <a:pt x="41" y="69"/>
                  </a:lnTo>
                  <a:lnTo>
                    <a:pt x="46" y="62"/>
                  </a:lnTo>
                  <a:lnTo>
                    <a:pt x="51" y="56"/>
                  </a:lnTo>
                  <a:lnTo>
                    <a:pt x="55" y="50"/>
                  </a:lnTo>
                  <a:lnTo>
                    <a:pt x="61" y="43"/>
                  </a:lnTo>
                  <a:lnTo>
                    <a:pt x="64" y="37"/>
                  </a:lnTo>
                  <a:lnTo>
                    <a:pt x="70" y="33"/>
                  </a:lnTo>
                  <a:lnTo>
                    <a:pt x="69" y="25"/>
                  </a:lnTo>
                  <a:lnTo>
                    <a:pt x="71" y="20"/>
                  </a:lnTo>
                  <a:lnTo>
                    <a:pt x="74" y="17"/>
                  </a:lnTo>
                  <a:lnTo>
                    <a:pt x="81" y="16"/>
                  </a:lnTo>
                  <a:lnTo>
                    <a:pt x="86" y="12"/>
                  </a:lnTo>
                  <a:lnTo>
                    <a:pt x="92" y="10"/>
                  </a:lnTo>
                  <a:lnTo>
                    <a:pt x="95" y="6"/>
                  </a:lnTo>
                  <a:lnTo>
                    <a:pt x="98" y="0"/>
                  </a:lnTo>
                  <a:lnTo>
                    <a:pt x="93" y="6"/>
                  </a:lnTo>
                  <a:lnTo>
                    <a:pt x="90" y="12"/>
                  </a:lnTo>
                  <a:lnTo>
                    <a:pt x="87" y="19"/>
                  </a:lnTo>
                  <a:lnTo>
                    <a:pt x="85" y="26"/>
                  </a:lnTo>
                  <a:lnTo>
                    <a:pt x="81" y="32"/>
                  </a:lnTo>
                  <a:lnTo>
                    <a:pt x="78" y="37"/>
                  </a:lnTo>
                  <a:lnTo>
                    <a:pt x="73" y="43"/>
                  </a:lnTo>
                  <a:lnTo>
                    <a:pt x="70" y="50"/>
                  </a:lnTo>
                  <a:close/>
                </a:path>
              </a:pathLst>
            </a:custGeom>
            <a:solidFill>
              <a:srgbClr val="5E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96" name="Freeform 20"/>
            <p:cNvSpPr>
              <a:spLocks/>
            </p:cNvSpPr>
            <p:nvPr/>
          </p:nvSpPr>
          <p:spPr bwMode="auto">
            <a:xfrm>
              <a:off x="2299" y="1792"/>
              <a:ext cx="96" cy="27"/>
            </a:xfrm>
            <a:custGeom>
              <a:avLst/>
              <a:gdLst/>
              <a:ahLst/>
              <a:cxnLst>
                <a:cxn ang="0">
                  <a:pos x="149" y="39"/>
                </a:cxn>
                <a:cxn ang="0">
                  <a:pos x="158" y="40"/>
                </a:cxn>
                <a:cxn ang="0">
                  <a:pos x="170" y="37"/>
                </a:cxn>
                <a:cxn ang="0">
                  <a:pos x="174" y="33"/>
                </a:cxn>
                <a:cxn ang="0">
                  <a:pos x="180" y="35"/>
                </a:cxn>
                <a:cxn ang="0">
                  <a:pos x="185" y="38"/>
                </a:cxn>
                <a:cxn ang="0">
                  <a:pos x="191" y="45"/>
                </a:cxn>
                <a:cxn ang="0">
                  <a:pos x="186" y="53"/>
                </a:cxn>
                <a:cxn ang="0">
                  <a:pos x="182" y="60"/>
                </a:cxn>
                <a:cxn ang="0">
                  <a:pos x="180" y="69"/>
                </a:cxn>
                <a:cxn ang="0">
                  <a:pos x="181" y="81"/>
                </a:cxn>
                <a:cxn ang="0">
                  <a:pos x="169" y="77"/>
                </a:cxn>
                <a:cxn ang="0">
                  <a:pos x="157" y="75"/>
                </a:cxn>
                <a:cxn ang="0">
                  <a:pos x="145" y="73"/>
                </a:cxn>
                <a:cxn ang="0">
                  <a:pos x="135" y="71"/>
                </a:cxn>
                <a:cxn ang="0">
                  <a:pos x="123" y="67"/>
                </a:cxn>
                <a:cxn ang="0">
                  <a:pos x="112" y="64"/>
                </a:cxn>
                <a:cxn ang="0">
                  <a:pos x="100" y="60"/>
                </a:cxn>
                <a:cxn ang="0">
                  <a:pos x="90" y="58"/>
                </a:cxn>
                <a:cxn ang="0">
                  <a:pos x="78" y="54"/>
                </a:cxn>
                <a:cxn ang="0">
                  <a:pos x="67" y="50"/>
                </a:cxn>
                <a:cxn ang="0">
                  <a:pos x="55" y="47"/>
                </a:cxn>
                <a:cxn ang="0">
                  <a:pos x="45" y="44"/>
                </a:cxn>
                <a:cxn ang="0">
                  <a:pos x="33" y="40"/>
                </a:cxn>
                <a:cxn ang="0">
                  <a:pos x="22" y="37"/>
                </a:cxn>
                <a:cxn ang="0">
                  <a:pos x="10" y="33"/>
                </a:cxn>
                <a:cxn ang="0">
                  <a:pos x="0" y="31"/>
                </a:cxn>
                <a:cxn ang="0">
                  <a:pos x="4" y="27"/>
                </a:cxn>
                <a:cxn ang="0">
                  <a:pos x="10" y="22"/>
                </a:cxn>
                <a:cxn ang="0">
                  <a:pos x="15" y="15"/>
                </a:cxn>
                <a:cxn ang="0">
                  <a:pos x="20" y="10"/>
                </a:cxn>
                <a:cxn ang="0">
                  <a:pos x="26" y="3"/>
                </a:cxn>
                <a:cxn ang="0">
                  <a:pos x="33" y="1"/>
                </a:cxn>
                <a:cxn ang="0">
                  <a:pos x="41" y="0"/>
                </a:cxn>
                <a:cxn ang="0">
                  <a:pos x="52" y="3"/>
                </a:cxn>
                <a:cxn ang="0">
                  <a:pos x="56" y="9"/>
                </a:cxn>
                <a:cxn ang="0">
                  <a:pos x="62" y="14"/>
                </a:cxn>
                <a:cxn ang="0">
                  <a:pos x="67" y="18"/>
                </a:cxn>
                <a:cxn ang="0">
                  <a:pos x="72" y="22"/>
                </a:cxn>
                <a:cxn ang="0">
                  <a:pos x="83" y="28"/>
                </a:cxn>
                <a:cxn ang="0">
                  <a:pos x="94" y="32"/>
                </a:cxn>
                <a:cxn ang="0">
                  <a:pos x="100" y="32"/>
                </a:cxn>
                <a:cxn ang="0">
                  <a:pos x="106" y="33"/>
                </a:cxn>
                <a:cxn ang="0">
                  <a:pos x="113" y="35"/>
                </a:cxn>
                <a:cxn ang="0">
                  <a:pos x="120" y="36"/>
                </a:cxn>
                <a:cxn ang="0">
                  <a:pos x="126" y="36"/>
                </a:cxn>
                <a:cxn ang="0">
                  <a:pos x="133" y="36"/>
                </a:cxn>
                <a:cxn ang="0">
                  <a:pos x="141" y="37"/>
                </a:cxn>
                <a:cxn ang="0">
                  <a:pos x="149" y="39"/>
                </a:cxn>
              </a:cxnLst>
              <a:rect l="0" t="0" r="r" b="b"/>
              <a:pathLst>
                <a:path w="191" h="81">
                  <a:moveTo>
                    <a:pt x="149" y="39"/>
                  </a:moveTo>
                  <a:lnTo>
                    <a:pt x="158" y="40"/>
                  </a:lnTo>
                  <a:lnTo>
                    <a:pt x="170" y="37"/>
                  </a:lnTo>
                  <a:lnTo>
                    <a:pt x="174" y="33"/>
                  </a:lnTo>
                  <a:lnTo>
                    <a:pt x="180" y="35"/>
                  </a:lnTo>
                  <a:lnTo>
                    <a:pt x="185" y="38"/>
                  </a:lnTo>
                  <a:lnTo>
                    <a:pt x="191" y="45"/>
                  </a:lnTo>
                  <a:lnTo>
                    <a:pt x="186" y="53"/>
                  </a:lnTo>
                  <a:lnTo>
                    <a:pt x="182" y="60"/>
                  </a:lnTo>
                  <a:lnTo>
                    <a:pt x="180" y="69"/>
                  </a:lnTo>
                  <a:lnTo>
                    <a:pt x="181" y="81"/>
                  </a:lnTo>
                  <a:lnTo>
                    <a:pt x="169" y="77"/>
                  </a:lnTo>
                  <a:lnTo>
                    <a:pt x="157" y="75"/>
                  </a:lnTo>
                  <a:lnTo>
                    <a:pt x="145" y="73"/>
                  </a:lnTo>
                  <a:lnTo>
                    <a:pt x="135" y="71"/>
                  </a:lnTo>
                  <a:lnTo>
                    <a:pt x="123" y="67"/>
                  </a:lnTo>
                  <a:lnTo>
                    <a:pt x="112" y="64"/>
                  </a:lnTo>
                  <a:lnTo>
                    <a:pt x="100" y="60"/>
                  </a:lnTo>
                  <a:lnTo>
                    <a:pt x="90" y="58"/>
                  </a:lnTo>
                  <a:lnTo>
                    <a:pt x="78" y="54"/>
                  </a:lnTo>
                  <a:lnTo>
                    <a:pt x="67" y="50"/>
                  </a:lnTo>
                  <a:lnTo>
                    <a:pt x="55" y="47"/>
                  </a:lnTo>
                  <a:lnTo>
                    <a:pt x="45" y="44"/>
                  </a:lnTo>
                  <a:lnTo>
                    <a:pt x="33" y="40"/>
                  </a:lnTo>
                  <a:lnTo>
                    <a:pt x="22" y="37"/>
                  </a:lnTo>
                  <a:lnTo>
                    <a:pt x="10" y="33"/>
                  </a:lnTo>
                  <a:lnTo>
                    <a:pt x="0" y="31"/>
                  </a:lnTo>
                  <a:lnTo>
                    <a:pt x="4" y="27"/>
                  </a:lnTo>
                  <a:lnTo>
                    <a:pt x="10" y="22"/>
                  </a:lnTo>
                  <a:lnTo>
                    <a:pt x="15" y="15"/>
                  </a:lnTo>
                  <a:lnTo>
                    <a:pt x="20" y="10"/>
                  </a:lnTo>
                  <a:lnTo>
                    <a:pt x="26" y="3"/>
                  </a:lnTo>
                  <a:lnTo>
                    <a:pt x="33" y="1"/>
                  </a:lnTo>
                  <a:lnTo>
                    <a:pt x="41" y="0"/>
                  </a:lnTo>
                  <a:lnTo>
                    <a:pt x="52" y="3"/>
                  </a:lnTo>
                  <a:lnTo>
                    <a:pt x="56" y="9"/>
                  </a:lnTo>
                  <a:lnTo>
                    <a:pt x="62" y="14"/>
                  </a:lnTo>
                  <a:lnTo>
                    <a:pt x="67" y="18"/>
                  </a:lnTo>
                  <a:lnTo>
                    <a:pt x="72" y="22"/>
                  </a:lnTo>
                  <a:lnTo>
                    <a:pt x="83" y="28"/>
                  </a:lnTo>
                  <a:lnTo>
                    <a:pt x="94" y="32"/>
                  </a:lnTo>
                  <a:lnTo>
                    <a:pt x="100" y="32"/>
                  </a:lnTo>
                  <a:lnTo>
                    <a:pt x="106" y="33"/>
                  </a:lnTo>
                  <a:lnTo>
                    <a:pt x="113" y="35"/>
                  </a:lnTo>
                  <a:lnTo>
                    <a:pt x="120" y="36"/>
                  </a:lnTo>
                  <a:lnTo>
                    <a:pt x="126" y="36"/>
                  </a:lnTo>
                  <a:lnTo>
                    <a:pt x="133" y="36"/>
                  </a:lnTo>
                  <a:lnTo>
                    <a:pt x="141" y="37"/>
                  </a:lnTo>
                  <a:lnTo>
                    <a:pt x="149" y="39"/>
                  </a:lnTo>
                  <a:close/>
                </a:path>
              </a:pathLst>
            </a:custGeom>
            <a:solidFill>
              <a:srgbClr val="FF9E9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97" name="Freeform 21"/>
            <p:cNvSpPr>
              <a:spLocks/>
            </p:cNvSpPr>
            <p:nvPr/>
          </p:nvSpPr>
          <p:spPr bwMode="auto">
            <a:xfrm>
              <a:off x="1939" y="1801"/>
              <a:ext cx="5" cy="6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19"/>
                </a:cxn>
                <a:cxn ang="0">
                  <a:pos x="9" y="0"/>
                </a:cxn>
              </a:cxnLst>
              <a:rect l="0" t="0" r="r" b="b"/>
              <a:pathLst>
                <a:path w="9" h="19">
                  <a:moveTo>
                    <a:pt x="9" y="0"/>
                  </a:moveTo>
                  <a:lnTo>
                    <a:pt x="0" y="19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98" name="Freeform 22"/>
            <p:cNvSpPr>
              <a:spLocks/>
            </p:cNvSpPr>
            <p:nvPr/>
          </p:nvSpPr>
          <p:spPr bwMode="auto">
            <a:xfrm>
              <a:off x="2174" y="1802"/>
              <a:ext cx="63" cy="2008"/>
            </a:xfrm>
            <a:custGeom>
              <a:avLst/>
              <a:gdLst/>
              <a:ahLst/>
              <a:cxnLst>
                <a:cxn ang="0">
                  <a:pos x="125" y="63"/>
                </a:cxn>
                <a:cxn ang="0">
                  <a:pos x="125" y="130"/>
                </a:cxn>
                <a:cxn ang="0">
                  <a:pos x="123" y="197"/>
                </a:cxn>
                <a:cxn ang="0">
                  <a:pos x="123" y="260"/>
                </a:cxn>
                <a:cxn ang="0">
                  <a:pos x="122" y="323"/>
                </a:cxn>
                <a:cxn ang="0">
                  <a:pos x="120" y="384"/>
                </a:cxn>
                <a:cxn ang="0">
                  <a:pos x="119" y="446"/>
                </a:cxn>
                <a:cxn ang="0">
                  <a:pos x="118" y="510"/>
                </a:cxn>
                <a:cxn ang="0">
                  <a:pos x="114" y="576"/>
                </a:cxn>
                <a:cxn ang="0">
                  <a:pos x="112" y="644"/>
                </a:cxn>
                <a:cxn ang="0">
                  <a:pos x="97" y="2296"/>
                </a:cxn>
                <a:cxn ang="0">
                  <a:pos x="91" y="2445"/>
                </a:cxn>
                <a:cxn ang="0">
                  <a:pos x="89" y="2594"/>
                </a:cxn>
                <a:cxn ang="0">
                  <a:pos x="86" y="2744"/>
                </a:cxn>
                <a:cxn ang="0">
                  <a:pos x="85" y="2893"/>
                </a:cxn>
                <a:cxn ang="0">
                  <a:pos x="85" y="3042"/>
                </a:cxn>
                <a:cxn ang="0">
                  <a:pos x="84" y="3191"/>
                </a:cxn>
                <a:cxn ang="0">
                  <a:pos x="82" y="3340"/>
                </a:cxn>
                <a:cxn ang="0">
                  <a:pos x="81" y="3489"/>
                </a:cxn>
                <a:cxn ang="0">
                  <a:pos x="77" y="3637"/>
                </a:cxn>
                <a:cxn ang="0">
                  <a:pos x="75" y="3787"/>
                </a:cxn>
                <a:cxn ang="0">
                  <a:pos x="68" y="5213"/>
                </a:cxn>
                <a:cxn ang="0">
                  <a:pos x="64" y="5290"/>
                </a:cxn>
                <a:cxn ang="0">
                  <a:pos x="63" y="5367"/>
                </a:cxn>
                <a:cxn ang="0">
                  <a:pos x="63" y="5444"/>
                </a:cxn>
                <a:cxn ang="0">
                  <a:pos x="63" y="5521"/>
                </a:cxn>
                <a:cxn ang="0">
                  <a:pos x="63" y="5598"/>
                </a:cxn>
                <a:cxn ang="0">
                  <a:pos x="63" y="5674"/>
                </a:cxn>
                <a:cxn ang="0">
                  <a:pos x="63" y="5751"/>
                </a:cxn>
                <a:cxn ang="0">
                  <a:pos x="62" y="5828"/>
                </a:cxn>
                <a:cxn ang="0">
                  <a:pos x="61" y="5905"/>
                </a:cxn>
                <a:cxn ang="0">
                  <a:pos x="60" y="5982"/>
                </a:cxn>
                <a:cxn ang="0">
                  <a:pos x="34" y="6021"/>
                </a:cxn>
                <a:cxn ang="0">
                  <a:pos x="0" y="5002"/>
                </a:cxn>
                <a:cxn ang="0">
                  <a:pos x="3" y="4935"/>
                </a:cxn>
                <a:cxn ang="0">
                  <a:pos x="3" y="4787"/>
                </a:cxn>
                <a:cxn ang="0">
                  <a:pos x="3" y="4638"/>
                </a:cxn>
                <a:cxn ang="0">
                  <a:pos x="3" y="4488"/>
                </a:cxn>
                <a:cxn ang="0">
                  <a:pos x="3" y="4338"/>
                </a:cxn>
                <a:cxn ang="0">
                  <a:pos x="5" y="4187"/>
                </a:cxn>
                <a:cxn ang="0">
                  <a:pos x="5" y="4034"/>
                </a:cxn>
                <a:cxn ang="0">
                  <a:pos x="7" y="3882"/>
                </a:cxn>
                <a:cxn ang="0">
                  <a:pos x="9" y="3730"/>
                </a:cxn>
                <a:cxn ang="0">
                  <a:pos x="12" y="3578"/>
                </a:cxn>
                <a:cxn ang="0">
                  <a:pos x="15" y="3425"/>
                </a:cxn>
                <a:cxn ang="0">
                  <a:pos x="25" y="902"/>
                </a:cxn>
                <a:cxn ang="0">
                  <a:pos x="24" y="818"/>
                </a:cxn>
                <a:cxn ang="0">
                  <a:pos x="24" y="734"/>
                </a:cxn>
                <a:cxn ang="0">
                  <a:pos x="25" y="647"/>
                </a:cxn>
                <a:cxn ang="0">
                  <a:pos x="27" y="561"/>
                </a:cxn>
                <a:cxn ang="0">
                  <a:pos x="32" y="474"/>
                </a:cxn>
                <a:cxn ang="0">
                  <a:pos x="34" y="386"/>
                </a:cxn>
                <a:cxn ang="0">
                  <a:pos x="38" y="299"/>
                </a:cxn>
                <a:cxn ang="0">
                  <a:pos x="40" y="211"/>
                </a:cxn>
                <a:cxn ang="0">
                  <a:pos x="44" y="126"/>
                </a:cxn>
                <a:cxn ang="0">
                  <a:pos x="45" y="42"/>
                </a:cxn>
                <a:cxn ang="0">
                  <a:pos x="77" y="2"/>
                </a:cxn>
              </a:cxnLst>
              <a:rect l="0" t="0" r="r" b="b"/>
              <a:pathLst>
                <a:path w="126" h="6023">
                  <a:moveTo>
                    <a:pt x="126" y="6"/>
                  </a:moveTo>
                  <a:lnTo>
                    <a:pt x="125" y="17"/>
                  </a:lnTo>
                  <a:lnTo>
                    <a:pt x="125" y="28"/>
                  </a:lnTo>
                  <a:lnTo>
                    <a:pt x="125" y="39"/>
                  </a:lnTo>
                  <a:lnTo>
                    <a:pt x="125" y="52"/>
                  </a:lnTo>
                  <a:lnTo>
                    <a:pt x="125" y="63"/>
                  </a:lnTo>
                  <a:lnTo>
                    <a:pt x="125" y="74"/>
                  </a:lnTo>
                  <a:lnTo>
                    <a:pt x="125" y="85"/>
                  </a:lnTo>
                  <a:lnTo>
                    <a:pt x="125" y="98"/>
                  </a:lnTo>
                  <a:lnTo>
                    <a:pt x="125" y="108"/>
                  </a:lnTo>
                  <a:lnTo>
                    <a:pt x="125" y="119"/>
                  </a:lnTo>
                  <a:lnTo>
                    <a:pt x="125" y="130"/>
                  </a:lnTo>
                  <a:lnTo>
                    <a:pt x="125" y="142"/>
                  </a:lnTo>
                  <a:lnTo>
                    <a:pt x="125" y="153"/>
                  </a:lnTo>
                  <a:lnTo>
                    <a:pt x="125" y="164"/>
                  </a:lnTo>
                  <a:lnTo>
                    <a:pt x="125" y="175"/>
                  </a:lnTo>
                  <a:lnTo>
                    <a:pt x="125" y="187"/>
                  </a:lnTo>
                  <a:lnTo>
                    <a:pt x="123" y="197"/>
                  </a:lnTo>
                  <a:lnTo>
                    <a:pt x="123" y="207"/>
                  </a:lnTo>
                  <a:lnTo>
                    <a:pt x="123" y="217"/>
                  </a:lnTo>
                  <a:lnTo>
                    <a:pt x="123" y="228"/>
                  </a:lnTo>
                  <a:lnTo>
                    <a:pt x="123" y="238"/>
                  </a:lnTo>
                  <a:lnTo>
                    <a:pt x="123" y="250"/>
                  </a:lnTo>
                  <a:lnTo>
                    <a:pt x="123" y="260"/>
                  </a:lnTo>
                  <a:lnTo>
                    <a:pt x="123" y="271"/>
                  </a:lnTo>
                  <a:lnTo>
                    <a:pt x="122" y="281"/>
                  </a:lnTo>
                  <a:lnTo>
                    <a:pt x="122" y="291"/>
                  </a:lnTo>
                  <a:lnTo>
                    <a:pt x="122" y="301"/>
                  </a:lnTo>
                  <a:lnTo>
                    <a:pt x="122" y="313"/>
                  </a:lnTo>
                  <a:lnTo>
                    <a:pt x="122" y="323"/>
                  </a:lnTo>
                  <a:lnTo>
                    <a:pt x="122" y="333"/>
                  </a:lnTo>
                  <a:lnTo>
                    <a:pt x="122" y="343"/>
                  </a:lnTo>
                  <a:lnTo>
                    <a:pt x="122" y="354"/>
                  </a:lnTo>
                  <a:lnTo>
                    <a:pt x="121" y="364"/>
                  </a:lnTo>
                  <a:lnTo>
                    <a:pt x="121" y="374"/>
                  </a:lnTo>
                  <a:lnTo>
                    <a:pt x="120" y="384"/>
                  </a:lnTo>
                  <a:lnTo>
                    <a:pt x="120" y="395"/>
                  </a:lnTo>
                  <a:lnTo>
                    <a:pt x="120" y="405"/>
                  </a:lnTo>
                  <a:lnTo>
                    <a:pt x="120" y="415"/>
                  </a:lnTo>
                  <a:lnTo>
                    <a:pt x="120" y="425"/>
                  </a:lnTo>
                  <a:lnTo>
                    <a:pt x="120" y="436"/>
                  </a:lnTo>
                  <a:lnTo>
                    <a:pt x="119" y="446"/>
                  </a:lnTo>
                  <a:lnTo>
                    <a:pt x="119" y="456"/>
                  </a:lnTo>
                  <a:lnTo>
                    <a:pt x="118" y="467"/>
                  </a:lnTo>
                  <a:lnTo>
                    <a:pt x="118" y="478"/>
                  </a:lnTo>
                  <a:lnTo>
                    <a:pt x="118" y="488"/>
                  </a:lnTo>
                  <a:lnTo>
                    <a:pt x="118" y="499"/>
                  </a:lnTo>
                  <a:lnTo>
                    <a:pt x="118" y="510"/>
                  </a:lnTo>
                  <a:lnTo>
                    <a:pt x="118" y="522"/>
                  </a:lnTo>
                  <a:lnTo>
                    <a:pt x="116" y="532"/>
                  </a:lnTo>
                  <a:lnTo>
                    <a:pt x="116" y="543"/>
                  </a:lnTo>
                  <a:lnTo>
                    <a:pt x="115" y="554"/>
                  </a:lnTo>
                  <a:lnTo>
                    <a:pt x="115" y="565"/>
                  </a:lnTo>
                  <a:lnTo>
                    <a:pt x="114" y="576"/>
                  </a:lnTo>
                  <a:lnTo>
                    <a:pt x="114" y="587"/>
                  </a:lnTo>
                  <a:lnTo>
                    <a:pt x="114" y="598"/>
                  </a:lnTo>
                  <a:lnTo>
                    <a:pt x="114" y="610"/>
                  </a:lnTo>
                  <a:lnTo>
                    <a:pt x="113" y="621"/>
                  </a:lnTo>
                  <a:lnTo>
                    <a:pt x="113" y="633"/>
                  </a:lnTo>
                  <a:lnTo>
                    <a:pt x="112" y="644"/>
                  </a:lnTo>
                  <a:lnTo>
                    <a:pt x="112" y="656"/>
                  </a:lnTo>
                  <a:lnTo>
                    <a:pt x="111" y="668"/>
                  </a:lnTo>
                  <a:lnTo>
                    <a:pt x="111" y="680"/>
                  </a:lnTo>
                  <a:lnTo>
                    <a:pt x="111" y="691"/>
                  </a:lnTo>
                  <a:lnTo>
                    <a:pt x="111" y="705"/>
                  </a:lnTo>
                  <a:lnTo>
                    <a:pt x="97" y="2296"/>
                  </a:lnTo>
                  <a:lnTo>
                    <a:pt x="96" y="2320"/>
                  </a:lnTo>
                  <a:lnTo>
                    <a:pt x="95" y="2346"/>
                  </a:lnTo>
                  <a:lnTo>
                    <a:pt x="93" y="2369"/>
                  </a:lnTo>
                  <a:lnTo>
                    <a:pt x="93" y="2395"/>
                  </a:lnTo>
                  <a:lnTo>
                    <a:pt x="92" y="2420"/>
                  </a:lnTo>
                  <a:lnTo>
                    <a:pt x="91" y="2445"/>
                  </a:lnTo>
                  <a:lnTo>
                    <a:pt x="91" y="2470"/>
                  </a:lnTo>
                  <a:lnTo>
                    <a:pt x="91" y="2495"/>
                  </a:lnTo>
                  <a:lnTo>
                    <a:pt x="90" y="2519"/>
                  </a:lnTo>
                  <a:lnTo>
                    <a:pt x="90" y="2545"/>
                  </a:lnTo>
                  <a:lnTo>
                    <a:pt x="89" y="2568"/>
                  </a:lnTo>
                  <a:lnTo>
                    <a:pt x="89" y="2594"/>
                  </a:lnTo>
                  <a:lnTo>
                    <a:pt x="88" y="2619"/>
                  </a:lnTo>
                  <a:lnTo>
                    <a:pt x="88" y="2644"/>
                  </a:lnTo>
                  <a:lnTo>
                    <a:pt x="88" y="2668"/>
                  </a:lnTo>
                  <a:lnTo>
                    <a:pt x="88" y="2694"/>
                  </a:lnTo>
                  <a:lnTo>
                    <a:pt x="86" y="2718"/>
                  </a:lnTo>
                  <a:lnTo>
                    <a:pt x="86" y="2744"/>
                  </a:lnTo>
                  <a:lnTo>
                    <a:pt x="86" y="2767"/>
                  </a:lnTo>
                  <a:lnTo>
                    <a:pt x="86" y="2793"/>
                  </a:lnTo>
                  <a:lnTo>
                    <a:pt x="85" y="2818"/>
                  </a:lnTo>
                  <a:lnTo>
                    <a:pt x="85" y="2843"/>
                  </a:lnTo>
                  <a:lnTo>
                    <a:pt x="85" y="2867"/>
                  </a:lnTo>
                  <a:lnTo>
                    <a:pt x="85" y="2893"/>
                  </a:lnTo>
                  <a:lnTo>
                    <a:pt x="85" y="2917"/>
                  </a:lnTo>
                  <a:lnTo>
                    <a:pt x="85" y="2943"/>
                  </a:lnTo>
                  <a:lnTo>
                    <a:pt x="85" y="2966"/>
                  </a:lnTo>
                  <a:lnTo>
                    <a:pt x="85" y="2992"/>
                  </a:lnTo>
                  <a:lnTo>
                    <a:pt x="85" y="3017"/>
                  </a:lnTo>
                  <a:lnTo>
                    <a:pt x="85" y="3042"/>
                  </a:lnTo>
                  <a:lnTo>
                    <a:pt x="85" y="3066"/>
                  </a:lnTo>
                  <a:lnTo>
                    <a:pt x="85" y="3092"/>
                  </a:lnTo>
                  <a:lnTo>
                    <a:pt x="84" y="3116"/>
                  </a:lnTo>
                  <a:lnTo>
                    <a:pt x="84" y="3141"/>
                  </a:lnTo>
                  <a:lnTo>
                    <a:pt x="84" y="3165"/>
                  </a:lnTo>
                  <a:lnTo>
                    <a:pt x="84" y="3191"/>
                  </a:lnTo>
                  <a:lnTo>
                    <a:pt x="83" y="3215"/>
                  </a:lnTo>
                  <a:lnTo>
                    <a:pt x="83" y="3239"/>
                  </a:lnTo>
                  <a:lnTo>
                    <a:pt x="83" y="3264"/>
                  </a:lnTo>
                  <a:lnTo>
                    <a:pt x="83" y="3290"/>
                  </a:lnTo>
                  <a:lnTo>
                    <a:pt x="82" y="3314"/>
                  </a:lnTo>
                  <a:lnTo>
                    <a:pt x="82" y="3340"/>
                  </a:lnTo>
                  <a:lnTo>
                    <a:pt x="82" y="3363"/>
                  </a:lnTo>
                  <a:lnTo>
                    <a:pt x="82" y="3389"/>
                  </a:lnTo>
                  <a:lnTo>
                    <a:pt x="81" y="3414"/>
                  </a:lnTo>
                  <a:lnTo>
                    <a:pt x="81" y="3438"/>
                  </a:lnTo>
                  <a:lnTo>
                    <a:pt x="81" y="3463"/>
                  </a:lnTo>
                  <a:lnTo>
                    <a:pt x="81" y="3489"/>
                  </a:lnTo>
                  <a:lnTo>
                    <a:pt x="79" y="3513"/>
                  </a:lnTo>
                  <a:lnTo>
                    <a:pt x="79" y="3538"/>
                  </a:lnTo>
                  <a:lnTo>
                    <a:pt x="78" y="3562"/>
                  </a:lnTo>
                  <a:lnTo>
                    <a:pt x="78" y="3588"/>
                  </a:lnTo>
                  <a:lnTo>
                    <a:pt x="77" y="3613"/>
                  </a:lnTo>
                  <a:lnTo>
                    <a:pt x="77" y="3637"/>
                  </a:lnTo>
                  <a:lnTo>
                    <a:pt x="77" y="3662"/>
                  </a:lnTo>
                  <a:lnTo>
                    <a:pt x="77" y="3688"/>
                  </a:lnTo>
                  <a:lnTo>
                    <a:pt x="76" y="3712"/>
                  </a:lnTo>
                  <a:lnTo>
                    <a:pt x="76" y="3737"/>
                  </a:lnTo>
                  <a:lnTo>
                    <a:pt x="75" y="3761"/>
                  </a:lnTo>
                  <a:lnTo>
                    <a:pt x="75" y="3787"/>
                  </a:lnTo>
                  <a:lnTo>
                    <a:pt x="74" y="3812"/>
                  </a:lnTo>
                  <a:lnTo>
                    <a:pt x="74" y="3837"/>
                  </a:lnTo>
                  <a:lnTo>
                    <a:pt x="74" y="3862"/>
                  </a:lnTo>
                  <a:lnTo>
                    <a:pt x="74" y="3888"/>
                  </a:lnTo>
                  <a:lnTo>
                    <a:pt x="69" y="5201"/>
                  </a:lnTo>
                  <a:lnTo>
                    <a:pt x="68" y="5213"/>
                  </a:lnTo>
                  <a:lnTo>
                    <a:pt x="67" y="5226"/>
                  </a:lnTo>
                  <a:lnTo>
                    <a:pt x="66" y="5238"/>
                  </a:lnTo>
                  <a:lnTo>
                    <a:pt x="66" y="5251"/>
                  </a:lnTo>
                  <a:lnTo>
                    <a:pt x="64" y="5264"/>
                  </a:lnTo>
                  <a:lnTo>
                    <a:pt x="64" y="5277"/>
                  </a:lnTo>
                  <a:lnTo>
                    <a:pt x="64" y="5290"/>
                  </a:lnTo>
                  <a:lnTo>
                    <a:pt x="64" y="5303"/>
                  </a:lnTo>
                  <a:lnTo>
                    <a:pt x="63" y="5316"/>
                  </a:lnTo>
                  <a:lnTo>
                    <a:pt x="63" y="5328"/>
                  </a:lnTo>
                  <a:lnTo>
                    <a:pt x="63" y="5341"/>
                  </a:lnTo>
                  <a:lnTo>
                    <a:pt x="63" y="5355"/>
                  </a:lnTo>
                  <a:lnTo>
                    <a:pt x="63" y="5367"/>
                  </a:lnTo>
                  <a:lnTo>
                    <a:pt x="63" y="5380"/>
                  </a:lnTo>
                  <a:lnTo>
                    <a:pt x="63" y="5393"/>
                  </a:lnTo>
                  <a:lnTo>
                    <a:pt x="63" y="5407"/>
                  </a:lnTo>
                  <a:lnTo>
                    <a:pt x="63" y="5419"/>
                  </a:lnTo>
                  <a:lnTo>
                    <a:pt x="63" y="5431"/>
                  </a:lnTo>
                  <a:lnTo>
                    <a:pt x="63" y="5444"/>
                  </a:lnTo>
                  <a:lnTo>
                    <a:pt x="63" y="5457"/>
                  </a:lnTo>
                  <a:lnTo>
                    <a:pt x="63" y="5470"/>
                  </a:lnTo>
                  <a:lnTo>
                    <a:pt x="63" y="5482"/>
                  </a:lnTo>
                  <a:lnTo>
                    <a:pt x="63" y="5495"/>
                  </a:lnTo>
                  <a:lnTo>
                    <a:pt x="63" y="5509"/>
                  </a:lnTo>
                  <a:lnTo>
                    <a:pt x="63" y="5521"/>
                  </a:lnTo>
                  <a:lnTo>
                    <a:pt x="63" y="5534"/>
                  </a:lnTo>
                  <a:lnTo>
                    <a:pt x="63" y="5546"/>
                  </a:lnTo>
                  <a:lnTo>
                    <a:pt x="63" y="5559"/>
                  </a:lnTo>
                  <a:lnTo>
                    <a:pt x="63" y="5572"/>
                  </a:lnTo>
                  <a:lnTo>
                    <a:pt x="63" y="5584"/>
                  </a:lnTo>
                  <a:lnTo>
                    <a:pt x="63" y="5598"/>
                  </a:lnTo>
                  <a:lnTo>
                    <a:pt x="63" y="5611"/>
                  </a:lnTo>
                  <a:lnTo>
                    <a:pt x="63" y="5624"/>
                  </a:lnTo>
                  <a:lnTo>
                    <a:pt x="63" y="5636"/>
                  </a:lnTo>
                  <a:lnTo>
                    <a:pt x="63" y="5648"/>
                  </a:lnTo>
                  <a:lnTo>
                    <a:pt x="63" y="5662"/>
                  </a:lnTo>
                  <a:lnTo>
                    <a:pt x="63" y="5674"/>
                  </a:lnTo>
                  <a:lnTo>
                    <a:pt x="63" y="5686"/>
                  </a:lnTo>
                  <a:lnTo>
                    <a:pt x="63" y="5699"/>
                  </a:lnTo>
                  <a:lnTo>
                    <a:pt x="63" y="5712"/>
                  </a:lnTo>
                  <a:lnTo>
                    <a:pt x="63" y="5725"/>
                  </a:lnTo>
                  <a:lnTo>
                    <a:pt x="63" y="5737"/>
                  </a:lnTo>
                  <a:lnTo>
                    <a:pt x="63" y="5751"/>
                  </a:lnTo>
                  <a:lnTo>
                    <a:pt x="63" y="5764"/>
                  </a:lnTo>
                  <a:lnTo>
                    <a:pt x="63" y="5776"/>
                  </a:lnTo>
                  <a:lnTo>
                    <a:pt x="63" y="5789"/>
                  </a:lnTo>
                  <a:lnTo>
                    <a:pt x="63" y="5802"/>
                  </a:lnTo>
                  <a:lnTo>
                    <a:pt x="63" y="5816"/>
                  </a:lnTo>
                  <a:lnTo>
                    <a:pt x="62" y="5828"/>
                  </a:lnTo>
                  <a:lnTo>
                    <a:pt x="62" y="5840"/>
                  </a:lnTo>
                  <a:lnTo>
                    <a:pt x="62" y="5853"/>
                  </a:lnTo>
                  <a:lnTo>
                    <a:pt x="62" y="5866"/>
                  </a:lnTo>
                  <a:lnTo>
                    <a:pt x="61" y="5879"/>
                  </a:lnTo>
                  <a:lnTo>
                    <a:pt x="61" y="5892"/>
                  </a:lnTo>
                  <a:lnTo>
                    <a:pt x="61" y="5905"/>
                  </a:lnTo>
                  <a:lnTo>
                    <a:pt x="61" y="5918"/>
                  </a:lnTo>
                  <a:lnTo>
                    <a:pt x="60" y="5930"/>
                  </a:lnTo>
                  <a:lnTo>
                    <a:pt x="60" y="5944"/>
                  </a:lnTo>
                  <a:lnTo>
                    <a:pt x="60" y="5956"/>
                  </a:lnTo>
                  <a:lnTo>
                    <a:pt x="60" y="5970"/>
                  </a:lnTo>
                  <a:lnTo>
                    <a:pt x="60" y="5982"/>
                  </a:lnTo>
                  <a:lnTo>
                    <a:pt x="60" y="5996"/>
                  </a:lnTo>
                  <a:lnTo>
                    <a:pt x="60" y="6009"/>
                  </a:lnTo>
                  <a:lnTo>
                    <a:pt x="60" y="6023"/>
                  </a:lnTo>
                  <a:lnTo>
                    <a:pt x="51" y="6023"/>
                  </a:lnTo>
                  <a:lnTo>
                    <a:pt x="42" y="6023"/>
                  </a:lnTo>
                  <a:lnTo>
                    <a:pt x="34" y="6021"/>
                  </a:lnTo>
                  <a:lnTo>
                    <a:pt x="27" y="6020"/>
                  </a:lnTo>
                  <a:lnTo>
                    <a:pt x="19" y="6017"/>
                  </a:lnTo>
                  <a:lnTo>
                    <a:pt x="12" y="6015"/>
                  </a:lnTo>
                  <a:lnTo>
                    <a:pt x="5" y="6011"/>
                  </a:lnTo>
                  <a:lnTo>
                    <a:pt x="0" y="6008"/>
                  </a:lnTo>
                  <a:lnTo>
                    <a:pt x="0" y="5002"/>
                  </a:lnTo>
                  <a:lnTo>
                    <a:pt x="4" y="5001"/>
                  </a:lnTo>
                  <a:lnTo>
                    <a:pt x="10" y="4999"/>
                  </a:lnTo>
                  <a:lnTo>
                    <a:pt x="9" y="4990"/>
                  </a:lnTo>
                  <a:lnTo>
                    <a:pt x="4" y="4985"/>
                  </a:lnTo>
                  <a:lnTo>
                    <a:pt x="3" y="4959"/>
                  </a:lnTo>
                  <a:lnTo>
                    <a:pt x="3" y="4935"/>
                  </a:lnTo>
                  <a:lnTo>
                    <a:pt x="3" y="4910"/>
                  </a:lnTo>
                  <a:lnTo>
                    <a:pt x="3" y="4886"/>
                  </a:lnTo>
                  <a:lnTo>
                    <a:pt x="3" y="4860"/>
                  </a:lnTo>
                  <a:lnTo>
                    <a:pt x="3" y="4836"/>
                  </a:lnTo>
                  <a:lnTo>
                    <a:pt x="3" y="4811"/>
                  </a:lnTo>
                  <a:lnTo>
                    <a:pt x="3" y="4787"/>
                  </a:lnTo>
                  <a:lnTo>
                    <a:pt x="3" y="4761"/>
                  </a:lnTo>
                  <a:lnTo>
                    <a:pt x="3" y="4737"/>
                  </a:lnTo>
                  <a:lnTo>
                    <a:pt x="3" y="4712"/>
                  </a:lnTo>
                  <a:lnTo>
                    <a:pt x="3" y="4687"/>
                  </a:lnTo>
                  <a:lnTo>
                    <a:pt x="3" y="4661"/>
                  </a:lnTo>
                  <a:lnTo>
                    <a:pt x="3" y="4638"/>
                  </a:lnTo>
                  <a:lnTo>
                    <a:pt x="3" y="4612"/>
                  </a:lnTo>
                  <a:lnTo>
                    <a:pt x="3" y="4588"/>
                  </a:lnTo>
                  <a:lnTo>
                    <a:pt x="3" y="4562"/>
                  </a:lnTo>
                  <a:lnTo>
                    <a:pt x="3" y="4538"/>
                  </a:lnTo>
                  <a:lnTo>
                    <a:pt x="3" y="4512"/>
                  </a:lnTo>
                  <a:lnTo>
                    <a:pt x="3" y="4488"/>
                  </a:lnTo>
                  <a:lnTo>
                    <a:pt x="3" y="4462"/>
                  </a:lnTo>
                  <a:lnTo>
                    <a:pt x="3" y="4438"/>
                  </a:lnTo>
                  <a:lnTo>
                    <a:pt x="3" y="4412"/>
                  </a:lnTo>
                  <a:lnTo>
                    <a:pt x="3" y="4388"/>
                  </a:lnTo>
                  <a:lnTo>
                    <a:pt x="3" y="4362"/>
                  </a:lnTo>
                  <a:lnTo>
                    <a:pt x="3" y="4338"/>
                  </a:lnTo>
                  <a:lnTo>
                    <a:pt x="3" y="4312"/>
                  </a:lnTo>
                  <a:lnTo>
                    <a:pt x="4" y="4287"/>
                  </a:lnTo>
                  <a:lnTo>
                    <a:pt x="4" y="4261"/>
                  </a:lnTo>
                  <a:lnTo>
                    <a:pt x="4" y="4236"/>
                  </a:lnTo>
                  <a:lnTo>
                    <a:pt x="4" y="4212"/>
                  </a:lnTo>
                  <a:lnTo>
                    <a:pt x="5" y="4187"/>
                  </a:lnTo>
                  <a:lnTo>
                    <a:pt x="5" y="4161"/>
                  </a:lnTo>
                  <a:lnTo>
                    <a:pt x="5" y="4135"/>
                  </a:lnTo>
                  <a:lnTo>
                    <a:pt x="5" y="4109"/>
                  </a:lnTo>
                  <a:lnTo>
                    <a:pt x="5" y="4085"/>
                  </a:lnTo>
                  <a:lnTo>
                    <a:pt x="5" y="4059"/>
                  </a:lnTo>
                  <a:lnTo>
                    <a:pt x="5" y="4034"/>
                  </a:lnTo>
                  <a:lnTo>
                    <a:pt x="5" y="4008"/>
                  </a:lnTo>
                  <a:lnTo>
                    <a:pt x="5" y="3984"/>
                  </a:lnTo>
                  <a:lnTo>
                    <a:pt x="5" y="3958"/>
                  </a:lnTo>
                  <a:lnTo>
                    <a:pt x="5" y="3933"/>
                  </a:lnTo>
                  <a:lnTo>
                    <a:pt x="5" y="3907"/>
                  </a:lnTo>
                  <a:lnTo>
                    <a:pt x="7" y="3882"/>
                  </a:lnTo>
                  <a:lnTo>
                    <a:pt x="7" y="3857"/>
                  </a:lnTo>
                  <a:lnTo>
                    <a:pt x="8" y="3832"/>
                  </a:lnTo>
                  <a:lnTo>
                    <a:pt x="8" y="3806"/>
                  </a:lnTo>
                  <a:lnTo>
                    <a:pt x="9" y="3781"/>
                  </a:lnTo>
                  <a:lnTo>
                    <a:pt x="9" y="3755"/>
                  </a:lnTo>
                  <a:lnTo>
                    <a:pt x="9" y="3730"/>
                  </a:lnTo>
                  <a:lnTo>
                    <a:pt x="9" y="3704"/>
                  </a:lnTo>
                  <a:lnTo>
                    <a:pt x="10" y="3679"/>
                  </a:lnTo>
                  <a:lnTo>
                    <a:pt x="10" y="3653"/>
                  </a:lnTo>
                  <a:lnTo>
                    <a:pt x="11" y="3628"/>
                  </a:lnTo>
                  <a:lnTo>
                    <a:pt x="11" y="3603"/>
                  </a:lnTo>
                  <a:lnTo>
                    <a:pt x="12" y="3578"/>
                  </a:lnTo>
                  <a:lnTo>
                    <a:pt x="12" y="3552"/>
                  </a:lnTo>
                  <a:lnTo>
                    <a:pt x="12" y="3526"/>
                  </a:lnTo>
                  <a:lnTo>
                    <a:pt x="12" y="3500"/>
                  </a:lnTo>
                  <a:lnTo>
                    <a:pt x="14" y="3476"/>
                  </a:lnTo>
                  <a:lnTo>
                    <a:pt x="14" y="3450"/>
                  </a:lnTo>
                  <a:lnTo>
                    <a:pt x="15" y="3425"/>
                  </a:lnTo>
                  <a:lnTo>
                    <a:pt x="16" y="3399"/>
                  </a:lnTo>
                  <a:lnTo>
                    <a:pt x="17" y="3374"/>
                  </a:lnTo>
                  <a:lnTo>
                    <a:pt x="23" y="1841"/>
                  </a:lnTo>
                  <a:lnTo>
                    <a:pt x="27" y="930"/>
                  </a:lnTo>
                  <a:lnTo>
                    <a:pt x="26" y="915"/>
                  </a:lnTo>
                  <a:lnTo>
                    <a:pt x="25" y="902"/>
                  </a:lnTo>
                  <a:lnTo>
                    <a:pt x="24" y="887"/>
                  </a:lnTo>
                  <a:lnTo>
                    <a:pt x="24" y="873"/>
                  </a:lnTo>
                  <a:lnTo>
                    <a:pt x="24" y="859"/>
                  </a:lnTo>
                  <a:lnTo>
                    <a:pt x="24" y="845"/>
                  </a:lnTo>
                  <a:lnTo>
                    <a:pt x="24" y="832"/>
                  </a:lnTo>
                  <a:lnTo>
                    <a:pt x="24" y="818"/>
                  </a:lnTo>
                  <a:lnTo>
                    <a:pt x="24" y="804"/>
                  </a:lnTo>
                  <a:lnTo>
                    <a:pt x="24" y="790"/>
                  </a:lnTo>
                  <a:lnTo>
                    <a:pt x="24" y="776"/>
                  </a:lnTo>
                  <a:lnTo>
                    <a:pt x="24" y="762"/>
                  </a:lnTo>
                  <a:lnTo>
                    <a:pt x="24" y="748"/>
                  </a:lnTo>
                  <a:lnTo>
                    <a:pt x="24" y="734"/>
                  </a:lnTo>
                  <a:lnTo>
                    <a:pt x="24" y="719"/>
                  </a:lnTo>
                  <a:lnTo>
                    <a:pt x="25" y="706"/>
                  </a:lnTo>
                  <a:lnTo>
                    <a:pt x="25" y="690"/>
                  </a:lnTo>
                  <a:lnTo>
                    <a:pt x="25" y="677"/>
                  </a:lnTo>
                  <a:lnTo>
                    <a:pt x="25" y="661"/>
                  </a:lnTo>
                  <a:lnTo>
                    <a:pt x="25" y="647"/>
                  </a:lnTo>
                  <a:lnTo>
                    <a:pt x="25" y="633"/>
                  </a:lnTo>
                  <a:lnTo>
                    <a:pt x="26" y="618"/>
                  </a:lnTo>
                  <a:lnTo>
                    <a:pt x="26" y="604"/>
                  </a:lnTo>
                  <a:lnTo>
                    <a:pt x="27" y="590"/>
                  </a:lnTo>
                  <a:lnTo>
                    <a:pt x="27" y="574"/>
                  </a:lnTo>
                  <a:lnTo>
                    <a:pt x="27" y="561"/>
                  </a:lnTo>
                  <a:lnTo>
                    <a:pt x="27" y="545"/>
                  </a:lnTo>
                  <a:lnTo>
                    <a:pt x="29" y="532"/>
                  </a:lnTo>
                  <a:lnTo>
                    <a:pt x="29" y="517"/>
                  </a:lnTo>
                  <a:lnTo>
                    <a:pt x="30" y="502"/>
                  </a:lnTo>
                  <a:lnTo>
                    <a:pt x="31" y="488"/>
                  </a:lnTo>
                  <a:lnTo>
                    <a:pt x="32" y="474"/>
                  </a:lnTo>
                  <a:lnTo>
                    <a:pt x="32" y="459"/>
                  </a:lnTo>
                  <a:lnTo>
                    <a:pt x="32" y="444"/>
                  </a:lnTo>
                  <a:lnTo>
                    <a:pt x="32" y="429"/>
                  </a:lnTo>
                  <a:lnTo>
                    <a:pt x="33" y="415"/>
                  </a:lnTo>
                  <a:lnTo>
                    <a:pt x="33" y="400"/>
                  </a:lnTo>
                  <a:lnTo>
                    <a:pt x="34" y="386"/>
                  </a:lnTo>
                  <a:lnTo>
                    <a:pt x="34" y="371"/>
                  </a:lnTo>
                  <a:lnTo>
                    <a:pt x="35" y="357"/>
                  </a:lnTo>
                  <a:lnTo>
                    <a:pt x="35" y="342"/>
                  </a:lnTo>
                  <a:lnTo>
                    <a:pt x="35" y="327"/>
                  </a:lnTo>
                  <a:lnTo>
                    <a:pt x="37" y="313"/>
                  </a:lnTo>
                  <a:lnTo>
                    <a:pt x="38" y="299"/>
                  </a:lnTo>
                  <a:lnTo>
                    <a:pt x="38" y="284"/>
                  </a:lnTo>
                  <a:lnTo>
                    <a:pt x="38" y="270"/>
                  </a:lnTo>
                  <a:lnTo>
                    <a:pt x="39" y="255"/>
                  </a:lnTo>
                  <a:lnTo>
                    <a:pt x="40" y="242"/>
                  </a:lnTo>
                  <a:lnTo>
                    <a:pt x="40" y="226"/>
                  </a:lnTo>
                  <a:lnTo>
                    <a:pt x="40" y="211"/>
                  </a:lnTo>
                  <a:lnTo>
                    <a:pt x="40" y="197"/>
                  </a:lnTo>
                  <a:lnTo>
                    <a:pt x="41" y="183"/>
                  </a:lnTo>
                  <a:lnTo>
                    <a:pt x="41" y="169"/>
                  </a:lnTo>
                  <a:lnTo>
                    <a:pt x="42" y="154"/>
                  </a:lnTo>
                  <a:lnTo>
                    <a:pt x="42" y="139"/>
                  </a:lnTo>
                  <a:lnTo>
                    <a:pt x="44" y="126"/>
                  </a:lnTo>
                  <a:lnTo>
                    <a:pt x="44" y="111"/>
                  </a:lnTo>
                  <a:lnTo>
                    <a:pt x="44" y="98"/>
                  </a:lnTo>
                  <a:lnTo>
                    <a:pt x="44" y="83"/>
                  </a:lnTo>
                  <a:lnTo>
                    <a:pt x="45" y="70"/>
                  </a:lnTo>
                  <a:lnTo>
                    <a:pt x="45" y="55"/>
                  </a:lnTo>
                  <a:lnTo>
                    <a:pt x="45" y="42"/>
                  </a:lnTo>
                  <a:lnTo>
                    <a:pt x="45" y="28"/>
                  </a:lnTo>
                  <a:lnTo>
                    <a:pt x="46" y="15"/>
                  </a:lnTo>
                  <a:lnTo>
                    <a:pt x="52" y="12"/>
                  </a:lnTo>
                  <a:lnTo>
                    <a:pt x="60" y="10"/>
                  </a:lnTo>
                  <a:lnTo>
                    <a:pt x="68" y="6"/>
                  </a:lnTo>
                  <a:lnTo>
                    <a:pt x="77" y="2"/>
                  </a:lnTo>
                  <a:lnTo>
                    <a:pt x="85" y="0"/>
                  </a:lnTo>
                  <a:lnTo>
                    <a:pt x="93" y="1"/>
                  </a:lnTo>
                  <a:lnTo>
                    <a:pt x="99" y="5"/>
                  </a:lnTo>
                  <a:lnTo>
                    <a:pt x="106" y="15"/>
                  </a:lnTo>
                  <a:lnTo>
                    <a:pt x="126" y="6"/>
                  </a:lnTo>
                  <a:close/>
                </a:path>
              </a:pathLst>
            </a:custGeom>
            <a:solidFill>
              <a:srgbClr val="BFB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99" name="Freeform 23"/>
            <p:cNvSpPr>
              <a:spLocks/>
            </p:cNvSpPr>
            <p:nvPr/>
          </p:nvSpPr>
          <p:spPr bwMode="auto">
            <a:xfrm>
              <a:off x="2226" y="1806"/>
              <a:ext cx="723" cy="1396"/>
            </a:xfrm>
            <a:custGeom>
              <a:avLst/>
              <a:gdLst/>
              <a:ahLst/>
              <a:cxnLst>
                <a:cxn ang="0">
                  <a:pos x="724" y="175"/>
                </a:cxn>
                <a:cxn ang="0">
                  <a:pos x="781" y="193"/>
                </a:cxn>
                <a:cxn ang="0">
                  <a:pos x="835" y="208"/>
                </a:cxn>
                <a:cxn ang="0">
                  <a:pos x="893" y="222"/>
                </a:cxn>
                <a:cxn ang="0">
                  <a:pos x="950" y="242"/>
                </a:cxn>
                <a:cxn ang="0">
                  <a:pos x="1004" y="256"/>
                </a:cxn>
                <a:cxn ang="0">
                  <a:pos x="1057" y="274"/>
                </a:cxn>
                <a:cxn ang="0">
                  <a:pos x="1113" y="292"/>
                </a:cxn>
                <a:cxn ang="0">
                  <a:pos x="1167" y="310"/>
                </a:cxn>
                <a:cxn ang="0">
                  <a:pos x="1224" y="324"/>
                </a:cxn>
                <a:cxn ang="0">
                  <a:pos x="1277" y="338"/>
                </a:cxn>
                <a:cxn ang="0">
                  <a:pos x="1315" y="348"/>
                </a:cxn>
                <a:cxn ang="0">
                  <a:pos x="1353" y="358"/>
                </a:cxn>
                <a:cxn ang="0">
                  <a:pos x="1393" y="368"/>
                </a:cxn>
                <a:cxn ang="0">
                  <a:pos x="1432" y="378"/>
                </a:cxn>
                <a:cxn ang="0">
                  <a:pos x="1443" y="474"/>
                </a:cxn>
                <a:cxn ang="0">
                  <a:pos x="1439" y="576"/>
                </a:cxn>
                <a:cxn ang="0">
                  <a:pos x="1438" y="682"/>
                </a:cxn>
                <a:cxn ang="0">
                  <a:pos x="1437" y="787"/>
                </a:cxn>
                <a:cxn ang="0">
                  <a:pos x="1437" y="896"/>
                </a:cxn>
                <a:cxn ang="0">
                  <a:pos x="1437" y="1006"/>
                </a:cxn>
                <a:cxn ang="0">
                  <a:pos x="1437" y="1117"/>
                </a:cxn>
                <a:cxn ang="0">
                  <a:pos x="1437" y="1226"/>
                </a:cxn>
                <a:cxn ang="0">
                  <a:pos x="1436" y="1335"/>
                </a:cxn>
                <a:cxn ang="0">
                  <a:pos x="1434" y="1441"/>
                </a:cxn>
                <a:cxn ang="0">
                  <a:pos x="1433" y="1549"/>
                </a:cxn>
                <a:cxn ang="0">
                  <a:pos x="1340" y="4163"/>
                </a:cxn>
                <a:cxn ang="0">
                  <a:pos x="1205" y="4163"/>
                </a:cxn>
                <a:cxn ang="0">
                  <a:pos x="1072" y="4163"/>
                </a:cxn>
                <a:cxn ang="0">
                  <a:pos x="937" y="4164"/>
                </a:cxn>
                <a:cxn ang="0">
                  <a:pos x="803" y="4166"/>
                </a:cxn>
                <a:cxn ang="0">
                  <a:pos x="668" y="4168"/>
                </a:cxn>
                <a:cxn ang="0">
                  <a:pos x="533" y="4172"/>
                </a:cxn>
                <a:cxn ang="0">
                  <a:pos x="399" y="4174"/>
                </a:cxn>
                <a:cxn ang="0">
                  <a:pos x="265" y="4178"/>
                </a:cxn>
                <a:cxn ang="0">
                  <a:pos x="132" y="4182"/>
                </a:cxn>
                <a:cxn ang="0">
                  <a:pos x="0" y="4187"/>
                </a:cxn>
                <a:cxn ang="0">
                  <a:pos x="12" y="2613"/>
                </a:cxn>
                <a:cxn ang="0">
                  <a:pos x="12" y="2502"/>
                </a:cxn>
                <a:cxn ang="0">
                  <a:pos x="15" y="2393"/>
                </a:cxn>
                <a:cxn ang="0">
                  <a:pos x="17" y="2282"/>
                </a:cxn>
                <a:cxn ang="0">
                  <a:pos x="19" y="2171"/>
                </a:cxn>
                <a:cxn ang="0">
                  <a:pos x="22" y="2060"/>
                </a:cxn>
                <a:cxn ang="0">
                  <a:pos x="24" y="1948"/>
                </a:cxn>
                <a:cxn ang="0">
                  <a:pos x="26" y="1837"/>
                </a:cxn>
                <a:cxn ang="0">
                  <a:pos x="29" y="1725"/>
                </a:cxn>
                <a:cxn ang="0">
                  <a:pos x="30" y="1611"/>
                </a:cxn>
                <a:cxn ang="0">
                  <a:pos x="31" y="1500"/>
                </a:cxn>
                <a:cxn ang="0">
                  <a:pos x="74" y="0"/>
                </a:cxn>
                <a:cxn ang="0">
                  <a:pos x="120" y="6"/>
                </a:cxn>
                <a:cxn ang="0">
                  <a:pos x="167" y="22"/>
                </a:cxn>
                <a:cxn ang="0">
                  <a:pos x="214" y="36"/>
                </a:cxn>
                <a:cxn ang="0">
                  <a:pos x="261" y="50"/>
                </a:cxn>
                <a:cxn ang="0">
                  <a:pos x="309" y="63"/>
                </a:cxn>
                <a:cxn ang="0">
                  <a:pos x="356" y="76"/>
                </a:cxn>
                <a:cxn ang="0">
                  <a:pos x="406" y="88"/>
                </a:cxn>
                <a:cxn ang="0">
                  <a:pos x="454" y="100"/>
                </a:cxn>
                <a:cxn ang="0">
                  <a:pos x="502" y="113"/>
                </a:cxn>
                <a:cxn ang="0">
                  <a:pos x="550" y="126"/>
                </a:cxn>
                <a:cxn ang="0">
                  <a:pos x="598" y="140"/>
                </a:cxn>
                <a:cxn ang="0">
                  <a:pos x="645" y="154"/>
                </a:cxn>
              </a:cxnLst>
              <a:rect l="0" t="0" r="r" b="b"/>
              <a:pathLst>
                <a:path w="1446" h="4187">
                  <a:moveTo>
                    <a:pt x="686" y="170"/>
                  </a:moveTo>
                  <a:lnTo>
                    <a:pt x="692" y="168"/>
                  </a:lnTo>
                  <a:lnTo>
                    <a:pt x="699" y="169"/>
                  </a:lnTo>
                  <a:lnTo>
                    <a:pt x="705" y="169"/>
                  </a:lnTo>
                  <a:lnTo>
                    <a:pt x="712" y="171"/>
                  </a:lnTo>
                  <a:lnTo>
                    <a:pt x="724" y="175"/>
                  </a:lnTo>
                  <a:lnTo>
                    <a:pt x="737" y="181"/>
                  </a:lnTo>
                  <a:lnTo>
                    <a:pt x="747" y="186"/>
                  </a:lnTo>
                  <a:lnTo>
                    <a:pt x="760" y="190"/>
                  </a:lnTo>
                  <a:lnTo>
                    <a:pt x="767" y="192"/>
                  </a:lnTo>
                  <a:lnTo>
                    <a:pt x="774" y="193"/>
                  </a:lnTo>
                  <a:lnTo>
                    <a:pt x="781" y="193"/>
                  </a:lnTo>
                  <a:lnTo>
                    <a:pt x="789" y="193"/>
                  </a:lnTo>
                  <a:lnTo>
                    <a:pt x="797" y="196"/>
                  </a:lnTo>
                  <a:lnTo>
                    <a:pt x="806" y="199"/>
                  </a:lnTo>
                  <a:lnTo>
                    <a:pt x="815" y="203"/>
                  </a:lnTo>
                  <a:lnTo>
                    <a:pt x="826" y="206"/>
                  </a:lnTo>
                  <a:lnTo>
                    <a:pt x="835" y="208"/>
                  </a:lnTo>
                  <a:lnTo>
                    <a:pt x="844" y="211"/>
                  </a:lnTo>
                  <a:lnTo>
                    <a:pt x="855" y="213"/>
                  </a:lnTo>
                  <a:lnTo>
                    <a:pt x="865" y="216"/>
                  </a:lnTo>
                  <a:lnTo>
                    <a:pt x="874" y="217"/>
                  </a:lnTo>
                  <a:lnTo>
                    <a:pt x="884" y="220"/>
                  </a:lnTo>
                  <a:lnTo>
                    <a:pt x="893" y="222"/>
                  </a:lnTo>
                  <a:lnTo>
                    <a:pt x="903" y="225"/>
                  </a:lnTo>
                  <a:lnTo>
                    <a:pt x="913" y="229"/>
                  </a:lnTo>
                  <a:lnTo>
                    <a:pt x="922" y="232"/>
                  </a:lnTo>
                  <a:lnTo>
                    <a:pt x="931" y="235"/>
                  </a:lnTo>
                  <a:lnTo>
                    <a:pt x="942" y="241"/>
                  </a:lnTo>
                  <a:lnTo>
                    <a:pt x="950" y="242"/>
                  </a:lnTo>
                  <a:lnTo>
                    <a:pt x="959" y="244"/>
                  </a:lnTo>
                  <a:lnTo>
                    <a:pt x="968" y="245"/>
                  </a:lnTo>
                  <a:lnTo>
                    <a:pt x="977" y="249"/>
                  </a:lnTo>
                  <a:lnTo>
                    <a:pt x="986" y="251"/>
                  </a:lnTo>
                  <a:lnTo>
                    <a:pt x="995" y="253"/>
                  </a:lnTo>
                  <a:lnTo>
                    <a:pt x="1004" y="256"/>
                  </a:lnTo>
                  <a:lnTo>
                    <a:pt x="1013" y="259"/>
                  </a:lnTo>
                  <a:lnTo>
                    <a:pt x="1021" y="261"/>
                  </a:lnTo>
                  <a:lnTo>
                    <a:pt x="1031" y="265"/>
                  </a:lnTo>
                  <a:lnTo>
                    <a:pt x="1040" y="267"/>
                  </a:lnTo>
                  <a:lnTo>
                    <a:pt x="1049" y="270"/>
                  </a:lnTo>
                  <a:lnTo>
                    <a:pt x="1057" y="274"/>
                  </a:lnTo>
                  <a:lnTo>
                    <a:pt x="1068" y="277"/>
                  </a:lnTo>
                  <a:lnTo>
                    <a:pt x="1076" y="280"/>
                  </a:lnTo>
                  <a:lnTo>
                    <a:pt x="1086" y="284"/>
                  </a:lnTo>
                  <a:lnTo>
                    <a:pt x="1094" y="286"/>
                  </a:lnTo>
                  <a:lnTo>
                    <a:pt x="1104" y="289"/>
                  </a:lnTo>
                  <a:lnTo>
                    <a:pt x="1113" y="292"/>
                  </a:lnTo>
                  <a:lnTo>
                    <a:pt x="1122" y="295"/>
                  </a:lnTo>
                  <a:lnTo>
                    <a:pt x="1130" y="297"/>
                  </a:lnTo>
                  <a:lnTo>
                    <a:pt x="1141" y="301"/>
                  </a:lnTo>
                  <a:lnTo>
                    <a:pt x="1149" y="304"/>
                  </a:lnTo>
                  <a:lnTo>
                    <a:pt x="1159" y="307"/>
                  </a:lnTo>
                  <a:lnTo>
                    <a:pt x="1167" y="310"/>
                  </a:lnTo>
                  <a:lnTo>
                    <a:pt x="1176" y="312"/>
                  </a:lnTo>
                  <a:lnTo>
                    <a:pt x="1186" y="314"/>
                  </a:lnTo>
                  <a:lnTo>
                    <a:pt x="1196" y="317"/>
                  </a:lnTo>
                  <a:lnTo>
                    <a:pt x="1205" y="320"/>
                  </a:lnTo>
                  <a:lnTo>
                    <a:pt x="1215" y="322"/>
                  </a:lnTo>
                  <a:lnTo>
                    <a:pt x="1224" y="324"/>
                  </a:lnTo>
                  <a:lnTo>
                    <a:pt x="1234" y="328"/>
                  </a:lnTo>
                  <a:lnTo>
                    <a:pt x="1246" y="330"/>
                  </a:lnTo>
                  <a:lnTo>
                    <a:pt x="1259" y="333"/>
                  </a:lnTo>
                  <a:lnTo>
                    <a:pt x="1264" y="334"/>
                  </a:lnTo>
                  <a:lnTo>
                    <a:pt x="1271" y="337"/>
                  </a:lnTo>
                  <a:lnTo>
                    <a:pt x="1277" y="338"/>
                  </a:lnTo>
                  <a:lnTo>
                    <a:pt x="1284" y="340"/>
                  </a:lnTo>
                  <a:lnTo>
                    <a:pt x="1290" y="341"/>
                  </a:lnTo>
                  <a:lnTo>
                    <a:pt x="1296" y="343"/>
                  </a:lnTo>
                  <a:lnTo>
                    <a:pt x="1303" y="344"/>
                  </a:lnTo>
                  <a:lnTo>
                    <a:pt x="1310" y="347"/>
                  </a:lnTo>
                  <a:lnTo>
                    <a:pt x="1315" y="348"/>
                  </a:lnTo>
                  <a:lnTo>
                    <a:pt x="1321" y="350"/>
                  </a:lnTo>
                  <a:lnTo>
                    <a:pt x="1328" y="351"/>
                  </a:lnTo>
                  <a:lnTo>
                    <a:pt x="1335" y="353"/>
                  </a:lnTo>
                  <a:lnTo>
                    <a:pt x="1341" y="354"/>
                  </a:lnTo>
                  <a:lnTo>
                    <a:pt x="1348" y="357"/>
                  </a:lnTo>
                  <a:lnTo>
                    <a:pt x="1353" y="358"/>
                  </a:lnTo>
                  <a:lnTo>
                    <a:pt x="1360" y="360"/>
                  </a:lnTo>
                  <a:lnTo>
                    <a:pt x="1366" y="361"/>
                  </a:lnTo>
                  <a:lnTo>
                    <a:pt x="1373" y="363"/>
                  </a:lnTo>
                  <a:lnTo>
                    <a:pt x="1380" y="365"/>
                  </a:lnTo>
                  <a:lnTo>
                    <a:pt x="1387" y="367"/>
                  </a:lnTo>
                  <a:lnTo>
                    <a:pt x="1393" y="368"/>
                  </a:lnTo>
                  <a:lnTo>
                    <a:pt x="1400" y="370"/>
                  </a:lnTo>
                  <a:lnTo>
                    <a:pt x="1406" y="371"/>
                  </a:lnTo>
                  <a:lnTo>
                    <a:pt x="1413" y="374"/>
                  </a:lnTo>
                  <a:lnTo>
                    <a:pt x="1418" y="375"/>
                  </a:lnTo>
                  <a:lnTo>
                    <a:pt x="1425" y="377"/>
                  </a:lnTo>
                  <a:lnTo>
                    <a:pt x="1432" y="378"/>
                  </a:lnTo>
                  <a:lnTo>
                    <a:pt x="1439" y="380"/>
                  </a:lnTo>
                  <a:lnTo>
                    <a:pt x="1446" y="408"/>
                  </a:lnTo>
                  <a:lnTo>
                    <a:pt x="1445" y="424"/>
                  </a:lnTo>
                  <a:lnTo>
                    <a:pt x="1444" y="441"/>
                  </a:lnTo>
                  <a:lnTo>
                    <a:pt x="1443" y="457"/>
                  </a:lnTo>
                  <a:lnTo>
                    <a:pt x="1443" y="474"/>
                  </a:lnTo>
                  <a:lnTo>
                    <a:pt x="1441" y="490"/>
                  </a:lnTo>
                  <a:lnTo>
                    <a:pt x="1440" y="507"/>
                  </a:lnTo>
                  <a:lnTo>
                    <a:pt x="1440" y="524"/>
                  </a:lnTo>
                  <a:lnTo>
                    <a:pt x="1440" y="542"/>
                  </a:lnTo>
                  <a:lnTo>
                    <a:pt x="1439" y="559"/>
                  </a:lnTo>
                  <a:lnTo>
                    <a:pt x="1439" y="576"/>
                  </a:lnTo>
                  <a:lnTo>
                    <a:pt x="1438" y="593"/>
                  </a:lnTo>
                  <a:lnTo>
                    <a:pt x="1438" y="611"/>
                  </a:lnTo>
                  <a:lnTo>
                    <a:pt x="1438" y="628"/>
                  </a:lnTo>
                  <a:lnTo>
                    <a:pt x="1438" y="646"/>
                  </a:lnTo>
                  <a:lnTo>
                    <a:pt x="1438" y="664"/>
                  </a:lnTo>
                  <a:lnTo>
                    <a:pt x="1438" y="682"/>
                  </a:lnTo>
                  <a:lnTo>
                    <a:pt x="1437" y="698"/>
                  </a:lnTo>
                  <a:lnTo>
                    <a:pt x="1437" y="716"/>
                  </a:lnTo>
                  <a:lnTo>
                    <a:pt x="1437" y="734"/>
                  </a:lnTo>
                  <a:lnTo>
                    <a:pt x="1437" y="752"/>
                  </a:lnTo>
                  <a:lnTo>
                    <a:pt x="1437" y="769"/>
                  </a:lnTo>
                  <a:lnTo>
                    <a:pt x="1437" y="787"/>
                  </a:lnTo>
                  <a:lnTo>
                    <a:pt x="1437" y="805"/>
                  </a:lnTo>
                  <a:lnTo>
                    <a:pt x="1437" y="824"/>
                  </a:lnTo>
                  <a:lnTo>
                    <a:pt x="1437" y="841"/>
                  </a:lnTo>
                  <a:lnTo>
                    <a:pt x="1437" y="860"/>
                  </a:lnTo>
                  <a:lnTo>
                    <a:pt x="1437" y="877"/>
                  </a:lnTo>
                  <a:lnTo>
                    <a:pt x="1437" y="896"/>
                  </a:lnTo>
                  <a:lnTo>
                    <a:pt x="1437" y="914"/>
                  </a:lnTo>
                  <a:lnTo>
                    <a:pt x="1437" y="933"/>
                  </a:lnTo>
                  <a:lnTo>
                    <a:pt x="1437" y="951"/>
                  </a:lnTo>
                  <a:lnTo>
                    <a:pt x="1437" y="970"/>
                  </a:lnTo>
                  <a:lnTo>
                    <a:pt x="1437" y="987"/>
                  </a:lnTo>
                  <a:lnTo>
                    <a:pt x="1437" y="1006"/>
                  </a:lnTo>
                  <a:lnTo>
                    <a:pt x="1437" y="1024"/>
                  </a:lnTo>
                  <a:lnTo>
                    <a:pt x="1437" y="1044"/>
                  </a:lnTo>
                  <a:lnTo>
                    <a:pt x="1437" y="1060"/>
                  </a:lnTo>
                  <a:lnTo>
                    <a:pt x="1437" y="1079"/>
                  </a:lnTo>
                  <a:lnTo>
                    <a:pt x="1437" y="1097"/>
                  </a:lnTo>
                  <a:lnTo>
                    <a:pt x="1437" y="1117"/>
                  </a:lnTo>
                  <a:lnTo>
                    <a:pt x="1437" y="1133"/>
                  </a:lnTo>
                  <a:lnTo>
                    <a:pt x="1437" y="1153"/>
                  </a:lnTo>
                  <a:lnTo>
                    <a:pt x="1437" y="1171"/>
                  </a:lnTo>
                  <a:lnTo>
                    <a:pt x="1437" y="1190"/>
                  </a:lnTo>
                  <a:lnTo>
                    <a:pt x="1437" y="1206"/>
                  </a:lnTo>
                  <a:lnTo>
                    <a:pt x="1437" y="1226"/>
                  </a:lnTo>
                  <a:lnTo>
                    <a:pt x="1437" y="1244"/>
                  </a:lnTo>
                  <a:lnTo>
                    <a:pt x="1437" y="1263"/>
                  </a:lnTo>
                  <a:lnTo>
                    <a:pt x="1436" y="1280"/>
                  </a:lnTo>
                  <a:lnTo>
                    <a:pt x="1436" y="1299"/>
                  </a:lnTo>
                  <a:lnTo>
                    <a:pt x="1436" y="1316"/>
                  </a:lnTo>
                  <a:lnTo>
                    <a:pt x="1436" y="1335"/>
                  </a:lnTo>
                  <a:lnTo>
                    <a:pt x="1436" y="1351"/>
                  </a:lnTo>
                  <a:lnTo>
                    <a:pt x="1436" y="1371"/>
                  </a:lnTo>
                  <a:lnTo>
                    <a:pt x="1436" y="1387"/>
                  </a:lnTo>
                  <a:lnTo>
                    <a:pt x="1436" y="1407"/>
                  </a:lnTo>
                  <a:lnTo>
                    <a:pt x="1434" y="1423"/>
                  </a:lnTo>
                  <a:lnTo>
                    <a:pt x="1434" y="1441"/>
                  </a:lnTo>
                  <a:lnTo>
                    <a:pt x="1434" y="1459"/>
                  </a:lnTo>
                  <a:lnTo>
                    <a:pt x="1434" y="1477"/>
                  </a:lnTo>
                  <a:lnTo>
                    <a:pt x="1433" y="1495"/>
                  </a:lnTo>
                  <a:lnTo>
                    <a:pt x="1433" y="1513"/>
                  </a:lnTo>
                  <a:lnTo>
                    <a:pt x="1433" y="1531"/>
                  </a:lnTo>
                  <a:lnTo>
                    <a:pt x="1433" y="1549"/>
                  </a:lnTo>
                  <a:lnTo>
                    <a:pt x="1433" y="3759"/>
                  </a:lnTo>
                  <a:lnTo>
                    <a:pt x="1429" y="4165"/>
                  </a:lnTo>
                  <a:lnTo>
                    <a:pt x="1406" y="4164"/>
                  </a:lnTo>
                  <a:lnTo>
                    <a:pt x="1384" y="4164"/>
                  </a:lnTo>
                  <a:lnTo>
                    <a:pt x="1360" y="4163"/>
                  </a:lnTo>
                  <a:lnTo>
                    <a:pt x="1340" y="4163"/>
                  </a:lnTo>
                  <a:lnTo>
                    <a:pt x="1316" y="4163"/>
                  </a:lnTo>
                  <a:lnTo>
                    <a:pt x="1294" y="4163"/>
                  </a:lnTo>
                  <a:lnTo>
                    <a:pt x="1271" y="4163"/>
                  </a:lnTo>
                  <a:lnTo>
                    <a:pt x="1251" y="4163"/>
                  </a:lnTo>
                  <a:lnTo>
                    <a:pt x="1227" y="4163"/>
                  </a:lnTo>
                  <a:lnTo>
                    <a:pt x="1205" y="4163"/>
                  </a:lnTo>
                  <a:lnTo>
                    <a:pt x="1182" y="4163"/>
                  </a:lnTo>
                  <a:lnTo>
                    <a:pt x="1161" y="4163"/>
                  </a:lnTo>
                  <a:lnTo>
                    <a:pt x="1138" y="4163"/>
                  </a:lnTo>
                  <a:lnTo>
                    <a:pt x="1116" y="4163"/>
                  </a:lnTo>
                  <a:lnTo>
                    <a:pt x="1093" y="4163"/>
                  </a:lnTo>
                  <a:lnTo>
                    <a:pt x="1072" y="4163"/>
                  </a:lnTo>
                  <a:lnTo>
                    <a:pt x="1049" y="4163"/>
                  </a:lnTo>
                  <a:lnTo>
                    <a:pt x="1027" y="4163"/>
                  </a:lnTo>
                  <a:lnTo>
                    <a:pt x="1004" y="4163"/>
                  </a:lnTo>
                  <a:lnTo>
                    <a:pt x="982" y="4163"/>
                  </a:lnTo>
                  <a:lnTo>
                    <a:pt x="959" y="4163"/>
                  </a:lnTo>
                  <a:lnTo>
                    <a:pt x="937" y="4164"/>
                  </a:lnTo>
                  <a:lnTo>
                    <a:pt x="914" y="4164"/>
                  </a:lnTo>
                  <a:lnTo>
                    <a:pt x="893" y="4165"/>
                  </a:lnTo>
                  <a:lnTo>
                    <a:pt x="870" y="4165"/>
                  </a:lnTo>
                  <a:lnTo>
                    <a:pt x="848" y="4165"/>
                  </a:lnTo>
                  <a:lnTo>
                    <a:pt x="825" y="4165"/>
                  </a:lnTo>
                  <a:lnTo>
                    <a:pt x="803" y="4166"/>
                  </a:lnTo>
                  <a:lnTo>
                    <a:pt x="780" y="4166"/>
                  </a:lnTo>
                  <a:lnTo>
                    <a:pt x="758" y="4167"/>
                  </a:lnTo>
                  <a:lnTo>
                    <a:pt x="734" y="4167"/>
                  </a:lnTo>
                  <a:lnTo>
                    <a:pt x="714" y="4168"/>
                  </a:lnTo>
                  <a:lnTo>
                    <a:pt x="690" y="4168"/>
                  </a:lnTo>
                  <a:lnTo>
                    <a:pt x="668" y="4168"/>
                  </a:lnTo>
                  <a:lnTo>
                    <a:pt x="645" y="4168"/>
                  </a:lnTo>
                  <a:lnTo>
                    <a:pt x="623" y="4169"/>
                  </a:lnTo>
                  <a:lnTo>
                    <a:pt x="600" y="4169"/>
                  </a:lnTo>
                  <a:lnTo>
                    <a:pt x="578" y="4171"/>
                  </a:lnTo>
                  <a:lnTo>
                    <a:pt x="555" y="4171"/>
                  </a:lnTo>
                  <a:lnTo>
                    <a:pt x="533" y="4172"/>
                  </a:lnTo>
                  <a:lnTo>
                    <a:pt x="510" y="4172"/>
                  </a:lnTo>
                  <a:lnTo>
                    <a:pt x="488" y="4172"/>
                  </a:lnTo>
                  <a:lnTo>
                    <a:pt x="465" y="4172"/>
                  </a:lnTo>
                  <a:lnTo>
                    <a:pt x="444" y="4173"/>
                  </a:lnTo>
                  <a:lnTo>
                    <a:pt x="421" y="4173"/>
                  </a:lnTo>
                  <a:lnTo>
                    <a:pt x="399" y="4174"/>
                  </a:lnTo>
                  <a:lnTo>
                    <a:pt x="376" y="4175"/>
                  </a:lnTo>
                  <a:lnTo>
                    <a:pt x="355" y="4176"/>
                  </a:lnTo>
                  <a:lnTo>
                    <a:pt x="332" y="4176"/>
                  </a:lnTo>
                  <a:lnTo>
                    <a:pt x="310" y="4176"/>
                  </a:lnTo>
                  <a:lnTo>
                    <a:pt x="287" y="4177"/>
                  </a:lnTo>
                  <a:lnTo>
                    <a:pt x="265" y="4178"/>
                  </a:lnTo>
                  <a:lnTo>
                    <a:pt x="241" y="4178"/>
                  </a:lnTo>
                  <a:lnTo>
                    <a:pt x="221" y="4178"/>
                  </a:lnTo>
                  <a:lnTo>
                    <a:pt x="197" y="4180"/>
                  </a:lnTo>
                  <a:lnTo>
                    <a:pt x="177" y="4181"/>
                  </a:lnTo>
                  <a:lnTo>
                    <a:pt x="154" y="4181"/>
                  </a:lnTo>
                  <a:lnTo>
                    <a:pt x="132" y="4182"/>
                  </a:lnTo>
                  <a:lnTo>
                    <a:pt x="110" y="4183"/>
                  </a:lnTo>
                  <a:lnTo>
                    <a:pt x="88" y="4184"/>
                  </a:lnTo>
                  <a:lnTo>
                    <a:pt x="64" y="4184"/>
                  </a:lnTo>
                  <a:lnTo>
                    <a:pt x="44" y="4185"/>
                  </a:lnTo>
                  <a:lnTo>
                    <a:pt x="20" y="4186"/>
                  </a:lnTo>
                  <a:lnTo>
                    <a:pt x="0" y="4187"/>
                  </a:lnTo>
                  <a:lnTo>
                    <a:pt x="8" y="3827"/>
                  </a:lnTo>
                  <a:lnTo>
                    <a:pt x="13" y="2686"/>
                  </a:lnTo>
                  <a:lnTo>
                    <a:pt x="12" y="2667"/>
                  </a:lnTo>
                  <a:lnTo>
                    <a:pt x="12" y="2649"/>
                  </a:lnTo>
                  <a:lnTo>
                    <a:pt x="12" y="2630"/>
                  </a:lnTo>
                  <a:lnTo>
                    <a:pt x="12" y="2613"/>
                  </a:lnTo>
                  <a:lnTo>
                    <a:pt x="12" y="2594"/>
                  </a:lnTo>
                  <a:lnTo>
                    <a:pt x="12" y="2576"/>
                  </a:lnTo>
                  <a:lnTo>
                    <a:pt x="12" y="2556"/>
                  </a:lnTo>
                  <a:lnTo>
                    <a:pt x="12" y="2540"/>
                  </a:lnTo>
                  <a:lnTo>
                    <a:pt x="12" y="2520"/>
                  </a:lnTo>
                  <a:lnTo>
                    <a:pt x="12" y="2502"/>
                  </a:lnTo>
                  <a:lnTo>
                    <a:pt x="12" y="2483"/>
                  </a:lnTo>
                  <a:lnTo>
                    <a:pt x="13" y="2467"/>
                  </a:lnTo>
                  <a:lnTo>
                    <a:pt x="13" y="2447"/>
                  </a:lnTo>
                  <a:lnTo>
                    <a:pt x="13" y="2429"/>
                  </a:lnTo>
                  <a:lnTo>
                    <a:pt x="13" y="2410"/>
                  </a:lnTo>
                  <a:lnTo>
                    <a:pt x="15" y="2393"/>
                  </a:lnTo>
                  <a:lnTo>
                    <a:pt x="15" y="2374"/>
                  </a:lnTo>
                  <a:lnTo>
                    <a:pt x="15" y="2356"/>
                  </a:lnTo>
                  <a:lnTo>
                    <a:pt x="15" y="2337"/>
                  </a:lnTo>
                  <a:lnTo>
                    <a:pt x="16" y="2319"/>
                  </a:lnTo>
                  <a:lnTo>
                    <a:pt x="16" y="2300"/>
                  </a:lnTo>
                  <a:lnTo>
                    <a:pt x="17" y="2282"/>
                  </a:lnTo>
                  <a:lnTo>
                    <a:pt x="17" y="2263"/>
                  </a:lnTo>
                  <a:lnTo>
                    <a:pt x="18" y="2245"/>
                  </a:lnTo>
                  <a:lnTo>
                    <a:pt x="18" y="2226"/>
                  </a:lnTo>
                  <a:lnTo>
                    <a:pt x="18" y="2208"/>
                  </a:lnTo>
                  <a:lnTo>
                    <a:pt x="18" y="2189"/>
                  </a:lnTo>
                  <a:lnTo>
                    <a:pt x="19" y="2171"/>
                  </a:lnTo>
                  <a:lnTo>
                    <a:pt x="19" y="2152"/>
                  </a:lnTo>
                  <a:lnTo>
                    <a:pt x="20" y="2134"/>
                  </a:lnTo>
                  <a:lnTo>
                    <a:pt x="20" y="2116"/>
                  </a:lnTo>
                  <a:lnTo>
                    <a:pt x="22" y="2098"/>
                  </a:lnTo>
                  <a:lnTo>
                    <a:pt x="22" y="2079"/>
                  </a:lnTo>
                  <a:lnTo>
                    <a:pt x="22" y="2060"/>
                  </a:lnTo>
                  <a:lnTo>
                    <a:pt x="22" y="2041"/>
                  </a:lnTo>
                  <a:lnTo>
                    <a:pt x="23" y="2023"/>
                  </a:lnTo>
                  <a:lnTo>
                    <a:pt x="23" y="2003"/>
                  </a:lnTo>
                  <a:lnTo>
                    <a:pt x="23" y="1985"/>
                  </a:lnTo>
                  <a:lnTo>
                    <a:pt x="23" y="1966"/>
                  </a:lnTo>
                  <a:lnTo>
                    <a:pt x="24" y="1948"/>
                  </a:lnTo>
                  <a:lnTo>
                    <a:pt x="24" y="1929"/>
                  </a:lnTo>
                  <a:lnTo>
                    <a:pt x="24" y="1911"/>
                  </a:lnTo>
                  <a:lnTo>
                    <a:pt x="24" y="1892"/>
                  </a:lnTo>
                  <a:lnTo>
                    <a:pt x="25" y="1874"/>
                  </a:lnTo>
                  <a:lnTo>
                    <a:pt x="25" y="1855"/>
                  </a:lnTo>
                  <a:lnTo>
                    <a:pt x="26" y="1837"/>
                  </a:lnTo>
                  <a:lnTo>
                    <a:pt x="26" y="1818"/>
                  </a:lnTo>
                  <a:lnTo>
                    <a:pt x="27" y="1800"/>
                  </a:lnTo>
                  <a:lnTo>
                    <a:pt x="27" y="1780"/>
                  </a:lnTo>
                  <a:lnTo>
                    <a:pt x="27" y="1762"/>
                  </a:lnTo>
                  <a:lnTo>
                    <a:pt x="27" y="1743"/>
                  </a:lnTo>
                  <a:lnTo>
                    <a:pt x="29" y="1725"/>
                  </a:lnTo>
                  <a:lnTo>
                    <a:pt x="29" y="1704"/>
                  </a:lnTo>
                  <a:lnTo>
                    <a:pt x="29" y="1686"/>
                  </a:lnTo>
                  <a:lnTo>
                    <a:pt x="29" y="1667"/>
                  </a:lnTo>
                  <a:lnTo>
                    <a:pt x="30" y="1649"/>
                  </a:lnTo>
                  <a:lnTo>
                    <a:pt x="30" y="1630"/>
                  </a:lnTo>
                  <a:lnTo>
                    <a:pt x="30" y="1611"/>
                  </a:lnTo>
                  <a:lnTo>
                    <a:pt x="30" y="1592"/>
                  </a:lnTo>
                  <a:lnTo>
                    <a:pt x="30" y="1574"/>
                  </a:lnTo>
                  <a:lnTo>
                    <a:pt x="30" y="1555"/>
                  </a:lnTo>
                  <a:lnTo>
                    <a:pt x="30" y="1537"/>
                  </a:lnTo>
                  <a:lnTo>
                    <a:pt x="30" y="1518"/>
                  </a:lnTo>
                  <a:lnTo>
                    <a:pt x="31" y="1500"/>
                  </a:lnTo>
                  <a:lnTo>
                    <a:pt x="40" y="319"/>
                  </a:lnTo>
                  <a:lnTo>
                    <a:pt x="49" y="3"/>
                  </a:lnTo>
                  <a:lnTo>
                    <a:pt x="54" y="6"/>
                  </a:lnTo>
                  <a:lnTo>
                    <a:pt x="60" y="3"/>
                  </a:lnTo>
                  <a:lnTo>
                    <a:pt x="67" y="2"/>
                  </a:lnTo>
                  <a:lnTo>
                    <a:pt x="74" y="0"/>
                  </a:lnTo>
                  <a:lnTo>
                    <a:pt x="82" y="0"/>
                  </a:lnTo>
                  <a:lnTo>
                    <a:pt x="89" y="0"/>
                  </a:lnTo>
                  <a:lnTo>
                    <a:pt x="97" y="0"/>
                  </a:lnTo>
                  <a:lnTo>
                    <a:pt x="105" y="2"/>
                  </a:lnTo>
                  <a:lnTo>
                    <a:pt x="113" y="5"/>
                  </a:lnTo>
                  <a:lnTo>
                    <a:pt x="120" y="6"/>
                  </a:lnTo>
                  <a:lnTo>
                    <a:pt x="129" y="8"/>
                  </a:lnTo>
                  <a:lnTo>
                    <a:pt x="136" y="11"/>
                  </a:lnTo>
                  <a:lnTo>
                    <a:pt x="145" y="14"/>
                  </a:lnTo>
                  <a:lnTo>
                    <a:pt x="152" y="16"/>
                  </a:lnTo>
                  <a:lnTo>
                    <a:pt x="160" y="20"/>
                  </a:lnTo>
                  <a:lnTo>
                    <a:pt x="167" y="22"/>
                  </a:lnTo>
                  <a:lnTo>
                    <a:pt x="176" y="25"/>
                  </a:lnTo>
                  <a:lnTo>
                    <a:pt x="182" y="26"/>
                  </a:lnTo>
                  <a:lnTo>
                    <a:pt x="191" y="30"/>
                  </a:lnTo>
                  <a:lnTo>
                    <a:pt x="199" y="31"/>
                  </a:lnTo>
                  <a:lnTo>
                    <a:pt x="207" y="34"/>
                  </a:lnTo>
                  <a:lnTo>
                    <a:pt x="214" y="36"/>
                  </a:lnTo>
                  <a:lnTo>
                    <a:pt x="222" y="39"/>
                  </a:lnTo>
                  <a:lnTo>
                    <a:pt x="230" y="41"/>
                  </a:lnTo>
                  <a:lnTo>
                    <a:pt x="238" y="44"/>
                  </a:lnTo>
                  <a:lnTo>
                    <a:pt x="245" y="45"/>
                  </a:lnTo>
                  <a:lnTo>
                    <a:pt x="253" y="48"/>
                  </a:lnTo>
                  <a:lnTo>
                    <a:pt x="261" y="50"/>
                  </a:lnTo>
                  <a:lnTo>
                    <a:pt x="269" y="53"/>
                  </a:lnTo>
                  <a:lnTo>
                    <a:pt x="276" y="54"/>
                  </a:lnTo>
                  <a:lnTo>
                    <a:pt x="284" y="57"/>
                  </a:lnTo>
                  <a:lnTo>
                    <a:pt x="292" y="59"/>
                  </a:lnTo>
                  <a:lnTo>
                    <a:pt x="302" y="62"/>
                  </a:lnTo>
                  <a:lnTo>
                    <a:pt x="309" y="63"/>
                  </a:lnTo>
                  <a:lnTo>
                    <a:pt x="317" y="66"/>
                  </a:lnTo>
                  <a:lnTo>
                    <a:pt x="325" y="68"/>
                  </a:lnTo>
                  <a:lnTo>
                    <a:pt x="333" y="70"/>
                  </a:lnTo>
                  <a:lnTo>
                    <a:pt x="340" y="71"/>
                  </a:lnTo>
                  <a:lnTo>
                    <a:pt x="349" y="75"/>
                  </a:lnTo>
                  <a:lnTo>
                    <a:pt x="356" y="76"/>
                  </a:lnTo>
                  <a:lnTo>
                    <a:pt x="365" y="79"/>
                  </a:lnTo>
                  <a:lnTo>
                    <a:pt x="372" y="80"/>
                  </a:lnTo>
                  <a:lnTo>
                    <a:pt x="381" y="82"/>
                  </a:lnTo>
                  <a:lnTo>
                    <a:pt x="388" y="85"/>
                  </a:lnTo>
                  <a:lnTo>
                    <a:pt x="398" y="87"/>
                  </a:lnTo>
                  <a:lnTo>
                    <a:pt x="406" y="88"/>
                  </a:lnTo>
                  <a:lnTo>
                    <a:pt x="414" y="91"/>
                  </a:lnTo>
                  <a:lnTo>
                    <a:pt x="422" y="93"/>
                  </a:lnTo>
                  <a:lnTo>
                    <a:pt x="431" y="96"/>
                  </a:lnTo>
                  <a:lnTo>
                    <a:pt x="438" y="97"/>
                  </a:lnTo>
                  <a:lnTo>
                    <a:pt x="446" y="99"/>
                  </a:lnTo>
                  <a:lnTo>
                    <a:pt x="454" y="100"/>
                  </a:lnTo>
                  <a:lnTo>
                    <a:pt x="462" y="103"/>
                  </a:lnTo>
                  <a:lnTo>
                    <a:pt x="469" y="104"/>
                  </a:lnTo>
                  <a:lnTo>
                    <a:pt x="479" y="107"/>
                  </a:lnTo>
                  <a:lnTo>
                    <a:pt x="486" y="108"/>
                  </a:lnTo>
                  <a:lnTo>
                    <a:pt x="495" y="112"/>
                  </a:lnTo>
                  <a:lnTo>
                    <a:pt x="502" y="113"/>
                  </a:lnTo>
                  <a:lnTo>
                    <a:pt x="510" y="115"/>
                  </a:lnTo>
                  <a:lnTo>
                    <a:pt x="518" y="117"/>
                  </a:lnTo>
                  <a:lnTo>
                    <a:pt x="527" y="120"/>
                  </a:lnTo>
                  <a:lnTo>
                    <a:pt x="534" y="122"/>
                  </a:lnTo>
                  <a:lnTo>
                    <a:pt x="542" y="124"/>
                  </a:lnTo>
                  <a:lnTo>
                    <a:pt x="550" y="126"/>
                  </a:lnTo>
                  <a:lnTo>
                    <a:pt x="560" y="130"/>
                  </a:lnTo>
                  <a:lnTo>
                    <a:pt x="567" y="131"/>
                  </a:lnTo>
                  <a:lnTo>
                    <a:pt x="575" y="133"/>
                  </a:lnTo>
                  <a:lnTo>
                    <a:pt x="583" y="135"/>
                  </a:lnTo>
                  <a:lnTo>
                    <a:pt x="591" y="138"/>
                  </a:lnTo>
                  <a:lnTo>
                    <a:pt x="598" y="140"/>
                  </a:lnTo>
                  <a:lnTo>
                    <a:pt x="606" y="142"/>
                  </a:lnTo>
                  <a:lnTo>
                    <a:pt x="614" y="144"/>
                  </a:lnTo>
                  <a:lnTo>
                    <a:pt x="622" y="148"/>
                  </a:lnTo>
                  <a:lnTo>
                    <a:pt x="629" y="150"/>
                  </a:lnTo>
                  <a:lnTo>
                    <a:pt x="637" y="152"/>
                  </a:lnTo>
                  <a:lnTo>
                    <a:pt x="645" y="154"/>
                  </a:lnTo>
                  <a:lnTo>
                    <a:pt x="653" y="158"/>
                  </a:lnTo>
                  <a:lnTo>
                    <a:pt x="662" y="160"/>
                  </a:lnTo>
                  <a:lnTo>
                    <a:pt x="670" y="163"/>
                  </a:lnTo>
                  <a:lnTo>
                    <a:pt x="678" y="167"/>
                  </a:lnTo>
                  <a:lnTo>
                    <a:pt x="686" y="170"/>
                  </a:lnTo>
                  <a:close/>
                </a:path>
              </a:pathLst>
            </a:custGeom>
            <a:solidFill>
              <a:srgbClr val="BFB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00" name="Freeform 24"/>
            <p:cNvSpPr>
              <a:spLocks/>
            </p:cNvSpPr>
            <p:nvPr/>
          </p:nvSpPr>
          <p:spPr bwMode="auto">
            <a:xfrm>
              <a:off x="1821" y="1808"/>
              <a:ext cx="2" cy="5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3" y="8"/>
                </a:cxn>
                <a:cxn ang="0">
                  <a:pos x="0" y="14"/>
                </a:cxn>
                <a:cxn ang="0">
                  <a:pos x="0" y="0"/>
                </a:cxn>
                <a:cxn ang="0">
                  <a:pos x="3" y="0"/>
                </a:cxn>
              </a:cxnLst>
              <a:rect l="0" t="0" r="r" b="b"/>
              <a:pathLst>
                <a:path w="3" h="14">
                  <a:moveTo>
                    <a:pt x="3" y="0"/>
                  </a:moveTo>
                  <a:lnTo>
                    <a:pt x="3" y="8"/>
                  </a:lnTo>
                  <a:lnTo>
                    <a:pt x="0" y="14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5E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01" name="Freeform 25"/>
            <p:cNvSpPr>
              <a:spLocks/>
            </p:cNvSpPr>
            <p:nvPr/>
          </p:nvSpPr>
          <p:spPr bwMode="auto">
            <a:xfrm>
              <a:off x="2098" y="1810"/>
              <a:ext cx="16" cy="4"/>
            </a:xfrm>
            <a:custGeom>
              <a:avLst/>
              <a:gdLst/>
              <a:ahLst/>
              <a:cxnLst>
                <a:cxn ang="0">
                  <a:pos x="17" y="8"/>
                </a:cxn>
                <a:cxn ang="0">
                  <a:pos x="28" y="0"/>
                </a:cxn>
                <a:cxn ang="0">
                  <a:pos x="31" y="4"/>
                </a:cxn>
                <a:cxn ang="0">
                  <a:pos x="5" y="13"/>
                </a:cxn>
                <a:cxn ang="0">
                  <a:pos x="0" y="0"/>
                </a:cxn>
                <a:cxn ang="0">
                  <a:pos x="2" y="1"/>
                </a:cxn>
                <a:cxn ang="0">
                  <a:pos x="7" y="5"/>
                </a:cxn>
                <a:cxn ang="0">
                  <a:pos x="10" y="8"/>
                </a:cxn>
                <a:cxn ang="0">
                  <a:pos x="17" y="8"/>
                </a:cxn>
              </a:cxnLst>
              <a:rect l="0" t="0" r="r" b="b"/>
              <a:pathLst>
                <a:path w="31" h="13">
                  <a:moveTo>
                    <a:pt x="17" y="8"/>
                  </a:moveTo>
                  <a:lnTo>
                    <a:pt x="28" y="0"/>
                  </a:lnTo>
                  <a:lnTo>
                    <a:pt x="31" y="4"/>
                  </a:lnTo>
                  <a:lnTo>
                    <a:pt x="5" y="13"/>
                  </a:lnTo>
                  <a:lnTo>
                    <a:pt x="0" y="0"/>
                  </a:lnTo>
                  <a:lnTo>
                    <a:pt x="2" y="1"/>
                  </a:lnTo>
                  <a:lnTo>
                    <a:pt x="7" y="5"/>
                  </a:lnTo>
                  <a:lnTo>
                    <a:pt x="10" y="8"/>
                  </a:lnTo>
                  <a:lnTo>
                    <a:pt x="17" y="8"/>
                  </a:lnTo>
                  <a:close/>
                </a:path>
              </a:pathLst>
            </a:custGeom>
            <a:solidFill>
              <a:srgbClr val="5E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02" name="Freeform 26"/>
            <p:cNvSpPr>
              <a:spLocks/>
            </p:cNvSpPr>
            <p:nvPr/>
          </p:nvSpPr>
          <p:spPr bwMode="auto">
            <a:xfrm>
              <a:off x="2070" y="1811"/>
              <a:ext cx="9" cy="5"/>
            </a:xfrm>
            <a:custGeom>
              <a:avLst/>
              <a:gdLst/>
              <a:ahLst/>
              <a:cxnLst>
                <a:cxn ang="0">
                  <a:pos x="18" y="9"/>
                </a:cxn>
                <a:cxn ang="0">
                  <a:pos x="19" y="11"/>
                </a:cxn>
                <a:cxn ang="0">
                  <a:pos x="14" y="13"/>
                </a:cxn>
                <a:cxn ang="0">
                  <a:pos x="6" y="13"/>
                </a:cxn>
                <a:cxn ang="0">
                  <a:pos x="0" y="13"/>
                </a:cxn>
                <a:cxn ang="0">
                  <a:pos x="7" y="9"/>
                </a:cxn>
                <a:cxn ang="0">
                  <a:pos x="10" y="0"/>
                </a:cxn>
                <a:cxn ang="0">
                  <a:pos x="18" y="9"/>
                </a:cxn>
              </a:cxnLst>
              <a:rect l="0" t="0" r="r" b="b"/>
              <a:pathLst>
                <a:path w="19" h="13">
                  <a:moveTo>
                    <a:pt x="18" y="9"/>
                  </a:moveTo>
                  <a:lnTo>
                    <a:pt x="19" y="11"/>
                  </a:lnTo>
                  <a:lnTo>
                    <a:pt x="14" y="13"/>
                  </a:lnTo>
                  <a:lnTo>
                    <a:pt x="6" y="13"/>
                  </a:lnTo>
                  <a:lnTo>
                    <a:pt x="0" y="13"/>
                  </a:lnTo>
                  <a:lnTo>
                    <a:pt x="7" y="9"/>
                  </a:lnTo>
                  <a:lnTo>
                    <a:pt x="10" y="0"/>
                  </a:lnTo>
                  <a:lnTo>
                    <a:pt x="18" y="9"/>
                  </a:lnTo>
                  <a:close/>
                </a:path>
              </a:pathLst>
            </a:custGeom>
            <a:solidFill>
              <a:srgbClr val="5E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03" name="Freeform 27"/>
            <p:cNvSpPr>
              <a:spLocks/>
            </p:cNvSpPr>
            <p:nvPr/>
          </p:nvSpPr>
          <p:spPr bwMode="auto">
            <a:xfrm>
              <a:off x="2037" y="1814"/>
              <a:ext cx="7" cy="5"/>
            </a:xfrm>
            <a:custGeom>
              <a:avLst/>
              <a:gdLst/>
              <a:ahLst/>
              <a:cxnLst>
                <a:cxn ang="0">
                  <a:pos x="14" y="9"/>
                </a:cxn>
                <a:cxn ang="0">
                  <a:pos x="8" y="13"/>
                </a:cxn>
                <a:cxn ang="0">
                  <a:pos x="0" y="14"/>
                </a:cxn>
                <a:cxn ang="0">
                  <a:pos x="10" y="0"/>
                </a:cxn>
                <a:cxn ang="0">
                  <a:pos x="13" y="2"/>
                </a:cxn>
                <a:cxn ang="0">
                  <a:pos x="14" y="9"/>
                </a:cxn>
              </a:cxnLst>
              <a:rect l="0" t="0" r="r" b="b"/>
              <a:pathLst>
                <a:path w="14" h="14">
                  <a:moveTo>
                    <a:pt x="14" y="9"/>
                  </a:moveTo>
                  <a:lnTo>
                    <a:pt x="8" y="13"/>
                  </a:lnTo>
                  <a:lnTo>
                    <a:pt x="0" y="14"/>
                  </a:lnTo>
                  <a:lnTo>
                    <a:pt x="10" y="0"/>
                  </a:lnTo>
                  <a:lnTo>
                    <a:pt x="13" y="2"/>
                  </a:lnTo>
                  <a:lnTo>
                    <a:pt x="14" y="9"/>
                  </a:lnTo>
                  <a:close/>
                </a:path>
              </a:pathLst>
            </a:custGeom>
            <a:solidFill>
              <a:srgbClr val="5E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04" name="Freeform 28"/>
            <p:cNvSpPr>
              <a:spLocks/>
            </p:cNvSpPr>
            <p:nvPr/>
          </p:nvSpPr>
          <p:spPr bwMode="auto">
            <a:xfrm>
              <a:off x="1332" y="1814"/>
              <a:ext cx="851" cy="164"/>
            </a:xfrm>
            <a:custGeom>
              <a:avLst/>
              <a:gdLst/>
              <a:ahLst/>
              <a:cxnLst>
                <a:cxn ang="0">
                  <a:pos x="1627" y="271"/>
                </a:cxn>
                <a:cxn ang="0">
                  <a:pos x="1526" y="285"/>
                </a:cxn>
                <a:cxn ang="0">
                  <a:pos x="1423" y="298"/>
                </a:cxn>
                <a:cxn ang="0">
                  <a:pos x="1322" y="314"/>
                </a:cxn>
                <a:cxn ang="0">
                  <a:pos x="1223" y="328"/>
                </a:cxn>
                <a:cxn ang="0">
                  <a:pos x="1122" y="343"/>
                </a:cxn>
                <a:cxn ang="0">
                  <a:pos x="1022" y="359"/>
                </a:cxn>
                <a:cxn ang="0">
                  <a:pos x="920" y="373"/>
                </a:cxn>
                <a:cxn ang="0">
                  <a:pos x="819" y="387"/>
                </a:cxn>
                <a:cxn ang="0">
                  <a:pos x="720" y="403"/>
                </a:cxn>
                <a:cxn ang="0">
                  <a:pos x="617" y="415"/>
                </a:cxn>
                <a:cxn ang="0">
                  <a:pos x="516" y="427"/>
                </a:cxn>
                <a:cxn ang="0">
                  <a:pos x="414" y="439"/>
                </a:cxn>
                <a:cxn ang="0">
                  <a:pos x="369" y="446"/>
                </a:cxn>
                <a:cxn ang="0">
                  <a:pos x="308" y="457"/>
                </a:cxn>
                <a:cxn ang="0">
                  <a:pos x="271" y="461"/>
                </a:cxn>
                <a:cxn ang="0">
                  <a:pos x="238" y="464"/>
                </a:cxn>
                <a:cxn ang="0">
                  <a:pos x="195" y="471"/>
                </a:cxn>
                <a:cxn ang="0">
                  <a:pos x="163" y="472"/>
                </a:cxn>
                <a:cxn ang="0">
                  <a:pos x="132" y="474"/>
                </a:cxn>
                <a:cxn ang="0">
                  <a:pos x="82" y="479"/>
                </a:cxn>
                <a:cxn ang="0">
                  <a:pos x="22" y="487"/>
                </a:cxn>
                <a:cxn ang="0">
                  <a:pos x="17" y="258"/>
                </a:cxn>
                <a:cxn ang="0">
                  <a:pos x="52" y="251"/>
                </a:cxn>
                <a:cxn ang="0">
                  <a:pos x="87" y="245"/>
                </a:cxn>
                <a:cxn ang="0">
                  <a:pos x="121" y="238"/>
                </a:cxn>
                <a:cxn ang="0">
                  <a:pos x="156" y="233"/>
                </a:cxn>
                <a:cxn ang="0">
                  <a:pos x="192" y="227"/>
                </a:cxn>
                <a:cxn ang="0">
                  <a:pos x="229" y="224"/>
                </a:cxn>
                <a:cxn ang="0">
                  <a:pos x="264" y="217"/>
                </a:cxn>
                <a:cxn ang="0">
                  <a:pos x="299" y="213"/>
                </a:cxn>
                <a:cxn ang="0">
                  <a:pos x="335" y="207"/>
                </a:cxn>
                <a:cxn ang="0">
                  <a:pos x="371" y="202"/>
                </a:cxn>
                <a:cxn ang="0">
                  <a:pos x="407" y="196"/>
                </a:cxn>
                <a:cxn ang="0">
                  <a:pos x="443" y="191"/>
                </a:cxn>
                <a:cxn ang="0">
                  <a:pos x="502" y="182"/>
                </a:cxn>
                <a:cxn ang="0">
                  <a:pos x="576" y="170"/>
                </a:cxn>
                <a:cxn ang="0">
                  <a:pos x="649" y="159"/>
                </a:cxn>
                <a:cxn ang="0">
                  <a:pos x="722" y="147"/>
                </a:cxn>
                <a:cxn ang="0">
                  <a:pos x="795" y="136"/>
                </a:cxn>
                <a:cxn ang="0">
                  <a:pos x="869" y="126"/>
                </a:cxn>
                <a:cxn ang="0">
                  <a:pos x="942" y="115"/>
                </a:cxn>
                <a:cxn ang="0">
                  <a:pos x="1013" y="104"/>
                </a:cxn>
                <a:cxn ang="0">
                  <a:pos x="1088" y="92"/>
                </a:cxn>
                <a:cxn ang="0">
                  <a:pos x="1162" y="82"/>
                </a:cxn>
                <a:cxn ang="0">
                  <a:pos x="1234" y="69"/>
                </a:cxn>
                <a:cxn ang="0">
                  <a:pos x="1310" y="57"/>
                </a:cxn>
                <a:cxn ang="0">
                  <a:pos x="1385" y="46"/>
                </a:cxn>
                <a:cxn ang="0">
                  <a:pos x="1436" y="37"/>
                </a:cxn>
                <a:cxn ang="0">
                  <a:pos x="1480" y="32"/>
                </a:cxn>
                <a:cxn ang="0">
                  <a:pos x="1513" y="27"/>
                </a:cxn>
                <a:cxn ang="0">
                  <a:pos x="1547" y="23"/>
                </a:cxn>
                <a:cxn ang="0">
                  <a:pos x="1582" y="16"/>
                </a:cxn>
                <a:cxn ang="0">
                  <a:pos x="1615" y="9"/>
                </a:cxn>
                <a:cxn ang="0">
                  <a:pos x="1649" y="4"/>
                </a:cxn>
                <a:cxn ang="0">
                  <a:pos x="1683" y="0"/>
                </a:cxn>
              </a:cxnLst>
              <a:rect l="0" t="0" r="r" b="b"/>
              <a:pathLst>
                <a:path w="1702" h="490">
                  <a:moveTo>
                    <a:pt x="1702" y="252"/>
                  </a:moveTo>
                  <a:lnTo>
                    <a:pt x="1689" y="265"/>
                  </a:lnTo>
                  <a:lnTo>
                    <a:pt x="1668" y="267"/>
                  </a:lnTo>
                  <a:lnTo>
                    <a:pt x="1648" y="269"/>
                  </a:lnTo>
                  <a:lnTo>
                    <a:pt x="1627" y="271"/>
                  </a:lnTo>
                  <a:lnTo>
                    <a:pt x="1607" y="274"/>
                  </a:lnTo>
                  <a:lnTo>
                    <a:pt x="1586" y="277"/>
                  </a:lnTo>
                  <a:lnTo>
                    <a:pt x="1567" y="279"/>
                  </a:lnTo>
                  <a:lnTo>
                    <a:pt x="1546" y="281"/>
                  </a:lnTo>
                  <a:lnTo>
                    <a:pt x="1526" y="285"/>
                  </a:lnTo>
                  <a:lnTo>
                    <a:pt x="1505" y="287"/>
                  </a:lnTo>
                  <a:lnTo>
                    <a:pt x="1484" y="290"/>
                  </a:lnTo>
                  <a:lnTo>
                    <a:pt x="1464" y="292"/>
                  </a:lnTo>
                  <a:lnTo>
                    <a:pt x="1444" y="296"/>
                  </a:lnTo>
                  <a:lnTo>
                    <a:pt x="1423" y="298"/>
                  </a:lnTo>
                  <a:lnTo>
                    <a:pt x="1403" y="301"/>
                  </a:lnTo>
                  <a:lnTo>
                    <a:pt x="1384" y="305"/>
                  </a:lnTo>
                  <a:lnTo>
                    <a:pt x="1364" y="308"/>
                  </a:lnTo>
                  <a:lnTo>
                    <a:pt x="1343" y="310"/>
                  </a:lnTo>
                  <a:lnTo>
                    <a:pt x="1322" y="314"/>
                  </a:lnTo>
                  <a:lnTo>
                    <a:pt x="1303" y="316"/>
                  </a:lnTo>
                  <a:lnTo>
                    <a:pt x="1283" y="319"/>
                  </a:lnTo>
                  <a:lnTo>
                    <a:pt x="1262" y="322"/>
                  </a:lnTo>
                  <a:lnTo>
                    <a:pt x="1243" y="325"/>
                  </a:lnTo>
                  <a:lnTo>
                    <a:pt x="1223" y="328"/>
                  </a:lnTo>
                  <a:lnTo>
                    <a:pt x="1203" y="332"/>
                  </a:lnTo>
                  <a:lnTo>
                    <a:pt x="1182" y="334"/>
                  </a:lnTo>
                  <a:lnTo>
                    <a:pt x="1162" y="337"/>
                  </a:lnTo>
                  <a:lnTo>
                    <a:pt x="1142" y="340"/>
                  </a:lnTo>
                  <a:lnTo>
                    <a:pt x="1122" y="343"/>
                  </a:lnTo>
                  <a:lnTo>
                    <a:pt x="1101" y="346"/>
                  </a:lnTo>
                  <a:lnTo>
                    <a:pt x="1082" y="350"/>
                  </a:lnTo>
                  <a:lnTo>
                    <a:pt x="1062" y="353"/>
                  </a:lnTo>
                  <a:lnTo>
                    <a:pt x="1042" y="356"/>
                  </a:lnTo>
                  <a:lnTo>
                    <a:pt x="1022" y="359"/>
                  </a:lnTo>
                  <a:lnTo>
                    <a:pt x="1001" y="362"/>
                  </a:lnTo>
                  <a:lnTo>
                    <a:pt x="981" y="364"/>
                  </a:lnTo>
                  <a:lnTo>
                    <a:pt x="961" y="368"/>
                  </a:lnTo>
                  <a:lnTo>
                    <a:pt x="941" y="370"/>
                  </a:lnTo>
                  <a:lnTo>
                    <a:pt x="920" y="373"/>
                  </a:lnTo>
                  <a:lnTo>
                    <a:pt x="900" y="376"/>
                  </a:lnTo>
                  <a:lnTo>
                    <a:pt x="880" y="379"/>
                  </a:lnTo>
                  <a:lnTo>
                    <a:pt x="860" y="381"/>
                  </a:lnTo>
                  <a:lnTo>
                    <a:pt x="840" y="385"/>
                  </a:lnTo>
                  <a:lnTo>
                    <a:pt x="819" y="387"/>
                  </a:lnTo>
                  <a:lnTo>
                    <a:pt x="799" y="390"/>
                  </a:lnTo>
                  <a:lnTo>
                    <a:pt x="779" y="392"/>
                  </a:lnTo>
                  <a:lnTo>
                    <a:pt x="759" y="396"/>
                  </a:lnTo>
                  <a:lnTo>
                    <a:pt x="739" y="399"/>
                  </a:lnTo>
                  <a:lnTo>
                    <a:pt x="720" y="403"/>
                  </a:lnTo>
                  <a:lnTo>
                    <a:pt x="699" y="405"/>
                  </a:lnTo>
                  <a:lnTo>
                    <a:pt x="678" y="407"/>
                  </a:lnTo>
                  <a:lnTo>
                    <a:pt x="657" y="409"/>
                  </a:lnTo>
                  <a:lnTo>
                    <a:pt x="637" y="413"/>
                  </a:lnTo>
                  <a:lnTo>
                    <a:pt x="617" y="415"/>
                  </a:lnTo>
                  <a:lnTo>
                    <a:pt x="597" y="417"/>
                  </a:lnTo>
                  <a:lnTo>
                    <a:pt x="576" y="419"/>
                  </a:lnTo>
                  <a:lnTo>
                    <a:pt x="556" y="423"/>
                  </a:lnTo>
                  <a:lnTo>
                    <a:pt x="536" y="425"/>
                  </a:lnTo>
                  <a:lnTo>
                    <a:pt x="516" y="427"/>
                  </a:lnTo>
                  <a:lnTo>
                    <a:pt x="495" y="430"/>
                  </a:lnTo>
                  <a:lnTo>
                    <a:pt x="475" y="432"/>
                  </a:lnTo>
                  <a:lnTo>
                    <a:pt x="455" y="434"/>
                  </a:lnTo>
                  <a:lnTo>
                    <a:pt x="435" y="436"/>
                  </a:lnTo>
                  <a:lnTo>
                    <a:pt x="414" y="439"/>
                  </a:lnTo>
                  <a:lnTo>
                    <a:pt x="394" y="442"/>
                  </a:lnTo>
                  <a:lnTo>
                    <a:pt x="387" y="442"/>
                  </a:lnTo>
                  <a:lnTo>
                    <a:pt x="382" y="443"/>
                  </a:lnTo>
                  <a:lnTo>
                    <a:pt x="375" y="444"/>
                  </a:lnTo>
                  <a:lnTo>
                    <a:pt x="369" y="446"/>
                  </a:lnTo>
                  <a:lnTo>
                    <a:pt x="356" y="448"/>
                  </a:lnTo>
                  <a:lnTo>
                    <a:pt x="345" y="451"/>
                  </a:lnTo>
                  <a:lnTo>
                    <a:pt x="332" y="452"/>
                  </a:lnTo>
                  <a:lnTo>
                    <a:pt x="320" y="454"/>
                  </a:lnTo>
                  <a:lnTo>
                    <a:pt x="308" y="457"/>
                  </a:lnTo>
                  <a:lnTo>
                    <a:pt x="296" y="459"/>
                  </a:lnTo>
                  <a:lnTo>
                    <a:pt x="289" y="459"/>
                  </a:lnTo>
                  <a:lnTo>
                    <a:pt x="282" y="460"/>
                  </a:lnTo>
                  <a:lnTo>
                    <a:pt x="276" y="460"/>
                  </a:lnTo>
                  <a:lnTo>
                    <a:pt x="271" y="461"/>
                  </a:lnTo>
                  <a:lnTo>
                    <a:pt x="264" y="461"/>
                  </a:lnTo>
                  <a:lnTo>
                    <a:pt x="257" y="462"/>
                  </a:lnTo>
                  <a:lnTo>
                    <a:pt x="251" y="463"/>
                  </a:lnTo>
                  <a:lnTo>
                    <a:pt x="245" y="464"/>
                  </a:lnTo>
                  <a:lnTo>
                    <a:pt x="238" y="464"/>
                  </a:lnTo>
                  <a:lnTo>
                    <a:pt x="232" y="465"/>
                  </a:lnTo>
                  <a:lnTo>
                    <a:pt x="225" y="467"/>
                  </a:lnTo>
                  <a:lnTo>
                    <a:pt x="220" y="468"/>
                  </a:lnTo>
                  <a:lnTo>
                    <a:pt x="207" y="469"/>
                  </a:lnTo>
                  <a:lnTo>
                    <a:pt x="195" y="471"/>
                  </a:lnTo>
                  <a:lnTo>
                    <a:pt x="188" y="471"/>
                  </a:lnTo>
                  <a:lnTo>
                    <a:pt x="181" y="471"/>
                  </a:lnTo>
                  <a:lnTo>
                    <a:pt x="176" y="471"/>
                  </a:lnTo>
                  <a:lnTo>
                    <a:pt x="170" y="472"/>
                  </a:lnTo>
                  <a:lnTo>
                    <a:pt x="163" y="472"/>
                  </a:lnTo>
                  <a:lnTo>
                    <a:pt x="156" y="473"/>
                  </a:lnTo>
                  <a:lnTo>
                    <a:pt x="150" y="473"/>
                  </a:lnTo>
                  <a:lnTo>
                    <a:pt x="144" y="474"/>
                  </a:lnTo>
                  <a:lnTo>
                    <a:pt x="137" y="474"/>
                  </a:lnTo>
                  <a:lnTo>
                    <a:pt x="132" y="474"/>
                  </a:lnTo>
                  <a:lnTo>
                    <a:pt x="125" y="474"/>
                  </a:lnTo>
                  <a:lnTo>
                    <a:pt x="119" y="476"/>
                  </a:lnTo>
                  <a:lnTo>
                    <a:pt x="106" y="477"/>
                  </a:lnTo>
                  <a:lnTo>
                    <a:pt x="95" y="479"/>
                  </a:lnTo>
                  <a:lnTo>
                    <a:pt x="82" y="479"/>
                  </a:lnTo>
                  <a:lnTo>
                    <a:pt x="70" y="481"/>
                  </a:lnTo>
                  <a:lnTo>
                    <a:pt x="58" y="481"/>
                  </a:lnTo>
                  <a:lnTo>
                    <a:pt x="46" y="483"/>
                  </a:lnTo>
                  <a:lnTo>
                    <a:pt x="33" y="485"/>
                  </a:lnTo>
                  <a:lnTo>
                    <a:pt x="22" y="487"/>
                  </a:lnTo>
                  <a:lnTo>
                    <a:pt x="10" y="488"/>
                  </a:lnTo>
                  <a:lnTo>
                    <a:pt x="0" y="490"/>
                  </a:lnTo>
                  <a:lnTo>
                    <a:pt x="3" y="261"/>
                  </a:lnTo>
                  <a:lnTo>
                    <a:pt x="10" y="259"/>
                  </a:lnTo>
                  <a:lnTo>
                    <a:pt x="17" y="258"/>
                  </a:lnTo>
                  <a:lnTo>
                    <a:pt x="24" y="256"/>
                  </a:lnTo>
                  <a:lnTo>
                    <a:pt x="31" y="255"/>
                  </a:lnTo>
                  <a:lnTo>
                    <a:pt x="38" y="253"/>
                  </a:lnTo>
                  <a:lnTo>
                    <a:pt x="45" y="253"/>
                  </a:lnTo>
                  <a:lnTo>
                    <a:pt x="52" y="251"/>
                  </a:lnTo>
                  <a:lnTo>
                    <a:pt x="59" y="251"/>
                  </a:lnTo>
                  <a:lnTo>
                    <a:pt x="66" y="249"/>
                  </a:lnTo>
                  <a:lnTo>
                    <a:pt x="73" y="247"/>
                  </a:lnTo>
                  <a:lnTo>
                    <a:pt x="80" y="246"/>
                  </a:lnTo>
                  <a:lnTo>
                    <a:pt x="87" y="245"/>
                  </a:lnTo>
                  <a:lnTo>
                    <a:pt x="94" y="243"/>
                  </a:lnTo>
                  <a:lnTo>
                    <a:pt x="100" y="243"/>
                  </a:lnTo>
                  <a:lnTo>
                    <a:pt x="107" y="241"/>
                  </a:lnTo>
                  <a:lnTo>
                    <a:pt x="114" y="241"/>
                  </a:lnTo>
                  <a:lnTo>
                    <a:pt x="121" y="238"/>
                  </a:lnTo>
                  <a:lnTo>
                    <a:pt x="128" y="237"/>
                  </a:lnTo>
                  <a:lnTo>
                    <a:pt x="135" y="236"/>
                  </a:lnTo>
                  <a:lnTo>
                    <a:pt x="142" y="236"/>
                  </a:lnTo>
                  <a:lnTo>
                    <a:pt x="149" y="234"/>
                  </a:lnTo>
                  <a:lnTo>
                    <a:pt x="156" y="233"/>
                  </a:lnTo>
                  <a:lnTo>
                    <a:pt x="163" y="232"/>
                  </a:lnTo>
                  <a:lnTo>
                    <a:pt x="171" y="232"/>
                  </a:lnTo>
                  <a:lnTo>
                    <a:pt x="178" y="229"/>
                  </a:lnTo>
                  <a:lnTo>
                    <a:pt x="185" y="229"/>
                  </a:lnTo>
                  <a:lnTo>
                    <a:pt x="192" y="227"/>
                  </a:lnTo>
                  <a:lnTo>
                    <a:pt x="200" y="227"/>
                  </a:lnTo>
                  <a:lnTo>
                    <a:pt x="207" y="226"/>
                  </a:lnTo>
                  <a:lnTo>
                    <a:pt x="214" y="225"/>
                  </a:lnTo>
                  <a:lnTo>
                    <a:pt x="221" y="224"/>
                  </a:lnTo>
                  <a:lnTo>
                    <a:pt x="229" y="224"/>
                  </a:lnTo>
                  <a:lnTo>
                    <a:pt x="236" y="222"/>
                  </a:lnTo>
                  <a:lnTo>
                    <a:pt x="243" y="220"/>
                  </a:lnTo>
                  <a:lnTo>
                    <a:pt x="250" y="219"/>
                  </a:lnTo>
                  <a:lnTo>
                    <a:pt x="257" y="219"/>
                  </a:lnTo>
                  <a:lnTo>
                    <a:pt x="264" y="217"/>
                  </a:lnTo>
                  <a:lnTo>
                    <a:pt x="271" y="216"/>
                  </a:lnTo>
                  <a:lnTo>
                    <a:pt x="278" y="215"/>
                  </a:lnTo>
                  <a:lnTo>
                    <a:pt x="286" y="215"/>
                  </a:lnTo>
                  <a:lnTo>
                    <a:pt x="293" y="213"/>
                  </a:lnTo>
                  <a:lnTo>
                    <a:pt x="299" y="213"/>
                  </a:lnTo>
                  <a:lnTo>
                    <a:pt x="306" y="210"/>
                  </a:lnTo>
                  <a:lnTo>
                    <a:pt x="315" y="210"/>
                  </a:lnTo>
                  <a:lnTo>
                    <a:pt x="321" y="209"/>
                  </a:lnTo>
                  <a:lnTo>
                    <a:pt x="328" y="208"/>
                  </a:lnTo>
                  <a:lnTo>
                    <a:pt x="335" y="207"/>
                  </a:lnTo>
                  <a:lnTo>
                    <a:pt x="343" y="207"/>
                  </a:lnTo>
                  <a:lnTo>
                    <a:pt x="350" y="205"/>
                  </a:lnTo>
                  <a:lnTo>
                    <a:pt x="357" y="204"/>
                  </a:lnTo>
                  <a:lnTo>
                    <a:pt x="364" y="202"/>
                  </a:lnTo>
                  <a:lnTo>
                    <a:pt x="371" y="202"/>
                  </a:lnTo>
                  <a:lnTo>
                    <a:pt x="378" y="200"/>
                  </a:lnTo>
                  <a:lnTo>
                    <a:pt x="385" y="199"/>
                  </a:lnTo>
                  <a:lnTo>
                    <a:pt x="392" y="198"/>
                  </a:lnTo>
                  <a:lnTo>
                    <a:pt x="400" y="198"/>
                  </a:lnTo>
                  <a:lnTo>
                    <a:pt x="407" y="196"/>
                  </a:lnTo>
                  <a:lnTo>
                    <a:pt x="414" y="196"/>
                  </a:lnTo>
                  <a:lnTo>
                    <a:pt x="421" y="193"/>
                  </a:lnTo>
                  <a:lnTo>
                    <a:pt x="429" y="193"/>
                  </a:lnTo>
                  <a:lnTo>
                    <a:pt x="436" y="192"/>
                  </a:lnTo>
                  <a:lnTo>
                    <a:pt x="443" y="191"/>
                  </a:lnTo>
                  <a:lnTo>
                    <a:pt x="450" y="190"/>
                  </a:lnTo>
                  <a:lnTo>
                    <a:pt x="458" y="190"/>
                  </a:lnTo>
                  <a:lnTo>
                    <a:pt x="472" y="187"/>
                  </a:lnTo>
                  <a:lnTo>
                    <a:pt x="487" y="184"/>
                  </a:lnTo>
                  <a:lnTo>
                    <a:pt x="502" y="182"/>
                  </a:lnTo>
                  <a:lnTo>
                    <a:pt x="517" y="180"/>
                  </a:lnTo>
                  <a:lnTo>
                    <a:pt x="531" y="177"/>
                  </a:lnTo>
                  <a:lnTo>
                    <a:pt x="546" y="174"/>
                  </a:lnTo>
                  <a:lnTo>
                    <a:pt x="561" y="172"/>
                  </a:lnTo>
                  <a:lnTo>
                    <a:pt x="576" y="170"/>
                  </a:lnTo>
                  <a:lnTo>
                    <a:pt x="590" y="167"/>
                  </a:lnTo>
                  <a:lnTo>
                    <a:pt x="605" y="165"/>
                  </a:lnTo>
                  <a:lnTo>
                    <a:pt x="620" y="162"/>
                  </a:lnTo>
                  <a:lnTo>
                    <a:pt x="635" y="161"/>
                  </a:lnTo>
                  <a:lnTo>
                    <a:pt x="649" y="159"/>
                  </a:lnTo>
                  <a:lnTo>
                    <a:pt x="664" y="156"/>
                  </a:lnTo>
                  <a:lnTo>
                    <a:pt x="679" y="154"/>
                  </a:lnTo>
                  <a:lnTo>
                    <a:pt x="694" y="153"/>
                  </a:lnTo>
                  <a:lnTo>
                    <a:pt x="708" y="150"/>
                  </a:lnTo>
                  <a:lnTo>
                    <a:pt x="722" y="147"/>
                  </a:lnTo>
                  <a:lnTo>
                    <a:pt x="737" y="145"/>
                  </a:lnTo>
                  <a:lnTo>
                    <a:pt x="752" y="143"/>
                  </a:lnTo>
                  <a:lnTo>
                    <a:pt x="766" y="141"/>
                  </a:lnTo>
                  <a:lnTo>
                    <a:pt x="780" y="138"/>
                  </a:lnTo>
                  <a:lnTo>
                    <a:pt x="795" y="136"/>
                  </a:lnTo>
                  <a:lnTo>
                    <a:pt x="810" y="135"/>
                  </a:lnTo>
                  <a:lnTo>
                    <a:pt x="824" y="132"/>
                  </a:lnTo>
                  <a:lnTo>
                    <a:pt x="839" y="131"/>
                  </a:lnTo>
                  <a:lnTo>
                    <a:pt x="854" y="127"/>
                  </a:lnTo>
                  <a:lnTo>
                    <a:pt x="869" y="126"/>
                  </a:lnTo>
                  <a:lnTo>
                    <a:pt x="883" y="124"/>
                  </a:lnTo>
                  <a:lnTo>
                    <a:pt x="898" y="122"/>
                  </a:lnTo>
                  <a:lnTo>
                    <a:pt x="913" y="119"/>
                  </a:lnTo>
                  <a:lnTo>
                    <a:pt x="928" y="118"/>
                  </a:lnTo>
                  <a:lnTo>
                    <a:pt x="942" y="115"/>
                  </a:lnTo>
                  <a:lnTo>
                    <a:pt x="956" y="113"/>
                  </a:lnTo>
                  <a:lnTo>
                    <a:pt x="971" y="110"/>
                  </a:lnTo>
                  <a:lnTo>
                    <a:pt x="986" y="108"/>
                  </a:lnTo>
                  <a:lnTo>
                    <a:pt x="1000" y="106"/>
                  </a:lnTo>
                  <a:lnTo>
                    <a:pt x="1013" y="104"/>
                  </a:lnTo>
                  <a:lnTo>
                    <a:pt x="1029" y="101"/>
                  </a:lnTo>
                  <a:lnTo>
                    <a:pt x="1044" y="100"/>
                  </a:lnTo>
                  <a:lnTo>
                    <a:pt x="1057" y="97"/>
                  </a:lnTo>
                  <a:lnTo>
                    <a:pt x="1072" y="95"/>
                  </a:lnTo>
                  <a:lnTo>
                    <a:pt x="1088" y="92"/>
                  </a:lnTo>
                  <a:lnTo>
                    <a:pt x="1103" y="90"/>
                  </a:lnTo>
                  <a:lnTo>
                    <a:pt x="1116" y="88"/>
                  </a:lnTo>
                  <a:lnTo>
                    <a:pt x="1131" y="86"/>
                  </a:lnTo>
                  <a:lnTo>
                    <a:pt x="1147" y="83"/>
                  </a:lnTo>
                  <a:lnTo>
                    <a:pt x="1162" y="82"/>
                  </a:lnTo>
                  <a:lnTo>
                    <a:pt x="1175" y="79"/>
                  </a:lnTo>
                  <a:lnTo>
                    <a:pt x="1191" y="77"/>
                  </a:lnTo>
                  <a:lnTo>
                    <a:pt x="1206" y="74"/>
                  </a:lnTo>
                  <a:lnTo>
                    <a:pt x="1221" y="72"/>
                  </a:lnTo>
                  <a:lnTo>
                    <a:pt x="1234" y="69"/>
                  </a:lnTo>
                  <a:lnTo>
                    <a:pt x="1250" y="68"/>
                  </a:lnTo>
                  <a:lnTo>
                    <a:pt x="1265" y="64"/>
                  </a:lnTo>
                  <a:lnTo>
                    <a:pt x="1280" y="63"/>
                  </a:lnTo>
                  <a:lnTo>
                    <a:pt x="1294" y="60"/>
                  </a:lnTo>
                  <a:lnTo>
                    <a:pt x="1310" y="57"/>
                  </a:lnTo>
                  <a:lnTo>
                    <a:pt x="1324" y="55"/>
                  </a:lnTo>
                  <a:lnTo>
                    <a:pt x="1340" y="54"/>
                  </a:lnTo>
                  <a:lnTo>
                    <a:pt x="1355" y="51"/>
                  </a:lnTo>
                  <a:lnTo>
                    <a:pt x="1370" y="48"/>
                  </a:lnTo>
                  <a:lnTo>
                    <a:pt x="1385" y="46"/>
                  </a:lnTo>
                  <a:lnTo>
                    <a:pt x="1401" y="45"/>
                  </a:lnTo>
                  <a:lnTo>
                    <a:pt x="1409" y="43"/>
                  </a:lnTo>
                  <a:lnTo>
                    <a:pt x="1418" y="41"/>
                  </a:lnTo>
                  <a:lnTo>
                    <a:pt x="1427" y="38"/>
                  </a:lnTo>
                  <a:lnTo>
                    <a:pt x="1436" y="37"/>
                  </a:lnTo>
                  <a:lnTo>
                    <a:pt x="1444" y="34"/>
                  </a:lnTo>
                  <a:lnTo>
                    <a:pt x="1453" y="35"/>
                  </a:lnTo>
                  <a:lnTo>
                    <a:pt x="1461" y="35"/>
                  </a:lnTo>
                  <a:lnTo>
                    <a:pt x="1471" y="39"/>
                  </a:lnTo>
                  <a:lnTo>
                    <a:pt x="1480" y="32"/>
                  </a:lnTo>
                  <a:lnTo>
                    <a:pt x="1486" y="30"/>
                  </a:lnTo>
                  <a:lnTo>
                    <a:pt x="1493" y="29"/>
                  </a:lnTo>
                  <a:lnTo>
                    <a:pt x="1499" y="28"/>
                  </a:lnTo>
                  <a:lnTo>
                    <a:pt x="1506" y="28"/>
                  </a:lnTo>
                  <a:lnTo>
                    <a:pt x="1513" y="27"/>
                  </a:lnTo>
                  <a:lnTo>
                    <a:pt x="1520" y="26"/>
                  </a:lnTo>
                  <a:lnTo>
                    <a:pt x="1527" y="25"/>
                  </a:lnTo>
                  <a:lnTo>
                    <a:pt x="1534" y="25"/>
                  </a:lnTo>
                  <a:lnTo>
                    <a:pt x="1540" y="23"/>
                  </a:lnTo>
                  <a:lnTo>
                    <a:pt x="1547" y="23"/>
                  </a:lnTo>
                  <a:lnTo>
                    <a:pt x="1554" y="20"/>
                  </a:lnTo>
                  <a:lnTo>
                    <a:pt x="1561" y="20"/>
                  </a:lnTo>
                  <a:lnTo>
                    <a:pt x="1568" y="18"/>
                  </a:lnTo>
                  <a:lnTo>
                    <a:pt x="1575" y="18"/>
                  </a:lnTo>
                  <a:lnTo>
                    <a:pt x="1582" y="16"/>
                  </a:lnTo>
                  <a:lnTo>
                    <a:pt x="1589" y="16"/>
                  </a:lnTo>
                  <a:lnTo>
                    <a:pt x="1594" y="14"/>
                  </a:lnTo>
                  <a:lnTo>
                    <a:pt x="1601" y="13"/>
                  </a:lnTo>
                  <a:lnTo>
                    <a:pt x="1608" y="10"/>
                  </a:lnTo>
                  <a:lnTo>
                    <a:pt x="1615" y="9"/>
                  </a:lnTo>
                  <a:lnTo>
                    <a:pt x="1621" y="7"/>
                  </a:lnTo>
                  <a:lnTo>
                    <a:pt x="1628" y="7"/>
                  </a:lnTo>
                  <a:lnTo>
                    <a:pt x="1635" y="5"/>
                  </a:lnTo>
                  <a:lnTo>
                    <a:pt x="1642" y="5"/>
                  </a:lnTo>
                  <a:lnTo>
                    <a:pt x="1649" y="4"/>
                  </a:lnTo>
                  <a:lnTo>
                    <a:pt x="1656" y="2"/>
                  </a:lnTo>
                  <a:lnTo>
                    <a:pt x="1663" y="1"/>
                  </a:lnTo>
                  <a:lnTo>
                    <a:pt x="1670" y="1"/>
                  </a:lnTo>
                  <a:lnTo>
                    <a:pt x="1677" y="0"/>
                  </a:lnTo>
                  <a:lnTo>
                    <a:pt x="1683" y="0"/>
                  </a:lnTo>
                  <a:lnTo>
                    <a:pt x="1690" y="0"/>
                  </a:lnTo>
                  <a:lnTo>
                    <a:pt x="1699" y="0"/>
                  </a:lnTo>
                  <a:lnTo>
                    <a:pt x="1702" y="252"/>
                  </a:lnTo>
                  <a:close/>
                </a:path>
              </a:pathLst>
            </a:custGeom>
            <a:solidFill>
              <a:srgbClr val="BFB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05" name="Freeform 29"/>
            <p:cNvSpPr>
              <a:spLocks/>
            </p:cNvSpPr>
            <p:nvPr/>
          </p:nvSpPr>
          <p:spPr bwMode="auto">
            <a:xfrm>
              <a:off x="1942" y="1822"/>
              <a:ext cx="12" cy="8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23" y="0"/>
                </a:cxn>
                <a:cxn ang="0">
                  <a:pos x="23" y="16"/>
                </a:cxn>
                <a:cxn ang="0">
                  <a:pos x="0" y="25"/>
                </a:cxn>
              </a:cxnLst>
              <a:rect l="0" t="0" r="r" b="b"/>
              <a:pathLst>
                <a:path w="23" h="25">
                  <a:moveTo>
                    <a:pt x="0" y="25"/>
                  </a:moveTo>
                  <a:lnTo>
                    <a:pt x="23" y="0"/>
                  </a:lnTo>
                  <a:lnTo>
                    <a:pt x="23" y="16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5E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06" name="Freeform 30"/>
            <p:cNvSpPr>
              <a:spLocks/>
            </p:cNvSpPr>
            <p:nvPr/>
          </p:nvSpPr>
          <p:spPr bwMode="auto">
            <a:xfrm>
              <a:off x="1968" y="1822"/>
              <a:ext cx="14" cy="4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24" y="4"/>
                </a:cxn>
                <a:cxn ang="0">
                  <a:pos x="28" y="9"/>
                </a:cxn>
                <a:cxn ang="0">
                  <a:pos x="20" y="12"/>
                </a:cxn>
                <a:cxn ang="0">
                  <a:pos x="13" y="12"/>
                </a:cxn>
                <a:cxn ang="0">
                  <a:pos x="6" y="12"/>
                </a:cxn>
                <a:cxn ang="0">
                  <a:pos x="0" y="13"/>
                </a:cxn>
                <a:cxn ang="0">
                  <a:pos x="2" y="5"/>
                </a:cxn>
                <a:cxn ang="0">
                  <a:pos x="8" y="2"/>
                </a:cxn>
                <a:cxn ang="0">
                  <a:pos x="13" y="0"/>
                </a:cxn>
                <a:cxn ang="0">
                  <a:pos x="23" y="0"/>
                </a:cxn>
              </a:cxnLst>
              <a:rect l="0" t="0" r="r" b="b"/>
              <a:pathLst>
                <a:path w="28" h="13">
                  <a:moveTo>
                    <a:pt x="23" y="0"/>
                  </a:moveTo>
                  <a:lnTo>
                    <a:pt x="24" y="4"/>
                  </a:lnTo>
                  <a:lnTo>
                    <a:pt x="28" y="9"/>
                  </a:lnTo>
                  <a:lnTo>
                    <a:pt x="20" y="12"/>
                  </a:lnTo>
                  <a:lnTo>
                    <a:pt x="13" y="12"/>
                  </a:lnTo>
                  <a:lnTo>
                    <a:pt x="6" y="12"/>
                  </a:lnTo>
                  <a:lnTo>
                    <a:pt x="0" y="13"/>
                  </a:lnTo>
                  <a:lnTo>
                    <a:pt x="2" y="5"/>
                  </a:lnTo>
                  <a:lnTo>
                    <a:pt x="8" y="2"/>
                  </a:lnTo>
                  <a:lnTo>
                    <a:pt x="13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5E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07" name="Freeform 31"/>
            <p:cNvSpPr>
              <a:spLocks/>
            </p:cNvSpPr>
            <p:nvPr/>
          </p:nvSpPr>
          <p:spPr bwMode="auto">
            <a:xfrm>
              <a:off x="1858" y="1829"/>
              <a:ext cx="10" cy="9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18" y="0"/>
                </a:cxn>
                <a:cxn ang="0">
                  <a:pos x="15" y="27"/>
                </a:cxn>
                <a:cxn ang="0">
                  <a:pos x="0" y="27"/>
                </a:cxn>
              </a:cxnLst>
              <a:rect l="0" t="0" r="r" b="b"/>
              <a:pathLst>
                <a:path w="18" h="27">
                  <a:moveTo>
                    <a:pt x="0" y="27"/>
                  </a:moveTo>
                  <a:lnTo>
                    <a:pt x="18" y="0"/>
                  </a:lnTo>
                  <a:lnTo>
                    <a:pt x="15" y="27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5E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08" name="Freeform 32"/>
            <p:cNvSpPr>
              <a:spLocks/>
            </p:cNvSpPr>
            <p:nvPr/>
          </p:nvSpPr>
          <p:spPr bwMode="auto">
            <a:xfrm>
              <a:off x="2265" y="1838"/>
              <a:ext cx="9" cy="4"/>
            </a:xfrm>
            <a:custGeom>
              <a:avLst/>
              <a:gdLst/>
              <a:ahLst/>
              <a:cxnLst>
                <a:cxn ang="0">
                  <a:pos x="20" y="13"/>
                </a:cxn>
                <a:cxn ang="0">
                  <a:pos x="0" y="13"/>
                </a:cxn>
                <a:cxn ang="0">
                  <a:pos x="0" y="1"/>
                </a:cxn>
                <a:cxn ang="0">
                  <a:pos x="8" y="0"/>
                </a:cxn>
                <a:cxn ang="0">
                  <a:pos x="13" y="2"/>
                </a:cxn>
                <a:cxn ang="0">
                  <a:pos x="16" y="8"/>
                </a:cxn>
                <a:cxn ang="0">
                  <a:pos x="20" y="13"/>
                </a:cxn>
              </a:cxnLst>
              <a:rect l="0" t="0" r="r" b="b"/>
              <a:pathLst>
                <a:path w="20" h="13">
                  <a:moveTo>
                    <a:pt x="20" y="13"/>
                  </a:moveTo>
                  <a:lnTo>
                    <a:pt x="0" y="13"/>
                  </a:lnTo>
                  <a:lnTo>
                    <a:pt x="0" y="1"/>
                  </a:lnTo>
                  <a:lnTo>
                    <a:pt x="8" y="0"/>
                  </a:lnTo>
                  <a:lnTo>
                    <a:pt x="13" y="2"/>
                  </a:lnTo>
                  <a:lnTo>
                    <a:pt x="16" y="8"/>
                  </a:lnTo>
                  <a:lnTo>
                    <a:pt x="20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09" name="Freeform 33"/>
            <p:cNvSpPr>
              <a:spLocks/>
            </p:cNvSpPr>
            <p:nvPr/>
          </p:nvSpPr>
          <p:spPr bwMode="auto">
            <a:xfrm>
              <a:off x="2042" y="1840"/>
              <a:ext cx="58" cy="48"/>
            </a:xfrm>
            <a:custGeom>
              <a:avLst/>
              <a:gdLst/>
              <a:ahLst/>
              <a:cxnLst>
                <a:cxn ang="0">
                  <a:pos x="112" y="8"/>
                </a:cxn>
                <a:cxn ang="0">
                  <a:pos x="114" y="24"/>
                </a:cxn>
                <a:cxn ang="0">
                  <a:pos x="115" y="41"/>
                </a:cxn>
                <a:cxn ang="0">
                  <a:pos x="115" y="59"/>
                </a:cxn>
                <a:cxn ang="0">
                  <a:pos x="115" y="76"/>
                </a:cxn>
                <a:cxn ang="0">
                  <a:pos x="115" y="93"/>
                </a:cxn>
                <a:cxn ang="0">
                  <a:pos x="115" y="111"/>
                </a:cxn>
                <a:cxn ang="0">
                  <a:pos x="115" y="128"/>
                </a:cxn>
                <a:cxn ang="0">
                  <a:pos x="105" y="137"/>
                </a:cxn>
                <a:cxn ang="0">
                  <a:pos x="96" y="122"/>
                </a:cxn>
                <a:cxn ang="0">
                  <a:pos x="97" y="109"/>
                </a:cxn>
                <a:cxn ang="0">
                  <a:pos x="97" y="95"/>
                </a:cxn>
                <a:cxn ang="0">
                  <a:pos x="92" y="83"/>
                </a:cxn>
                <a:cxn ang="0">
                  <a:pos x="79" y="81"/>
                </a:cxn>
                <a:cxn ang="0">
                  <a:pos x="61" y="83"/>
                </a:cxn>
                <a:cxn ang="0">
                  <a:pos x="42" y="86"/>
                </a:cxn>
                <a:cxn ang="0">
                  <a:pos x="26" y="92"/>
                </a:cxn>
                <a:cxn ang="0">
                  <a:pos x="18" y="102"/>
                </a:cxn>
                <a:cxn ang="0">
                  <a:pos x="18" y="114"/>
                </a:cxn>
                <a:cxn ang="0">
                  <a:pos x="17" y="132"/>
                </a:cxn>
                <a:cxn ang="0">
                  <a:pos x="0" y="142"/>
                </a:cxn>
                <a:cxn ang="0">
                  <a:pos x="2" y="126"/>
                </a:cxn>
                <a:cxn ang="0">
                  <a:pos x="3" y="110"/>
                </a:cxn>
                <a:cxn ang="0">
                  <a:pos x="3" y="93"/>
                </a:cxn>
                <a:cxn ang="0">
                  <a:pos x="4" y="76"/>
                </a:cxn>
                <a:cxn ang="0">
                  <a:pos x="4" y="59"/>
                </a:cxn>
                <a:cxn ang="0">
                  <a:pos x="5" y="42"/>
                </a:cxn>
                <a:cxn ang="0">
                  <a:pos x="8" y="26"/>
                </a:cxn>
                <a:cxn ang="0">
                  <a:pos x="14" y="12"/>
                </a:cxn>
                <a:cxn ang="0">
                  <a:pos x="33" y="66"/>
                </a:cxn>
                <a:cxn ang="0">
                  <a:pos x="56" y="65"/>
                </a:cxn>
                <a:cxn ang="0">
                  <a:pos x="77" y="59"/>
                </a:cxn>
                <a:cxn ang="0">
                  <a:pos x="95" y="47"/>
                </a:cxn>
                <a:cxn ang="0">
                  <a:pos x="103" y="0"/>
                </a:cxn>
              </a:cxnLst>
              <a:rect l="0" t="0" r="r" b="b"/>
              <a:pathLst>
                <a:path w="117" h="142">
                  <a:moveTo>
                    <a:pt x="112" y="0"/>
                  </a:moveTo>
                  <a:lnTo>
                    <a:pt x="112" y="8"/>
                  </a:lnTo>
                  <a:lnTo>
                    <a:pt x="113" y="17"/>
                  </a:lnTo>
                  <a:lnTo>
                    <a:pt x="114" y="24"/>
                  </a:lnTo>
                  <a:lnTo>
                    <a:pt x="115" y="33"/>
                  </a:lnTo>
                  <a:lnTo>
                    <a:pt x="115" y="41"/>
                  </a:lnTo>
                  <a:lnTo>
                    <a:pt x="115" y="50"/>
                  </a:lnTo>
                  <a:lnTo>
                    <a:pt x="115" y="59"/>
                  </a:lnTo>
                  <a:lnTo>
                    <a:pt x="115" y="68"/>
                  </a:lnTo>
                  <a:lnTo>
                    <a:pt x="115" y="76"/>
                  </a:lnTo>
                  <a:lnTo>
                    <a:pt x="115" y="85"/>
                  </a:lnTo>
                  <a:lnTo>
                    <a:pt x="115" y="93"/>
                  </a:lnTo>
                  <a:lnTo>
                    <a:pt x="115" y="103"/>
                  </a:lnTo>
                  <a:lnTo>
                    <a:pt x="115" y="111"/>
                  </a:lnTo>
                  <a:lnTo>
                    <a:pt x="115" y="120"/>
                  </a:lnTo>
                  <a:lnTo>
                    <a:pt x="115" y="128"/>
                  </a:lnTo>
                  <a:lnTo>
                    <a:pt x="117" y="138"/>
                  </a:lnTo>
                  <a:lnTo>
                    <a:pt x="105" y="137"/>
                  </a:lnTo>
                  <a:lnTo>
                    <a:pt x="97" y="129"/>
                  </a:lnTo>
                  <a:lnTo>
                    <a:pt x="96" y="122"/>
                  </a:lnTo>
                  <a:lnTo>
                    <a:pt x="97" y="115"/>
                  </a:lnTo>
                  <a:lnTo>
                    <a:pt x="97" y="109"/>
                  </a:lnTo>
                  <a:lnTo>
                    <a:pt x="98" y="102"/>
                  </a:lnTo>
                  <a:lnTo>
                    <a:pt x="97" y="95"/>
                  </a:lnTo>
                  <a:lnTo>
                    <a:pt x="96" y="89"/>
                  </a:lnTo>
                  <a:lnTo>
                    <a:pt x="92" y="83"/>
                  </a:lnTo>
                  <a:lnTo>
                    <a:pt x="89" y="80"/>
                  </a:lnTo>
                  <a:lnTo>
                    <a:pt x="79" y="81"/>
                  </a:lnTo>
                  <a:lnTo>
                    <a:pt x="70" y="82"/>
                  </a:lnTo>
                  <a:lnTo>
                    <a:pt x="61" y="83"/>
                  </a:lnTo>
                  <a:lnTo>
                    <a:pt x="52" y="85"/>
                  </a:lnTo>
                  <a:lnTo>
                    <a:pt x="42" y="86"/>
                  </a:lnTo>
                  <a:lnTo>
                    <a:pt x="34" y="89"/>
                  </a:lnTo>
                  <a:lnTo>
                    <a:pt x="26" y="92"/>
                  </a:lnTo>
                  <a:lnTo>
                    <a:pt x="19" y="96"/>
                  </a:lnTo>
                  <a:lnTo>
                    <a:pt x="18" y="102"/>
                  </a:lnTo>
                  <a:lnTo>
                    <a:pt x="18" y="108"/>
                  </a:lnTo>
                  <a:lnTo>
                    <a:pt x="18" y="114"/>
                  </a:lnTo>
                  <a:lnTo>
                    <a:pt x="18" y="121"/>
                  </a:lnTo>
                  <a:lnTo>
                    <a:pt x="17" y="132"/>
                  </a:lnTo>
                  <a:lnTo>
                    <a:pt x="14" y="142"/>
                  </a:lnTo>
                  <a:lnTo>
                    <a:pt x="0" y="142"/>
                  </a:lnTo>
                  <a:lnTo>
                    <a:pt x="1" y="133"/>
                  </a:lnTo>
                  <a:lnTo>
                    <a:pt x="2" y="126"/>
                  </a:lnTo>
                  <a:lnTo>
                    <a:pt x="2" y="118"/>
                  </a:lnTo>
                  <a:lnTo>
                    <a:pt x="3" y="110"/>
                  </a:lnTo>
                  <a:lnTo>
                    <a:pt x="3" y="101"/>
                  </a:lnTo>
                  <a:lnTo>
                    <a:pt x="3" y="93"/>
                  </a:lnTo>
                  <a:lnTo>
                    <a:pt x="3" y="84"/>
                  </a:lnTo>
                  <a:lnTo>
                    <a:pt x="4" y="76"/>
                  </a:lnTo>
                  <a:lnTo>
                    <a:pt x="4" y="67"/>
                  </a:lnTo>
                  <a:lnTo>
                    <a:pt x="4" y="59"/>
                  </a:lnTo>
                  <a:lnTo>
                    <a:pt x="4" y="50"/>
                  </a:lnTo>
                  <a:lnTo>
                    <a:pt x="5" y="42"/>
                  </a:lnTo>
                  <a:lnTo>
                    <a:pt x="5" y="33"/>
                  </a:lnTo>
                  <a:lnTo>
                    <a:pt x="8" y="26"/>
                  </a:lnTo>
                  <a:lnTo>
                    <a:pt x="10" y="19"/>
                  </a:lnTo>
                  <a:lnTo>
                    <a:pt x="14" y="12"/>
                  </a:lnTo>
                  <a:lnTo>
                    <a:pt x="23" y="67"/>
                  </a:lnTo>
                  <a:lnTo>
                    <a:pt x="33" y="66"/>
                  </a:lnTo>
                  <a:lnTo>
                    <a:pt x="45" y="66"/>
                  </a:lnTo>
                  <a:lnTo>
                    <a:pt x="56" y="65"/>
                  </a:lnTo>
                  <a:lnTo>
                    <a:pt x="68" y="64"/>
                  </a:lnTo>
                  <a:lnTo>
                    <a:pt x="77" y="59"/>
                  </a:lnTo>
                  <a:lnTo>
                    <a:pt x="86" y="55"/>
                  </a:lnTo>
                  <a:lnTo>
                    <a:pt x="95" y="47"/>
                  </a:lnTo>
                  <a:lnTo>
                    <a:pt x="103" y="39"/>
                  </a:lnTo>
                  <a:lnTo>
                    <a:pt x="103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10" name="Freeform 34"/>
            <p:cNvSpPr>
              <a:spLocks/>
            </p:cNvSpPr>
            <p:nvPr/>
          </p:nvSpPr>
          <p:spPr bwMode="auto">
            <a:xfrm>
              <a:off x="1959" y="1849"/>
              <a:ext cx="65" cy="45"/>
            </a:xfrm>
            <a:custGeom>
              <a:avLst/>
              <a:gdLst/>
              <a:ahLst/>
              <a:cxnLst>
                <a:cxn ang="0">
                  <a:pos x="83" y="25"/>
                </a:cxn>
                <a:cxn ang="0">
                  <a:pos x="75" y="23"/>
                </a:cxn>
                <a:cxn ang="0">
                  <a:pos x="71" y="29"/>
                </a:cxn>
                <a:cxn ang="0">
                  <a:pos x="67" y="34"/>
                </a:cxn>
                <a:cxn ang="0">
                  <a:pos x="65" y="41"/>
                </a:cxn>
                <a:cxn ang="0">
                  <a:pos x="60" y="134"/>
                </a:cxn>
                <a:cxn ang="0">
                  <a:pos x="53" y="132"/>
                </a:cxn>
                <a:cxn ang="0">
                  <a:pos x="49" y="131"/>
                </a:cxn>
                <a:cxn ang="0">
                  <a:pos x="44" y="129"/>
                </a:cxn>
                <a:cxn ang="0">
                  <a:pos x="42" y="127"/>
                </a:cxn>
                <a:cxn ang="0">
                  <a:pos x="39" y="122"/>
                </a:cxn>
                <a:cxn ang="0">
                  <a:pos x="39" y="119"/>
                </a:cxn>
                <a:cxn ang="0">
                  <a:pos x="39" y="114"/>
                </a:cxn>
                <a:cxn ang="0">
                  <a:pos x="42" y="109"/>
                </a:cxn>
                <a:cxn ang="0">
                  <a:pos x="43" y="100"/>
                </a:cxn>
                <a:cxn ang="0">
                  <a:pos x="44" y="92"/>
                </a:cxn>
                <a:cxn ang="0">
                  <a:pos x="45" y="84"/>
                </a:cxn>
                <a:cxn ang="0">
                  <a:pos x="46" y="76"/>
                </a:cxn>
                <a:cxn ang="0">
                  <a:pos x="46" y="67"/>
                </a:cxn>
                <a:cxn ang="0">
                  <a:pos x="47" y="59"/>
                </a:cxn>
                <a:cxn ang="0">
                  <a:pos x="47" y="51"/>
                </a:cxn>
                <a:cxn ang="0">
                  <a:pos x="51" y="45"/>
                </a:cxn>
                <a:cxn ang="0">
                  <a:pos x="44" y="40"/>
                </a:cxn>
                <a:cxn ang="0">
                  <a:pos x="37" y="39"/>
                </a:cxn>
                <a:cxn ang="0">
                  <a:pos x="28" y="39"/>
                </a:cxn>
                <a:cxn ang="0">
                  <a:pos x="20" y="40"/>
                </a:cxn>
                <a:cxn ang="0">
                  <a:pos x="12" y="39"/>
                </a:cxn>
                <a:cxn ang="0">
                  <a:pos x="6" y="38"/>
                </a:cxn>
                <a:cxn ang="0">
                  <a:pos x="1" y="33"/>
                </a:cxn>
                <a:cxn ang="0">
                  <a:pos x="0" y="25"/>
                </a:cxn>
                <a:cxn ang="0">
                  <a:pos x="130" y="0"/>
                </a:cxn>
                <a:cxn ang="0">
                  <a:pos x="132" y="7"/>
                </a:cxn>
                <a:cxn ang="0">
                  <a:pos x="131" y="14"/>
                </a:cxn>
                <a:cxn ang="0">
                  <a:pos x="125" y="18"/>
                </a:cxn>
                <a:cxn ang="0">
                  <a:pos x="118" y="21"/>
                </a:cxn>
                <a:cxn ang="0">
                  <a:pos x="108" y="21"/>
                </a:cxn>
                <a:cxn ang="0">
                  <a:pos x="98" y="22"/>
                </a:cxn>
                <a:cxn ang="0">
                  <a:pos x="89" y="23"/>
                </a:cxn>
                <a:cxn ang="0">
                  <a:pos x="83" y="25"/>
                </a:cxn>
              </a:cxnLst>
              <a:rect l="0" t="0" r="r" b="b"/>
              <a:pathLst>
                <a:path w="132" h="134">
                  <a:moveTo>
                    <a:pt x="83" y="25"/>
                  </a:moveTo>
                  <a:lnTo>
                    <a:pt x="75" y="23"/>
                  </a:lnTo>
                  <a:lnTo>
                    <a:pt x="71" y="29"/>
                  </a:lnTo>
                  <a:lnTo>
                    <a:pt x="67" y="34"/>
                  </a:lnTo>
                  <a:lnTo>
                    <a:pt x="65" y="41"/>
                  </a:lnTo>
                  <a:lnTo>
                    <a:pt x="60" y="134"/>
                  </a:lnTo>
                  <a:lnTo>
                    <a:pt x="53" y="132"/>
                  </a:lnTo>
                  <a:lnTo>
                    <a:pt x="49" y="131"/>
                  </a:lnTo>
                  <a:lnTo>
                    <a:pt x="44" y="129"/>
                  </a:lnTo>
                  <a:lnTo>
                    <a:pt x="42" y="127"/>
                  </a:lnTo>
                  <a:lnTo>
                    <a:pt x="39" y="122"/>
                  </a:lnTo>
                  <a:lnTo>
                    <a:pt x="39" y="119"/>
                  </a:lnTo>
                  <a:lnTo>
                    <a:pt x="39" y="114"/>
                  </a:lnTo>
                  <a:lnTo>
                    <a:pt x="42" y="109"/>
                  </a:lnTo>
                  <a:lnTo>
                    <a:pt x="43" y="100"/>
                  </a:lnTo>
                  <a:lnTo>
                    <a:pt x="44" y="92"/>
                  </a:lnTo>
                  <a:lnTo>
                    <a:pt x="45" y="84"/>
                  </a:lnTo>
                  <a:lnTo>
                    <a:pt x="46" y="76"/>
                  </a:lnTo>
                  <a:lnTo>
                    <a:pt x="46" y="67"/>
                  </a:lnTo>
                  <a:lnTo>
                    <a:pt x="47" y="59"/>
                  </a:lnTo>
                  <a:lnTo>
                    <a:pt x="47" y="51"/>
                  </a:lnTo>
                  <a:lnTo>
                    <a:pt x="51" y="45"/>
                  </a:lnTo>
                  <a:lnTo>
                    <a:pt x="44" y="40"/>
                  </a:lnTo>
                  <a:lnTo>
                    <a:pt x="37" y="39"/>
                  </a:lnTo>
                  <a:lnTo>
                    <a:pt x="28" y="39"/>
                  </a:lnTo>
                  <a:lnTo>
                    <a:pt x="20" y="40"/>
                  </a:lnTo>
                  <a:lnTo>
                    <a:pt x="12" y="39"/>
                  </a:lnTo>
                  <a:lnTo>
                    <a:pt x="6" y="38"/>
                  </a:lnTo>
                  <a:lnTo>
                    <a:pt x="1" y="33"/>
                  </a:lnTo>
                  <a:lnTo>
                    <a:pt x="0" y="25"/>
                  </a:lnTo>
                  <a:lnTo>
                    <a:pt x="130" y="0"/>
                  </a:lnTo>
                  <a:lnTo>
                    <a:pt x="132" y="7"/>
                  </a:lnTo>
                  <a:lnTo>
                    <a:pt x="131" y="14"/>
                  </a:lnTo>
                  <a:lnTo>
                    <a:pt x="125" y="18"/>
                  </a:lnTo>
                  <a:lnTo>
                    <a:pt x="118" y="21"/>
                  </a:lnTo>
                  <a:lnTo>
                    <a:pt x="108" y="21"/>
                  </a:lnTo>
                  <a:lnTo>
                    <a:pt x="98" y="22"/>
                  </a:lnTo>
                  <a:lnTo>
                    <a:pt x="89" y="23"/>
                  </a:lnTo>
                  <a:lnTo>
                    <a:pt x="83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11" name="Freeform 35"/>
            <p:cNvSpPr>
              <a:spLocks/>
            </p:cNvSpPr>
            <p:nvPr/>
          </p:nvSpPr>
          <p:spPr bwMode="auto">
            <a:xfrm>
              <a:off x="2348" y="1854"/>
              <a:ext cx="14" cy="7"/>
            </a:xfrm>
            <a:custGeom>
              <a:avLst/>
              <a:gdLst/>
              <a:ahLst/>
              <a:cxnLst>
                <a:cxn ang="0">
                  <a:pos x="28" y="6"/>
                </a:cxn>
                <a:cxn ang="0">
                  <a:pos x="27" y="13"/>
                </a:cxn>
                <a:cxn ang="0">
                  <a:pos x="23" y="20"/>
                </a:cxn>
                <a:cxn ang="0">
                  <a:pos x="16" y="18"/>
                </a:cxn>
                <a:cxn ang="0">
                  <a:pos x="9" y="18"/>
                </a:cxn>
                <a:cxn ang="0">
                  <a:pos x="3" y="15"/>
                </a:cxn>
                <a:cxn ang="0">
                  <a:pos x="0" y="9"/>
                </a:cxn>
                <a:cxn ang="0">
                  <a:pos x="2" y="2"/>
                </a:cxn>
                <a:cxn ang="0">
                  <a:pos x="12" y="0"/>
                </a:cxn>
                <a:cxn ang="0">
                  <a:pos x="20" y="2"/>
                </a:cxn>
                <a:cxn ang="0">
                  <a:pos x="28" y="6"/>
                </a:cxn>
              </a:cxnLst>
              <a:rect l="0" t="0" r="r" b="b"/>
              <a:pathLst>
                <a:path w="28" h="20">
                  <a:moveTo>
                    <a:pt x="28" y="6"/>
                  </a:moveTo>
                  <a:lnTo>
                    <a:pt x="27" y="13"/>
                  </a:lnTo>
                  <a:lnTo>
                    <a:pt x="23" y="20"/>
                  </a:lnTo>
                  <a:lnTo>
                    <a:pt x="16" y="18"/>
                  </a:lnTo>
                  <a:lnTo>
                    <a:pt x="9" y="18"/>
                  </a:lnTo>
                  <a:lnTo>
                    <a:pt x="3" y="15"/>
                  </a:lnTo>
                  <a:lnTo>
                    <a:pt x="0" y="9"/>
                  </a:lnTo>
                  <a:lnTo>
                    <a:pt x="2" y="2"/>
                  </a:lnTo>
                  <a:lnTo>
                    <a:pt x="12" y="0"/>
                  </a:lnTo>
                  <a:lnTo>
                    <a:pt x="20" y="2"/>
                  </a:lnTo>
                  <a:lnTo>
                    <a:pt x="28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12" name="Freeform 36"/>
            <p:cNvSpPr>
              <a:spLocks/>
            </p:cNvSpPr>
            <p:nvPr/>
          </p:nvSpPr>
          <p:spPr bwMode="auto">
            <a:xfrm>
              <a:off x="1884" y="1858"/>
              <a:ext cx="62" cy="48"/>
            </a:xfrm>
            <a:custGeom>
              <a:avLst/>
              <a:gdLst/>
              <a:ahLst/>
              <a:cxnLst>
                <a:cxn ang="0">
                  <a:pos x="117" y="36"/>
                </a:cxn>
                <a:cxn ang="0">
                  <a:pos x="117" y="45"/>
                </a:cxn>
                <a:cxn ang="0">
                  <a:pos x="119" y="54"/>
                </a:cxn>
                <a:cxn ang="0">
                  <a:pos x="121" y="64"/>
                </a:cxn>
                <a:cxn ang="0">
                  <a:pos x="124" y="74"/>
                </a:cxn>
                <a:cxn ang="0">
                  <a:pos x="125" y="83"/>
                </a:cxn>
                <a:cxn ang="0">
                  <a:pos x="125" y="92"/>
                </a:cxn>
                <a:cxn ang="0">
                  <a:pos x="121" y="101"/>
                </a:cxn>
                <a:cxn ang="0">
                  <a:pos x="117" y="111"/>
                </a:cxn>
                <a:cxn ang="0">
                  <a:pos x="106" y="119"/>
                </a:cxn>
                <a:cxn ang="0">
                  <a:pos x="97" y="127"/>
                </a:cxn>
                <a:cxn ang="0">
                  <a:pos x="85" y="132"/>
                </a:cxn>
                <a:cxn ang="0">
                  <a:pos x="74" y="138"/>
                </a:cxn>
                <a:cxn ang="0">
                  <a:pos x="61" y="140"/>
                </a:cxn>
                <a:cxn ang="0">
                  <a:pos x="49" y="142"/>
                </a:cxn>
                <a:cxn ang="0">
                  <a:pos x="43" y="141"/>
                </a:cxn>
                <a:cxn ang="0">
                  <a:pos x="37" y="141"/>
                </a:cxn>
                <a:cxn ang="0">
                  <a:pos x="30" y="140"/>
                </a:cxn>
                <a:cxn ang="0">
                  <a:pos x="24" y="139"/>
                </a:cxn>
                <a:cxn ang="0">
                  <a:pos x="14" y="129"/>
                </a:cxn>
                <a:cxn ang="0">
                  <a:pos x="7" y="120"/>
                </a:cxn>
                <a:cxn ang="0">
                  <a:pos x="2" y="110"/>
                </a:cxn>
                <a:cxn ang="0">
                  <a:pos x="1" y="101"/>
                </a:cxn>
                <a:cxn ang="0">
                  <a:pos x="0" y="90"/>
                </a:cxn>
                <a:cxn ang="0">
                  <a:pos x="1" y="78"/>
                </a:cxn>
                <a:cxn ang="0">
                  <a:pos x="2" y="68"/>
                </a:cxn>
                <a:cxn ang="0">
                  <a:pos x="4" y="58"/>
                </a:cxn>
                <a:cxn ang="0">
                  <a:pos x="8" y="49"/>
                </a:cxn>
                <a:cxn ang="0">
                  <a:pos x="12" y="40"/>
                </a:cxn>
                <a:cxn ang="0">
                  <a:pos x="17" y="31"/>
                </a:cxn>
                <a:cxn ang="0">
                  <a:pos x="24" y="24"/>
                </a:cxn>
                <a:cxn ang="0">
                  <a:pos x="30" y="17"/>
                </a:cxn>
                <a:cxn ang="0">
                  <a:pos x="38" y="10"/>
                </a:cxn>
                <a:cxn ang="0">
                  <a:pos x="46" y="5"/>
                </a:cxn>
                <a:cxn ang="0">
                  <a:pos x="56" y="3"/>
                </a:cxn>
                <a:cxn ang="0">
                  <a:pos x="67" y="0"/>
                </a:cxn>
                <a:cxn ang="0">
                  <a:pos x="76" y="0"/>
                </a:cxn>
                <a:cxn ang="0">
                  <a:pos x="83" y="2"/>
                </a:cxn>
                <a:cxn ang="0">
                  <a:pos x="91" y="9"/>
                </a:cxn>
                <a:cxn ang="0">
                  <a:pos x="96" y="15"/>
                </a:cxn>
                <a:cxn ang="0">
                  <a:pos x="103" y="22"/>
                </a:cxn>
                <a:cxn ang="0">
                  <a:pos x="108" y="29"/>
                </a:cxn>
                <a:cxn ang="0">
                  <a:pos x="117" y="36"/>
                </a:cxn>
              </a:cxnLst>
              <a:rect l="0" t="0" r="r" b="b"/>
              <a:pathLst>
                <a:path w="125" h="142">
                  <a:moveTo>
                    <a:pt x="117" y="36"/>
                  </a:moveTo>
                  <a:lnTo>
                    <a:pt x="117" y="45"/>
                  </a:lnTo>
                  <a:lnTo>
                    <a:pt x="119" y="54"/>
                  </a:lnTo>
                  <a:lnTo>
                    <a:pt x="121" y="64"/>
                  </a:lnTo>
                  <a:lnTo>
                    <a:pt x="124" y="74"/>
                  </a:lnTo>
                  <a:lnTo>
                    <a:pt x="125" y="83"/>
                  </a:lnTo>
                  <a:lnTo>
                    <a:pt x="125" y="92"/>
                  </a:lnTo>
                  <a:lnTo>
                    <a:pt x="121" y="101"/>
                  </a:lnTo>
                  <a:lnTo>
                    <a:pt x="117" y="111"/>
                  </a:lnTo>
                  <a:lnTo>
                    <a:pt x="106" y="119"/>
                  </a:lnTo>
                  <a:lnTo>
                    <a:pt x="97" y="127"/>
                  </a:lnTo>
                  <a:lnTo>
                    <a:pt x="85" y="132"/>
                  </a:lnTo>
                  <a:lnTo>
                    <a:pt x="74" y="138"/>
                  </a:lnTo>
                  <a:lnTo>
                    <a:pt x="61" y="140"/>
                  </a:lnTo>
                  <a:lnTo>
                    <a:pt x="49" y="142"/>
                  </a:lnTo>
                  <a:lnTo>
                    <a:pt x="43" y="141"/>
                  </a:lnTo>
                  <a:lnTo>
                    <a:pt x="37" y="141"/>
                  </a:lnTo>
                  <a:lnTo>
                    <a:pt x="30" y="140"/>
                  </a:lnTo>
                  <a:lnTo>
                    <a:pt x="24" y="139"/>
                  </a:lnTo>
                  <a:lnTo>
                    <a:pt x="14" y="129"/>
                  </a:lnTo>
                  <a:lnTo>
                    <a:pt x="7" y="120"/>
                  </a:lnTo>
                  <a:lnTo>
                    <a:pt x="2" y="110"/>
                  </a:lnTo>
                  <a:lnTo>
                    <a:pt x="1" y="101"/>
                  </a:lnTo>
                  <a:lnTo>
                    <a:pt x="0" y="90"/>
                  </a:lnTo>
                  <a:lnTo>
                    <a:pt x="1" y="78"/>
                  </a:lnTo>
                  <a:lnTo>
                    <a:pt x="2" y="68"/>
                  </a:lnTo>
                  <a:lnTo>
                    <a:pt x="4" y="58"/>
                  </a:lnTo>
                  <a:lnTo>
                    <a:pt x="8" y="49"/>
                  </a:lnTo>
                  <a:lnTo>
                    <a:pt x="12" y="40"/>
                  </a:lnTo>
                  <a:lnTo>
                    <a:pt x="17" y="31"/>
                  </a:lnTo>
                  <a:lnTo>
                    <a:pt x="24" y="24"/>
                  </a:lnTo>
                  <a:lnTo>
                    <a:pt x="30" y="17"/>
                  </a:lnTo>
                  <a:lnTo>
                    <a:pt x="38" y="10"/>
                  </a:lnTo>
                  <a:lnTo>
                    <a:pt x="46" y="5"/>
                  </a:lnTo>
                  <a:lnTo>
                    <a:pt x="56" y="3"/>
                  </a:lnTo>
                  <a:lnTo>
                    <a:pt x="67" y="0"/>
                  </a:lnTo>
                  <a:lnTo>
                    <a:pt x="76" y="0"/>
                  </a:lnTo>
                  <a:lnTo>
                    <a:pt x="83" y="2"/>
                  </a:lnTo>
                  <a:lnTo>
                    <a:pt x="91" y="9"/>
                  </a:lnTo>
                  <a:lnTo>
                    <a:pt x="96" y="15"/>
                  </a:lnTo>
                  <a:lnTo>
                    <a:pt x="103" y="22"/>
                  </a:lnTo>
                  <a:lnTo>
                    <a:pt x="108" y="29"/>
                  </a:lnTo>
                  <a:lnTo>
                    <a:pt x="117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13" name="Freeform 37"/>
            <p:cNvSpPr>
              <a:spLocks/>
            </p:cNvSpPr>
            <p:nvPr/>
          </p:nvSpPr>
          <p:spPr bwMode="auto">
            <a:xfrm>
              <a:off x="1894" y="1867"/>
              <a:ext cx="44" cy="30"/>
            </a:xfrm>
            <a:custGeom>
              <a:avLst/>
              <a:gdLst/>
              <a:ahLst/>
              <a:cxnLst>
                <a:cxn ang="0">
                  <a:pos x="86" y="32"/>
                </a:cxn>
                <a:cxn ang="0">
                  <a:pos x="84" y="40"/>
                </a:cxn>
                <a:cxn ang="0">
                  <a:pos x="82" y="49"/>
                </a:cxn>
                <a:cxn ang="0">
                  <a:pos x="78" y="58"/>
                </a:cxn>
                <a:cxn ang="0">
                  <a:pos x="76" y="67"/>
                </a:cxn>
                <a:cxn ang="0">
                  <a:pos x="71" y="74"/>
                </a:cxn>
                <a:cxn ang="0">
                  <a:pos x="66" y="82"/>
                </a:cxn>
                <a:cxn ang="0">
                  <a:pos x="57" y="86"/>
                </a:cxn>
                <a:cxn ang="0">
                  <a:pos x="49" y="91"/>
                </a:cxn>
                <a:cxn ang="0">
                  <a:pos x="42" y="89"/>
                </a:cxn>
                <a:cxn ang="0">
                  <a:pos x="35" y="89"/>
                </a:cxn>
                <a:cxn ang="0">
                  <a:pos x="28" y="89"/>
                </a:cxn>
                <a:cxn ang="0">
                  <a:pos x="23" y="89"/>
                </a:cxn>
                <a:cxn ang="0">
                  <a:pos x="16" y="88"/>
                </a:cxn>
                <a:cxn ang="0">
                  <a:pos x="11" y="86"/>
                </a:cxn>
                <a:cxn ang="0">
                  <a:pos x="6" y="82"/>
                </a:cxn>
                <a:cxn ang="0">
                  <a:pos x="3" y="77"/>
                </a:cxn>
                <a:cxn ang="0">
                  <a:pos x="0" y="70"/>
                </a:cxn>
                <a:cxn ang="0">
                  <a:pos x="0" y="64"/>
                </a:cxn>
                <a:cxn ang="0">
                  <a:pos x="0" y="57"/>
                </a:cxn>
                <a:cxn ang="0">
                  <a:pos x="0" y="51"/>
                </a:cxn>
                <a:cxn ang="0">
                  <a:pos x="2" y="40"/>
                </a:cxn>
                <a:cxn ang="0">
                  <a:pos x="6" y="30"/>
                </a:cxn>
                <a:cxn ang="0">
                  <a:pos x="12" y="20"/>
                </a:cxn>
                <a:cxn ang="0">
                  <a:pos x="19" y="12"/>
                </a:cxn>
                <a:cxn ang="0">
                  <a:pos x="26" y="4"/>
                </a:cxn>
                <a:cxn ang="0">
                  <a:pos x="35" y="0"/>
                </a:cxn>
                <a:cxn ang="0">
                  <a:pos x="42" y="0"/>
                </a:cxn>
                <a:cxn ang="0">
                  <a:pos x="50" y="1"/>
                </a:cxn>
                <a:cxn ang="0">
                  <a:pos x="57" y="2"/>
                </a:cxn>
                <a:cxn ang="0">
                  <a:pos x="66" y="6"/>
                </a:cxn>
                <a:cxn ang="0">
                  <a:pos x="71" y="10"/>
                </a:cxn>
                <a:cxn ang="0">
                  <a:pos x="78" y="15"/>
                </a:cxn>
                <a:cxn ang="0">
                  <a:pos x="83" y="22"/>
                </a:cxn>
                <a:cxn ang="0">
                  <a:pos x="86" y="32"/>
                </a:cxn>
              </a:cxnLst>
              <a:rect l="0" t="0" r="r" b="b"/>
              <a:pathLst>
                <a:path w="86" h="91">
                  <a:moveTo>
                    <a:pt x="86" y="32"/>
                  </a:moveTo>
                  <a:lnTo>
                    <a:pt x="84" y="40"/>
                  </a:lnTo>
                  <a:lnTo>
                    <a:pt x="82" y="49"/>
                  </a:lnTo>
                  <a:lnTo>
                    <a:pt x="78" y="58"/>
                  </a:lnTo>
                  <a:lnTo>
                    <a:pt x="76" y="67"/>
                  </a:lnTo>
                  <a:lnTo>
                    <a:pt x="71" y="74"/>
                  </a:lnTo>
                  <a:lnTo>
                    <a:pt x="66" y="82"/>
                  </a:lnTo>
                  <a:lnTo>
                    <a:pt x="57" y="86"/>
                  </a:lnTo>
                  <a:lnTo>
                    <a:pt x="49" y="91"/>
                  </a:lnTo>
                  <a:lnTo>
                    <a:pt x="42" y="89"/>
                  </a:lnTo>
                  <a:lnTo>
                    <a:pt x="35" y="89"/>
                  </a:lnTo>
                  <a:lnTo>
                    <a:pt x="28" y="89"/>
                  </a:lnTo>
                  <a:lnTo>
                    <a:pt x="23" y="89"/>
                  </a:lnTo>
                  <a:lnTo>
                    <a:pt x="16" y="88"/>
                  </a:lnTo>
                  <a:lnTo>
                    <a:pt x="11" y="86"/>
                  </a:lnTo>
                  <a:lnTo>
                    <a:pt x="6" y="82"/>
                  </a:lnTo>
                  <a:lnTo>
                    <a:pt x="3" y="77"/>
                  </a:lnTo>
                  <a:lnTo>
                    <a:pt x="0" y="70"/>
                  </a:lnTo>
                  <a:lnTo>
                    <a:pt x="0" y="64"/>
                  </a:lnTo>
                  <a:lnTo>
                    <a:pt x="0" y="57"/>
                  </a:lnTo>
                  <a:lnTo>
                    <a:pt x="0" y="51"/>
                  </a:lnTo>
                  <a:lnTo>
                    <a:pt x="2" y="40"/>
                  </a:lnTo>
                  <a:lnTo>
                    <a:pt x="6" y="30"/>
                  </a:lnTo>
                  <a:lnTo>
                    <a:pt x="12" y="20"/>
                  </a:lnTo>
                  <a:lnTo>
                    <a:pt x="19" y="12"/>
                  </a:lnTo>
                  <a:lnTo>
                    <a:pt x="26" y="4"/>
                  </a:lnTo>
                  <a:lnTo>
                    <a:pt x="35" y="0"/>
                  </a:lnTo>
                  <a:lnTo>
                    <a:pt x="42" y="0"/>
                  </a:lnTo>
                  <a:lnTo>
                    <a:pt x="50" y="1"/>
                  </a:lnTo>
                  <a:lnTo>
                    <a:pt x="57" y="2"/>
                  </a:lnTo>
                  <a:lnTo>
                    <a:pt x="66" y="6"/>
                  </a:lnTo>
                  <a:lnTo>
                    <a:pt x="71" y="10"/>
                  </a:lnTo>
                  <a:lnTo>
                    <a:pt x="78" y="15"/>
                  </a:lnTo>
                  <a:lnTo>
                    <a:pt x="83" y="22"/>
                  </a:lnTo>
                  <a:lnTo>
                    <a:pt x="86" y="32"/>
                  </a:lnTo>
                  <a:close/>
                </a:path>
              </a:pathLst>
            </a:custGeom>
            <a:solidFill>
              <a:srgbClr val="BFB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14" name="Freeform 38"/>
            <p:cNvSpPr>
              <a:spLocks/>
            </p:cNvSpPr>
            <p:nvPr/>
          </p:nvSpPr>
          <p:spPr bwMode="auto">
            <a:xfrm>
              <a:off x="1818" y="1868"/>
              <a:ext cx="55" cy="47"/>
            </a:xfrm>
            <a:custGeom>
              <a:avLst/>
              <a:gdLst/>
              <a:ahLst/>
              <a:cxnLst>
                <a:cxn ang="0">
                  <a:pos x="110" y="46"/>
                </a:cxn>
                <a:cxn ang="0">
                  <a:pos x="111" y="57"/>
                </a:cxn>
                <a:cxn ang="0">
                  <a:pos x="111" y="68"/>
                </a:cxn>
                <a:cxn ang="0">
                  <a:pos x="107" y="79"/>
                </a:cxn>
                <a:cxn ang="0">
                  <a:pos x="104" y="90"/>
                </a:cxn>
                <a:cxn ang="0">
                  <a:pos x="98" y="99"/>
                </a:cxn>
                <a:cxn ang="0">
                  <a:pos x="92" y="108"/>
                </a:cxn>
                <a:cxn ang="0">
                  <a:pos x="85" y="117"/>
                </a:cxn>
                <a:cxn ang="0">
                  <a:pos x="81" y="127"/>
                </a:cxn>
                <a:cxn ang="0">
                  <a:pos x="73" y="130"/>
                </a:cxn>
                <a:cxn ang="0">
                  <a:pos x="66" y="134"/>
                </a:cxn>
                <a:cxn ang="0">
                  <a:pos x="59" y="136"/>
                </a:cxn>
                <a:cxn ang="0">
                  <a:pos x="52" y="139"/>
                </a:cxn>
                <a:cxn ang="0">
                  <a:pos x="44" y="140"/>
                </a:cxn>
                <a:cxn ang="0">
                  <a:pos x="37" y="142"/>
                </a:cxn>
                <a:cxn ang="0">
                  <a:pos x="29" y="142"/>
                </a:cxn>
                <a:cxn ang="0">
                  <a:pos x="21" y="142"/>
                </a:cxn>
                <a:cxn ang="0">
                  <a:pos x="10" y="129"/>
                </a:cxn>
                <a:cxn ang="0">
                  <a:pos x="3" y="118"/>
                </a:cxn>
                <a:cxn ang="0">
                  <a:pos x="1" y="111"/>
                </a:cxn>
                <a:cxn ang="0">
                  <a:pos x="0" y="104"/>
                </a:cxn>
                <a:cxn ang="0">
                  <a:pos x="0" y="98"/>
                </a:cxn>
                <a:cxn ang="0">
                  <a:pos x="0" y="92"/>
                </a:cxn>
                <a:cxn ang="0">
                  <a:pos x="0" y="84"/>
                </a:cxn>
                <a:cxn ang="0">
                  <a:pos x="0" y="77"/>
                </a:cxn>
                <a:cxn ang="0">
                  <a:pos x="1" y="71"/>
                </a:cxn>
                <a:cxn ang="0">
                  <a:pos x="2" y="64"/>
                </a:cxn>
                <a:cxn ang="0">
                  <a:pos x="2" y="57"/>
                </a:cxn>
                <a:cxn ang="0">
                  <a:pos x="4" y="50"/>
                </a:cxn>
                <a:cxn ang="0">
                  <a:pos x="4" y="44"/>
                </a:cxn>
                <a:cxn ang="0">
                  <a:pos x="7" y="37"/>
                </a:cxn>
                <a:cxn ang="0">
                  <a:pos x="9" y="27"/>
                </a:cxn>
                <a:cxn ang="0">
                  <a:pos x="15" y="20"/>
                </a:cxn>
                <a:cxn ang="0">
                  <a:pos x="21" y="13"/>
                </a:cxn>
                <a:cxn ang="0">
                  <a:pos x="28" y="9"/>
                </a:cxn>
                <a:cxn ang="0">
                  <a:pos x="35" y="4"/>
                </a:cxn>
                <a:cxn ang="0">
                  <a:pos x="44" y="2"/>
                </a:cxn>
                <a:cxn ang="0">
                  <a:pos x="53" y="0"/>
                </a:cxn>
                <a:cxn ang="0">
                  <a:pos x="62" y="1"/>
                </a:cxn>
                <a:cxn ang="0">
                  <a:pos x="70" y="1"/>
                </a:cxn>
                <a:cxn ang="0">
                  <a:pos x="78" y="3"/>
                </a:cxn>
                <a:cxn ang="0">
                  <a:pos x="87" y="7"/>
                </a:cxn>
                <a:cxn ang="0">
                  <a:pos x="95" y="12"/>
                </a:cxn>
                <a:cxn ang="0">
                  <a:pos x="99" y="18"/>
                </a:cxn>
                <a:cxn ang="0">
                  <a:pos x="104" y="26"/>
                </a:cxn>
                <a:cxn ang="0">
                  <a:pos x="107" y="35"/>
                </a:cxn>
                <a:cxn ang="0">
                  <a:pos x="110" y="46"/>
                </a:cxn>
              </a:cxnLst>
              <a:rect l="0" t="0" r="r" b="b"/>
              <a:pathLst>
                <a:path w="111" h="142">
                  <a:moveTo>
                    <a:pt x="110" y="46"/>
                  </a:moveTo>
                  <a:lnTo>
                    <a:pt x="111" y="57"/>
                  </a:lnTo>
                  <a:lnTo>
                    <a:pt x="111" y="68"/>
                  </a:lnTo>
                  <a:lnTo>
                    <a:pt x="107" y="79"/>
                  </a:lnTo>
                  <a:lnTo>
                    <a:pt x="104" y="90"/>
                  </a:lnTo>
                  <a:lnTo>
                    <a:pt x="98" y="99"/>
                  </a:lnTo>
                  <a:lnTo>
                    <a:pt x="92" y="108"/>
                  </a:lnTo>
                  <a:lnTo>
                    <a:pt x="85" y="117"/>
                  </a:lnTo>
                  <a:lnTo>
                    <a:pt x="81" y="127"/>
                  </a:lnTo>
                  <a:lnTo>
                    <a:pt x="73" y="130"/>
                  </a:lnTo>
                  <a:lnTo>
                    <a:pt x="66" y="134"/>
                  </a:lnTo>
                  <a:lnTo>
                    <a:pt x="59" y="136"/>
                  </a:lnTo>
                  <a:lnTo>
                    <a:pt x="52" y="139"/>
                  </a:lnTo>
                  <a:lnTo>
                    <a:pt x="44" y="140"/>
                  </a:lnTo>
                  <a:lnTo>
                    <a:pt x="37" y="142"/>
                  </a:lnTo>
                  <a:lnTo>
                    <a:pt x="29" y="142"/>
                  </a:lnTo>
                  <a:lnTo>
                    <a:pt x="21" y="142"/>
                  </a:lnTo>
                  <a:lnTo>
                    <a:pt x="10" y="129"/>
                  </a:lnTo>
                  <a:lnTo>
                    <a:pt x="3" y="118"/>
                  </a:lnTo>
                  <a:lnTo>
                    <a:pt x="1" y="111"/>
                  </a:lnTo>
                  <a:lnTo>
                    <a:pt x="0" y="104"/>
                  </a:lnTo>
                  <a:lnTo>
                    <a:pt x="0" y="98"/>
                  </a:lnTo>
                  <a:lnTo>
                    <a:pt x="0" y="92"/>
                  </a:lnTo>
                  <a:lnTo>
                    <a:pt x="0" y="84"/>
                  </a:lnTo>
                  <a:lnTo>
                    <a:pt x="0" y="77"/>
                  </a:lnTo>
                  <a:lnTo>
                    <a:pt x="1" y="71"/>
                  </a:lnTo>
                  <a:lnTo>
                    <a:pt x="2" y="64"/>
                  </a:lnTo>
                  <a:lnTo>
                    <a:pt x="2" y="57"/>
                  </a:lnTo>
                  <a:lnTo>
                    <a:pt x="4" y="50"/>
                  </a:lnTo>
                  <a:lnTo>
                    <a:pt x="4" y="44"/>
                  </a:lnTo>
                  <a:lnTo>
                    <a:pt x="7" y="37"/>
                  </a:lnTo>
                  <a:lnTo>
                    <a:pt x="9" y="27"/>
                  </a:lnTo>
                  <a:lnTo>
                    <a:pt x="15" y="20"/>
                  </a:lnTo>
                  <a:lnTo>
                    <a:pt x="21" y="13"/>
                  </a:lnTo>
                  <a:lnTo>
                    <a:pt x="28" y="9"/>
                  </a:lnTo>
                  <a:lnTo>
                    <a:pt x="35" y="4"/>
                  </a:lnTo>
                  <a:lnTo>
                    <a:pt x="44" y="2"/>
                  </a:lnTo>
                  <a:lnTo>
                    <a:pt x="53" y="0"/>
                  </a:lnTo>
                  <a:lnTo>
                    <a:pt x="62" y="1"/>
                  </a:lnTo>
                  <a:lnTo>
                    <a:pt x="70" y="1"/>
                  </a:lnTo>
                  <a:lnTo>
                    <a:pt x="78" y="3"/>
                  </a:lnTo>
                  <a:lnTo>
                    <a:pt x="87" y="7"/>
                  </a:lnTo>
                  <a:lnTo>
                    <a:pt x="95" y="12"/>
                  </a:lnTo>
                  <a:lnTo>
                    <a:pt x="99" y="18"/>
                  </a:lnTo>
                  <a:lnTo>
                    <a:pt x="104" y="26"/>
                  </a:lnTo>
                  <a:lnTo>
                    <a:pt x="107" y="35"/>
                  </a:lnTo>
                  <a:lnTo>
                    <a:pt x="110" y="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15" name="Freeform 39"/>
            <p:cNvSpPr>
              <a:spLocks/>
            </p:cNvSpPr>
            <p:nvPr/>
          </p:nvSpPr>
          <p:spPr bwMode="auto">
            <a:xfrm>
              <a:off x="2464" y="1870"/>
              <a:ext cx="9" cy="8"/>
            </a:xfrm>
            <a:custGeom>
              <a:avLst/>
              <a:gdLst/>
              <a:ahLst/>
              <a:cxnLst>
                <a:cxn ang="0">
                  <a:pos x="20" y="13"/>
                </a:cxn>
                <a:cxn ang="0">
                  <a:pos x="19" y="17"/>
                </a:cxn>
                <a:cxn ang="0">
                  <a:pos x="16" y="23"/>
                </a:cxn>
                <a:cxn ang="0">
                  <a:pos x="7" y="20"/>
                </a:cxn>
                <a:cxn ang="0">
                  <a:pos x="3" y="13"/>
                </a:cxn>
                <a:cxn ang="0">
                  <a:pos x="0" y="6"/>
                </a:cxn>
                <a:cxn ang="0">
                  <a:pos x="3" y="3"/>
                </a:cxn>
                <a:cxn ang="0">
                  <a:pos x="5" y="0"/>
                </a:cxn>
                <a:cxn ang="0">
                  <a:pos x="9" y="0"/>
                </a:cxn>
                <a:cxn ang="0">
                  <a:pos x="13" y="0"/>
                </a:cxn>
                <a:cxn ang="0">
                  <a:pos x="16" y="3"/>
                </a:cxn>
                <a:cxn ang="0">
                  <a:pos x="19" y="6"/>
                </a:cxn>
                <a:cxn ang="0">
                  <a:pos x="20" y="13"/>
                </a:cxn>
              </a:cxnLst>
              <a:rect l="0" t="0" r="r" b="b"/>
              <a:pathLst>
                <a:path w="20" h="23">
                  <a:moveTo>
                    <a:pt x="20" y="13"/>
                  </a:moveTo>
                  <a:lnTo>
                    <a:pt x="19" y="17"/>
                  </a:lnTo>
                  <a:lnTo>
                    <a:pt x="16" y="23"/>
                  </a:lnTo>
                  <a:lnTo>
                    <a:pt x="7" y="20"/>
                  </a:lnTo>
                  <a:lnTo>
                    <a:pt x="3" y="13"/>
                  </a:lnTo>
                  <a:lnTo>
                    <a:pt x="0" y="6"/>
                  </a:lnTo>
                  <a:lnTo>
                    <a:pt x="3" y="3"/>
                  </a:lnTo>
                  <a:lnTo>
                    <a:pt x="5" y="0"/>
                  </a:lnTo>
                  <a:lnTo>
                    <a:pt x="9" y="0"/>
                  </a:lnTo>
                  <a:lnTo>
                    <a:pt x="13" y="0"/>
                  </a:lnTo>
                  <a:lnTo>
                    <a:pt x="16" y="3"/>
                  </a:lnTo>
                  <a:lnTo>
                    <a:pt x="19" y="6"/>
                  </a:lnTo>
                  <a:lnTo>
                    <a:pt x="20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16" name="Freeform 40"/>
            <p:cNvSpPr>
              <a:spLocks/>
            </p:cNvSpPr>
            <p:nvPr/>
          </p:nvSpPr>
          <p:spPr bwMode="auto">
            <a:xfrm>
              <a:off x="1745" y="1872"/>
              <a:ext cx="55" cy="53"/>
            </a:xfrm>
            <a:custGeom>
              <a:avLst/>
              <a:gdLst/>
              <a:ahLst/>
              <a:cxnLst>
                <a:cxn ang="0">
                  <a:pos x="103" y="16"/>
                </a:cxn>
                <a:cxn ang="0">
                  <a:pos x="105" y="26"/>
                </a:cxn>
                <a:cxn ang="0">
                  <a:pos x="104" y="37"/>
                </a:cxn>
                <a:cxn ang="0">
                  <a:pos x="100" y="48"/>
                </a:cxn>
                <a:cxn ang="0">
                  <a:pos x="96" y="58"/>
                </a:cxn>
                <a:cxn ang="0">
                  <a:pos x="93" y="66"/>
                </a:cxn>
                <a:cxn ang="0">
                  <a:pos x="93" y="75"/>
                </a:cxn>
                <a:cxn ang="0">
                  <a:pos x="94" y="78"/>
                </a:cxn>
                <a:cxn ang="0">
                  <a:pos x="97" y="82"/>
                </a:cxn>
                <a:cxn ang="0">
                  <a:pos x="102" y="87"/>
                </a:cxn>
                <a:cxn ang="0">
                  <a:pos x="110" y="91"/>
                </a:cxn>
                <a:cxn ang="0">
                  <a:pos x="110" y="98"/>
                </a:cxn>
                <a:cxn ang="0">
                  <a:pos x="110" y="106"/>
                </a:cxn>
                <a:cxn ang="0">
                  <a:pos x="109" y="113"/>
                </a:cxn>
                <a:cxn ang="0">
                  <a:pos x="106" y="121"/>
                </a:cxn>
                <a:cxn ang="0">
                  <a:pos x="97" y="132"/>
                </a:cxn>
                <a:cxn ang="0">
                  <a:pos x="87" y="142"/>
                </a:cxn>
                <a:cxn ang="0">
                  <a:pos x="75" y="144"/>
                </a:cxn>
                <a:cxn ang="0">
                  <a:pos x="64" y="149"/>
                </a:cxn>
                <a:cxn ang="0">
                  <a:pos x="52" y="153"/>
                </a:cxn>
                <a:cxn ang="0">
                  <a:pos x="42" y="158"/>
                </a:cxn>
                <a:cxn ang="0">
                  <a:pos x="30" y="159"/>
                </a:cxn>
                <a:cxn ang="0">
                  <a:pos x="19" y="159"/>
                </a:cxn>
                <a:cxn ang="0">
                  <a:pos x="8" y="157"/>
                </a:cxn>
                <a:cxn ang="0">
                  <a:pos x="0" y="151"/>
                </a:cxn>
                <a:cxn ang="0">
                  <a:pos x="1" y="142"/>
                </a:cxn>
                <a:cxn ang="0">
                  <a:pos x="2" y="134"/>
                </a:cxn>
                <a:cxn ang="0">
                  <a:pos x="3" y="125"/>
                </a:cxn>
                <a:cxn ang="0">
                  <a:pos x="6" y="117"/>
                </a:cxn>
                <a:cxn ang="0">
                  <a:pos x="7" y="108"/>
                </a:cxn>
                <a:cxn ang="0">
                  <a:pos x="8" y="100"/>
                </a:cxn>
                <a:cxn ang="0">
                  <a:pos x="9" y="91"/>
                </a:cxn>
                <a:cxn ang="0">
                  <a:pos x="12" y="84"/>
                </a:cxn>
                <a:cxn ang="0">
                  <a:pos x="12" y="75"/>
                </a:cxn>
                <a:cxn ang="0">
                  <a:pos x="12" y="67"/>
                </a:cxn>
                <a:cxn ang="0">
                  <a:pos x="12" y="58"/>
                </a:cxn>
                <a:cxn ang="0">
                  <a:pos x="13" y="50"/>
                </a:cxn>
                <a:cxn ang="0">
                  <a:pos x="12" y="41"/>
                </a:cxn>
                <a:cxn ang="0">
                  <a:pos x="12" y="33"/>
                </a:cxn>
                <a:cxn ang="0">
                  <a:pos x="10" y="26"/>
                </a:cxn>
                <a:cxn ang="0">
                  <a:pos x="9" y="19"/>
                </a:cxn>
                <a:cxn ang="0">
                  <a:pos x="19" y="13"/>
                </a:cxn>
                <a:cxn ang="0">
                  <a:pos x="30" y="8"/>
                </a:cxn>
                <a:cxn ang="0">
                  <a:pos x="42" y="4"/>
                </a:cxn>
                <a:cxn ang="0">
                  <a:pos x="54" y="1"/>
                </a:cxn>
                <a:cxn ang="0">
                  <a:pos x="60" y="0"/>
                </a:cxn>
                <a:cxn ang="0">
                  <a:pos x="67" y="0"/>
                </a:cxn>
                <a:cxn ang="0">
                  <a:pos x="73" y="0"/>
                </a:cxn>
                <a:cxn ang="0">
                  <a:pos x="80" y="3"/>
                </a:cxn>
                <a:cxn ang="0">
                  <a:pos x="91" y="7"/>
                </a:cxn>
                <a:cxn ang="0">
                  <a:pos x="103" y="16"/>
                </a:cxn>
              </a:cxnLst>
              <a:rect l="0" t="0" r="r" b="b"/>
              <a:pathLst>
                <a:path w="110" h="159">
                  <a:moveTo>
                    <a:pt x="103" y="16"/>
                  </a:moveTo>
                  <a:lnTo>
                    <a:pt x="105" y="26"/>
                  </a:lnTo>
                  <a:lnTo>
                    <a:pt x="104" y="37"/>
                  </a:lnTo>
                  <a:lnTo>
                    <a:pt x="100" y="48"/>
                  </a:lnTo>
                  <a:lnTo>
                    <a:pt x="96" y="58"/>
                  </a:lnTo>
                  <a:lnTo>
                    <a:pt x="93" y="66"/>
                  </a:lnTo>
                  <a:lnTo>
                    <a:pt x="93" y="75"/>
                  </a:lnTo>
                  <a:lnTo>
                    <a:pt x="94" y="78"/>
                  </a:lnTo>
                  <a:lnTo>
                    <a:pt x="97" y="82"/>
                  </a:lnTo>
                  <a:lnTo>
                    <a:pt x="102" y="87"/>
                  </a:lnTo>
                  <a:lnTo>
                    <a:pt x="110" y="91"/>
                  </a:lnTo>
                  <a:lnTo>
                    <a:pt x="110" y="98"/>
                  </a:lnTo>
                  <a:lnTo>
                    <a:pt x="110" y="106"/>
                  </a:lnTo>
                  <a:lnTo>
                    <a:pt x="109" y="113"/>
                  </a:lnTo>
                  <a:lnTo>
                    <a:pt x="106" y="121"/>
                  </a:lnTo>
                  <a:lnTo>
                    <a:pt x="97" y="132"/>
                  </a:lnTo>
                  <a:lnTo>
                    <a:pt x="87" y="142"/>
                  </a:lnTo>
                  <a:lnTo>
                    <a:pt x="75" y="144"/>
                  </a:lnTo>
                  <a:lnTo>
                    <a:pt x="64" y="149"/>
                  </a:lnTo>
                  <a:lnTo>
                    <a:pt x="52" y="153"/>
                  </a:lnTo>
                  <a:lnTo>
                    <a:pt x="42" y="158"/>
                  </a:lnTo>
                  <a:lnTo>
                    <a:pt x="30" y="159"/>
                  </a:lnTo>
                  <a:lnTo>
                    <a:pt x="19" y="159"/>
                  </a:lnTo>
                  <a:lnTo>
                    <a:pt x="8" y="157"/>
                  </a:lnTo>
                  <a:lnTo>
                    <a:pt x="0" y="151"/>
                  </a:lnTo>
                  <a:lnTo>
                    <a:pt x="1" y="142"/>
                  </a:lnTo>
                  <a:lnTo>
                    <a:pt x="2" y="134"/>
                  </a:lnTo>
                  <a:lnTo>
                    <a:pt x="3" y="125"/>
                  </a:lnTo>
                  <a:lnTo>
                    <a:pt x="6" y="117"/>
                  </a:lnTo>
                  <a:lnTo>
                    <a:pt x="7" y="108"/>
                  </a:lnTo>
                  <a:lnTo>
                    <a:pt x="8" y="100"/>
                  </a:lnTo>
                  <a:lnTo>
                    <a:pt x="9" y="91"/>
                  </a:lnTo>
                  <a:lnTo>
                    <a:pt x="12" y="84"/>
                  </a:lnTo>
                  <a:lnTo>
                    <a:pt x="12" y="75"/>
                  </a:lnTo>
                  <a:lnTo>
                    <a:pt x="12" y="67"/>
                  </a:lnTo>
                  <a:lnTo>
                    <a:pt x="12" y="58"/>
                  </a:lnTo>
                  <a:lnTo>
                    <a:pt x="13" y="50"/>
                  </a:lnTo>
                  <a:lnTo>
                    <a:pt x="12" y="41"/>
                  </a:lnTo>
                  <a:lnTo>
                    <a:pt x="12" y="33"/>
                  </a:lnTo>
                  <a:lnTo>
                    <a:pt x="10" y="26"/>
                  </a:lnTo>
                  <a:lnTo>
                    <a:pt x="9" y="19"/>
                  </a:lnTo>
                  <a:lnTo>
                    <a:pt x="19" y="13"/>
                  </a:lnTo>
                  <a:lnTo>
                    <a:pt x="30" y="8"/>
                  </a:lnTo>
                  <a:lnTo>
                    <a:pt x="42" y="4"/>
                  </a:lnTo>
                  <a:lnTo>
                    <a:pt x="54" y="1"/>
                  </a:lnTo>
                  <a:lnTo>
                    <a:pt x="60" y="0"/>
                  </a:lnTo>
                  <a:lnTo>
                    <a:pt x="67" y="0"/>
                  </a:lnTo>
                  <a:lnTo>
                    <a:pt x="73" y="0"/>
                  </a:lnTo>
                  <a:lnTo>
                    <a:pt x="80" y="3"/>
                  </a:lnTo>
                  <a:lnTo>
                    <a:pt x="91" y="7"/>
                  </a:lnTo>
                  <a:lnTo>
                    <a:pt x="103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17" name="Freeform 41"/>
            <p:cNvSpPr>
              <a:spLocks/>
            </p:cNvSpPr>
            <p:nvPr/>
          </p:nvSpPr>
          <p:spPr bwMode="auto">
            <a:xfrm>
              <a:off x="1825" y="1876"/>
              <a:ext cx="38" cy="31"/>
            </a:xfrm>
            <a:custGeom>
              <a:avLst/>
              <a:gdLst/>
              <a:ahLst/>
              <a:cxnLst>
                <a:cxn ang="0">
                  <a:pos x="75" y="20"/>
                </a:cxn>
                <a:cxn ang="0">
                  <a:pos x="75" y="27"/>
                </a:cxn>
                <a:cxn ang="0">
                  <a:pos x="75" y="36"/>
                </a:cxn>
                <a:cxn ang="0">
                  <a:pos x="73" y="44"/>
                </a:cxn>
                <a:cxn ang="0">
                  <a:pos x="72" y="52"/>
                </a:cxn>
                <a:cxn ang="0">
                  <a:pos x="68" y="59"/>
                </a:cxn>
                <a:cxn ang="0">
                  <a:pos x="65" y="67"/>
                </a:cxn>
                <a:cxn ang="0">
                  <a:pos x="61" y="74"/>
                </a:cxn>
                <a:cxn ang="0">
                  <a:pos x="58" y="81"/>
                </a:cxn>
                <a:cxn ang="0">
                  <a:pos x="51" y="81"/>
                </a:cxn>
                <a:cxn ang="0">
                  <a:pos x="45" y="85"/>
                </a:cxn>
                <a:cxn ang="0">
                  <a:pos x="39" y="87"/>
                </a:cxn>
                <a:cxn ang="0">
                  <a:pos x="35" y="92"/>
                </a:cxn>
                <a:cxn ang="0">
                  <a:pos x="23" y="94"/>
                </a:cxn>
                <a:cxn ang="0">
                  <a:pos x="11" y="90"/>
                </a:cxn>
                <a:cxn ang="0">
                  <a:pos x="6" y="83"/>
                </a:cxn>
                <a:cxn ang="0">
                  <a:pos x="2" y="76"/>
                </a:cxn>
                <a:cxn ang="0">
                  <a:pos x="0" y="68"/>
                </a:cxn>
                <a:cxn ang="0">
                  <a:pos x="0" y="60"/>
                </a:cxn>
                <a:cxn ang="0">
                  <a:pos x="0" y="51"/>
                </a:cxn>
                <a:cxn ang="0">
                  <a:pos x="1" y="42"/>
                </a:cxn>
                <a:cxn ang="0">
                  <a:pos x="2" y="34"/>
                </a:cxn>
                <a:cxn ang="0">
                  <a:pos x="6" y="29"/>
                </a:cxn>
                <a:cxn ang="0">
                  <a:pos x="6" y="22"/>
                </a:cxn>
                <a:cxn ang="0">
                  <a:pos x="9" y="16"/>
                </a:cxn>
                <a:cxn ang="0">
                  <a:pos x="13" y="12"/>
                </a:cxn>
                <a:cxn ang="0">
                  <a:pos x="17" y="8"/>
                </a:cxn>
                <a:cxn ang="0">
                  <a:pos x="26" y="3"/>
                </a:cxn>
                <a:cxn ang="0">
                  <a:pos x="38" y="0"/>
                </a:cxn>
                <a:cxn ang="0">
                  <a:pos x="48" y="0"/>
                </a:cxn>
                <a:cxn ang="0">
                  <a:pos x="60" y="4"/>
                </a:cxn>
                <a:cxn ang="0">
                  <a:pos x="68" y="9"/>
                </a:cxn>
                <a:cxn ang="0">
                  <a:pos x="75" y="20"/>
                </a:cxn>
              </a:cxnLst>
              <a:rect l="0" t="0" r="r" b="b"/>
              <a:pathLst>
                <a:path w="75" h="94">
                  <a:moveTo>
                    <a:pt x="75" y="20"/>
                  </a:moveTo>
                  <a:lnTo>
                    <a:pt x="75" y="27"/>
                  </a:lnTo>
                  <a:lnTo>
                    <a:pt x="75" y="36"/>
                  </a:lnTo>
                  <a:lnTo>
                    <a:pt x="73" y="44"/>
                  </a:lnTo>
                  <a:lnTo>
                    <a:pt x="72" y="52"/>
                  </a:lnTo>
                  <a:lnTo>
                    <a:pt x="68" y="59"/>
                  </a:lnTo>
                  <a:lnTo>
                    <a:pt x="65" y="67"/>
                  </a:lnTo>
                  <a:lnTo>
                    <a:pt x="61" y="74"/>
                  </a:lnTo>
                  <a:lnTo>
                    <a:pt x="58" y="81"/>
                  </a:lnTo>
                  <a:lnTo>
                    <a:pt x="51" y="81"/>
                  </a:lnTo>
                  <a:lnTo>
                    <a:pt x="45" y="85"/>
                  </a:lnTo>
                  <a:lnTo>
                    <a:pt x="39" y="87"/>
                  </a:lnTo>
                  <a:lnTo>
                    <a:pt x="35" y="92"/>
                  </a:lnTo>
                  <a:lnTo>
                    <a:pt x="23" y="94"/>
                  </a:lnTo>
                  <a:lnTo>
                    <a:pt x="11" y="90"/>
                  </a:lnTo>
                  <a:lnTo>
                    <a:pt x="6" y="83"/>
                  </a:lnTo>
                  <a:lnTo>
                    <a:pt x="2" y="76"/>
                  </a:lnTo>
                  <a:lnTo>
                    <a:pt x="0" y="68"/>
                  </a:lnTo>
                  <a:lnTo>
                    <a:pt x="0" y="60"/>
                  </a:lnTo>
                  <a:lnTo>
                    <a:pt x="0" y="51"/>
                  </a:lnTo>
                  <a:lnTo>
                    <a:pt x="1" y="42"/>
                  </a:lnTo>
                  <a:lnTo>
                    <a:pt x="2" y="34"/>
                  </a:lnTo>
                  <a:lnTo>
                    <a:pt x="6" y="29"/>
                  </a:lnTo>
                  <a:lnTo>
                    <a:pt x="6" y="22"/>
                  </a:lnTo>
                  <a:lnTo>
                    <a:pt x="9" y="16"/>
                  </a:lnTo>
                  <a:lnTo>
                    <a:pt x="13" y="12"/>
                  </a:lnTo>
                  <a:lnTo>
                    <a:pt x="17" y="8"/>
                  </a:lnTo>
                  <a:lnTo>
                    <a:pt x="26" y="3"/>
                  </a:lnTo>
                  <a:lnTo>
                    <a:pt x="38" y="0"/>
                  </a:lnTo>
                  <a:lnTo>
                    <a:pt x="48" y="0"/>
                  </a:lnTo>
                  <a:lnTo>
                    <a:pt x="60" y="4"/>
                  </a:lnTo>
                  <a:lnTo>
                    <a:pt x="68" y="9"/>
                  </a:lnTo>
                  <a:lnTo>
                    <a:pt x="75" y="20"/>
                  </a:lnTo>
                  <a:close/>
                </a:path>
              </a:pathLst>
            </a:custGeom>
            <a:solidFill>
              <a:srgbClr val="BFB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18" name="Freeform 42"/>
            <p:cNvSpPr>
              <a:spLocks/>
            </p:cNvSpPr>
            <p:nvPr/>
          </p:nvSpPr>
          <p:spPr bwMode="auto">
            <a:xfrm>
              <a:off x="1758" y="1879"/>
              <a:ext cx="29" cy="14"/>
            </a:xfrm>
            <a:custGeom>
              <a:avLst/>
              <a:gdLst/>
              <a:ahLst/>
              <a:cxnLst>
                <a:cxn ang="0">
                  <a:pos x="58" y="14"/>
                </a:cxn>
                <a:cxn ang="0">
                  <a:pos x="50" y="24"/>
                </a:cxn>
                <a:cxn ang="0">
                  <a:pos x="42" y="32"/>
                </a:cxn>
                <a:cxn ang="0">
                  <a:pos x="32" y="36"/>
                </a:cxn>
                <a:cxn ang="0">
                  <a:pos x="21" y="42"/>
                </a:cxn>
                <a:cxn ang="0">
                  <a:pos x="7" y="42"/>
                </a:cxn>
                <a:cxn ang="0">
                  <a:pos x="2" y="35"/>
                </a:cxn>
                <a:cxn ang="0">
                  <a:pos x="0" y="29"/>
                </a:cxn>
                <a:cxn ang="0">
                  <a:pos x="0" y="22"/>
                </a:cxn>
                <a:cxn ang="0">
                  <a:pos x="4" y="16"/>
                </a:cxn>
                <a:cxn ang="0">
                  <a:pos x="12" y="6"/>
                </a:cxn>
                <a:cxn ang="0">
                  <a:pos x="25" y="0"/>
                </a:cxn>
                <a:cxn ang="0">
                  <a:pos x="35" y="0"/>
                </a:cxn>
                <a:cxn ang="0">
                  <a:pos x="47" y="0"/>
                </a:cxn>
                <a:cxn ang="0">
                  <a:pos x="50" y="0"/>
                </a:cxn>
                <a:cxn ang="0">
                  <a:pos x="55" y="3"/>
                </a:cxn>
                <a:cxn ang="0">
                  <a:pos x="57" y="6"/>
                </a:cxn>
                <a:cxn ang="0">
                  <a:pos x="58" y="14"/>
                </a:cxn>
              </a:cxnLst>
              <a:rect l="0" t="0" r="r" b="b"/>
              <a:pathLst>
                <a:path w="58" h="42">
                  <a:moveTo>
                    <a:pt x="58" y="14"/>
                  </a:moveTo>
                  <a:lnTo>
                    <a:pt x="50" y="24"/>
                  </a:lnTo>
                  <a:lnTo>
                    <a:pt x="42" y="32"/>
                  </a:lnTo>
                  <a:lnTo>
                    <a:pt x="32" y="36"/>
                  </a:lnTo>
                  <a:lnTo>
                    <a:pt x="21" y="42"/>
                  </a:lnTo>
                  <a:lnTo>
                    <a:pt x="7" y="42"/>
                  </a:lnTo>
                  <a:lnTo>
                    <a:pt x="2" y="35"/>
                  </a:lnTo>
                  <a:lnTo>
                    <a:pt x="0" y="29"/>
                  </a:lnTo>
                  <a:lnTo>
                    <a:pt x="0" y="22"/>
                  </a:lnTo>
                  <a:lnTo>
                    <a:pt x="4" y="16"/>
                  </a:lnTo>
                  <a:lnTo>
                    <a:pt x="12" y="6"/>
                  </a:lnTo>
                  <a:lnTo>
                    <a:pt x="25" y="0"/>
                  </a:lnTo>
                  <a:lnTo>
                    <a:pt x="35" y="0"/>
                  </a:lnTo>
                  <a:lnTo>
                    <a:pt x="47" y="0"/>
                  </a:lnTo>
                  <a:lnTo>
                    <a:pt x="50" y="0"/>
                  </a:lnTo>
                  <a:lnTo>
                    <a:pt x="55" y="3"/>
                  </a:lnTo>
                  <a:lnTo>
                    <a:pt x="57" y="6"/>
                  </a:lnTo>
                  <a:lnTo>
                    <a:pt x="58" y="14"/>
                  </a:lnTo>
                  <a:close/>
                </a:path>
              </a:pathLst>
            </a:custGeom>
            <a:solidFill>
              <a:srgbClr val="BFB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19" name="Freeform 43"/>
            <p:cNvSpPr>
              <a:spLocks/>
            </p:cNvSpPr>
            <p:nvPr/>
          </p:nvSpPr>
          <p:spPr bwMode="auto">
            <a:xfrm>
              <a:off x="1631" y="1886"/>
              <a:ext cx="63" cy="51"/>
            </a:xfrm>
            <a:custGeom>
              <a:avLst/>
              <a:gdLst/>
              <a:ahLst/>
              <a:cxnLst>
                <a:cxn ang="0">
                  <a:pos x="109" y="15"/>
                </a:cxn>
                <a:cxn ang="0">
                  <a:pos x="91" y="17"/>
                </a:cxn>
                <a:cxn ang="0">
                  <a:pos x="72" y="18"/>
                </a:cxn>
                <a:cxn ang="0">
                  <a:pos x="52" y="25"/>
                </a:cxn>
                <a:cxn ang="0">
                  <a:pos x="35" y="40"/>
                </a:cxn>
                <a:cxn ang="0">
                  <a:pos x="22" y="61"/>
                </a:cxn>
                <a:cxn ang="0">
                  <a:pos x="17" y="83"/>
                </a:cxn>
                <a:cxn ang="0">
                  <a:pos x="17" y="106"/>
                </a:cxn>
                <a:cxn ang="0">
                  <a:pos x="24" y="121"/>
                </a:cxn>
                <a:cxn ang="0">
                  <a:pos x="37" y="129"/>
                </a:cxn>
                <a:cxn ang="0">
                  <a:pos x="52" y="134"/>
                </a:cxn>
                <a:cxn ang="0">
                  <a:pos x="67" y="134"/>
                </a:cxn>
                <a:cxn ang="0">
                  <a:pos x="83" y="125"/>
                </a:cxn>
                <a:cxn ang="0">
                  <a:pos x="96" y="104"/>
                </a:cxn>
                <a:cxn ang="0">
                  <a:pos x="93" y="91"/>
                </a:cxn>
                <a:cxn ang="0">
                  <a:pos x="64" y="79"/>
                </a:cxn>
                <a:cxn ang="0">
                  <a:pos x="76" y="69"/>
                </a:cxn>
                <a:cxn ang="0">
                  <a:pos x="91" y="62"/>
                </a:cxn>
                <a:cxn ang="0">
                  <a:pos x="111" y="62"/>
                </a:cxn>
                <a:cxn ang="0">
                  <a:pos x="125" y="67"/>
                </a:cxn>
                <a:cxn ang="0">
                  <a:pos x="117" y="88"/>
                </a:cxn>
                <a:cxn ang="0">
                  <a:pos x="113" y="110"/>
                </a:cxn>
                <a:cxn ang="0">
                  <a:pos x="105" y="130"/>
                </a:cxn>
                <a:cxn ang="0">
                  <a:pos x="89" y="145"/>
                </a:cxn>
                <a:cxn ang="0">
                  <a:pos x="69" y="149"/>
                </a:cxn>
                <a:cxn ang="0">
                  <a:pos x="51" y="152"/>
                </a:cxn>
                <a:cxn ang="0">
                  <a:pos x="31" y="149"/>
                </a:cxn>
                <a:cxn ang="0">
                  <a:pos x="13" y="145"/>
                </a:cxn>
                <a:cxn ang="0">
                  <a:pos x="6" y="130"/>
                </a:cxn>
                <a:cxn ang="0">
                  <a:pos x="2" y="116"/>
                </a:cxn>
                <a:cxn ang="0">
                  <a:pos x="0" y="101"/>
                </a:cxn>
                <a:cxn ang="0">
                  <a:pos x="1" y="88"/>
                </a:cxn>
                <a:cxn ang="0">
                  <a:pos x="2" y="73"/>
                </a:cxn>
                <a:cxn ang="0">
                  <a:pos x="7" y="58"/>
                </a:cxn>
                <a:cxn ang="0">
                  <a:pos x="12" y="45"/>
                </a:cxn>
                <a:cxn ang="0">
                  <a:pos x="19" y="33"/>
                </a:cxn>
                <a:cxn ang="0">
                  <a:pos x="38" y="13"/>
                </a:cxn>
                <a:cxn ang="0">
                  <a:pos x="50" y="7"/>
                </a:cxn>
                <a:cxn ang="0">
                  <a:pos x="64" y="3"/>
                </a:cxn>
                <a:cxn ang="0">
                  <a:pos x="76" y="0"/>
                </a:cxn>
                <a:cxn ang="0">
                  <a:pos x="89" y="1"/>
                </a:cxn>
                <a:cxn ang="0">
                  <a:pos x="102" y="3"/>
                </a:cxn>
                <a:cxn ang="0">
                  <a:pos x="116" y="10"/>
                </a:cxn>
              </a:cxnLst>
              <a:rect l="0" t="0" r="r" b="b"/>
              <a:pathLst>
                <a:path w="125" h="152">
                  <a:moveTo>
                    <a:pt x="116" y="10"/>
                  </a:moveTo>
                  <a:lnTo>
                    <a:pt x="109" y="15"/>
                  </a:lnTo>
                  <a:lnTo>
                    <a:pt x="101" y="17"/>
                  </a:lnTo>
                  <a:lnTo>
                    <a:pt x="91" y="17"/>
                  </a:lnTo>
                  <a:lnTo>
                    <a:pt x="82" y="18"/>
                  </a:lnTo>
                  <a:lnTo>
                    <a:pt x="72" y="18"/>
                  </a:lnTo>
                  <a:lnTo>
                    <a:pt x="61" y="20"/>
                  </a:lnTo>
                  <a:lnTo>
                    <a:pt x="52" y="25"/>
                  </a:lnTo>
                  <a:lnTo>
                    <a:pt x="46" y="33"/>
                  </a:lnTo>
                  <a:lnTo>
                    <a:pt x="35" y="40"/>
                  </a:lnTo>
                  <a:lnTo>
                    <a:pt x="28" y="51"/>
                  </a:lnTo>
                  <a:lnTo>
                    <a:pt x="22" y="61"/>
                  </a:lnTo>
                  <a:lnTo>
                    <a:pt x="20" y="72"/>
                  </a:lnTo>
                  <a:lnTo>
                    <a:pt x="17" y="83"/>
                  </a:lnTo>
                  <a:lnTo>
                    <a:pt x="17" y="94"/>
                  </a:lnTo>
                  <a:lnTo>
                    <a:pt x="17" y="106"/>
                  </a:lnTo>
                  <a:lnTo>
                    <a:pt x="19" y="117"/>
                  </a:lnTo>
                  <a:lnTo>
                    <a:pt x="24" y="121"/>
                  </a:lnTo>
                  <a:lnTo>
                    <a:pt x="30" y="126"/>
                  </a:lnTo>
                  <a:lnTo>
                    <a:pt x="37" y="129"/>
                  </a:lnTo>
                  <a:lnTo>
                    <a:pt x="45" y="133"/>
                  </a:lnTo>
                  <a:lnTo>
                    <a:pt x="52" y="134"/>
                  </a:lnTo>
                  <a:lnTo>
                    <a:pt x="59" y="135"/>
                  </a:lnTo>
                  <a:lnTo>
                    <a:pt x="67" y="134"/>
                  </a:lnTo>
                  <a:lnTo>
                    <a:pt x="75" y="131"/>
                  </a:lnTo>
                  <a:lnTo>
                    <a:pt x="83" y="125"/>
                  </a:lnTo>
                  <a:lnTo>
                    <a:pt x="93" y="116"/>
                  </a:lnTo>
                  <a:lnTo>
                    <a:pt x="96" y="104"/>
                  </a:lnTo>
                  <a:lnTo>
                    <a:pt x="93" y="94"/>
                  </a:lnTo>
                  <a:lnTo>
                    <a:pt x="93" y="91"/>
                  </a:lnTo>
                  <a:lnTo>
                    <a:pt x="60" y="87"/>
                  </a:lnTo>
                  <a:lnTo>
                    <a:pt x="64" y="79"/>
                  </a:lnTo>
                  <a:lnTo>
                    <a:pt x="71" y="73"/>
                  </a:lnTo>
                  <a:lnTo>
                    <a:pt x="76" y="69"/>
                  </a:lnTo>
                  <a:lnTo>
                    <a:pt x="85" y="65"/>
                  </a:lnTo>
                  <a:lnTo>
                    <a:pt x="91" y="62"/>
                  </a:lnTo>
                  <a:lnTo>
                    <a:pt x="101" y="62"/>
                  </a:lnTo>
                  <a:lnTo>
                    <a:pt x="111" y="62"/>
                  </a:lnTo>
                  <a:lnTo>
                    <a:pt x="122" y="64"/>
                  </a:lnTo>
                  <a:lnTo>
                    <a:pt x="125" y="67"/>
                  </a:lnTo>
                  <a:lnTo>
                    <a:pt x="119" y="76"/>
                  </a:lnTo>
                  <a:lnTo>
                    <a:pt x="117" y="88"/>
                  </a:lnTo>
                  <a:lnTo>
                    <a:pt x="115" y="98"/>
                  </a:lnTo>
                  <a:lnTo>
                    <a:pt x="113" y="110"/>
                  </a:lnTo>
                  <a:lnTo>
                    <a:pt x="109" y="120"/>
                  </a:lnTo>
                  <a:lnTo>
                    <a:pt x="105" y="130"/>
                  </a:lnTo>
                  <a:lnTo>
                    <a:pt x="98" y="138"/>
                  </a:lnTo>
                  <a:lnTo>
                    <a:pt x="89" y="145"/>
                  </a:lnTo>
                  <a:lnTo>
                    <a:pt x="79" y="147"/>
                  </a:lnTo>
                  <a:lnTo>
                    <a:pt x="69" y="149"/>
                  </a:lnTo>
                  <a:lnTo>
                    <a:pt x="60" y="151"/>
                  </a:lnTo>
                  <a:lnTo>
                    <a:pt x="51" y="152"/>
                  </a:lnTo>
                  <a:lnTo>
                    <a:pt x="41" y="151"/>
                  </a:lnTo>
                  <a:lnTo>
                    <a:pt x="31" y="149"/>
                  </a:lnTo>
                  <a:lnTo>
                    <a:pt x="22" y="147"/>
                  </a:lnTo>
                  <a:lnTo>
                    <a:pt x="13" y="145"/>
                  </a:lnTo>
                  <a:lnTo>
                    <a:pt x="9" y="137"/>
                  </a:lnTo>
                  <a:lnTo>
                    <a:pt x="6" y="130"/>
                  </a:lnTo>
                  <a:lnTo>
                    <a:pt x="4" y="122"/>
                  </a:lnTo>
                  <a:lnTo>
                    <a:pt x="2" y="116"/>
                  </a:lnTo>
                  <a:lnTo>
                    <a:pt x="1" y="108"/>
                  </a:lnTo>
                  <a:lnTo>
                    <a:pt x="0" y="101"/>
                  </a:lnTo>
                  <a:lnTo>
                    <a:pt x="0" y="94"/>
                  </a:lnTo>
                  <a:lnTo>
                    <a:pt x="1" y="88"/>
                  </a:lnTo>
                  <a:lnTo>
                    <a:pt x="1" y="80"/>
                  </a:lnTo>
                  <a:lnTo>
                    <a:pt x="2" y="73"/>
                  </a:lnTo>
                  <a:lnTo>
                    <a:pt x="4" y="65"/>
                  </a:lnTo>
                  <a:lnTo>
                    <a:pt x="7" y="58"/>
                  </a:lnTo>
                  <a:lnTo>
                    <a:pt x="8" y="52"/>
                  </a:lnTo>
                  <a:lnTo>
                    <a:pt x="12" y="45"/>
                  </a:lnTo>
                  <a:lnTo>
                    <a:pt x="15" y="38"/>
                  </a:lnTo>
                  <a:lnTo>
                    <a:pt x="19" y="33"/>
                  </a:lnTo>
                  <a:lnTo>
                    <a:pt x="28" y="21"/>
                  </a:lnTo>
                  <a:lnTo>
                    <a:pt x="38" y="13"/>
                  </a:lnTo>
                  <a:lnTo>
                    <a:pt x="44" y="10"/>
                  </a:lnTo>
                  <a:lnTo>
                    <a:pt x="50" y="7"/>
                  </a:lnTo>
                  <a:lnTo>
                    <a:pt x="57" y="4"/>
                  </a:lnTo>
                  <a:lnTo>
                    <a:pt x="64" y="3"/>
                  </a:lnTo>
                  <a:lnTo>
                    <a:pt x="69" y="1"/>
                  </a:lnTo>
                  <a:lnTo>
                    <a:pt x="76" y="0"/>
                  </a:lnTo>
                  <a:lnTo>
                    <a:pt x="82" y="0"/>
                  </a:lnTo>
                  <a:lnTo>
                    <a:pt x="89" y="1"/>
                  </a:lnTo>
                  <a:lnTo>
                    <a:pt x="95" y="1"/>
                  </a:lnTo>
                  <a:lnTo>
                    <a:pt x="102" y="3"/>
                  </a:lnTo>
                  <a:lnTo>
                    <a:pt x="109" y="6"/>
                  </a:lnTo>
                  <a:lnTo>
                    <a:pt x="116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20" name="Freeform 44"/>
            <p:cNvSpPr>
              <a:spLocks/>
            </p:cNvSpPr>
            <p:nvPr/>
          </p:nvSpPr>
          <p:spPr bwMode="auto">
            <a:xfrm>
              <a:off x="2269" y="1886"/>
              <a:ext cx="7" cy="7"/>
            </a:xfrm>
            <a:custGeom>
              <a:avLst/>
              <a:gdLst/>
              <a:ahLst/>
              <a:cxnLst>
                <a:cxn ang="0">
                  <a:pos x="14" y="4"/>
                </a:cxn>
                <a:cxn ang="0">
                  <a:pos x="14" y="12"/>
                </a:cxn>
                <a:cxn ang="0">
                  <a:pos x="11" y="19"/>
                </a:cxn>
                <a:cxn ang="0">
                  <a:pos x="0" y="19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14" y="4"/>
                </a:cxn>
              </a:cxnLst>
              <a:rect l="0" t="0" r="r" b="b"/>
              <a:pathLst>
                <a:path w="14" h="19">
                  <a:moveTo>
                    <a:pt x="14" y="4"/>
                  </a:moveTo>
                  <a:lnTo>
                    <a:pt x="14" y="12"/>
                  </a:lnTo>
                  <a:lnTo>
                    <a:pt x="11" y="19"/>
                  </a:lnTo>
                  <a:lnTo>
                    <a:pt x="0" y="19"/>
                  </a:lnTo>
                  <a:lnTo>
                    <a:pt x="0" y="0"/>
                  </a:lnTo>
                  <a:lnTo>
                    <a:pt x="8" y="0"/>
                  </a:lnTo>
                  <a:lnTo>
                    <a:pt x="14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21" name="Freeform 45"/>
            <p:cNvSpPr>
              <a:spLocks/>
            </p:cNvSpPr>
            <p:nvPr/>
          </p:nvSpPr>
          <p:spPr bwMode="auto">
            <a:xfrm>
              <a:off x="1558" y="1893"/>
              <a:ext cx="57" cy="52"/>
            </a:xfrm>
            <a:custGeom>
              <a:avLst/>
              <a:gdLst/>
              <a:ahLst/>
              <a:cxnLst>
                <a:cxn ang="0">
                  <a:pos x="110" y="7"/>
                </a:cxn>
                <a:cxn ang="0">
                  <a:pos x="112" y="23"/>
                </a:cxn>
                <a:cxn ang="0">
                  <a:pos x="112" y="38"/>
                </a:cxn>
                <a:cxn ang="0">
                  <a:pos x="111" y="55"/>
                </a:cxn>
                <a:cxn ang="0">
                  <a:pos x="109" y="72"/>
                </a:cxn>
                <a:cxn ang="0">
                  <a:pos x="108" y="88"/>
                </a:cxn>
                <a:cxn ang="0">
                  <a:pos x="108" y="103"/>
                </a:cxn>
                <a:cxn ang="0">
                  <a:pos x="109" y="118"/>
                </a:cxn>
                <a:cxn ang="0">
                  <a:pos x="106" y="128"/>
                </a:cxn>
                <a:cxn ang="0">
                  <a:pos x="93" y="129"/>
                </a:cxn>
                <a:cxn ang="0">
                  <a:pos x="79" y="118"/>
                </a:cxn>
                <a:cxn ang="0">
                  <a:pos x="67" y="97"/>
                </a:cxn>
                <a:cxn ang="0">
                  <a:pos x="55" y="75"/>
                </a:cxn>
                <a:cxn ang="0">
                  <a:pos x="38" y="59"/>
                </a:cxn>
                <a:cxn ang="0">
                  <a:pos x="26" y="57"/>
                </a:cxn>
                <a:cxn ang="0">
                  <a:pos x="20" y="71"/>
                </a:cxn>
                <a:cxn ang="0">
                  <a:pos x="18" y="84"/>
                </a:cxn>
                <a:cxn ang="0">
                  <a:pos x="16" y="98"/>
                </a:cxn>
                <a:cxn ang="0">
                  <a:pos x="15" y="112"/>
                </a:cxn>
                <a:cxn ang="0">
                  <a:pos x="14" y="126"/>
                </a:cxn>
                <a:cxn ang="0">
                  <a:pos x="13" y="138"/>
                </a:cxn>
                <a:cxn ang="0">
                  <a:pos x="12" y="151"/>
                </a:cxn>
                <a:cxn ang="0">
                  <a:pos x="7" y="148"/>
                </a:cxn>
                <a:cxn ang="0">
                  <a:pos x="3" y="132"/>
                </a:cxn>
                <a:cxn ang="0">
                  <a:pos x="0" y="115"/>
                </a:cxn>
                <a:cxn ang="0">
                  <a:pos x="1" y="97"/>
                </a:cxn>
                <a:cxn ang="0">
                  <a:pos x="3" y="80"/>
                </a:cxn>
                <a:cxn ang="0">
                  <a:pos x="6" y="62"/>
                </a:cxn>
                <a:cxn ang="0">
                  <a:pos x="9" y="45"/>
                </a:cxn>
                <a:cxn ang="0">
                  <a:pos x="14" y="29"/>
                </a:cxn>
                <a:cxn ang="0">
                  <a:pos x="23" y="23"/>
                </a:cxn>
                <a:cxn ang="0">
                  <a:pos x="36" y="26"/>
                </a:cxn>
                <a:cxn ang="0">
                  <a:pos x="49" y="38"/>
                </a:cxn>
                <a:cxn ang="0">
                  <a:pos x="63" y="61"/>
                </a:cxn>
                <a:cxn ang="0">
                  <a:pos x="78" y="84"/>
                </a:cxn>
                <a:cxn ang="0">
                  <a:pos x="96" y="83"/>
                </a:cxn>
                <a:cxn ang="0">
                  <a:pos x="102" y="62"/>
                </a:cxn>
                <a:cxn ang="0">
                  <a:pos x="100" y="44"/>
                </a:cxn>
                <a:cxn ang="0">
                  <a:pos x="97" y="30"/>
                </a:cxn>
                <a:cxn ang="0">
                  <a:pos x="97" y="18"/>
                </a:cxn>
                <a:cxn ang="0">
                  <a:pos x="97" y="6"/>
                </a:cxn>
                <a:cxn ang="0">
                  <a:pos x="109" y="0"/>
                </a:cxn>
              </a:cxnLst>
              <a:rect l="0" t="0" r="r" b="b"/>
              <a:pathLst>
                <a:path w="114" h="157">
                  <a:moveTo>
                    <a:pt x="109" y="0"/>
                  </a:moveTo>
                  <a:lnTo>
                    <a:pt x="110" y="7"/>
                  </a:lnTo>
                  <a:lnTo>
                    <a:pt x="112" y="15"/>
                  </a:lnTo>
                  <a:lnTo>
                    <a:pt x="112" y="23"/>
                  </a:lnTo>
                  <a:lnTo>
                    <a:pt x="114" y="32"/>
                  </a:lnTo>
                  <a:lnTo>
                    <a:pt x="112" y="38"/>
                  </a:lnTo>
                  <a:lnTo>
                    <a:pt x="112" y="47"/>
                  </a:lnTo>
                  <a:lnTo>
                    <a:pt x="111" y="55"/>
                  </a:lnTo>
                  <a:lnTo>
                    <a:pt x="111" y="64"/>
                  </a:lnTo>
                  <a:lnTo>
                    <a:pt x="109" y="72"/>
                  </a:lnTo>
                  <a:lnTo>
                    <a:pt x="109" y="80"/>
                  </a:lnTo>
                  <a:lnTo>
                    <a:pt x="108" y="88"/>
                  </a:lnTo>
                  <a:lnTo>
                    <a:pt x="108" y="97"/>
                  </a:lnTo>
                  <a:lnTo>
                    <a:pt x="108" y="103"/>
                  </a:lnTo>
                  <a:lnTo>
                    <a:pt x="108" y="111"/>
                  </a:lnTo>
                  <a:lnTo>
                    <a:pt x="109" y="118"/>
                  </a:lnTo>
                  <a:lnTo>
                    <a:pt x="112" y="126"/>
                  </a:lnTo>
                  <a:lnTo>
                    <a:pt x="106" y="128"/>
                  </a:lnTo>
                  <a:lnTo>
                    <a:pt x="100" y="129"/>
                  </a:lnTo>
                  <a:lnTo>
                    <a:pt x="93" y="129"/>
                  </a:lnTo>
                  <a:lnTo>
                    <a:pt x="86" y="129"/>
                  </a:lnTo>
                  <a:lnTo>
                    <a:pt x="79" y="118"/>
                  </a:lnTo>
                  <a:lnTo>
                    <a:pt x="74" y="108"/>
                  </a:lnTo>
                  <a:lnTo>
                    <a:pt x="67" y="97"/>
                  </a:lnTo>
                  <a:lnTo>
                    <a:pt x="63" y="87"/>
                  </a:lnTo>
                  <a:lnTo>
                    <a:pt x="55" y="75"/>
                  </a:lnTo>
                  <a:lnTo>
                    <a:pt x="48" y="66"/>
                  </a:lnTo>
                  <a:lnTo>
                    <a:pt x="38" y="59"/>
                  </a:lnTo>
                  <a:lnTo>
                    <a:pt x="29" y="53"/>
                  </a:lnTo>
                  <a:lnTo>
                    <a:pt x="26" y="57"/>
                  </a:lnTo>
                  <a:lnTo>
                    <a:pt x="22" y="64"/>
                  </a:lnTo>
                  <a:lnTo>
                    <a:pt x="20" y="71"/>
                  </a:lnTo>
                  <a:lnTo>
                    <a:pt x="19" y="78"/>
                  </a:lnTo>
                  <a:lnTo>
                    <a:pt x="18" y="84"/>
                  </a:lnTo>
                  <a:lnTo>
                    <a:pt x="16" y="91"/>
                  </a:lnTo>
                  <a:lnTo>
                    <a:pt x="16" y="98"/>
                  </a:lnTo>
                  <a:lnTo>
                    <a:pt x="16" y="106"/>
                  </a:lnTo>
                  <a:lnTo>
                    <a:pt x="15" y="112"/>
                  </a:lnTo>
                  <a:lnTo>
                    <a:pt x="15" y="119"/>
                  </a:lnTo>
                  <a:lnTo>
                    <a:pt x="14" y="126"/>
                  </a:lnTo>
                  <a:lnTo>
                    <a:pt x="14" y="133"/>
                  </a:lnTo>
                  <a:lnTo>
                    <a:pt x="13" y="138"/>
                  </a:lnTo>
                  <a:lnTo>
                    <a:pt x="13" y="145"/>
                  </a:lnTo>
                  <a:lnTo>
                    <a:pt x="12" y="151"/>
                  </a:lnTo>
                  <a:lnTo>
                    <a:pt x="12" y="157"/>
                  </a:lnTo>
                  <a:lnTo>
                    <a:pt x="7" y="148"/>
                  </a:lnTo>
                  <a:lnTo>
                    <a:pt x="5" y="141"/>
                  </a:lnTo>
                  <a:lnTo>
                    <a:pt x="3" y="132"/>
                  </a:lnTo>
                  <a:lnTo>
                    <a:pt x="1" y="124"/>
                  </a:lnTo>
                  <a:lnTo>
                    <a:pt x="0" y="115"/>
                  </a:lnTo>
                  <a:lnTo>
                    <a:pt x="0" y="106"/>
                  </a:lnTo>
                  <a:lnTo>
                    <a:pt x="1" y="97"/>
                  </a:lnTo>
                  <a:lnTo>
                    <a:pt x="3" y="89"/>
                  </a:lnTo>
                  <a:lnTo>
                    <a:pt x="3" y="80"/>
                  </a:lnTo>
                  <a:lnTo>
                    <a:pt x="5" y="71"/>
                  </a:lnTo>
                  <a:lnTo>
                    <a:pt x="6" y="62"/>
                  </a:lnTo>
                  <a:lnTo>
                    <a:pt x="8" y="54"/>
                  </a:lnTo>
                  <a:lnTo>
                    <a:pt x="9" y="45"/>
                  </a:lnTo>
                  <a:lnTo>
                    <a:pt x="12" y="37"/>
                  </a:lnTo>
                  <a:lnTo>
                    <a:pt x="14" y="29"/>
                  </a:lnTo>
                  <a:lnTo>
                    <a:pt x="16" y="23"/>
                  </a:lnTo>
                  <a:lnTo>
                    <a:pt x="23" y="23"/>
                  </a:lnTo>
                  <a:lnTo>
                    <a:pt x="30" y="24"/>
                  </a:lnTo>
                  <a:lnTo>
                    <a:pt x="36" y="26"/>
                  </a:lnTo>
                  <a:lnTo>
                    <a:pt x="42" y="30"/>
                  </a:lnTo>
                  <a:lnTo>
                    <a:pt x="49" y="38"/>
                  </a:lnTo>
                  <a:lnTo>
                    <a:pt x="57" y="50"/>
                  </a:lnTo>
                  <a:lnTo>
                    <a:pt x="63" y="61"/>
                  </a:lnTo>
                  <a:lnTo>
                    <a:pt x="70" y="73"/>
                  </a:lnTo>
                  <a:lnTo>
                    <a:pt x="78" y="84"/>
                  </a:lnTo>
                  <a:lnTo>
                    <a:pt x="89" y="94"/>
                  </a:lnTo>
                  <a:lnTo>
                    <a:pt x="96" y="83"/>
                  </a:lnTo>
                  <a:lnTo>
                    <a:pt x="101" y="73"/>
                  </a:lnTo>
                  <a:lnTo>
                    <a:pt x="102" y="62"/>
                  </a:lnTo>
                  <a:lnTo>
                    <a:pt x="102" y="51"/>
                  </a:lnTo>
                  <a:lnTo>
                    <a:pt x="100" y="44"/>
                  </a:lnTo>
                  <a:lnTo>
                    <a:pt x="100" y="37"/>
                  </a:lnTo>
                  <a:lnTo>
                    <a:pt x="97" y="30"/>
                  </a:lnTo>
                  <a:lnTo>
                    <a:pt x="97" y="25"/>
                  </a:lnTo>
                  <a:lnTo>
                    <a:pt x="97" y="18"/>
                  </a:lnTo>
                  <a:lnTo>
                    <a:pt x="97" y="12"/>
                  </a:lnTo>
                  <a:lnTo>
                    <a:pt x="97" y="6"/>
                  </a:lnTo>
                  <a:lnTo>
                    <a:pt x="100" y="0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22" name="Freeform 46"/>
            <p:cNvSpPr>
              <a:spLocks/>
            </p:cNvSpPr>
            <p:nvPr/>
          </p:nvSpPr>
          <p:spPr bwMode="auto">
            <a:xfrm>
              <a:off x="1271" y="1898"/>
              <a:ext cx="46" cy="1792"/>
            </a:xfrm>
            <a:custGeom>
              <a:avLst/>
              <a:gdLst/>
              <a:ahLst/>
              <a:cxnLst>
                <a:cxn ang="0">
                  <a:pos x="93" y="14"/>
                </a:cxn>
                <a:cxn ang="0">
                  <a:pos x="89" y="904"/>
                </a:cxn>
                <a:cxn ang="0">
                  <a:pos x="89" y="2482"/>
                </a:cxn>
                <a:cxn ang="0">
                  <a:pos x="89" y="5377"/>
                </a:cxn>
                <a:cxn ang="0">
                  <a:pos x="78" y="5374"/>
                </a:cxn>
                <a:cxn ang="0">
                  <a:pos x="67" y="5373"/>
                </a:cxn>
                <a:cxn ang="0">
                  <a:pos x="57" y="5372"/>
                </a:cxn>
                <a:cxn ang="0">
                  <a:pos x="47" y="5370"/>
                </a:cxn>
                <a:cxn ang="0">
                  <a:pos x="36" y="5368"/>
                </a:cxn>
                <a:cxn ang="0">
                  <a:pos x="26" y="5366"/>
                </a:cxn>
                <a:cxn ang="0">
                  <a:pos x="16" y="5360"/>
                </a:cxn>
                <a:cxn ang="0">
                  <a:pos x="10" y="5355"/>
                </a:cxn>
                <a:cxn ang="0">
                  <a:pos x="0" y="5332"/>
                </a:cxn>
                <a:cxn ang="0">
                  <a:pos x="10" y="2753"/>
                </a:cxn>
                <a:cxn ang="0">
                  <a:pos x="10" y="525"/>
                </a:cxn>
                <a:cxn ang="0">
                  <a:pos x="19" y="14"/>
                </a:cxn>
                <a:cxn ang="0">
                  <a:pos x="27" y="11"/>
                </a:cxn>
                <a:cxn ang="0">
                  <a:pos x="36" y="8"/>
                </a:cxn>
                <a:cxn ang="0">
                  <a:pos x="47" y="4"/>
                </a:cxn>
                <a:cxn ang="0">
                  <a:pos x="58" y="2"/>
                </a:cxn>
                <a:cxn ang="0">
                  <a:pos x="67" y="0"/>
                </a:cxn>
                <a:cxn ang="0">
                  <a:pos x="77" y="1"/>
                </a:cxn>
                <a:cxn ang="0">
                  <a:pos x="85" y="5"/>
                </a:cxn>
                <a:cxn ang="0">
                  <a:pos x="93" y="14"/>
                </a:cxn>
              </a:cxnLst>
              <a:rect l="0" t="0" r="r" b="b"/>
              <a:pathLst>
                <a:path w="93" h="5377">
                  <a:moveTo>
                    <a:pt x="93" y="14"/>
                  </a:moveTo>
                  <a:lnTo>
                    <a:pt x="89" y="904"/>
                  </a:lnTo>
                  <a:lnTo>
                    <a:pt x="89" y="2482"/>
                  </a:lnTo>
                  <a:lnTo>
                    <a:pt x="89" y="5377"/>
                  </a:lnTo>
                  <a:lnTo>
                    <a:pt x="78" y="5374"/>
                  </a:lnTo>
                  <a:lnTo>
                    <a:pt x="67" y="5373"/>
                  </a:lnTo>
                  <a:lnTo>
                    <a:pt x="57" y="5372"/>
                  </a:lnTo>
                  <a:lnTo>
                    <a:pt x="47" y="5370"/>
                  </a:lnTo>
                  <a:lnTo>
                    <a:pt x="36" y="5368"/>
                  </a:lnTo>
                  <a:lnTo>
                    <a:pt x="26" y="5366"/>
                  </a:lnTo>
                  <a:lnTo>
                    <a:pt x="16" y="5360"/>
                  </a:lnTo>
                  <a:lnTo>
                    <a:pt x="10" y="5355"/>
                  </a:lnTo>
                  <a:lnTo>
                    <a:pt x="0" y="5332"/>
                  </a:lnTo>
                  <a:lnTo>
                    <a:pt x="10" y="2753"/>
                  </a:lnTo>
                  <a:lnTo>
                    <a:pt x="10" y="525"/>
                  </a:lnTo>
                  <a:lnTo>
                    <a:pt x="19" y="14"/>
                  </a:lnTo>
                  <a:lnTo>
                    <a:pt x="27" y="11"/>
                  </a:lnTo>
                  <a:lnTo>
                    <a:pt x="36" y="8"/>
                  </a:lnTo>
                  <a:lnTo>
                    <a:pt x="47" y="4"/>
                  </a:lnTo>
                  <a:lnTo>
                    <a:pt x="58" y="2"/>
                  </a:lnTo>
                  <a:lnTo>
                    <a:pt x="67" y="0"/>
                  </a:lnTo>
                  <a:lnTo>
                    <a:pt x="77" y="1"/>
                  </a:lnTo>
                  <a:lnTo>
                    <a:pt x="85" y="5"/>
                  </a:lnTo>
                  <a:lnTo>
                    <a:pt x="93" y="14"/>
                  </a:lnTo>
                  <a:close/>
                </a:path>
              </a:pathLst>
            </a:custGeom>
            <a:solidFill>
              <a:srgbClr val="BFB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23" name="Freeform 47"/>
            <p:cNvSpPr>
              <a:spLocks/>
            </p:cNvSpPr>
            <p:nvPr/>
          </p:nvSpPr>
          <p:spPr bwMode="auto">
            <a:xfrm>
              <a:off x="2592" y="1900"/>
              <a:ext cx="7" cy="6"/>
            </a:xfrm>
            <a:custGeom>
              <a:avLst/>
              <a:gdLst/>
              <a:ahLst/>
              <a:cxnLst>
                <a:cxn ang="0">
                  <a:pos x="14" y="5"/>
                </a:cxn>
                <a:cxn ang="0">
                  <a:pos x="14" y="12"/>
                </a:cxn>
                <a:cxn ang="0">
                  <a:pos x="11" y="18"/>
                </a:cxn>
                <a:cxn ang="0">
                  <a:pos x="4" y="17"/>
                </a:cxn>
                <a:cxn ang="0">
                  <a:pos x="1" y="13"/>
                </a:cxn>
                <a:cxn ang="0">
                  <a:pos x="0" y="6"/>
                </a:cxn>
                <a:cxn ang="0">
                  <a:pos x="1" y="2"/>
                </a:cxn>
                <a:cxn ang="0">
                  <a:pos x="8" y="0"/>
                </a:cxn>
                <a:cxn ang="0">
                  <a:pos x="14" y="5"/>
                </a:cxn>
              </a:cxnLst>
              <a:rect l="0" t="0" r="r" b="b"/>
              <a:pathLst>
                <a:path w="14" h="18">
                  <a:moveTo>
                    <a:pt x="14" y="5"/>
                  </a:moveTo>
                  <a:lnTo>
                    <a:pt x="14" y="12"/>
                  </a:lnTo>
                  <a:lnTo>
                    <a:pt x="11" y="18"/>
                  </a:lnTo>
                  <a:lnTo>
                    <a:pt x="4" y="17"/>
                  </a:lnTo>
                  <a:lnTo>
                    <a:pt x="1" y="13"/>
                  </a:lnTo>
                  <a:lnTo>
                    <a:pt x="0" y="6"/>
                  </a:lnTo>
                  <a:lnTo>
                    <a:pt x="1" y="2"/>
                  </a:lnTo>
                  <a:lnTo>
                    <a:pt x="8" y="0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24" name="Freeform 48"/>
            <p:cNvSpPr>
              <a:spLocks/>
            </p:cNvSpPr>
            <p:nvPr/>
          </p:nvSpPr>
          <p:spPr bwMode="auto">
            <a:xfrm>
              <a:off x="1757" y="1901"/>
              <a:ext cx="33" cy="17"/>
            </a:xfrm>
            <a:custGeom>
              <a:avLst/>
              <a:gdLst/>
              <a:ahLst/>
              <a:cxnLst>
                <a:cxn ang="0">
                  <a:pos x="63" y="5"/>
                </a:cxn>
                <a:cxn ang="0">
                  <a:pos x="65" y="12"/>
                </a:cxn>
                <a:cxn ang="0">
                  <a:pos x="65" y="20"/>
                </a:cxn>
                <a:cxn ang="0">
                  <a:pos x="62" y="27"/>
                </a:cxn>
                <a:cxn ang="0">
                  <a:pos x="56" y="34"/>
                </a:cxn>
                <a:cxn ang="0">
                  <a:pos x="48" y="38"/>
                </a:cxn>
                <a:cxn ang="0">
                  <a:pos x="41" y="43"/>
                </a:cxn>
                <a:cxn ang="0">
                  <a:pos x="33" y="46"/>
                </a:cxn>
                <a:cxn ang="0">
                  <a:pos x="26" y="50"/>
                </a:cxn>
                <a:cxn ang="0">
                  <a:pos x="3" y="47"/>
                </a:cxn>
                <a:cxn ang="0">
                  <a:pos x="0" y="39"/>
                </a:cxn>
                <a:cxn ang="0">
                  <a:pos x="0" y="32"/>
                </a:cxn>
                <a:cxn ang="0">
                  <a:pos x="0" y="27"/>
                </a:cxn>
                <a:cxn ang="0">
                  <a:pos x="3" y="21"/>
                </a:cxn>
                <a:cxn ang="0">
                  <a:pos x="8" y="12"/>
                </a:cxn>
                <a:cxn ang="0">
                  <a:pos x="18" y="7"/>
                </a:cxn>
                <a:cxn ang="0">
                  <a:pos x="27" y="1"/>
                </a:cxn>
                <a:cxn ang="0">
                  <a:pos x="38" y="0"/>
                </a:cxn>
                <a:cxn ang="0">
                  <a:pos x="50" y="1"/>
                </a:cxn>
                <a:cxn ang="0">
                  <a:pos x="63" y="5"/>
                </a:cxn>
              </a:cxnLst>
              <a:rect l="0" t="0" r="r" b="b"/>
              <a:pathLst>
                <a:path w="65" h="50">
                  <a:moveTo>
                    <a:pt x="63" y="5"/>
                  </a:moveTo>
                  <a:lnTo>
                    <a:pt x="65" y="12"/>
                  </a:lnTo>
                  <a:lnTo>
                    <a:pt x="65" y="20"/>
                  </a:lnTo>
                  <a:lnTo>
                    <a:pt x="62" y="27"/>
                  </a:lnTo>
                  <a:lnTo>
                    <a:pt x="56" y="34"/>
                  </a:lnTo>
                  <a:lnTo>
                    <a:pt x="48" y="38"/>
                  </a:lnTo>
                  <a:lnTo>
                    <a:pt x="41" y="43"/>
                  </a:lnTo>
                  <a:lnTo>
                    <a:pt x="33" y="46"/>
                  </a:lnTo>
                  <a:lnTo>
                    <a:pt x="26" y="50"/>
                  </a:lnTo>
                  <a:lnTo>
                    <a:pt x="3" y="47"/>
                  </a:lnTo>
                  <a:lnTo>
                    <a:pt x="0" y="39"/>
                  </a:lnTo>
                  <a:lnTo>
                    <a:pt x="0" y="32"/>
                  </a:lnTo>
                  <a:lnTo>
                    <a:pt x="0" y="27"/>
                  </a:lnTo>
                  <a:lnTo>
                    <a:pt x="3" y="21"/>
                  </a:lnTo>
                  <a:lnTo>
                    <a:pt x="8" y="12"/>
                  </a:lnTo>
                  <a:lnTo>
                    <a:pt x="18" y="7"/>
                  </a:lnTo>
                  <a:lnTo>
                    <a:pt x="27" y="1"/>
                  </a:lnTo>
                  <a:lnTo>
                    <a:pt x="38" y="0"/>
                  </a:lnTo>
                  <a:lnTo>
                    <a:pt x="50" y="1"/>
                  </a:lnTo>
                  <a:lnTo>
                    <a:pt x="63" y="5"/>
                  </a:lnTo>
                  <a:close/>
                </a:path>
              </a:pathLst>
            </a:custGeom>
            <a:solidFill>
              <a:srgbClr val="BFB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25" name="Freeform 49"/>
            <p:cNvSpPr>
              <a:spLocks/>
            </p:cNvSpPr>
            <p:nvPr/>
          </p:nvSpPr>
          <p:spPr bwMode="auto">
            <a:xfrm>
              <a:off x="1528" y="1903"/>
              <a:ext cx="15" cy="42"/>
            </a:xfrm>
            <a:custGeom>
              <a:avLst/>
              <a:gdLst/>
              <a:ahLst/>
              <a:cxnLst>
                <a:cxn ang="0">
                  <a:pos x="30" y="113"/>
                </a:cxn>
                <a:cxn ang="0">
                  <a:pos x="26" y="117"/>
                </a:cxn>
                <a:cxn ang="0">
                  <a:pos x="23" y="124"/>
                </a:cxn>
                <a:cxn ang="0">
                  <a:pos x="19" y="127"/>
                </a:cxn>
                <a:cxn ang="0">
                  <a:pos x="10" y="127"/>
                </a:cxn>
                <a:cxn ang="0">
                  <a:pos x="5" y="118"/>
                </a:cxn>
                <a:cxn ang="0">
                  <a:pos x="2" y="112"/>
                </a:cxn>
                <a:cxn ang="0">
                  <a:pos x="0" y="103"/>
                </a:cxn>
                <a:cxn ang="0">
                  <a:pos x="0" y="96"/>
                </a:cxn>
                <a:cxn ang="0">
                  <a:pos x="0" y="88"/>
                </a:cxn>
                <a:cxn ang="0">
                  <a:pos x="1" y="80"/>
                </a:cxn>
                <a:cxn ang="0">
                  <a:pos x="2" y="72"/>
                </a:cxn>
                <a:cxn ang="0">
                  <a:pos x="5" y="66"/>
                </a:cxn>
                <a:cxn ang="0">
                  <a:pos x="6" y="58"/>
                </a:cxn>
                <a:cxn ang="0">
                  <a:pos x="8" y="50"/>
                </a:cxn>
                <a:cxn ang="0">
                  <a:pos x="9" y="42"/>
                </a:cxn>
                <a:cxn ang="0">
                  <a:pos x="12" y="35"/>
                </a:cxn>
                <a:cxn ang="0">
                  <a:pos x="12" y="27"/>
                </a:cxn>
                <a:cxn ang="0">
                  <a:pos x="13" y="20"/>
                </a:cxn>
                <a:cxn ang="0">
                  <a:pos x="12" y="13"/>
                </a:cxn>
                <a:cxn ang="0">
                  <a:pos x="10" y="6"/>
                </a:cxn>
                <a:cxn ang="0">
                  <a:pos x="20" y="0"/>
                </a:cxn>
                <a:cxn ang="0">
                  <a:pos x="30" y="113"/>
                </a:cxn>
              </a:cxnLst>
              <a:rect l="0" t="0" r="r" b="b"/>
              <a:pathLst>
                <a:path w="30" h="127">
                  <a:moveTo>
                    <a:pt x="30" y="113"/>
                  </a:moveTo>
                  <a:lnTo>
                    <a:pt x="26" y="117"/>
                  </a:lnTo>
                  <a:lnTo>
                    <a:pt x="23" y="124"/>
                  </a:lnTo>
                  <a:lnTo>
                    <a:pt x="19" y="127"/>
                  </a:lnTo>
                  <a:lnTo>
                    <a:pt x="10" y="127"/>
                  </a:lnTo>
                  <a:lnTo>
                    <a:pt x="5" y="118"/>
                  </a:lnTo>
                  <a:lnTo>
                    <a:pt x="2" y="112"/>
                  </a:lnTo>
                  <a:lnTo>
                    <a:pt x="0" y="103"/>
                  </a:lnTo>
                  <a:lnTo>
                    <a:pt x="0" y="96"/>
                  </a:lnTo>
                  <a:lnTo>
                    <a:pt x="0" y="88"/>
                  </a:lnTo>
                  <a:lnTo>
                    <a:pt x="1" y="80"/>
                  </a:lnTo>
                  <a:lnTo>
                    <a:pt x="2" y="72"/>
                  </a:lnTo>
                  <a:lnTo>
                    <a:pt x="5" y="66"/>
                  </a:lnTo>
                  <a:lnTo>
                    <a:pt x="6" y="58"/>
                  </a:lnTo>
                  <a:lnTo>
                    <a:pt x="8" y="50"/>
                  </a:lnTo>
                  <a:lnTo>
                    <a:pt x="9" y="42"/>
                  </a:lnTo>
                  <a:lnTo>
                    <a:pt x="12" y="35"/>
                  </a:lnTo>
                  <a:lnTo>
                    <a:pt x="12" y="27"/>
                  </a:lnTo>
                  <a:lnTo>
                    <a:pt x="13" y="20"/>
                  </a:lnTo>
                  <a:lnTo>
                    <a:pt x="12" y="13"/>
                  </a:lnTo>
                  <a:lnTo>
                    <a:pt x="10" y="6"/>
                  </a:lnTo>
                  <a:lnTo>
                    <a:pt x="20" y="0"/>
                  </a:lnTo>
                  <a:lnTo>
                    <a:pt x="30" y="1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26" name="Freeform 50"/>
            <p:cNvSpPr>
              <a:spLocks/>
            </p:cNvSpPr>
            <p:nvPr/>
          </p:nvSpPr>
          <p:spPr bwMode="auto">
            <a:xfrm>
              <a:off x="1471" y="1905"/>
              <a:ext cx="48" cy="48"/>
            </a:xfrm>
            <a:custGeom>
              <a:avLst/>
              <a:gdLst/>
              <a:ahLst/>
              <a:cxnLst>
                <a:cxn ang="0">
                  <a:pos x="96" y="12"/>
                </a:cxn>
                <a:cxn ang="0">
                  <a:pos x="84" y="16"/>
                </a:cxn>
                <a:cxn ang="0">
                  <a:pos x="73" y="18"/>
                </a:cxn>
                <a:cxn ang="0">
                  <a:pos x="67" y="18"/>
                </a:cxn>
                <a:cxn ang="0">
                  <a:pos x="62" y="21"/>
                </a:cxn>
                <a:cxn ang="0">
                  <a:pos x="58" y="25"/>
                </a:cxn>
                <a:cxn ang="0">
                  <a:pos x="54" y="32"/>
                </a:cxn>
                <a:cxn ang="0">
                  <a:pos x="51" y="37"/>
                </a:cxn>
                <a:cxn ang="0">
                  <a:pos x="49" y="44"/>
                </a:cxn>
                <a:cxn ang="0">
                  <a:pos x="49" y="51"/>
                </a:cxn>
                <a:cxn ang="0">
                  <a:pos x="49" y="58"/>
                </a:cxn>
                <a:cxn ang="0">
                  <a:pos x="48" y="65"/>
                </a:cxn>
                <a:cxn ang="0">
                  <a:pos x="48" y="72"/>
                </a:cxn>
                <a:cxn ang="0">
                  <a:pos x="48" y="80"/>
                </a:cxn>
                <a:cxn ang="0">
                  <a:pos x="49" y="88"/>
                </a:cxn>
                <a:cxn ang="0">
                  <a:pos x="48" y="94"/>
                </a:cxn>
                <a:cxn ang="0">
                  <a:pos x="48" y="102"/>
                </a:cxn>
                <a:cxn ang="0">
                  <a:pos x="48" y="109"/>
                </a:cxn>
                <a:cxn ang="0">
                  <a:pos x="48" y="117"/>
                </a:cxn>
                <a:cxn ang="0">
                  <a:pos x="46" y="124"/>
                </a:cxn>
                <a:cxn ang="0">
                  <a:pos x="45" y="130"/>
                </a:cxn>
                <a:cxn ang="0">
                  <a:pos x="42" y="137"/>
                </a:cxn>
                <a:cxn ang="0">
                  <a:pos x="40" y="144"/>
                </a:cxn>
                <a:cxn ang="0">
                  <a:pos x="36" y="136"/>
                </a:cxn>
                <a:cxn ang="0">
                  <a:pos x="34" y="129"/>
                </a:cxn>
                <a:cxn ang="0">
                  <a:pos x="33" y="120"/>
                </a:cxn>
                <a:cxn ang="0">
                  <a:pos x="34" y="111"/>
                </a:cxn>
                <a:cxn ang="0">
                  <a:pos x="34" y="101"/>
                </a:cxn>
                <a:cxn ang="0">
                  <a:pos x="36" y="91"/>
                </a:cxn>
                <a:cxn ang="0">
                  <a:pos x="36" y="81"/>
                </a:cxn>
                <a:cxn ang="0">
                  <a:pos x="38" y="71"/>
                </a:cxn>
                <a:cxn ang="0">
                  <a:pos x="37" y="61"/>
                </a:cxn>
                <a:cxn ang="0">
                  <a:pos x="37" y="52"/>
                </a:cxn>
                <a:cxn ang="0">
                  <a:pos x="34" y="44"/>
                </a:cxn>
                <a:cxn ang="0">
                  <a:pos x="32" y="37"/>
                </a:cxn>
                <a:cxn ang="0">
                  <a:pos x="26" y="30"/>
                </a:cxn>
                <a:cxn ang="0">
                  <a:pos x="19" y="28"/>
                </a:cxn>
                <a:cxn ang="0">
                  <a:pos x="10" y="25"/>
                </a:cxn>
                <a:cxn ang="0">
                  <a:pos x="0" y="26"/>
                </a:cxn>
                <a:cxn ang="0">
                  <a:pos x="5" y="18"/>
                </a:cxn>
                <a:cxn ang="0">
                  <a:pos x="15" y="14"/>
                </a:cxn>
                <a:cxn ang="0">
                  <a:pos x="25" y="10"/>
                </a:cxn>
                <a:cxn ang="0">
                  <a:pos x="37" y="8"/>
                </a:cxn>
                <a:cxn ang="0">
                  <a:pos x="47" y="6"/>
                </a:cxn>
                <a:cxn ang="0">
                  <a:pos x="60" y="5"/>
                </a:cxn>
                <a:cxn ang="0">
                  <a:pos x="70" y="2"/>
                </a:cxn>
                <a:cxn ang="0">
                  <a:pos x="83" y="0"/>
                </a:cxn>
                <a:cxn ang="0">
                  <a:pos x="96" y="12"/>
                </a:cxn>
              </a:cxnLst>
              <a:rect l="0" t="0" r="r" b="b"/>
              <a:pathLst>
                <a:path w="96" h="144">
                  <a:moveTo>
                    <a:pt x="96" y="12"/>
                  </a:moveTo>
                  <a:lnTo>
                    <a:pt x="84" y="16"/>
                  </a:lnTo>
                  <a:lnTo>
                    <a:pt x="73" y="18"/>
                  </a:lnTo>
                  <a:lnTo>
                    <a:pt x="67" y="18"/>
                  </a:lnTo>
                  <a:lnTo>
                    <a:pt x="62" y="21"/>
                  </a:lnTo>
                  <a:lnTo>
                    <a:pt x="58" y="25"/>
                  </a:lnTo>
                  <a:lnTo>
                    <a:pt x="54" y="32"/>
                  </a:lnTo>
                  <a:lnTo>
                    <a:pt x="51" y="37"/>
                  </a:lnTo>
                  <a:lnTo>
                    <a:pt x="49" y="44"/>
                  </a:lnTo>
                  <a:lnTo>
                    <a:pt x="49" y="51"/>
                  </a:lnTo>
                  <a:lnTo>
                    <a:pt x="49" y="58"/>
                  </a:lnTo>
                  <a:lnTo>
                    <a:pt x="48" y="65"/>
                  </a:lnTo>
                  <a:lnTo>
                    <a:pt x="48" y="72"/>
                  </a:lnTo>
                  <a:lnTo>
                    <a:pt x="48" y="80"/>
                  </a:lnTo>
                  <a:lnTo>
                    <a:pt x="49" y="88"/>
                  </a:lnTo>
                  <a:lnTo>
                    <a:pt x="48" y="94"/>
                  </a:lnTo>
                  <a:lnTo>
                    <a:pt x="48" y="102"/>
                  </a:lnTo>
                  <a:lnTo>
                    <a:pt x="48" y="109"/>
                  </a:lnTo>
                  <a:lnTo>
                    <a:pt x="48" y="117"/>
                  </a:lnTo>
                  <a:lnTo>
                    <a:pt x="46" y="124"/>
                  </a:lnTo>
                  <a:lnTo>
                    <a:pt x="45" y="130"/>
                  </a:lnTo>
                  <a:lnTo>
                    <a:pt x="42" y="137"/>
                  </a:lnTo>
                  <a:lnTo>
                    <a:pt x="40" y="144"/>
                  </a:lnTo>
                  <a:lnTo>
                    <a:pt x="36" y="136"/>
                  </a:lnTo>
                  <a:lnTo>
                    <a:pt x="34" y="129"/>
                  </a:lnTo>
                  <a:lnTo>
                    <a:pt x="33" y="120"/>
                  </a:lnTo>
                  <a:lnTo>
                    <a:pt x="34" y="111"/>
                  </a:lnTo>
                  <a:lnTo>
                    <a:pt x="34" y="101"/>
                  </a:lnTo>
                  <a:lnTo>
                    <a:pt x="36" y="91"/>
                  </a:lnTo>
                  <a:lnTo>
                    <a:pt x="36" y="81"/>
                  </a:lnTo>
                  <a:lnTo>
                    <a:pt x="38" y="71"/>
                  </a:lnTo>
                  <a:lnTo>
                    <a:pt x="37" y="61"/>
                  </a:lnTo>
                  <a:lnTo>
                    <a:pt x="37" y="52"/>
                  </a:lnTo>
                  <a:lnTo>
                    <a:pt x="34" y="44"/>
                  </a:lnTo>
                  <a:lnTo>
                    <a:pt x="32" y="37"/>
                  </a:lnTo>
                  <a:lnTo>
                    <a:pt x="26" y="30"/>
                  </a:lnTo>
                  <a:lnTo>
                    <a:pt x="19" y="28"/>
                  </a:lnTo>
                  <a:lnTo>
                    <a:pt x="10" y="25"/>
                  </a:lnTo>
                  <a:lnTo>
                    <a:pt x="0" y="26"/>
                  </a:lnTo>
                  <a:lnTo>
                    <a:pt x="5" y="18"/>
                  </a:lnTo>
                  <a:lnTo>
                    <a:pt x="15" y="14"/>
                  </a:lnTo>
                  <a:lnTo>
                    <a:pt x="25" y="10"/>
                  </a:lnTo>
                  <a:lnTo>
                    <a:pt x="37" y="8"/>
                  </a:lnTo>
                  <a:lnTo>
                    <a:pt x="47" y="6"/>
                  </a:lnTo>
                  <a:lnTo>
                    <a:pt x="60" y="5"/>
                  </a:lnTo>
                  <a:lnTo>
                    <a:pt x="70" y="2"/>
                  </a:lnTo>
                  <a:lnTo>
                    <a:pt x="83" y="0"/>
                  </a:lnTo>
                  <a:lnTo>
                    <a:pt x="96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27" name="Freeform 51"/>
            <p:cNvSpPr>
              <a:spLocks/>
            </p:cNvSpPr>
            <p:nvPr/>
          </p:nvSpPr>
          <p:spPr bwMode="auto">
            <a:xfrm>
              <a:off x="1362" y="1910"/>
              <a:ext cx="52" cy="51"/>
            </a:xfrm>
            <a:custGeom>
              <a:avLst/>
              <a:gdLst/>
              <a:ahLst/>
              <a:cxnLst>
                <a:cxn ang="0">
                  <a:pos x="89" y="59"/>
                </a:cxn>
                <a:cxn ang="0">
                  <a:pos x="86" y="74"/>
                </a:cxn>
                <a:cxn ang="0">
                  <a:pos x="82" y="89"/>
                </a:cxn>
                <a:cxn ang="0">
                  <a:pos x="79" y="104"/>
                </a:cxn>
                <a:cxn ang="0">
                  <a:pos x="74" y="118"/>
                </a:cxn>
                <a:cxn ang="0">
                  <a:pos x="68" y="130"/>
                </a:cxn>
                <a:cxn ang="0">
                  <a:pos x="59" y="140"/>
                </a:cxn>
                <a:cxn ang="0">
                  <a:pos x="47" y="147"/>
                </a:cxn>
                <a:cxn ang="0">
                  <a:pos x="35" y="142"/>
                </a:cxn>
                <a:cxn ang="0">
                  <a:pos x="28" y="126"/>
                </a:cxn>
                <a:cxn ang="0">
                  <a:pos x="21" y="109"/>
                </a:cxn>
                <a:cxn ang="0">
                  <a:pos x="15" y="92"/>
                </a:cxn>
                <a:cxn ang="0">
                  <a:pos x="10" y="74"/>
                </a:cxn>
                <a:cxn ang="0">
                  <a:pos x="7" y="57"/>
                </a:cxn>
                <a:cxn ang="0">
                  <a:pos x="3" y="40"/>
                </a:cxn>
                <a:cxn ang="0">
                  <a:pos x="1" y="26"/>
                </a:cxn>
                <a:cxn ang="0">
                  <a:pos x="6" y="21"/>
                </a:cxn>
                <a:cxn ang="0">
                  <a:pos x="13" y="32"/>
                </a:cxn>
                <a:cxn ang="0">
                  <a:pos x="17" y="47"/>
                </a:cxn>
                <a:cxn ang="0">
                  <a:pos x="23" y="64"/>
                </a:cxn>
                <a:cxn ang="0">
                  <a:pos x="30" y="83"/>
                </a:cxn>
                <a:cxn ang="0">
                  <a:pos x="36" y="99"/>
                </a:cxn>
                <a:cxn ang="0">
                  <a:pos x="43" y="108"/>
                </a:cxn>
                <a:cxn ang="0">
                  <a:pos x="53" y="106"/>
                </a:cxn>
                <a:cxn ang="0">
                  <a:pos x="60" y="92"/>
                </a:cxn>
                <a:cxn ang="0">
                  <a:pos x="66" y="77"/>
                </a:cxn>
                <a:cxn ang="0">
                  <a:pos x="72" y="64"/>
                </a:cxn>
                <a:cxn ang="0">
                  <a:pos x="77" y="49"/>
                </a:cxn>
                <a:cxn ang="0">
                  <a:pos x="82" y="35"/>
                </a:cxn>
                <a:cxn ang="0">
                  <a:pos x="88" y="20"/>
                </a:cxn>
                <a:cxn ang="0">
                  <a:pos x="94" y="7"/>
                </a:cxn>
                <a:cxn ang="0">
                  <a:pos x="102" y="6"/>
                </a:cxn>
                <a:cxn ang="0">
                  <a:pos x="104" y="19"/>
                </a:cxn>
                <a:cxn ang="0">
                  <a:pos x="99" y="34"/>
                </a:cxn>
                <a:cxn ang="0">
                  <a:pos x="94" y="47"/>
                </a:cxn>
              </a:cxnLst>
              <a:rect l="0" t="0" r="r" b="b"/>
              <a:pathLst>
                <a:path w="104" h="151">
                  <a:moveTo>
                    <a:pt x="93" y="54"/>
                  </a:moveTo>
                  <a:lnTo>
                    <a:pt x="89" y="59"/>
                  </a:lnTo>
                  <a:lnTo>
                    <a:pt x="88" y="66"/>
                  </a:lnTo>
                  <a:lnTo>
                    <a:pt x="86" y="74"/>
                  </a:lnTo>
                  <a:lnTo>
                    <a:pt x="84" y="82"/>
                  </a:lnTo>
                  <a:lnTo>
                    <a:pt x="82" y="89"/>
                  </a:lnTo>
                  <a:lnTo>
                    <a:pt x="81" y="97"/>
                  </a:lnTo>
                  <a:lnTo>
                    <a:pt x="79" y="104"/>
                  </a:lnTo>
                  <a:lnTo>
                    <a:pt x="77" y="112"/>
                  </a:lnTo>
                  <a:lnTo>
                    <a:pt x="74" y="118"/>
                  </a:lnTo>
                  <a:lnTo>
                    <a:pt x="72" y="125"/>
                  </a:lnTo>
                  <a:lnTo>
                    <a:pt x="68" y="130"/>
                  </a:lnTo>
                  <a:lnTo>
                    <a:pt x="65" y="137"/>
                  </a:lnTo>
                  <a:lnTo>
                    <a:pt x="59" y="140"/>
                  </a:lnTo>
                  <a:lnTo>
                    <a:pt x="54" y="145"/>
                  </a:lnTo>
                  <a:lnTo>
                    <a:pt x="47" y="147"/>
                  </a:lnTo>
                  <a:lnTo>
                    <a:pt x="40" y="151"/>
                  </a:lnTo>
                  <a:lnTo>
                    <a:pt x="35" y="142"/>
                  </a:lnTo>
                  <a:lnTo>
                    <a:pt x="31" y="134"/>
                  </a:lnTo>
                  <a:lnTo>
                    <a:pt x="28" y="126"/>
                  </a:lnTo>
                  <a:lnTo>
                    <a:pt x="24" y="118"/>
                  </a:lnTo>
                  <a:lnTo>
                    <a:pt x="21" y="109"/>
                  </a:lnTo>
                  <a:lnTo>
                    <a:pt x="17" y="101"/>
                  </a:lnTo>
                  <a:lnTo>
                    <a:pt x="15" y="92"/>
                  </a:lnTo>
                  <a:lnTo>
                    <a:pt x="14" y="84"/>
                  </a:lnTo>
                  <a:lnTo>
                    <a:pt x="10" y="74"/>
                  </a:lnTo>
                  <a:lnTo>
                    <a:pt x="9" y="66"/>
                  </a:lnTo>
                  <a:lnTo>
                    <a:pt x="7" y="57"/>
                  </a:lnTo>
                  <a:lnTo>
                    <a:pt x="6" y="49"/>
                  </a:lnTo>
                  <a:lnTo>
                    <a:pt x="3" y="40"/>
                  </a:lnTo>
                  <a:lnTo>
                    <a:pt x="2" y="32"/>
                  </a:lnTo>
                  <a:lnTo>
                    <a:pt x="1" y="26"/>
                  </a:lnTo>
                  <a:lnTo>
                    <a:pt x="0" y="19"/>
                  </a:lnTo>
                  <a:lnTo>
                    <a:pt x="6" y="21"/>
                  </a:lnTo>
                  <a:lnTo>
                    <a:pt x="10" y="26"/>
                  </a:lnTo>
                  <a:lnTo>
                    <a:pt x="13" y="32"/>
                  </a:lnTo>
                  <a:lnTo>
                    <a:pt x="16" y="40"/>
                  </a:lnTo>
                  <a:lnTo>
                    <a:pt x="17" y="47"/>
                  </a:lnTo>
                  <a:lnTo>
                    <a:pt x="21" y="56"/>
                  </a:lnTo>
                  <a:lnTo>
                    <a:pt x="23" y="64"/>
                  </a:lnTo>
                  <a:lnTo>
                    <a:pt x="27" y="73"/>
                  </a:lnTo>
                  <a:lnTo>
                    <a:pt x="30" y="83"/>
                  </a:lnTo>
                  <a:lnTo>
                    <a:pt x="35" y="94"/>
                  </a:lnTo>
                  <a:lnTo>
                    <a:pt x="36" y="99"/>
                  </a:lnTo>
                  <a:lnTo>
                    <a:pt x="39" y="103"/>
                  </a:lnTo>
                  <a:lnTo>
                    <a:pt x="43" y="108"/>
                  </a:lnTo>
                  <a:lnTo>
                    <a:pt x="50" y="112"/>
                  </a:lnTo>
                  <a:lnTo>
                    <a:pt x="53" y="106"/>
                  </a:lnTo>
                  <a:lnTo>
                    <a:pt x="57" y="99"/>
                  </a:lnTo>
                  <a:lnTo>
                    <a:pt x="60" y="92"/>
                  </a:lnTo>
                  <a:lnTo>
                    <a:pt x="64" y="85"/>
                  </a:lnTo>
                  <a:lnTo>
                    <a:pt x="66" y="77"/>
                  </a:lnTo>
                  <a:lnTo>
                    <a:pt x="69" y="71"/>
                  </a:lnTo>
                  <a:lnTo>
                    <a:pt x="72" y="64"/>
                  </a:lnTo>
                  <a:lnTo>
                    <a:pt x="75" y="57"/>
                  </a:lnTo>
                  <a:lnTo>
                    <a:pt x="77" y="49"/>
                  </a:lnTo>
                  <a:lnTo>
                    <a:pt x="80" y="41"/>
                  </a:lnTo>
                  <a:lnTo>
                    <a:pt x="82" y="35"/>
                  </a:lnTo>
                  <a:lnTo>
                    <a:pt x="86" y="28"/>
                  </a:lnTo>
                  <a:lnTo>
                    <a:pt x="88" y="20"/>
                  </a:lnTo>
                  <a:lnTo>
                    <a:pt x="90" y="13"/>
                  </a:lnTo>
                  <a:lnTo>
                    <a:pt x="94" y="7"/>
                  </a:lnTo>
                  <a:lnTo>
                    <a:pt x="97" y="0"/>
                  </a:lnTo>
                  <a:lnTo>
                    <a:pt x="102" y="6"/>
                  </a:lnTo>
                  <a:lnTo>
                    <a:pt x="104" y="12"/>
                  </a:lnTo>
                  <a:lnTo>
                    <a:pt x="104" y="19"/>
                  </a:lnTo>
                  <a:lnTo>
                    <a:pt x="103" y="27"/>
                  </a:lnTo>
                  <a:lnTo>
                    <a:pt x="99" y="34"/>
                  </a:lnTo>
                  <a:lnTo>
                    <a:pt x="97" y="40"/>
                  </a:lnTo>
                  <a:lnTo>
                    <a:pt x="94" y="47"/>
                  </a:lnTo>
                  <a:lnTo>
                    <a:pt x="93" y="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28" name="Freeform 52"/>
            <p:cNvSpPr>
              <a:spLocks/>
            </p:cNvSpPr>
            <p:nvPr/>
          </p:nvSpPr>
          <p:spPr bwMode="auto">
            <a:xfrm>
              <a:off x="1419" y="1910"/>
              <a:ext cx="49" cy="49"/>
            </a:xfrm>
            <a:custGeom>
              <a:avLst/>
              <a:gdLst/>
              <a:ahLst/>
              <a:cxnLst>
                <a:cxn ang="0">
                  <a:pos x="100" y="52"/>
                </a:cxn>
                <a:cxn ang="0">
                  <a:pos x="99" y="58"/>
                </a:cxn>
                <a:cxn ang="0">
                  <a:pos x="99" y="65"/>
                </a:cxn>
                <a:cxn ang="0">
                  <a:pos x="98" y="72"/>
                </a:cxn>
                <a:cxn ang="0">
                  <a:pos x="96" y="78"/>
                </a:cxn>
                <a:cxn ang="0">
                  <a:pos x="94" y="84"/>
                </a:cxn>
                <a:cxn ang="0">
                  <a:pos x="93" y="91"/>
                </a:cxn>
                <a:cxn ang="0">
                  <a:pos x="91" y="97"/>
                </a:cxn>
                <a:cxn ang="0">
                  <a:pos x="89" y="104"/>
                </a:cxn>
                <a:cxn ang="0">
                  <a:pos x="83" y="115"/>
                </a:cxn>
                <a:cxn ang="0">
                  <a:pos x="76" y="127"/>
                </a:cxn>
                <a:cxn ang="0">
                  <a:pos x="67" y="137"/>
                </a:cxn>
                <a:cxn ang="0">
                  <a:pos x="59" y="147"/>
                </a:cxn>
                <a:cxn ang="0">
                  <a:pos x="50" y="147"/>
                </a:cxn>
                <a:cxn ang="0">
                  <a:pos x="42" y="146"/>
                </a:cxn>
                <a:cxn ang="0">
                  <a:pos x="35" y="142"/>
                </a:cxn>
                <a:cxn ang="0">
                  <a:pos x="28" y="139"/>
                </a:cxn>
                <a:cxn ang="0">
                  <a:pos x="17" y="129"/>
                </a:cxn>
                <a:cxn ang="0">
                  <a:pos x="7" y="120"/>
                </a:cxn>
                <a:cxn ang="0">
                  <a:pos x="3" y="110"/>
                </a:cxn>
                <a:cxn ang="0">
                  <a:pos x="2" y="102"/>
                </a:cxn>
                <a:cxn ang="0">
                  <a:pos x="0" y="93"/>
                </a:cxn>
                <a:cxn ang="0">
                  <a:pos x="0" y="85"/>
                </a:cxn>
                <a:cxn ang="0">
                  <a:pos x="0" y="76"/>
                </a:cxn>
                <a:cxn ang="0">
                  <a:pos x="3" y="68"/>
                </a:cxn>
                <a:cxn ang="0">
                  <a:pos x="5" y="60"/>
                </a:cxn>
                <a:cxn ang="0">
                  <a:pos x="8" y="54"/>
                </a:cxn>
                <a:cxn ang="0">
                  <a:pos x="12" y="46"/>
                </a:cxn>
                <a:cxn ang="0">
                  <a:pos x="15" y="38"/>
                </a:cxn>
                <a:cxn ang="0">
                  <a:pos x="20" y="31"/>
                </a:cxn>
                <a:cxn ang="0">
                  <a:pos x="26" y="24"/>
                </a:cxn>
                <a:cxn ang="0">
                  <a:pos x="36" y="12"/>
                </a:cxn>
                <a:cxn ang="0">
                  <a:pos x="49" y="2"/>
                </a:cxn>
                <a:cxn ang="0">
                  <a:pos x="55" y="0"/>
                </a:cxn>
                <a:cxn ang="0">
                  <a:pos x="61" y="1"/>
                </a:cxn>
                <a:cxn ang="0">
                  <a:pos x="65" y="1"/>
                </a:cxn>
                <a:cxn ang="0">
                  <a:pos x="70" y="3"/>
                </a:cxn>
                <a:cxn ang="0">
                  <a:pos x="77" y="8"/>
                </a:cxn>
                <a:cxn ang="0">
                  <a:pos x="84" y="15"/>
                </a:cxn>
                <a:cxn ang="0">
                  <a:pos x="87" y="23"/>
                </a:cxn>
                <a:cxn ang="0">
                  <a:pos x="92" y="32"/>
                </a:cxn>
                <a:cxn ang="0">
                  <a:pos x="95" y="42"/>
                </a:cxn>
                <a:cxn ang="0">
                  <a:pos x="100" y="52"/>
                </a:cxn>
              </a:cxnLst>
              <a:rect l="0" t="0" r="r" b="b"/>
              <a:pathLst>
                <a:path w="100" h="147">
                  <a:moveTo>
                    <a:pt x="100" y="52"/>
                  </a:moveTo>
                  <a:lnTo>
                    <a:pt x="99" y="58"/>
                  </a:lnTo>
                  <a:lnTo>
                    <a:pt x="99" y="65"/>
                  </a:lnTo>
                  <a:lnTo>
                    <a:pt x="98" y="72"/>
                  </a:lnTo>
                  <a:lnTo>
                    <a:pt x="96" y="78"/>
                  </a:lnTo>
                  <a:lnTo>
                    <a:pt x="94" y="84"/>
                  </a:lnTo>
                  <a:lnTo>
                    <a:pt x="93" y="91"/>
                  </a:lnTo>
                  <a:lnTo>
                    <a:pt x="91" y="97"/>
                  </a:lnTo>
                  <a:lnTo>
                    <a:pt x="89" y="104"/>
                  </a:lnTo>
                  <a:lnTo>
                    <a:pt x="83" y="115"/>
                  </a:lnTo>
                  <a:lnTo>
                    <a:pt x="76" y="127"/>
                  </a:lnTo>
                  <a:lnTo>
                    <a:pt x="67" y="137"/>
                  </a:lnTo>
                  <a:lnTo>
                    <a:pt x="59" y="147"/>
                  </a:lnTo>
                  <a:lnTo>
                    <a:pt x="50" y="147"/>
                  </a:lnTo>
                  <a:lnTo>
                    <a:pt x="42" y="146"/>
                  </a:lnTo>
                  <a:lnTo>
                    <a:pt x="35" y="142"/>
                  </a:lnTo>
                  <a:lnTo>
                    <a:pt x="28" y="139"/>
                  </a:lnTo>
                  <a:lnTo>
                    <a:pt x="17" y="129"/>
                  </a:lnTo>
                  <a:lnTo>
                    <a:pt x="7" y="120"/>
                  </a:lnTo>
                  <a:lnTo>
                    <a:pt x="3" y="110"/>
                  </a:lnTo>
                  <a:lnTo>
                    <a:pt x="2" y="102"/>
                  </a:lnTo>
                  <a:lnTo>
                    <a:pt x="0" y="93"/>
                  </a:lnTo>
                  <a:lnTo>
                    <a:pt x="0" y="85"/>
                  </a:lnTo>
                  <a:lnTo>
                    <a:pt x="0" y="76"/>
                  </a:lnTo>
                  <a:lnTo>
                    <a:pt x="3" y="68"/>
                  </a:lnTo>
                  <a:lnTo>
                    <a:pt x="5" y="60"/>
                  </a:lnTo>
                  <a:lnTo>
                    <a:pt x="8" y="54"/>
                  </a:lnTo>
                  <a:lnTo>
                    <a:pt x="12" y="46"/>
                  </a:lnTo>
                  <a:lnTo>
                    <a:pt x="15" y="38"/>
                  </a:lnTo>
                  <a:lnTo>
                    <a:pt x="20" y="31"/>
                  </a:lnTo>
                  <a:lnTo>
                    <a:pt x="26" y="24"/>
                  </a:lnTo>
                  <a:lnTo>
                    <a:pt x="36" y="12"/>
                  </a:lnTo>
                  <a:lnTo>
                    <a:pt x="49" y="2"/>
                  </a:lnTo>
                  <a:lnTo>
                    <a:pt x="55" y="0"/>
                  </a:lnTo>
                  <a:lnTo>
                    <a:pt x="61" y="1"/>
                  </a:lnTo>
                  <a:lnTo>
                    <a:pt x="65" y="1"/>
                  </a:lnTo>
                  <a:lnTo>
                    <a:pt x="70" y="3"/>
                  </a:lnTo>
                  <a:lnTo>
                    <a:pt x="77" y="8"/>
                  </a:lnTo>
                  <a:lnTo>
                    <a:pt x="84" y="15"/>
                  </a:lnTo>
                  <a:lnTo>
                    <a:pt x="87" y="23"/>
                  </a:lnTo>
                  <a:lnTo>
                    <a:pt x="92" y="32"/>
                  </a:lnTo>
                  <a:lnTo>
                    <a:pt x="95" y="42"/>
                  </a:lnTo>
                  <a:lnTo>
                    <a:pt x="100" y="5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29" name="Freeform 53"/>
            <p:cNvSpPr>
              <a:spLocks/>
            </p:cNvSpPr>
            <p:nvPr/>
          </p:nvSpPr>
          <p:spPr bwMode="auto">
            <a:xfrm>
              <a:off x="1343" y="1911"/>
              <a:ext cx="838" cy="82"/>
            </a:xfrm>
            <a:custGeom>
              <a:avLst/>
              <a:gdLst/>
              <a:ahLst/>
              <a:cxnLst>
                <a:cxn ang="0">
                  <a:pos x="1662" y="19"/>
                </a:cxn>
                <a:cxn ang="0">
                  <a:pos x="1642" y="25"/>
                </a:cxn>
                <a:cxn ang="0">
                  <a:pos x="1621" y="31"/>
                </a:cxn>
                <a:cxn ang="0">
                  <a:pos x="1598" y="33"/>
                </a:cxn>
                <a:cxn ang="0">
                  <a:pos x="1577" y="36"/>
                </a:cxn>
                <a:cxn ang="0">
                  <a:pos x="1539" y="42"/>
                </a:cxn>
                <a:cxn ang="0">
                  <a:pos x="1471" y="52"/>
                </a:cxn>
                <a:cxn ang="0">
                  <a:pos x="1401" y="62"/>
                </a:cxn>
                <a:cxn ang="0">
                  <a:pos x="1333" y="72"/>
                </a:cxn>
                <a:cxn ang="0">
                  <a:pos x="1264" y="82"/>
                </a:cxn>
                <a:cxn ang="0">
                  <a:pos x="1195" y="92"/>
                </a:cxn>
                <a:cxn ang="0">
                  <a:pos x="1125" y="101"/>
                </a:cxn>
                <a:cxn ang="0">
                  <a:pos x="1054" y="112"/>
                </a:cxn>
                <a:cxn ang="0">
                  <a:pos x="984" y="121"/>
                </a:cxn>
                <a:cxn ang="0">
                  <a:pos x="914" y="131"/>
                </a:cxn>
                <a:cxn ang="0">
                  <a:pos x="845" y="141"/>
                </a:cxn>
                <a:cxn ang="0">
                  <a:pos x="773" y="150"/>
                </a:cxn>
                <a:cxn ang="0">
                  <a:pos x="702" y="158"/>
                </a:cxn>
                <a:cxn ang="0">
                  <a:pos x="632" y="168"/>
                </a:cxn>
                <a:cxn ang="0">
                  <a:pos x="560" y="177"/>
                </a:cxn>
                <a:cxn ang="0">
                  <a:pos x="489" y="186"/>
                </a:cxn>
                <a:cxn ang="0">
                  <a:pos x="419" y="195"/>
                </a:cxn>
                <a:cxn ang="0">
                  <a:pos x="347" y="205"/>
                </a:cxn>
                <a:cxn ang="0">
                  <a:pos x="276" y="214"/>
                </a:cxn>
                <a:cxn ang="0">
                  <a:pos x="205" y="224"/>
                </a:cxn>
                <a:cxn ang="0">
                  <a:pos x="133" y="234"/>
                </a:cxn>
                <a:cxn ang="0">
                  <a:pos x="64" y="244"/>
                </a:cxn>
                <a:cxn ang="0">
                  <a:pos x="37" y="244"/>
                </a:cxn>
                <a:cxn ang="0">
                  <a:pos x="13" y="239"/>
                </a:cxn>
                <a:cxn ang="0">
                  <a:pos x="24" y="227"/>
                </a:cxn>
                <a:cxn ang="0">
                  <a:pos x="99" y="215"/>
                </a:cxn>
                <a:cxn ang="0">
                  <a:pos x="174" y="201"/>
                </a:cxn>
                <a:cxn ang="0">
                  <a:pos x="249" y="190"/>
                </a:cxn>
                <a:cxn ang="0">
                  <a:pos x="323" y="179"/>
                </a:cxn>
                <a:cxn ang="0">
                  <a:pos x="399" y="169"/>
                </a:cxn>
                <a:cxn ang="0">
                  <a:pos x="473" y="158"/>
                </a:cxn>
                <a:cxn ang="0">
                  <a:pos x="548" y="148"/>
                </a:cxn>
                <a:cxn ang="0">
                  <a:pos x="624" y="137"/>
                </a:cxn>
                <a:cxn ang="0">
                  <a:pos x="700" y="127"/>
                </a:cxn>
                <a:cxn ang="0">
                  <a:pos x="775" y="117"/>
                </a:cxn>
                <a:cxn ang="0">
                  <a:pos x="849" y="107"/>
                </a:cxn>
                <a:cxn ang="0">
                  <a:pos x="925" y="97"/>
                </a:cxn>
                <a:cxn ang="0">
                  <a:pos x="1001" y="87"/>
                </a:cxn>
                <a:cxn ang="0">
                  <a:pos x="1076" y="77"/>
                </a:cxn>
                <a:cxn ang="0">
                  <a:pos x="1151" y="67"/>
                </a:cxn>
                <a:cxn ang="0">
                  <a:pos x="1227" y="55"/>
                </a:cxn>
                <a:cxn ang="0">
                  <a:pos x="1303" y="45"/>
                </a:cxn>
                <a:cxn ang="0">
                  <a:pos x="1378" y="34"/>
                </a:cxn>
                <a:cxn ang="0">
                  <a:pos x="1453" y="23"/>
                </a:cxn>
                <a:cxn ang="0">
                  <a:pos x="1529" y="13"/>
                </a:cxn>
                <a:cxn ang="0">
                  <a:pos x="1606" y="3"/>
                </a:cxn>
                <a:cxn ang="0">
                  <a:pos x="1635" y="0"/>
                </a:cxn>
                <a:cxn ang="0">
                  <a:pos x="1664" y="3"/>
                </a:cxn>
              </a:cxnLst>
              <a:rect l="0" t="0" r="r" b="b"/>
              <a:pathLst>
                <a:path w="1676" h="245">
                  <a:moveTo>
                    <a:pt x="1676" y="16"/>
                  </a:moveTo>
                  <a:lnTo>
                    <a:pt x="1669" y="17"/>
                  </a:lnTo>
                  <a:lnTo>
                    <a:pt x="1662" y="19"/>
                  </a:lnTo>
                  <a:lnTo>
                    <a:pt x="1655" y="22"/>
                  </a:lnTo>
                  <a:lnTo>
                    <a:pt x="1649" y="24"/>
                  </a:lnTo>
                  <a:lnTo>
                    <a:pt x="1642" y="25"/>
                  </a:lnTo>
                  <a:lnTo>
                    <a:pt x="1635" y="27"/>
                  </a:lnTo>
                  <a:lnTo>
                    <a:pt x="1628" y="28"/>
                  </a:lnTo>
                  <a:lnTo>
                    <a:pt x="1621" y="31"/>
                  </a:lnTo>
                  <a:lnTo>
                    <a:pt x="1613" y="31"/>
                  </a:lnTo>
                  <a:lnTo>
                    <a:pt x="1606" y="32"/>
                  </a:lnTo>
                  <a:lnTo>
                    <a:pt x="1598" y="33"/>
                  </a:lnTo>
                  <a:lnTo>
                    <a:pt x="1591" y="34"/>
                  </a:lnTo>
                  <a:lnTo>
                    <a:pt x="1584" y="35"/>
                  </a:lnTo>
                  <a:lnTo>
                    <a:pt x="1577" y="36"/>
                  </a:lnTo>
                  <a:lnTo>
                    <a:pt x="1570" y="37"/>
                  </a:lnTo>
                  <a:lnTo>
                    <a:pt x="1563" y="38"/>
                  </a:lnTo>
                  <a:lnTo>
                    <a:pt x="1539" y="42"/>
                  </a:lnTo>
                  <a:lnTo>
                    <a:pt x="1517" y="45"/>
                  </a:lnTo>
                  <a:lnTo>
                    <a:pt x="1493" y="49"/>
                  </a:lnTo>
                  <a:lnTo>
                    <a:pt x="1471" y="52"/>
                  </a:lnTo>
                  <a:lnTo>
                    <a:pt x="1448" y="55"/>
                  </a:lnTo>
                  <a:lnTo>
                    <a:pt x="1424" y="59"/>
                  </a:lnTo>
                  <a:lnTo>
                    <a:pt x="1401" y="62"/>
                  </a:lnTo>
                  <a:lnTo>
                    <a:pt x="1379" y="65"/>
                  </a:lnTo>
                  <a:lnTo>
                    <a:pt x="1355" y="69"/>
                  </a:lnTo>
                  <a:lnTo>
                    <a:pt x="1333" y="72"/>
                  </a:lnTo>
                  <a:lnTo>
                    <a:pt x="1309" y="76"/>
                  </a:lnTo>
                  <a:lnTo>
                    <a:pt x="1287" y="79"/>
                  </a:lnTo>
                  <a:lnTo>
                    <a:pt x="1264" y="82"/>
                  </a:lnTo>
                  <a:lnTo>
                    <a:pt x="1240" y="86"/>
                  </a:lnTo>
                  <a:lnTo>
                    <a:pt x="1217" y="89"/>
                  </a:lnTo>
                  <a:lnTo>
                    <a:pt x="1195" y="92"/>
                  </a:lnTo>
                  <a:lnTo>
                    <a:pt x="1171" y="95"/>
                  </a:lnTo>
                  <a:lnTo>
                    <a:pt x="1148" y="98"/>
                  </a:lnTo>
                  <a:lnTo>
                    <a:pt x="1125" y="101"/>
                  </a:lnTo>
                  <a:lnTo>
                    <a:pt x="1102" y="105"/>
                  </a:lnTo>
                  <a:lnTo>
                    <a:pt x="1077" y="108"/>
                  </a:lnTo>
                  <a:lnTo>
                    <a:pt x="1054" y="112"/>
                  </a:lnTo>
                  <a:lnTo>
                    <a:pt x="1031" y="115"/>
                  </a:lnTo>
                  <a:lnTo>
                    <a:pt x="1008" y="118"/>
                  </a:lnTo>
                  <a:lnTo>
                    <a:pt x="984" y="121"/>
                  </a:lnTo>
                  <a:lnTo>
                    <a:pt x="960" y="124"/>
                  </a:lnTo>
                  <a:lnTo>
                    <a:pt x="937" y="127"/>
                  </a:lnTo>
                  <a:lnTo>
                    <a:pt x="914" y="131"/>
                  </a:lnTo>
                  <a:lnTo>
                    <a:pt x="891" y="134"/>
                  </a:lnTo>
                  <a:lnTo>
                    <a:pt x="868" y="137"/>
                  </a:lnTo>
                  <a:lnTo>
                    <a:pt x="845" y="141"/>
                  </a:lnTo>
                  <a:lnTo>
                    <a:pt x="822" y="144"/>
                  </a:lnTo>
                  <a:lnTo>
                    <a:pt x="797" y="146"/>
                  </a:lnTo>
                  <a:lnTo>
                    <a:pt x="773" y="150"/>
                  </a:lnTo>
                  <a:lnTo>
                    <a:pt x="750" y="152"/>
                  </a:lnTo>
                  <a:lnTo>
                    <a:pt x="727" y="155"/>
                  </a:lnTo>
                  <a:lnTo>
                    <a:pt x="702" y="158"/>
                  </a:lnTo>
                  <a:lnTo>
                    <a:pt x="678" y="161"/>
                  </a:lnTo>
                  <a:lnTo>
                    <a:pt x="655" y="164"/>
                  </a:lnTo>
                  <a:lnTo>
                    <a:pt x="632" y="168"/>
                  </a:lnTo>
                  <a:lnTo>
                    <a:pt x="607" y="170"/>
                  </a:lnTo>
                  <a:lnTo>
                    <a:pt x="584" y="173"/>
                  </a:lnTo>
                  <a:lnTo>
                    <a:pt x="560" y="177"/>
                  </a:lnTo>
                  <a:lnTo>
                    <a:pt x="537" y="180"/>
                  </a:lnTo>
                  <a:lnTo>
                    <a:pt x="513" y="182"/>
                  </a:lnTo>
                  <a:lnTo>
                    <a:pt x="489" y="186"/>
                  </a:lnTo>
                  <a:lnTo>
                    <a:pt x="466" y="189"/>
                  </a:lnTo>
                  <a:lnTo>
                    <a:pt x="443" y="192"/>
                  </a:lnTo>
                  <a:lnTo>
                    <a:pt x="419" y="195"/>
                  </a:lnTo>
                  <a:lnTo>
                    <a:pt x="395" y="198"/>
                  </a:lnTo>
                  <a:lnTo>
                    <a:pt x="370" y="201"/>
                  </a:lnTo>
                  <a:lnTo>
                    <a:pt x="347" y="205"/>
                  </a:lnTo>
                  <a:lnTo>
                    <a:pt x="323" y="207"/>
                  </a:lnTo>
                  <a:lnTo>
                    <a:pt x="300" y="210"/>
                  </a:lnTo>
                  <a:lnTo>
                    <a:pt x="276" y="214"/>
                  </a:lnTo>
                  <a:lnTo>
                    <a:pt x="253" y="217"/>
                  </a:lnTo>
                  <a:lnTo>
                    <a:pt x="229" y="221"/>
                  </a:lnTo>
                  <a:lnTo>
                    <a:pt x="205" y="224"/>
                  </a:lnTo>
                  <a:lnTo>
                    <a:pt x="180" y="227"/>
                  </a:lnTo>
                  <a:lnTo>
                    <a:pt x="157" y="231"/>
                  </a:lnTo>
                  <a:lnTo>
                    <a:pt x="133" y="234"/>
                  </a:lnTo>
                  <a:lnTo>
                    <a:pt x="110" y="237"/>
                  </a:lnTo>
                  <a:lnTo>
                    <a:pt x="87" y="241"/>
                  </a:lnTo>
                  <a:lnTo>
                    <a:pt x="64" y="244"/>
                  </a:lnTo>
                  <a:lnTo>
                    <a:pt x="54" y="244"/>
                  </a:lnTo>
                  <a:lnTo>
                    <a:pt x="46" y="245"/>
                  </a:lnTo>
                  <a:lnTo>
                    <a:pt x="37" y="244"/>
                  </a:lnTo>
                  <a:lnTo>
                    <a:pt x="29" y="243"/>
                  </a:lnTo>
                  <a:lnTo>
                    <a:pt x="21" y="241"/>
                  </a:lnTo>
                  <a:lnTo>
                    <a:pt x="13" y="239"/>
                  </a:lnTo>
                  <a:lnTo>
                    <a:pt x="6" y="235"/>
                  </a:lnTo>
                  <a:lnTo>
                    <a:pt x="0" y="232"/>
                  </a:lnTo>
                  <a:lnTo>
                    <a:pt x="24" y="227"/>
                  </a:lnTo>
                  <a:lnTo>
                    <a:pt x="49" y="223"/>
                  </a:lnTo>
                  <a:lnTo>
                    <a:pt x="74" y="218"/>
                  </a:lnTo>
                  <a:lnTo>
                    <a:pt x="99" y="215"/>
                  </a:lnTo>
                  <a:lnTo>
                    <a:pt x="124" y="210"/>
                  </a:lnTo>
                  <a:lnTo>
                    <a:pt x="148" y="206"/>
                  </a:lnTo>
                  <a:lnTo>
                    <a:pt x="174" y="201"/>
                  </a:lnTo>
                  <a:lnTo>
                    <a:pt x="199" y="198"/>
                  </a:lnTo>
                  <a:lnTo>
                    <a:pt x="223" y="194"/>
                  </a:lnTo>
                  <a:lnTo>
                    <a:pt x="249" y="190"/>
                  </a:lnTo>
                  <a:lnTo>
                    <a:pt x="273" y="186"/>
                  </a:lnTo>
                  <a:lnTo>
                    <a:pt x="298" y="182"/>
                  </a:lnTo>
                  <a:lnTo>
                    <a:pt x="323" y="179"/>
                  </a:lnTo>
                  <a:lnTo>
                    <a:pt x="348" y="176"/>
                  </a:lnTo>
                  <a:lnTo>
                    <a:pt x="374" y="172"/>
                  </a:lnTo>
                  <a:lnTo>
                    <a:pt x="399" y="169"/>
                  </a:lnTo>
                  <a:lnTo>
                    <a:pt x="423" y="164"/>
                  </a:lnTo>
                  <a:lnTo>
                    <a:pt x="448" y="161"/>
                  </a:lnTo>
                  <a:lnTo>
                    <a:pt x="473" y="158"/>
                  </a:lnTo>
                  <a:lnTo>
                    <a:pt x="499" y="154"/>
                  </a:lnTo>
                  <a:lnTo>
                    <a:pt x="523" y="151"/>
                  </a:lnTo>
                  <a:lnTo>
                    <a:pt x="548" y="148"/>
                  </a:lnTo>
                  <a:lnTo>
                    <a:pt x="574" y="144"/>
                  </a:lnTo>
                  <a:lnTo>
                    <a:pt x="599" y="141"/>
                  </a:lnTo>
                  <a:lnTo>
                    <a:pt x="624" y="137"/>
                  </a:lnTo>
                  <a:lnTo>
                    <a:pt x="649" y="134"/>
                  </a:lnTo>
                  <a:lnTo>
                    <a:pt x="675" y="131"/>
                  </a:lnTo>
                  <a:lnTo>
                    <a:pt x="700" y="127"/>
                  </a:lnTo>
                  <a:lnTo>
                    <a:pt x="724" y="124"/>
                  </a:lnTo>
                  <a:lnTo>
                    <a:pt x="750" y="121"/>
                  </a:lnTo>
                  <a:lnTo>
                    <a:pt x="775" y="117"/>
                  </a:lnTo>
                  <a:lnTo>
                    <a:pt x="801" y="114"/>
                  </a:lnTo>
                  <a:lnTo>
                    <a:pt x="825" y="110"/>
                  </a:lnTo>
                  <a:lnTo>
                    <a:pt x="849" y="107"/>
                  </a:lnTo>
                  <a:lnTo>
                    <a:pt x="875" y="104"/>
                  </a:lnTo>
                  <a:lnTo>
                    <a:pt x="900" y="100"/>
                  </a:lnTo>
                  <a:lnTo>
                    <a:pt x="925" y="97"/>
                  </a:lnTo>
                  <a:lnTo>
                    <a:pt x="950" y="94"/>
                  </a:lnTo>
                  <a:lnTo>
                    <a:pt x="975" y="90"/>
                  </a:lnTo>
                  <a:lnTo>
                    <a:pt x="1001" y="87"/>
                  </a:lnTo>
                  <a:lnTo>
                    <a:pt x="1025" y="83"/>
                  </a:lnTo>
                  <a:lnTo>
                    <a:pt x="1051" y="80"/>
                  </a:lnTo>
                  <a:lnTo>
                    <a:pt x="1076" y="77"/>
                  </a:lnTo>
                  <a:lnTo>
                    <a:pt x="1102" y="73"/>
                  </a:lnTo>
                  <a:lnTo>
                    <a:pt x="1126" y="70"/>
                  </a:lnTo>
                  <a:lnTo>
                    <a:pt x="1151" y="67"/>
                  </a:lnTo>
                  <a:lnTo>
                    <a:pt x="1177" y="63"/>
                  </a:lnTo>
                  <a:lnTo>
                    <a:pt x="1202" y="60"/>
                  </a:lnTo>
                  <a:lnTo>
                    <a:pt x="1227" y="55"/>
                  </a:lnTo>
                  <a:lnTo>
                    <a:pt x="1252" y="52"/>
                  </a:lnTo>
                  <a:lnTo>
                    <a:pt x="1277" y="49"/>
                  </a:lnTo>
                  <a:lnTo>
                    <a:pt x="1303" y="45"/>
                  </a:lnTo>
                  <a:lnTo>
                    <a:pt x="1327" y="41"/>
                  </a:lnTo>
                  <a:lnTo>
                    <a:pt x="1353" y="37"/>
                  </a:lnTo>
                  <a:lnTo>
                    <a:pt x="1378" y="34"/>
                  </a:lnTo>
                  <a:lnTo>
                    <a:pt x="1404" y="31"/>
                  </a:lnTo>
                  <a:lnTo>
                    <a:pt x="1428" y="26"/>
                  </a:lnTo>
                  <a:lnTo>
                    <a:pt x="1453" y="23"/>
                  </a:lnTo>
                  <a:lnTo>
                    <a:pt x="1479" y="19"/>
                  </a:lnTo>
                  <a:lnTo>
                    <a:pt x="1504" y="16"/>
                  </a:lnTo>
                  <a:lnTo>
                    <a:pt x="1529" y="13"/>
                  </a:lnTo>
                  <a:lnTo>
                    <a:pt x="1554" y="9"/>
                  </a:lnTo>
                  <a:lnTo>
                    <a:pt x="1579" y="6"/>
                  </a:lnTo>
                  <a:lnTo>
                    <a:pt x="1606" y="3"/>
                  </a:lnTo>
                  <a:lnTo>
                    <a:pt x="1614" y="1"/>
                  </a:lnTo>
                  <a:lnTo>
                    <a:pt x="1625" y="1"/>
                  </a:lnTo>
                  <a:lnTo>
                    <a:pt x="1635" y="0"/>
                  </a:lnTo>
                  <a:lnTo>
                    <a:pt x="1645" y="0"/>
                  </a:lnTo>
                  <a:lnTo>
                    <a:pt x="1655" y="0"/>
                  </a:lnTo>
                  <a:lnTo>
                    <a:pt x="1664" y="3"/>
                  </a:lnTo>
                  <a:lnTo>
                    <a:pt x="1670" y="7"/>
                  </a:lnTo>
                  <a:lnTo>
                    <a:pt x="1676" y="16"/>
                  </a:lnTo>
                  <a:close/>
                </a:path>
              </a:pathLst>
            </a:custGeom>
            <a:solidFill>
              <a:srgbClr val="BFB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30" name="Freeform 54"/>
            <p:cNvSpPr>
              <a:spLocks/>
            </p:cNvSpPr>
            <p:nvPr/>
          </p:nvSpPr>
          <p:spPr bwMode="auto">
            <a:xfrm>
              <a:off x="2683" y="1912"/>
              <a:ext cx="7" cy="8"/>
            </a:xfrm>
            <a:custGeom>
              <a:avLst/>
              <a:gdLst/>
              <a:ahLst/>
              <a:cxnLst>
                <a:cxn ang="0">
                  <a:pos x="14" y="16"/>
                </a:cxn>
                <a:cxn ang="0">
                  <a:pos x="8" y="22"/>
                </a:cxn>
                <a:cxn ang="0">
                  <a:pos x="0" y="15"/>
                </a:cxn>
                <a:cxn ang="0">
                  <a:pos x="1" y="11"/>
                </a:cxn>
                <a:cxn ang="0">
                  <a:pos x="3" y="5"/>
                </a:cxn>
                <a:cxn ang="0">
                  <a:pos x="8" y="0"/>
                </a:cxn>
                <a:cxn ang="0">
                  <a:pos x="13" y="6"/>
                </a:cxn>
                <a:cxn ang="0">
                  <a:pos x="14" y="16"/>
                </a:cxn>
              </a:cxnLst>
              <a:rect l="0" t="0" r="r" b="b"/>
              <a:pathLst>
                <a:path w="14" h="22">
                  <a:moveTo>
                    <a:pt x="14" y="16"/>
                  </a:moveTo>
                  <a:lnTo>
                    <a:pt x="8" y="22"/>
                  </a:lnTo>
                  <a:lnTo>
                    <a:pt x="0" y="15"/>
                  </a:lnTo>
                  <a:lnTo>
                    <a:pt x="1" y="11"/>
                  </a:lnTo>
                  <a:lnTo>
                    <a:pt x="3" y="5"/>
                  </a:lnTo>
                  <a:lnTo>
                    <a:pt x="8" y="0"/>
                  </a:lnTo>
                  <a:lnTo>
                    <a:pt x="13" y="6"/>
                  </a:lnTo>
                  <a:lnTo>
                    <a:pt x="14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31" name="Freeform 55"/>
            <p:cNvSpPr>
              <a:spLocks/>
            </p:cNvSpPr>
            <p:nvPr/>
          </p:nvSpPr>
          <p:spPr bwMode="auto">
            <a:xfrm>
              <a:off x="1430" y="1918"/>
              <a:ext cx="30" cy="32"/>
            </a:xfrm>
            <a:custGeom>
              <a:avLst/>
              <a:gdLst/>
              <a:ahLst/>
              <a:cxnLst>
                <a:cxn ang="0">
                  <a:pos x="59" y="28"/>
                </a:cxn>
                <a:cxn ang="0">
                  <a:pos x="56" y="36"/>
                </a:cxn>
                <a:cxn ang="0">
                  <a:pos x="54" y="45"/>
                </a:cxn>
                <a:cxn ang="0">
                  <a:pos x="50" y="54"/>
                </a:cxn>
                <a:cxn ang="0">
                  <a:pos x="48" y="63"/>
                </a:cxn>
                <a:cxn ang="0">
                  <a:pos x="43" y="71"/>
                </a:cxn>
                <a:cxn ang="0">
                  <a:pos x="40" y="79"/>
                </a:cxn>
                <a:cxn ang="0">
                  <a:pos x="34" y="87"/>
                </a:cxn>
                <a:cxn ang="0">
                  <a:pos x="30" y="96"/>
                </a:cxn>
                <a:cxn ang="0">
                  <a:pos x="19" y="96"/>
                </a:cxn>
                <a:cxn ang="0">
                  <a:pos x="12" y="91"/>
                </a:cxn>
                <a:cxn ang="0">
                  <a:pos x="5" y="84"/>
                </a:cxn>
                <a:cxn ang="0">
                  <a:pos x="2" y="77"/>
                </a:cxn>
                <a:cxn ang="0">
                  <a:pos x="0" y="64"/>
                </a:cxn>
                <a:cxn ang="0">
                  <a:pos x="1" y="53"/>
                </a:cxn>
                <a:cxn ang="0">
                  <a:pos x="2" y="42"/>
                </a:cxn>
                <a:cxn ang="0">
                  <a:pos x="6" y="33"/>
                </a:cxn>
                <a:cxn ang="0">
                  <a:pos x="11" y="23"/>
                </a:cxn>
                <a:cxn ang="0">
                  <a:pos x="19" y="14"/>
                </a:cxn>
                <a:cxn ang="0">
                  <a:pos x="26" y="6"/>
                </a:cxn>
                <a:cxn ang="0">
                  <a:pos x="35" y="0"/>
                </a:cxn>
                <a:cxn ang="0">
                  <a:pos x="42" y="4"/>
                </a:cxn>
                <a:cxn ang="0">
                  <a:pos x="49" y="10"/>
                </a:cxn>
                <a:cxn ang="0">
                  <a:pos x="54" y="19"/>
                </a:cxn>
                <a:cxn ang="0">
                  <a:pos x="59" y="28"/>
                </a:cxn>
              </a:cxnLst>
              <a:rect l="0" t="0" r="r" b="b"/>
              <a:pathLst>
                <a:path w="59" h="96">
                  <a:moveTo>
                    <a:pt x="59" y="28"/>
                  </a:moveTo>
                  <a:lnTo>
                    <a:pt x="56" y="36"/>
                  </a:lnTo>
                  <a:lnTo>
                    <a:pt x="54" y="45"/>
                  </a:lnTo>
                  <a:lnTo>
                    <a:pt x="50" y="54"/>
                  </a:lnTo>
                  <a:lnTo>
                    <a:pt x="48" y="63"/>
                  </a:lnTo>
                  <a:lnTo>
                    <a:pt x="43" y="71"/>
                  </a:lnTo>
                  <a:lnTo>
                    <a:pt x="40" y="79"/>
                  </a:lnTo>
                  <a:lnTo>
                    <a:pt x="34" y="87"/>
                  </a:lnTo>
                  <a:lnTo>
                    <a:pt x="30" y="96"/>
                  </a:lnTo>
                  <a:lnTo>
                    <a:pt x="19" y="96"/>
                  </a:lnTo>
                  <a:lnTo>
                    <a:pt x="12" y="91"/>
                  </a:lnTo>
                  <a:lnTo>
                    <a:pt x="5" y="84"/>
                  </a:lnTo>
                  <a:lnTo>
                    <a:pt x="2" y="77"/>
                  </a:lnTo>
                  <a:lnTo>
                    <a:pt x="0" y="64"/>
                  </a:lnTo>
                  <a:lnTo>
                    <a:pt x="1" y="53"/>
                  </a:lnTo>
                  <a:lnTo>
                    <a:pt x="2" y="42"/>
                  </a:lnTo>
                  <a:lnTo>
                    <a:pt x="6" y="33"/>
                  </a:lnTo>
                  <a:lnTo>
                    <a:pt x="11" y="23"/>
                  </a:lnTo>
                  <a:lnTo>
                    <a:pt x="19" y="14"/>
                  </a:lnTo>
                  <a:lnTo>
                    <a:pt x="26" y="6"/>
                  </a:lnTo>
                  <a:lnTo>
                    <a:pt x="35" y="0"/>
                  </a:lnTo>
                  <a:lnTo>
                    <a:pt x="42" y="4"/>
                  </a:lnTo>
                  <a:lnTo>
                    <a:pt x="49" y="10"/>
                  </a:lnTo>
                  <a:lnTo>
                    <a:pt x="54" y="19"/>
                  </a:lnTo>
                  <a:lnTo>
                    <a:pt x="59" y="28"/>
                  </a:lnTo>
                  <a:close/>
                </a:path>
              </a:pathLst>
            </a:custGeom>
            <a:solidFill>
              <a:srgbClr val="BFB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32" name="Freeform 56"/>
            <p:cNvSpPr>
              <a:spLocks/>
            </p:cNvSpPr>
            <p:nvPr/>
          </p:nvSpPr>
          <p:spPr bwMode="auto">
            <a:xfrm>
              <a:off x="2783" y="1933"/>
              <a:ext cx="7" cy="6"/>
            </a:xfrm>
            <a:custGeom>
              <a:avLst/>
              <a:gdLst/>
              <a:ahLst/>
              <a:cxnLst>
                <a:cxn ang="0">
                  <a:pos x="14" y="6"/>
                </a:cxn>
                <a:cxn ang="0">
                  <a:pos x="13" y="13"/>
                </a:cxn>
                <a:cxn ang="0">
                  <a:pos x="8" y="19"/>
                </a:cxn>
                <a:cxn ang="0">
                  <a:pos x="0" y="19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14" y="6"/>
                </a:cxn>
              </a:cxnLst>
              <a:rect l="0" t="0" r="r" b="b"/>
              <a:pathLst>
                <a:path w="14" h="19">
                  <a:moveTo>
                    <a:pt x="14" y="6"/>
                  </a:moveTo>
                  <a:lnTo>
                    <a:pt x="13" y="13"/>
                  </a:lnTo>
                  <a:lnTo>
                    <a:pt x="8" y="19"/>
                  </a:lnTo>
                  <a:lnTo>
                    <a:pt x="0" y="19"/>
                  </a:lnTo>
                  <a:lnTo>
                    <a:pt x="0" y="0"/>
                  </a:lnTo>
                  <a:lnTo>
                    <a:pt x="7" y="0"/>
                  </a:lnTo>
                  <a:lnTo>
                    <a:pt x="1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33" name="Freeform 57"/>
            <p:cNvSpPr>
              <a:spLocks/>
            </p:cNvSpPr>
            <p:nvPr/>
          </p:nvSpPr>
          <p:spPr bwMode="auto">
            <a:xfrm>
              <a:off x="2146" y="1954"/>
              <a:ext cx="17" cy="50"/>
            </a:xfrm>
            <a:custGeom>
              <a:avLst/>
              <a:gdLst/>
              <a:ahLst/>
              <a:cxnLst>
                <a:cxn ang="0">
                  <a:pos x="15" y="149"/>
                </a:cxn>
                <a:cxn ang="0">
                  <a:pos x="1" y="149"/>
                </a:cxn>
                <a:cxn ang="0">
                  <a:pos x="0" y="138"/>
                </a:cxn>
                <a:cxn ang="0">
                  <a:pos x="0" y="127"/>
                </a:cxn>
                <a:cxn ang="0">
                  <a:pos x="0" y="117"/>
                </a:cxn>
                <a:cxn ang="0">
                  <a:pos x="0" y="107"/>
                </a:cxn>
                <a:cxn ang="0">
                  <a:pos x="0" y="97"/>
                </a:cxn>
                <a:cxn ang="0">
                  <a:pos x="0" y="87"/>
                </a:cxn>
                <a:cxn ang="0">
                  <a:pos x="0" y="77"/>
                </a:cxn>
                <a:cxn ang="0">
                  <a:pos x="2" y="68"/>
                </a:cxn>
                <a:cxn ang="0">
                  <a:pos x="2" y="58"/>
                </a:cxn>
                <a:cxn ang="0">
                  <a:pos x="5" y="48"/>
                </a:cxn>
                <a:cxn ang="0">
                  <a:pos x="7" y="39"/>
                </a:cxn>
                <a:cxn ang="0">
                  <a:pos x="10" y="31"/>
                </a:cxn>
                <a:cxn ang="0">
                  <a:pos x="14" y="22"/>
                </a:cxn>
                <a:cxn ang="0">
                  <a:pos x="20" y="14"/>
                </a:cxn>
                <a:cxn ang="0">
                  <a:pos x="25" y="7"/>
                </a:cxn>
                <a:cxn ang="0">
                  <a:pos x="33" y="0"/>
                </a:cxn>
                <a:cxn ang="0">
                  <a:pos x="30" y="7"/>
                </a:cxn>
                <a:cxn ang="0">
                  <a:pos x="27" y="16"/>
                </a:cxn>
                <a:cxn ang="0">
                  <a:pos x="24" y="24"/>
                </a:cxn>
                <a:cxn ang="0">
                  <a:pos x="22" y="34"/>
                </a:cxn>
                <a:cxn ang="0">
                  <a:pos x="20" y="42"/>
                </a:cxn>
                <a:cxn ang="0">
                  <a:pos x="18" y="51"/>
                </a:cxn>
                <a:cxn ang="0">
                  <a:pos x="17" y="61"/>
                </a:cxn>
                <a:cxn ang="0">
                  <a:pos x="17" y="71"/>
                </a:cxn>
                <a:cxn ang="0">
                  <a:pos x="16" y="80"/>
                </a:cxn>
                <a:cxn ang="0">
                  <a:pos x="15" y="90"/>
                </a:cxn>
                <a:cxn ang="0">
                  <a:pos x="15" y="99"/>
                </a:cxn>
                <a:cxn ang="0">
                  <a:pos x="15" y="109"/>
                </a:cxn>
                <a:cxn ang="0">
                  <a:pos x="15" y="118"/>
                </a:cxn>
                <a:cxn ang="0">
                  <a:pos x="15" y="129"/>
                </a:cxn>
                <a:cxn ang="0">
                  <a:pos x="15" y="139"/>
                </a:cxn>
                <a:cxn ang="0">
                  <a:pos x="15" y="149"/>
                </a:cxn>
              </a:cxnLst>
              <a:rect l="0" t="0" r="r" b="b"/>
              <a:pathLst>
                <a:path w="33" h="149">
                  <a:moveTo>
                    <a:pt x="15" y="149"/>
                  </a:moveTo>
                  <a:lnTo>
                    <a:pt x="1" y="149"/>
                  </a:lnTo>
                  <a:lnTo>
                    <a:pt x="0" y="138"/>
                  </a:lnTo>
                  <a:lnTo>
                    <a:pt x="0" y="127"/>
                  </a:lnTo>
                  <a:lnTo>
                    <a:pt x="0" y="117"/>
                  </a:lnTo>
                  <a:lnTo>
                    <a:pt x="0" y="107"/>
                  </a:lnTo>
                  <a:lnTo>
                    <a:pt x="0" y="97"/>
                  </a:lnTo>
                  <a:lnTo>
                    <a:pt x="0" y="87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2" y="58"/>
                  </a:lnTo>
                  <a:lnTo>
                    <a:pt x="5" y="48"/>
                  </a:lnTo>
                  <a:lnTo>
                    <a:pt x="7" y="39"/>
                  </a:lnTo>
                  <a:lnTo>
                    <a:pt x="10" y="31"/>
                  </a:lnTo>
                  <a:lnTo>
                    <a:pt x="14" y="22"/>
                  </a:lnTo>
                  <a:lnTo>
                    <a:pt x="20" y="14"/>
                  </a:lnTo>
                  <a:lnTo>
                    <a:pt x="25" y="7"/>
                  </a:lnTo>
                  <a:lnTo>
                    <a:pt x="33" y="0"/>
                  </a:lnTo>
                  <a:lnTo>
                    <a:pt x="30" y="7"/>
                  </a:lnTo>
                  <a:lnTo>
                    <a:pt x="27" y="16"/>
                  </a:lnTo>
                  <a:lnTo>
                    <a:pt x="24" y="24"/>
                  </a:lnTo>
                  <a:lnTo>
                    <a:pt x="22" y="34"/>
                  </a:lnTo>
                  <a:lnTo>
                    <a:pt x="20" y="42"/>
                  </a:lnTo>
                  <a:lnTo>
                    <a:pt x="18" y="51"/>
                  </a:lnTo>
                  <a:lnTo>
                    <a:pt x="17" y="61"/>
                  </a:lnTo>
                  <a:lnTo>
                    <a:pt x="17" y="71"/>
                  </a:lnTo>
                  <a:lnTo>
                    <a:pt x="16" y="80"/>
                  </a:lnTo>
                  <a:lnTo>
                    <a:pt x="15" y="90"/>
                  </a:lnTo>
                  <a:lnTo>
                    <a:pt x="15" y="99"/>
                  </a:lnTo>
                  <a:lnTo>
                    <a:pt x="15" y="109"/>
                  </a:lnTo>
                  <a:lnTo>
                    <a:pt x="15" y="118"/>
                  </a:lnTo>
                  <a:lnTo>
                    <a:pt x="15" y="129"/>
                  </a:lnTo>
                  <a:lnTo>
                    <a:pt x="15" y="139"/>
                  </a:lnTo>
                  <a:lnTo>
                    <a:pt x="15" y="14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34" name="Freeform 58"/>
            <p:cNvSpPr>
              <a:spLocks/>
            </p:cNvSpPr>
            <p:nvPr/>
          </p:nvSpPr>
          <p:spPr bwMode="auto">
            <a:xfrm>
              <a:off x="2262" y="1954"/>
              <a:ext cx="10" cy="9"/>
            </a:xfrm>
            <a:custGeom>
              <a:avLst/>
              <a:gdLst/>
              <a:ahLst/>
              <a:cxnLst>
                <a:cxn ang="0">
                  <a:pos x="19" y="23"/>
                </a:cxn>
                <a:cxn ang="0">
                  <a:pos x="15" y="26"/>
                </a:cxn>
                <a:cxn ang="0">
                  <a:pos x="10" y="26"/>
                </a:cxn>
                <a:cxn ang="0">
                  <a:pos x="3" y="21"/>
                </a:cxn>
                <a:cxn ang="0">
                  <a:pos x="0" y="15"/>
                </a:cxn>
                <a:cxn ang="0">
                  <a:pos x="0" y="6"/>
                </a:cxn>
                <a:cxn ang="0">
                  <a:pos x="4" y="0"/>
                </a:cxn>
                <a:cxn ang="0">
                  <a:pos x="11" y="3"/>
                </a:cxn>
                <a:cxn ang="0">
                  <a:pos x="17" y="7"/>
                </a:cxn>
                <a:cxn ang="0">
                  <a:pos x="19" y="13"/>
                </a:cxn>
                <a:cxn ang="0">
                  <a:pos x="19" y="23"/>
                </a:cxn>
              </a:cxnLst>
              <a:rect l="0" t="0" r="r" b="b"/>
              <a:pathLst>
                <a:path w="19" h="26">
                  <a:moveTo>
                    <a:pt x="19" y="23"/>
                  </a:moveTo>
                  <a:lnTo>
                    <a:pt x="15" y="26"/>
                  </a:lnTo>
                  <a:lnTo>
                    <a:pt x="10" y="26"/>
                  </a:lnTo>
                  <a:lnTo>
                    <a:pt x="3" y="21"/>
                  </a:lnTo>
                  <a:lnTo>
                    <a:pt x="0" y="15"/>
                  </a:lnTo>
                  <a:lnTo>
                    <a:pt x="0" y="6"/>
                  </a:lnTo>
                  <a:lnTo>
                    <a:pt x="4" y="0"/>
                  </a:lnTo>
                  <a:lnTo>
                    <a:pt x="11" y="3"/>
                  </a:lnTo>
                  <a:lnTo>
                    <a:pt x="17" y="7"/>
                  </a:lnTo>
                  <a:lnTo>
                    <a:pt x="19" y="13"/>
                  </a:lnTo>
                  <a:lnTo>
                    <a:pt x="19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35" name="Freeform 59"/>
            <p:cNvSpPr>
              <a:spLocks/>
            </p:cNvSpPr>
            <p:nvPr/>
          </p:nvSpPr>
          <p:spPr bwMode="auto">
            <a:xfrm>
              <a:off x="2093" y="1959"/>
              <a:ext cx="25" cy="58"/>
            </a:xfrm>
            <a:custGeom>
              <a:avLst/>
              <a:gdLst/>
              <a:ahLst/>
              <a:cxnLst>
                <a:cxn ang="0">
                  <a:pos x="28" y="144"/>
                </a:cxn>
                <a:cxn ang="0">
                  <a:pos x="31" y="152"/>
                </a:cxn>
                <a:cxn ang="0">
                  <a:pos x="36" y="160"/>
                </a:cxn>
                <a:cxn ang="0">
                  <a:pos x="41" y="166"/>
                </a:cxn>
                <a:cxn ang="0">
                  <a:pos x="42" y="176"/>
                </a:cxn>
                <a:cxn ang="0">
                  <a:pos x="33" y="175"/>
                </a:cxn>
                <a:cxn ang="0">
                  <a:pos x="26" y="173"/>
                </a:cxn>
                <a:cxn ang="0">
                  <a:pos x="20" y="169"/>
                </a:cxn>
                <a:cxn ang="0">
                  <a:pos x="17" y="163"/>
                </a:cxn>
                <a:cxn ang="0">
                  <a:pos x="13" y="156"/>
                </a:cxn>
                <a:cxn ang="0">
                  <a:pos x="10" y="151"/>
                </a:cxn>
                <a:cxn ang="0">
                  <a:pos x="5" y="144"/>
                </a:cxn>
                <a:cxn ang="0">
                  <a:pos x="2" y="140"/>
                </a:cxn>
                <a:cxn ang="0">
                  <a:pos x="2" y="131"/>
                </a:cxn>
                <a:cxn ang="0">
                  <a:pos x="2" y="124"/>
                </a:cxn>
                <a:cxn ang="0">
                  <a:pos x="2" y="115"/>
                </a:cxn>
                <a:cxn ang="0">
                  <a:pos x="2" y="107"/>
                </a:cxn>
                <a:cxn ang="0">
                  <a:pos x="0" y="98"/>
                </a:cxn>
                <a:cxn ang="0">
                  <a:pos x="0" y="90"/>
                </a:cxn>
                <a:cxn ang="0">
                  <a:pos x="0" y="81"/>
                </a:cxn>
                <a:cxn ang="0">
                  <a:pos x="2" y="73"/>
                </a:cxn>
                <a:cxn ang="0">
                  <a:pos x="2" y="64"/>
                </a:cxn>
                <a:cxn ang="0">
                  <a:pos x="3" y="56"/>
                </a:cxn>
                <a:cxn ang="0">
                  <a:pos x="5" y="48"/>
                </a:cxn>
                <a:cxn ang="0">
                  <a:pos x="9" y="41"/>
                </a:cxn>
                <a:cxn ang="0">
                  <a:pos x="11" y="34"/>
                </a:cxn>
                <a:cxn ang="0">
                  <a:pos x="16" y="26"/>
                </a:cxn>
                <a:cxn ang="0">
                  <a:pos x="21" y="19"/>
                </a:cxn>
                <a:cxn ang="0">
                  <a:pos x="28" y="12"/>
                </a:cxn>
                <a:cxn ang="0">
                  <a:pos x="51" y="0"/>
                </a:cxn>
                <a:cxn ang="0">
                  <a:pos x="47" y="7"/>
                </a:cxn>
                <a:cxn ang="0">
                  <a:pos x="43" y="16"/>
                </a:cxn>
                <a:cxn ang="0">
                  <a:pos x="40" y="24"/>
                </a:cxn>
                <a:cxn ang="0">
                  <a:pos x="36" y="32"/>
                </a:cxn>
                <a:cxn ang="0">
                  <a:pos x="33" y="40"/>
                </a:cxn>
                <a:cxn ang="0">
                  <a:pos x="31" y="49"/>
                </a:cxn>
                <a:cxn ang="0">
                  <a:pos x="28" y="58"/>
                </a:cxn>
                <a:cxn ang="0">
                  <a:pos x="27" y="68"/>
                </a:cxn>
                <a:cxn ang="0">
                  <a:pos x="25" y="77"/>
                </a:cxn>
                <a:cxn ang="0">
                  <a:pos x="24" y="86"/>
                </a:cxn>
                <a:cxn ang="0">
                  <a:pos x="24" y="95"/>
                </a:cxn>
                <a:cxn ang="0">
                  <a:pos x="24" y="106"/>
                </a:cxn>
                <a:cxn ang="0">
                  <a:pos x="24" y="115"/>
                </a:cxn>
                <a:cxn ang="0">
                  <a:pos x="24" y="124"/>
                </a:cxn>
                <a:cxn ang="0">
                  <a:pos x="25" y="134"/>
                </a:cxn>
                <a:cxn ang="0">
                  <a:pos x="28" y="144"/>
                </a:cxn>
              </a:cxnLst>
              <a:rect l="0" t="0" r="r" b="b"/>
              <a:pathLst>
                <a:path w="51" h="176">
                  <a:moveTo>
                    <a:pt x="28" y="144"/>
                  </a:moveTo>
                  <a:lnTo>
                    <a:pt x="31" y="152"/>
                  </a:lnTo>
                  <a:lnTo>
                    <a:pt x="36" y="160"/>
                  </a:lnTo>
                  <a:lnTo>
                    <a:pt x="41" y="166"/>
                  </a:lnTo>
                  <a:lnTo>
                    <a:pt x="42" y="176"/>
                  </a:lnTo>
                  <a:lnTo>
                    <a:pt x="33" y="175"/>
                  </a:lnTo>
                  <a:lnTo>
                    <a:pt x="26" y="173"/>
                  </a:lnTo>
                  <a:lnTo>
                    <a:pt x="20" y="169"/>
                  </a:lnTo>
                  <a:lnTo>
                    <a:pt x="17" y="163"/>
                  </a:lnTo>
                  <a:lnTo>
                    <a:pt x="13" y="156"/>
                  </a:lnTo>
                  <a:lnTo>
                    <a:pt x="10" y="151"/>
                  </a:lnTo>
                  <a:lnTo>
                    <a:pt x="5" y="144"/>
                  </a:lnTo>
                  <a:lnTo>
                    <a:pt x="2" y="140"/>
                  </a:lnTo>
                  <a:lnTo>
                    <a:pt x="2" y="131"/>
                  </a:lnTo>
                  <a:lnTo>
                    <a:pt x="2" y="124"/>
                  </a:lnTo>
                  <a:lnTo>
                    <a:pt x="2" y="115"/>
                  </a:lnTo>
                  <a:lnTo>
                    <a:pt x="2" y="107"/>
                  </a:lnTo>
                  <a:lnTo>
                    <a:pt x="0" y="98"/>
                  </a:lnTo>
                  <a:lnTo>
                    <a:pt x="0" y="90"/>
                  </a:lnTo>
                  <a:lnTo>
                    <a:pt x="0" y="81"/>
                  </a:lnTo>
                  <a:lnTo>
                    <a:pt x="2" y="73"/>
                  </a:lnTo>
                  <a:lnTo>
                    <a:pt x="2" y="64"/>
                  </a:lnTo>
                  <a:lnTo>
                    <a:pt x="3" y="56"/>
                  </a:lnTo>
                  <a:lnTo>
                    <a:pt x="5" y="48"/>
                  </a:lnTo>
                  <a:lnTo>
                    <a:pt x="9" y="41"/>
                  </a:lnTo>
                  <a:lnTo>
                    <a:pt x="11" y="34"/>
                  </a:lnTo>
                  <a:lnTo>
                    <a:pt x="16" y="26"/>
                  </a:lnTo>
                  <a:lnTo>
                    <a:pt x="21" y="19"/>
                  </a:lnTo>
                  <a:lnTo>
                    <a:pt x="28" y="12"/>
                  </a:lnTo>
                  <a:lnTo>
                    <a:pt x="51" y="0"/>
                  </a:lnTo>
                  <a:lnTo>
                    <a:pt x="47" y="7"/>
                  </a:lnTo>
                  <a:lnTo>
                    <a:pt x="43" y="16"/>
                  </a:lnTo>
                  <a:lnTo>
                    <a:pt x="40" y="24"/>
                  </a:lnTo>
                  <a:lnTo>
                    <a:pt x="36" y="32"/>
                  </a:lnTo>
                  <a:lnTo>
                    <a:pt x="33" y="40"/>
                  </a:lnTo>
                  <a:lnTo>
                    <a:pt x="31" y="49"/>
                  </a:lnTo>
                  <a:lnTo>
                    <a:pt x="28" y="58"/>
                  </a:lnTo>
                  <a:lnTo>
                    <a:pt x="27" y="68"/>
                  </a:lnTo>
                  <a:lnTo>
                    <a:pt x="25" y="77"/>
                  </a:lnTo>
                  <a:lnTo>
                    <a:pt x="24" y="86"/>
                  </a:lnTo>
                  <a:lnTo>
                    <a:pt x="24" y="95"/>
                  </a:lnTo>
                  <a:lnTo>
                    <a:pt x="24" y="106"/>
                  </a:lnTo>
                  <a:lnTo>
                    <a:pt x="24" y="115"/>
                  </a:lnTo>
                  <a:lnTo>
                    <a:pt x="24" y="124"/>
                  </a:lnTo>
                  <a:lnTo>
                    <a:pt x="25" y="134"/>
                  </a:lnTo>
                  <a:lnTo>
                    <a:pt x="28" y="14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36" name="Freeform 60"/>
            <p:cNvSpPr>
              <a:spLocks/>
            </p:cNvSpPr>
            <p:nvPr/>
          </p:nvSpPr>
          <p:spPr bwMode="auto">
            <a:xfrm>
              <a:off x="2164" y="1959"/>
              <a:ext cx="16" cy="40"/>
            </a:xfrm>
            <a:custGeom>
              <a:avLst/>
              <a:gdLst/>
              <a:ahLst/>
              <a:cxnLst>
                <a:cxn ang="0">
                  <a:pos x="30" y="118"/>
                </a:cxn>
                <a:cxn ang="0">
                  <a:pos x="17" y="121"/>
                </a:cxn>
                <a:cxn ang="0">
                  <a:pos x="7" y="121"/>
                </a:cxn>
                <a:cxn ang="0">
                  <a:pos x="3" y="112"/>
                </a:cxn>
                <a:cxn ang="0">
                  <a:pos x="2" y="104"/>
                </a:cxn>
                <a:cxn ang="0">
                  <a:pos x="1" y="97"/>
                </a:cxn>
                <a:cxn ang="0">
                  <a:pos x="1" y="89"/>
                </a:cxn>
                <a:cxn ang="0">
                  <a:pos x="0" y="80"/>
                </a:cxn>
                <a:cxn ang="0">
                  <a:pos x="0" y="73"/>
                </a:cxn>
                <a:cxn ang="0">
                  <a:pos x="1" y="64"/>
                </a:cxn>
                <a:cxn ang="0">
                  <a:pos x="2" y="57"/>
                </a:cxn>
                <a:cxn ang="0">
                  <a:pos x="2" y="49"/>
                </a:cxn>
                <a:cxn ang="0">
                  <a:pos x="3" y="41"/>
                </a:cxn>
                <a:cxn ang="0">
                  <a:pos x="5" y="34"/>
                </a:cxn>
                <a:cxn ang="0">
                  <a:pos x="8" y="27"/>
                </a:cxn>
                <a:cxn ang="0">
                  <a:pos x="9" y="19"/>
                </a:cxn>
                <a:cxn ang="0">
                  <a:pos x="13" y="12"/>
                </a:cxn>
                <a:cxn ang="0">
                  <a:pos x="16" y="6"/>
                </a:cxn>
                <a:cxn ang="0">
                  <a:pos x="20" y="0"/>
                </a:cxn>
                <a:cxn ang="0">
                  <a:pos x="30" y="0"/>
                </a:cxn>
                <a:cxn ang="0">
                  <a:pos x="30" y="118"/>
                </a:cxn>
              </a:cxnLst>
              <a:rect l="0" t="0" r="r" b="b"/>
              <a:pathLst>
                <a:path w="30" h="121">
                  <a:moveTo>
                    <a:pt x="30" y="118"/>
                  </a:moveTo>
                  <a:lnTo>
                    <a:pt x="17" y="121"/>
                  </a:lnTo>
                  <a:lnTo>
                    <a:pt x="7" y="121"/>
                  </a:lnTo>
                  <a:lnTo>
                    <a:pt x="3" y="112"/>
                  </a:lnTo>
                  <a:lnTo>
                    <a:pt x="2" y="104"/>
                  </a:lnTo>
                  <a:lnTo>
                    <a:pt x="1" y="97"/>
                  </a:lnTo>
                  <a:lnTo>
                    <a:pt x="1" y="89"/>
                  </a:lnTo>
                  <a:lnTo>
                    <a:pt x="0" y="80"/>
                  </a:lnTo>
                  <a:lnTo>
                    <a:pt x="0" y="73"/>
                  </a:lnTo>
                  <a:lnTo>
                    <a:pt x="1" y="64"/>
                  </a:lnTo>
                  <a:lnTo>
                    <a:pt x="2" y="57"/>
                  </a:lnTo>
                  <a:lnTo>
                    <a:pt x="2" y="49"/>
                  </a:lnTo>
                  <a:lnTo>
                    <a:pt x="3" y="41"/>
                  </a:lnTo>
                  <a:lnTo>
                    <a:pt x="5" y="34"/>
                  </a:lnTo>
                  <a:lnTo>
                    <a:pt x="8" y="27"/>
                  </a:lnTo>
                  <a:lnTo>
                    <a:pt x="9" y="19"/>
                  </a:lnTo>
                  <a:lnTo>
                    <a:pt x="13" y="12"/>
                  </a:lnTo>
                  <a:lnTo>
                    <a:pt x="16" y="6"/>
                  </a:lnTo>
                  <a:lnTo>
                    <a:pt x="20" y="0"/>
                  </a:lnTo>
                  <a:lnTo>
                    <a:pt x="30" y="0"/>
                  </a:lnTo>
                  <a:lnTo>
                    <a:pt x="30" y="1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37" name="Freeform 61"/>
            <p:cNvSpPr>
              <a:spLocks/>
            </p:cNvSpPr>
            <p:nvPr/>
          </p:nvSpPr>
          <p:spPr bwMode="auto">
            <a:xfrm>
              <a:off x="2114" y="1966"/>
              <a:ext cx="23" cy="39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44" y="6"/>
                </a:cxn>
                <a:cxn ang="0">
                  <a:pos x="43" y="13"/>
                </a:cxn>
                <a:cxn ang="0">
                  <a:pos x="42" y="19"/>
                </a:cxn>
                <a:cxn ang="0">
                  <a:pos x="42" y="26"/>
                </a:cxn>
                <a:cxn ang="0">
                  <a:pos x="42" y="33"/>
                </a:cxn>
                <a:cxn ang="0">
                  <a:pos x="42" y="40"/>
                </a:cxn>
                <a:cxn ang="0">
                  <a:pos x="42" y="46"/>
                </a:cxn>
                <a:cxn ang="0">
                  <a:pos x="42" y="54"/>
                </a:cxn>
                <a:cxn ang="0">
                  <a:pos x="42" y="61"/>
                </a:cxn>
                <a:cxn ang="0">
                  <a:pos x="42" y="68"/>
                </a:cxn>
                <a:cxn ang="0">
                  <a:pos x="42" y="76"/>
                </a:cxn>
                <a:cxn ang="0">
                  <a:pos x="42" y="84"/>
                </a:cxn>
                <a:cxn ang="0">
                  <a:pos x="42" y="90"/>
                </a:cxn>
                <a:cxn ang="0">
                  <a:pos x="42" y="97"/>
                </a:cxn>
                <a:cxn ang="0">
                  <a:pos x="42" y="105"/>
                </a:cxn>
                <a:cxn ang="0">
                  <a:pos x="43" y="113"/>
                </a:cxn>
                <a:cxn ang="0">
                  <a:pos x="33" y="117"/>
                </a:cxn>
                <a:cxn ang="0">
                  <a:pos x="24" y="118"/>
                </a:cxn>
                <a:cxn ang="0">
                  <a:pos x="17" y="115"/>
                </a:cxn>
                <a:cxn ang="0">
                  <a:pos x="12" y="112"/>
                </a:cxn>
                <a:cxn ang="0">
                  <a:pos x="6" y="105"/>
                </a:cxn>
                <a:cxn ang="0">
                  <a:pos x="2" y="97"/>
                </a:cxn>
                <a:cxn ang="0">
                  <a:pos x="0" y="88"/>
                </a:cxn>
                <a:cxn ang="0">
                  <a:pos x="0" y="80"/>
                </a:cxn>
                <a:cxn ang="0">
                  <a:pos x="5" y="69"/>
                </a:cxn>
                <a:cxn ang="0">
                  <a:pos x="8" y="58"/>
                </a:cxn>
                <a:cxn ang="0">
                  <a:pos x="8" y="51"/>
                </a:cxn>
                <a:cxn ang="0">
                  <a:pos x="9" y="44"/>
                </a:cxn>
                <a:cxn ang="0">
                  <a:pos x="11" y="37"/>
                </a:cxn>
                <a:cxn ang="0">
                  <a:pos x="12" y="32"/>
                </a:cxn>
                <a:cxn ang="0">
                  <a:pos x="12" y="25"/>
                </a:cxn>
                <a:cxn ang="0">
                  <a:pos x="14" y="18"/>
                </a:cxn>
                <a:cxn ang="0">
                  <a:pos x="16" y="13"/>
                </a:cxn>
                <a:cxn ang="0">
                  <a:pos x="21" y="9"/>
                </a:cxn>
                <a:cxn ang="0">
                  <a:pos x="24" y="5"/>
                </a:cxn>
                <a:cxn ang="0">
                  <a:pos x="30" y="3"/>
                </a:cxn>
                <a:cxn ang="0">
                  <a:pos x="37" y="0"/>
                </a:cxn>
                <a:cxn ang="0">
                  <a:pos x="46" y="0"/>
                </a:cxn>
              </a:cxnLst>
              <a:rect l="0" t="0" r="r" b="b"/>
              <a:pathLst>
                <a:path w="46" h="118">
                  <a:moveTo>
                    <a:pt x="46" y="0"/>
                  </a:moveTo>
                  <a:lnTo>
                    <a:pt x="44" y="6"/>
                  </a:lnTo>
                  <a:lnTo>
                    <a:pt x="43" y="13"/>
                  </a:lnTo>
                  <a:lnTo>
                    <a:pt x="42" y="19"/>
                  </a:lnTo>
                  <a:lnTo>
                    <a:pt x="42" y="26"/>
                  </a:lnTo>
                  <a:lnTo>
                    <a:pt x="42" y="33"/>
                  </a:lnTo>
                  <a:lnTo>
                    <a:pt x="42" y="40"/>
                  </a:lnTo>
                  <a:lnTo>
                    <a:pt x="42" y="46"/>
                  </a:lnTo>
                  <a:lnTo>
                    <a:pt x="42" y="54"/>
                  </a:lnTo>
                  <a:lnTo>
                    <a:pt x="42" y="61"/>
                  </a:lnTo>
                  <a:lnTo>
                    <a:pt x="42" y="68"/>
                  </a:lnTo>
                  <a:lnTo>
                    <a:pt x="42" y="76"/>
                  </a:lnTo>
                  <a:lnTo>
                    <a:pt x="42" y="84"/>
                  </a:lnTo>
                  <a:lnTo>
                    <a:pt x="42" y="90"/>
                  </a:lnTo>
                  <a:lnTo>
                    <a:pt x="42" y="97"/>
                  </a:lnTo>
                  <a:lnTo>
                    <a:pt x="42" y="105"/>
                  </a:lnTo>
                  <a:lnTo>
                    <a:pt x="43" y="113"/>
                  </a:lnTo>
                  <a:lnTo>
                    <a:pt x="33" y="117"/>
                  </a:lnTo>
                  <a:lnTo>
                    <a:pt x="24" y="118"/>
                  </a:lnTo>
                  <a:lnTo>
                    <a:pt x="17" y="115"/>
                  </a:lnTo>
                  <a:lnTo>
                    <a:pt x="12" y="112"/>
                  </a:lnTo>
                  <a:lnTo>
                    <a:pt x="6" y="105"/>
                  </a:lnTo>
                  <a:lnTo>
                    <a:pt x="2" y="97"/>
                  </a:lnTo>
                  <a:lnTo>
                    <a:pt x="0" y="88"/>
                  </a:lnTo>
                  <a:lnTo>
                    <a:pt x="0" y="80"/>
                  </a:lnTo>
                  <a:lnTo>
                    <a:pt x="5" y="69"/>
                  </a:lnTo>
                  <a:lnTo>
                    <a:pt x="8" y="58"/>
                  </a:lnTo>
                  <a:lnTo>
                    <a:pt x="8" y="51"/>
                  </a:lnTo>
                  <a:lnTo>
                    <a:pt x="9" y="44"/>
                  </a:lnTo>
                  <a:lnTo>
                    <a:pt x="11" y="37"/>
                  </a:lnTo>
                  <a:lnTo>
                    <a:pt x="12" y="32"/>
                  </a:lnTo>
                  <a:lnTo>
                    <a:pt x="12" y="25"/>
                  </a:lnTo>
                  <a:lnTo>
                    <a:pt x="14" y="18"/>
                  </a:lnTo>
                  <a:lnTo>
                    <a:pt x="16" y="13"/>
                  </a:lnTo>
                  <a:lnTo>
                    <a:pt x="21" y="9"/>
                  </a:lnTo>
                  <a:lnTo>
                    <a:pt x="24" y="5"/>
                  </a:lnTo>
                  <a:lnTo>
                    <a:pt x="30" y="3"/>
                  </a:lnTo>
                  <a:lnTo>
                    <a:pt x="37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38" name="Freeform 62"/>
            <p:cNvSpPr>
              <a:spLocks/>
            </p:cNvSpPr>
            <p:nvPr/>
          </p:nvSpPr>
          <p:spPr bwMode="auto">
            <a:xfrm>
              <a:off x="2064" y="1969"/>
              <a:ext cx="22" cy="41"/>
            </a:xfrm>
            <a:custGeom>
              <a:avLst/>
              <a:gdLst/>
              <a:ahLst/>
              <a:cxnLst>
                <a:cxn ang="0">
                  <a:pos x="38" y="109"/>
                </a:cxn>
                <a:cxn ang="0">
                  <a:pos x="38" y="116"/>
                </a:cxn>
                <a:cxn ang="0">
                  <a:pos x="34" y="123"/>
                </a:cxn>
                <a:cxn ang="0">
                  <a:pos x="26" y="124"/>
                </a:cxn>
                <a:cxn ang="0">
                  <a:pos x="22" y="123"/>
                </a:cxn>
                <a:cxn ang="0">
                  <a:pos x="18" y="120"/>
                </a:cxn>
                <a:cxn ang="0">
                  <a:pos x="16" y="117"/>
                </a:cxn>
                <a:cxn ang="0">
                  <a:pos x="10" y="107"/>
                </a:cxn>
                <a:cxn ang="0">
                  <a:pos x="6" y="100"/>
                </a:cxn>
                <a:cxn ang="0">
                  <a:pos x="1" y="90"/>
                </a:cxn>
                <a:cxn ang="0">
                  <a:pos x="0" y="81"/>
                </a:cxn>
                <a:cxn ang="0">
                  <a:pos x="0" y="71"/>
                </a:cxn>
                <a:cxn ang="0">
                  <a:pos x="2" y="62"/>
                </a:cxn>
                <a:cxn ang="0">
                  <a:pos x="3" y="52"/>
                </a:cxn>
                <a:cxn ang="0">
                  <a:pos x="7" y="43"/>
                </a:cxn>
                <a:cxn ang="0">
                  <a:pos x="10" y="34"/>
                </a:cxn>
                <a:cxn ang="0">
                  <a:pos x="15" y="26"/>
                </a:cxn>
                <a:cxn ang="0">
                  <a:pos x="44" y="0"/>
                </a:cxn>
                <a:cxn ang="0">
                  <a:pos x="40" y="5"/>
                </a:cxn>
                <a:cxn ang="0">
                  <a:pos x="37" y="12"/>
                </a:cxn>
                <a:cxn ang="0">
                  <a:pos x="34" y="18"/>
                </a:cxn>
                <a:cxn ang="0">
                  <a:pos x="32" y="25"/>
                </a:cxn>
                <a:cxn ang="0">
                  <a:pos x="30" y="32"/>
                </a:cxn>
                <a:cxn ang="0">
                  <a:pos x="29" y="39"/>
                </a:cxn>
                <a:cxn ang="0">
                  <a:pos x="29" y="45"/>
                </a:cxn>
                <a:cxn ang="0">
                  <a:pos x="29" y="53"/>
                </a:cxn>
                <a:cxn ang="0">
                  <a:pos x="28" y="60"/>
                </a:cxn>
                <a:cxn ang="0">
                  <a:pos x="28" y="68"/>
                </a:cxn>
                <a:cxn ang="0">
                  <a:pos x="28" y="75"/>
                </a:cxn>
                <a:cxn ang="0">
                  <a:pos x="30" y="82"/>
                </a:cxn>
                <a:cxn ang="0">
                  <a:pos x="30" y="89"/>
                </a:cxn>
                <a:cxn ang="0">
                  <a:pos x="32" y="96"/>
                </a:cxn>
                <a:cxn ang="0">
                  <a:pos x="34" y="103"/>
                </a:cxn>
                <a:cxn ang="0">
                  <a:pos x="38" y="109"/>
                </a:cxn>
              </a:cxnLst>
              <a:rect l="0" t="0" r="r" b="b"/>
              <a:pathLst>
                <a:path w="44" h="124">
                  <a:moveTo>
                    <a:pt x="38" y="109"/>
                  </a:moveTo>
                  <a:lnTo>
                    <a:pt x="38" y="116"/>
                  </a:lnTo>
                  <a:lnTo>
                    <a:pt x="34" y="123"/>
                  </a:lnTo>
                  <a:lnTo>
                    <a:pt x="26" y="124"/>
                  </a:lnTo>
                  <a:lnTo>
                    <a:pt x="22" y="123"/>
                  </a:lnTo>
                  <a:lnTo>
                    <a:pt x="18" y="120"/>
                  </a:lnTo>
                  <a:lnTo>
                    <a:pt x="16" y="117"/>
                  </a:lnTo>
                  <a:lnTo>
                    <a:pt x="10" y="107"/>
                  </a:lnTo>
                  <a:lnTo>
                    <a:pt x="6" y="100"/>
                  </a:lnTo>
                  <a:lnTo>
                    <a:pt x="1" y="90"/>
                  </a:lnTo>
                  <a:lnTo>
                    <a:pt x="0" y="81"/>
                  </a:lnTo>
                  <a:lnTo>
                    <a:pt x="0" y="71"/>
                  </a:lnTo>
                  <a:lnTo>
                    <a:pt x="2" y="62"/>
                  </a:lnTo>
                  <a:lnTo>
                    <a:pt x="3" y="52"/>
                  </a:lnTo>
                  <a:lnTo>
                    <a:pt x="7" y="43"/>
                  </a:lnTo>
                  <a:lnTo>
                    <a:pt x="10" y="34"/>
                  </a:lnTo>
                  <a:lnTo>
                    <a:pt x="15" y="26"/>
                  </a:lnTo>
                  <a:lnTo>
                    <a:pt x="44" y="0"/>
                  </a:lnTo>
                  <a:lnTo>
                    <a:pt x="40" y="5"/>
                  </a:lnTo>
                  <a:lnTo>
                    <a:pt x="37" y="12"/>
                  </a:lnTo>
                  <a:lnTo>
                    <a:pt x="34" y="18"/>
                  </a:lnTo>
                  <a:lnTo>
                    <a:pt x="32" y="25"/>
                  </a:lnTo>
                  <a:lnTo>
                    <a:pt x="30" y="32"/>
                  </a:lnTo>
                  <a:lnTo>
                    <a:pt x="29" y="39"/>
                  </a:lnTo>
                  <a:lnTo>
                    <a:pt x="29" y="45"/>
                  </a:lnTo>
                  <a:lnTo>
                    <a:pt x="29" y="53"/>
                  </a:lnTo>
                  <a:lnTo>
                    <a:pt x="28" y="60"/>
                  </a:lnTo>
                  <a:lnTo>
                    <a:pt x="28" y="68"/>
                  </a:lnTo>
                  <a:lnTo>
                    <a:pt x="28" y="75"/>
                  </a:lnTo>
                  <a:lnTo>
                    <a:pt x="30" y="82"/>
                  </a:lnTo>
                  <a:lnTo>
                    <a:pt x="30" y="89"/>
                  </a:lnTo>
                  <a:lnTo>
                    <a:pt x="32" y="96"/>
                  </a:lnTo>
                  <a:lnTo>
                    <a:pt x="34" y="103"/>
                  </a:lnTo>
                  <a:lnTo>
                    <a:pt x="38" y="10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39" name="Freeform 63"/>
            <p:cNvSpPr>
              <a:spLocks/>
            </p:cNvSpPr>
            <p:nvPr/>
          </p:nvSpPr>
          <p:spPr bwMode="auto">
            <a:xfrm>
              <a:off x="2004" y="1972"/>
              <a:ext cx="43" cy="60"/>
            </a:xfrm>
            <a:custGeom>
              <a:avLst/>
              <a:gdLst/>
              <a:ahLst/>
              <a:cxnLst>
                <a:cxn ang="0">
                  <a:pos x="57" y="1"/>
                </a:cxn>
                <a:cxn ang="0">
                  <a:pos x="49" y="11"/>
                </a:cxn>
                <a:cxn ang="0">
                  <a:pos x="42" y="24"/>
                </a:cxn>
                <a:cxn ang="0">
                  <a:pos x="35" y="35"/>
                </a:cxn>
                <a:cxn ang="0">
                  <a:pos x="29" y="47"/>
                </a:cxn>
                <a:cxn ang="0">
                  <a:pos x="26" y="53"/>
                </a:cxn>
                <a:cxn ang="0">
                  <a:pos x="25" y="60"/>
                </a:cxn>
                <a:cxn ang="0">
                  <a:pos x="22" y="67"/>
                </a:cxn>
                <a:cxn ang="0">
                  <a:pos x="22" y="73"/>
                </a:cxn>
                <a:cxn ang="0">
                  <a:pos x="21" y="80"/>
                </a:cxn>
                <a:cxn ang="0">
                  <a:pos x="22" y="87"/>
                </a:cxn>
                <a:cxn ang="0">
                  <a:pos x="22" y="94"/>
                </a:cxn>
                <a:cxn ang="0">
                  <a:pos x="26" y="101"/>
                </a:cxn>
                <a:cxn ang="0">
                  <a:pos x="29" y="110"/>
                </a:cxn>
                <a:cxn ang="0">
                  <a:pos x="35" y="121"/>
                </a:cxn>
                <a:cxn ang="0">
                  <a:pos x="41" y="130"/>
                </a:cxn>
                <a:cxn ang="0">
                  <a:pos x="48" y="140"/>
                </a:cxn>
                <a:cxn ang="0">
                  <a:pos x="55" y="147"/>
                </a:cxn>
                <a:cxn ang="0">
                  <a:pos x="64" y="155"/>
                </a:cxn>
                <a:cxn ang="0">
                  <a:pos x="74" y="162"/>
                </a:cxn>
                <a:cxn ang="0">
                  <a:pos x="86" y="169"/>
                </a:cxn>
                <a:cxn ang="0">
                  <a:pos x="79" y="176"/>
                </a:cxn>
                <a:cxn ang="0">
                  <a:pos x="73" y="180"/>
                </a:cxn>
                <a:cxn ang="0">
                  <a:pos x="64" y="180"/>
                </a:cxn>
                <a:cxn ang="0">
                  <a:pos x="56" y="181"/>
                </a:cxn>
                <a:cxn ang="0">
                  <a:pos x="47" y="179"/>
                </a:cxn>
                <a:cxn ang="0">
                  <a:pos x="39" y="177"/>
                </a:cxn>
                <a:cxn ang="0">
                  <a:pos x="31" y="176"/>
                </a:cxn>
                <a:cxn ang="0">
                  <a:pos x="26" y="177"/>
                </a:cxn>
                <a:cxn ang="0">
                  <a:pos x="18" y="168"/>
                </a:cxn>
                <a:cxn ang="0">
                  <a:pos x="12" y="160"/>
                </a:cxn>
                <a:cxn ang="0">
                  <a:pos x="7" y="151"/>
                </a:cxn>
                <a:cxn ang="0">
                  <a:pos x="5" y="143"/>
                </a:cxn>
                <a:cxn ang="0">
                  <a:pos x="2" y="134"/>
                </a:cxn>
                <a:cxn ang="0">
                  <a:pos x="2" y="126"/>
                </a:cxn>
                <a:cxn ang="0">
                  <a:pos x="0" y="117"/>
                </a:cxn>
                <a:cxn ang="0">
                  <a:pos x="2" y="109"/>
                </a:cxn>
                <a:cxn ang="0">
                  <a:pos x="2" y="99"/>
                </a:cxn>
                <a:cxn ang="0">
                  <a:pos x="4" y="91"/>
                </a:cxn>
                <a:cxn ang="0">
                  <a:pos x="5" y="81"/>
                </a:cxn>
                <a:cxn ang="0">
                  <a:pos x="7" y="73"/>
                </a:cxn>
                <a:cxn ang="0">
                  <a:pos x="9" y="63"/>
                </a:cxn>
                <a:cxn ang="0">
                  <a:pos x="11" y="55"/>
                </a:cxn>
                <a:cxn ang="0">
                  <a:pos x="13" y="45"/>
                </a:cxn>
                <a:cxn ang="0">
                  <a:pos x="15" y="37"/>
                </a:cxn>
                <a:cxn ang="0">
                  <a:pos x="21" y="33"/>
                </a:cxn>
                <a:cxn ang="0">
                  <a:pos x="26" y="27"/>
                </a:cxn>
                <a:cxn ang="0">
                  <a:pos x="29" y="20"/>
                </a:cxn>
                <a:cxn ang="0">
                  <a:pos x="33" y="14"/>
                </a:cxn>
                <a:cxn ang="0">
                  <a:pos x="35" y="7"/>
                </a:cxn>
                <a:cxn ang="0">
                  <a:pos x="40" y="2"/>
                </a:cxn>
                <a:cxn ang="0">
                  <a:pos x="47" y="0"/>
                </a:cxn>
                <a:cxn ang="0">
                  <a:pos x="57" y="1"/>
                </a:cxn>
              </a:cxnLst>
              <a:rect l="0" t="0" r="r" b="b"/>
              <a:pathLst>
                <a:path w="86" h="181">
                  <a:moveTo>
                    <a:pt x="57" y="1"/>
                  </a:moveTo>
                  <a:lnTo>
                    <a:pt x="49" y="11"/>
                  </a:lnTo>
                  <a:lnTo>
                    <a:pt x="42" y="24"/>
                  </a:lnTo>
                  <a:lnTo>
                    <a:pt x="35" y="35"/>
                  </a:lnTo>
                  <a:lnTo>
                    <a:pt x="29" y="47"/>
                  </a:lnTo>
                  <a:lnTo>
                    <a:pt x="26" y="53"/>
                  </a:lnTo>
                  <a:lnTo>
                    <a:pt x="25" y="60"/>
                  </a:lnTo>
                  <a:lnTo>
                    <a:pt x="22" y="67"/>
                  </a:lnTo>
                  <a:lnTo>
                    <a:pt x="22" y="73"/>
                  </a:lnTo>
                  <a:lnTo>
                    <a:pt x="21" y="80"/>
                  </a:lnTo>
                  <a:lnTo>
                    <a:pt x="22" y="87"/>
                  </a:lnTo>
                  <a:lnTo>
                    <a:pt x="22" y="94"/>
                  </a:lnTo>
                  <a:lnTo>
                    <a:pt x="26" y="101"/>
                  </a:lnTo>
                  <a:lnTo>
                    <a:pt x="29" y="110"/>
                  </a:lnTo>
                  <a:lnTo>
                    <a:pt x="35" y="121"/>
                  </a:lnTo>
                  <a:lnTo>
                    <a:pt x="41" y="130"/>
                  </a:lnTo>
                  <a:lnTo>
                    <a:pt x="48" y="140"/>
                  </a:lnTo>
                  <a:lnTo>
                    <a:pt x="55" y="147"/>
                  </a:lnTo>
                  <a:lnTo>
                    <a:pt x="64" y="155"/>
                  </a:lnTo>
                  <a:lnTo>
                    <a:pt x="74" y="162"/>
                  </a:lnTo>
                  <a:lnTo>
                    <a:pt x="86" y="169"/>
                  </a:lnTo>
                  <a:lnTo>
                    <a:pt x="79" y="176"/>
                  </a:lnTo>
                  <a:lnTo>
                    <a:pt x="73" y="180"/>
                  </a:lnTo>
                  <a:lnTo>
                    <a:pt x="64" y="180"/>
                  </a:lnTo>
                  <a:lnTo>
                    <a:pt x="56" y="181"/>
                  </a:lnTo>
                  <a:lnTo>
                    <a:pt x="47" y="179"/>
                  </a:lnTo>
                  <a:lnTo>
                    <a:pt x="39" y="177"/>
                  </a:lnTo>
                  <a:lnTo>
                    <a:pt x="31" y="176"/>
                  </a:lnTo>
                  <a:lnTo>
                    <a:pt x="26" y="177"/>
                  </a:lnTo>
                  <a:lnTo>
                    <a:pt x="18" y="168"/>
                  </a:lnTo>
                  <a:lnTo>
                    <a:pt x="12" y="160"/>
                  </a:lnTo>
                  <a:lnTo>
                    <a:pt x="7" y="151"/>
                  </a:lnTo>
                  <a:lnTo>
                    <a:pt x="5" y="143"/>
                  </a:lnTo>
                  <a:lnTo>
                    <a:pt x="2" y="134"/>
                  </a:lnTo>
                  <a:lnTo>
                    <a:pt x="2" y="126"/>
                  </a:lnTo>
                  <a:lnTo>
                    <a:pt x="0" y="117"/>
                  </a:lnTo>
                  <a:lnTo>
                    <a:pt x="2" y="109"/>
                  </a:lnTo>
                  <a:lnTo>
                    <a:pt x="2" y="99"/>
                  </a:lnTo>
                  <a:lnTo>
                    <a:pt x="4" y="91"/>
                  </a:lnTo>
                  <a:lnTo>
                    <a:pt x="5" y="81"/>
                  </a:lnTo>
                  <a:lnTo>
                    <a:pt x="7" y="73"/>
                  </a:lnTo>
                  <a:lnTo>
                    <a:pt x="9" y="63"/>
                  </a:lnTo>
                  <a:lnTo>
                    <a:pt x="11" y="55"/>
                  </a:lnTo>
                  <a:lnTo>
                    <a:pt x="13" y="45"/>
                  </a:lnTo>
                  <a:lnTo>
                    <a:pt x="15" y="37"/>
                  </a:lnTo>
                  <a:lnTo>
                    <a:pt x="21" y="33"/>
                  </a:lnTo>
                  <a:lnTo>
                    <a:pt x="26" y="27"/>
                  </a:lnTo>
                  <a:lnTo>
                    <a:pt x="29" y="20"/>
                  </a:lnTo>
                  <a:lnTo>
                    <a:pt x="33" y="14"/>
                  </a:lnTo>
                  <a:lnTo>
                    <a:pt x="35" y="7"/>
                  </a:lnTo>
                  <a:lnTo>
                    <a:pt x="40" y="2"/>
                  </a:lnTo>
                  <a:lnTo>
                    <a:pt x="47" y="0"/>
                  </a:lnTo>
                  <a:lnTo>
                    <a:pt x="57" y="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40" name="Freeform 64"/>
            <p:cNvSpPr>
              <a:spLocks/>
            </p:cNvSpPr>
            <p:nvPr/>
          </p:nvSpPr>
          <p:spPr bwMode="auto">
            <a:xfrm>
              <a:off x="2026" y="1981"/>
              <a:ext cx="14" cy="35"/>
            </a:xfrm>
            <a:custGeom>
              <a:avLst/>
              <a:gdLst/>
              <a:ahLst/>
              <a:cxnLst>
                <a:cxn ang="0">
                  <a:pos x="29" y="104"/>
                </a:cxn>
                <a:cxn ang="0">
                  <a:pos x="22" y="99"/>
                </a:cxn>
                <a:cxn ang="0">
                  <a:pos x="16" y="95"/>
                </a:cxn>
                <a:cxn ang="0">
                  <a:pos x="12" y="89"/>
                </a:cxn>
                <a:cxn ang="0">
                  <a:pos x="8" y="85"/>
                </a:cxn>
                <a:cxn ang="0">
                  <a:pos x="5" y="78"/>
                </a:cxn>
                <a:cxn ang="0">
                  <a:pos x="3" y="71"/>
                </a:cxn>
                <a:cxn ang="0">
                  <a:pos x="0" y="64"/>
                </a:cxn>
                <a:cxn ang="0">
                  <a:pos x="0" y="59"/>
                </a:cxn>
                <a:cxn ang="0">
                  <a:pos x="23" y="0"/>
                </a:cxn>
                <a:cxn ang="0">
                  <a:pos x="23" y="5"/>
                </a:cxn>
                <a:cxn ang="0">
                  <a:pos x="25" y="10"/>
                </a:cxn>
                <a:cxn ang="0">
                  <a:pos x="26" y="17"/>
                </a:cxn>
                <a:cxn ang="0">
                  <a:pos x="27" y="24"/>
                </a:cxn>
                <a:cxn ang="0">
                  <a:pos x="27" y="31"/>
                </a:cxn>
                <a:cxn ang="0">
                  <a:pos x="27" y="37"/>
                </a:cxn>
                <a:cxn ang="0">
                  <a:pos x="27" y="44"/>
                </a:cxn>
                <a:cxn ang="0">
                  <a:pos x="28" y="52"/>
                </a:cxn>
                <a:cxn ang="0">
                  <a:pos x="28" y="59"/>
                </a:cxn>
                <a:cxn ang="0">
                  <a:pos x="28" y="66"/>
                </a:cxn>
                <a:cxn ang="0">
                  <a:pos x="28" y="72"/>
                </a:cxn>
                <a:cxn ang="0">
                  <a:pos x="28" y="79"/>
                </a:cxn>
                <a:cxn ang="0">
                  <a:pos x="28" y="85"/>
                </a:cxn>
                <a:cxn ang="0">
                  <a:pos x="28" y="91"/>
                </a:cxn>
                <a:cxn ang="0">
                  <a:pos x="28" y="97"/>
                </a:cxn>
                <a:cxn ang="0">
                  <a:pos x="29" y="104"/>
                </a:cxn>
              </a:cxnLst>
              <a:rect l="0" t="0" r="r" b="b"/>
              <a:pathLst>
                <a:path w="29" h="104">
                  <a:moveTo>
                    <a:pt x="29" y="104"/>
                  </a:moveTo>
                  <a:lnTo>
                    <a:pt x="22" y="99"/>
                  </a:lnTo>
                  <a:lnTo>
                    <a:pt x="16" y="95"/>
                  </a:lnTo>
                  <a:lnTo>
                    <a:pt x="12" y="89"/>
                  </a:lnTo>
                  <a:lnTo>
                    <a:pt x="8" y="85"/>
                  </a:lnTo>
                  <a:lnTo>
                    <a:pt x="5" y="78"/>
                  </a:lnTo>
                  <a:lnTo>
                    <a:pt x="3" y="71"/>
                  </a:lnTo>
                  <a:lnTo>
                    <a:pt x="0" y="64"/>
                  </a:lnTo>
                  <a:lnTo>
                    <a:pt x="0" y="59"/>
                  </a:lnTo>
                  <a:lnTo>
                    <a:pt x="23" y="0"/>
                  </a:lnTo>
                  <a:lnTo>
                    <a:pt x="23" y="5"/>
                  </a:lnTo>
                  <a:lnTo>
                    <a:pt x="25" y="10"/>
                  </a:lnTo>
                  <a:lnTo>
                    <a:pt x="26" y="17"/>
                  </a:lnTo>
                  <a:lnTo>
                    <a:pt x="27" y="24"/>
                  </a:lnTo>
                  <a:lnTo>
                    <a:pt x="27" y="31"/>
                  </a:lnTo>
                  <a:lnTo>
                    <a:pt x="27" y="37"/>
                  </a:lnTo>
                  <a:lnTo>
                    <a:pt x="27" y="44"/>
                  </a:lnTo>
                  <a:lnTo>
                    <a:pt x="28" y="52"/>
                  </a:lnTo>
                  <a:lnTo>
                    <a:pt x="28" y="59"/>
                  </a:lnTo>
                  <a:lnTo>
                    <a:pt x="28" y="66"/>
                  </a:lnTo>
                  <a:lnTo>
                    <a:pt x="28" y="72"/>
                  </a:lnTo>
                  <a:lnTo>
                    <a:pt x="28" y="79"/>
                  </a:lnTo>
                  <a:lnTo>
                    <a:pt x="28" y="85"/>
                  </a:lnTo>
                  <a:lnTo>
                    <a:pt x="28" y="91"/>
                  </a:lnTo>
                  <a:lnTo>
                    <a:pt x="28" y="97"/>
                  </a:lnTo>
                  <a:lnTo>
                    <a:pt x="29" y="10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41" name="Freeform 65"/>
            <p:cNvSpPr>
              <a:spLocks/>
            </p:cNvSpPr>
            <p:nvPr/>
          </p:nvSpPr>
          <p:spPr bwMode="auto">
            <a:xfrm>
              <a:off x="2049" y="1981"/>
              <a:ext cx="21" cy="38"/>
            </a:xfrm>
            <a:custGeom>
              <a:avLst/>
              <a:gdLst/>
              <a:ahLst/>
              <a:cxnLst>
                <a:cxn ang="0">
                  <a:pos x="42" y="113"/>
                </a:cxn>
                <a:cxn ang="0">
                  <a:pos x="34" y="112"/>
                </a:cxn>
                <a:cxn ang="0">
                  <a:pos x="27" y="110"/>
                </a:cxn>
                <a:cxn ang="0">
                  <a:pos x="22" y="108"/>
                </a:cxn>
                <a:cxn ang="0">
                  <a:pos x="18" y="107"/>
                </a:cxn>
                <a:cxn ang="0">
                  <a:pos x="11" y="100"/>
                </a:cxn>
                <a:cxn ang="0">
                  <a:pos x="8" y="93"/>
                </a:cxn>
                <a:cxn ang="0">
                  <a:pos x="4" y="81"/>
                </a:cxn>
                <a:cxn ang="0">
                  <a:pos x="3" y="71"/>
                </a:cxn>
                <a:cxn ang="0">
                  <a:pos x="1" y="60"/>
                </a:cxn>
                <a:cxn ang="0">
                  <a:pos x="0" y="51"/>
                </a:cxn>
                <a:cxn ang="0">
                  <a:pos x="9" y="0"/>
                </a:cxn>
                <a:cxn ang="0">
                  <a:pos x="6" y="6"/>
                </a:cxn>
                <a:cxn ang="0">
                  <a:pos x="5" y="13"/>
                </a:cxn>
                <a:cxn ang="0">
                  <a:pos x="5" y="19"/>
                </a:cxn>
                <a:cxn ang="0">
                  <a:pos x="6" y="27"/>
                </a:cxn>
                <a:cxn ang="0">
                  <a:pos x="6" y="34"/>
                </a:cxn>
                <a:cxn ang="0">
                  <a:pos x="9" y="41"/>
                </a:cxn>
                <a:cxn ang="0">
                  <a:pos x="11" y="49"/>
                </a:cxn>
                <a:cxn ang="0">
                  <a:pos x="15" y="57"/>
                </a:cxn>
                <a:cxn ang="0">
                  <a:pos x="17" y="63"/>
                </a:cxn>
                <a:cxn ang="0">
                  <a:pos x="19" y="70"/>
                </a:cxn>
                <a:cxn ang="0">
                  <a:pos x="23" y="77"/>
                </a:cxn>
                <a:cxn ang="0">
                  <a:pos x="26" y="85"/>
                </a:cxn>
                <a:cxn ang="0">
                  <a:pos x="30" y="91"/>
                </a:cxn>
                <a:cxn ang="0">
                  <a:pos x="34" y="98"/>
                </a:cxn>
                <a:cxn ang="0">
                  <a:pos x="38" y="105"/>
                </a:cxn>
                <a:cxn ang="0">
                  <a:pos x="42" y="113"/>
                </a:cxn>
              </a:cxnLst>
              <a:rect l="0" t="0" r="r" b="b"/>
              <a:pathLst>
                <a:path w="42" h="113">
                  <a:moveTo>
                    <a:pt x="42" y="113"/>
                  </a:moveTo>
                  <a:lnTo>
                    <a:pt x="34" y="112"/>
                  </a:lnTo>
                  <a:lnTo>
                    <a:pt x="27" y="110"/>
                  </a:lnTo>
                  <a:lnTo>
                    <a:pt x="22" y="108"/>
                  </a:lnTo>
                  <a:lnTo>
                    <a:pt x="18" y="107"/>
                  </a:lnTo>
                  <a:lnTo>
                    <a:pt x="11" y="100"/>
                  </a:lnTo>
                  <a:lnTo>
                    <a:pt x="8" y="93"/>
                  </a:lnTo>
                  <a:lnTo>
                    <a:pt x="4" y="81"/>
                  </a:lnTo>
                  <a:lnTo>
                    <a:pt x="3" y="71"/>
                  </a:lnTo>
                  <a:lnTo>
                    <a:pt x="1" y="60"/>
                  </a:lnTo>
                  <a:lnTo>
                    <a:pt x="0" y="51"/>
                  </a:lnTo>
                  <a:lnTo>
                    <a:pt x="9" y="0"/>
                  </a:lnTo>
                  <a:lnTo>
                    <a:pt x="6" y="6"/>
                  </a:lnTo>
                  <a:lnTo>
                    <a:pt x="5" y="13"/>
                  </a:lnTo>
                  <a:lnTo>
                    <a:pt x="5" y="19"/>
                  </a:lnTo>
                  <a:lnTo>
                    <a:pt x="6" y="27"/>
                  </a:lnTo>
                  <a:lnTo>
                    <a:pt x="6" y="34"/>
                  </a:lnTo>
                  <a:lnTo>
                    <a:pt x="9" y="41"/>
                  </a:lnTo>
                  <a:lnTo>
                    <a:pt x="11" y="49"/>
                  </a:lnTo>
                  <a:lnTo>
                    <a:pt x="15" y="57"/>
                  </a:lnTo>
                  <a:lnTo>
                    <a:pt x="17" y="63"/>
                  </a:lnTo>
                  <a:lnTo>
                    <a:pt x="19" y="70"/>
                  </a:lnTo>
                  <a:lnTo>
                    <a:pt x="23" y="77"/>
                  </a:lnTo>
                  <a:lnTo>
                    <a:pt x="26" y="85"/>
                  </a:lnTo>
                  <a:lnTo>
                    <a:pt x="30" y="91"/>
                  </a:lnTo>
                  <a:lnTo>
                    <a:pt x="34" y="98"/>
                  </a:lnTo>
                  <a:lnTo>
                    <a:pt x="38" y="105"/>
                  </a:lnTo>
                  <a:lnTo>
                    <a:pt x="42" y="11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42" name="Freeform 66"/>
            <p:cNvSpPr>
              <a:spLocks/>
            </p:cNvSpPr>
            <p:nvPr/>
          </p:nvSpPr>
          <p:spPr bwMode="auto">
            <a:xfrm>
              <a:off x="1647" y="1983"/>
              <a:ext cx="91" cy="10"/>
            </a:xfrm>
            <a:custGeom>
              <a:avLst/>
              <a:gdLst/>
              <a:ahLst/>
              <a:cxnLst>
                <a:cxn ang="0">
                  <a:pos x="182" y="1"/>
                </a:cxn>
                <a:cxn ang="0">
                  <a:pos x="176" y="7"/>
                </a:cxn>
                <a:cxn ang="0">
                  <a:pos x="169" y="10"/>
                </a:cxn>
                <a:cxn ang="0">
                  <a:pos x="161" y="11"/>
                </a:cxn>
                <a:cxn ang="0">
                  <a:pos x="154" y="12"/>
                </a:cxn>
                <a:cxn ang="0">
                  <a:pos x="145" y="11"/>
                </a:cxn>
                <a:cxn ang="0">
                  <a:pos x="136" y="11"/>
                </a:cxn>
                <a:cxn ang="0">
                  <a:pos x="128" y="11"/>
                </a:cxn>
                <a:cxn ang="0">
                  <a:pos x="121" y="13"/>
                </a:cxn>
                <a:cxn ang="0">
                  <a:pos x="113" y="13"/>
                </a:cxn>
                <a:cxn ang="0">
                  <a:pos x="105" y="16"/>
                </a:cxn>
                <a:cxn ang="0">
                  <a:pos x="96" y="17"/>
                </a:cxn>
                <a:cxn ang="0">
                  <a:pos x="90" y="19"/>
                </a:cxn>
                <a:cxn ang="0">
                  <a:pos x="81" y="20"/>
                </a:cxn>
                <a:cxn ang="0">
                  <a:pos x="73" y="22"/>
                </a:cxn>
                <a:cxn ang="0">
                  <a:pos x="65" y="25"/>
                </a:cxn>
                <a:cxn ang="0">
                  <a:pos x="58" y="27"/>
                </a:cxn>
                <a:cxn ang="0">
                  <a:pos x="50" y="28"/>
                </a:cxn>
                <a:cxn ang="0">
                  <a:pos x="43" y="29"/>
                </a:cxn>
                <a:cxn ang="0">
                  <a:pos x="35" y="30"/>
                </a:cxn>
                <a:cxn ang="0">
                  <a:pos x="28" y="31"/>
                </a:cxn>
                <a:cxn ang="0">
                  <a:pos x="21" y="30"/>
                </a:cxn>
                <a:cxn ang="0">
                  <a:pos x="14" y="30"/>
                </a:cxn>
                <a:cxn ang="0">
                  <a:pos x="7" y="28"/>
                </a:cxn>
                <a:cxn ang="0">
                  <a:pos x="0" y="27"/>
                </a:cxn>
                <a:cxn ang="0">
                  <a:pos x="0" y="18"/>
                </a:cxn>
                <a:cxn ang="0">
                  <a:pos x="11" y="17"/>
                </a:cxn>
                <a:cxn ang="0">
                  <a:pos x="22" y="17"/>
                </a:cxn>
                <a:cxn ang="0">
                  <a:pos x="34" y="16"/>
                </a:cxn>
                <a:cxn ang="0">
                  <a:pos x="46" y="14"/>
                </a:cxn>
                <a:cxn ang="0">
                  <a:pos x="56" y="12"/>
                </a:cxn>
                <a:cxn ang="0">
                  <a:pos x="68" y="11"/>
                </a:cxn>
                <a:cxn ang="0">
                  <a:pos x="79" y="10"/>
                </a:cxn>
                <a:cxn ang="0">
                  <a:pos x="91" y="9"/>
                </a:cxn>
                <a:cxn ang="0">
                  <a:pos x="101" y="7"/>
                </a:cxn>
                <a:cxn ang="0">
                  <a:pos x="112" y="5"/>
                </a:cxn>
                <a:cxn ang="0">
                  <a:pos x="123" y="3"/>
                </a:cxn>
                <a:cxn ang="0">
                  <a:pos x="135" y="2"/>
                </a:cxn>
                <a:cxn ang="0">
                  <a:pos x="145" y="1"/>
                </a:cxn>
                <a:cxn ang="0">
                  <a:pos x="158" y="0"/>
                </a:cxn>
                <a:cxn ang="0">
                  <a:pos x="169" y="0"/>
                </a:cxn>
                <a:cxn ang="0">
                  <a:pos x="182" y="1"/>
                </a:cxn>
              </a:cxnLst>
              <a:rect l="0" t="0" r="r" b="b"/>
              <a:pathLst>
                <a:path w="182" h="31">
                  <a:moveTo>
                    <a:pt x="182" y="1"/>
                  </a:moveTo>
                  <a:lnTo>
                    <a:pt x="176" y="7"/>
                  </a:lnTo>
                  <a:lnTo>
                    <a:pt x="169" y="10"/>
                  </a:lnTo>
                  <a:lnTo>
                    <a:pt x="161" y="11"/>
                  </a:lnTo>
                  <a:lnTo>
                    <a:pt x="154" y="12"/>
                  </a:lnTo>
                  <a:lnTo>
                    <a:pt x="145" y="11"/>
                  </a:lnTo>
                  <a:lnTo>
                    <a:pt x="136" y="11"/>
                  </a:lnTo>
                  <a:lnTo>
                    <a:pt x="128" y="11"/>
                  </a:lnTo>
                  <a:lnTo>
                    <a:pt x="121" y="13"/>
                  </a:lnTo>
                  <a:lnTo>
                    <a:pt x="113" y="13"/>
                  </a:lnTo>
                  <a:lnTo>
                    <a:pt x="105" y="16"/>
                  </a:lnTo>
                  <a:lnTo>
                    <a:pt x="96" y="17"/>
                  </a:lnTo>
                  <a:lnTo>
                    <a:pt x="90" y="19"/>
                  </a:lnTo>
                  <a:lnTo>
                    <a:pt x="81" y="20"/>
                  </a:lnTo>
                  <a:lnTo>
                    <a:pt x="73" y="22"/>
                  </a:lnTo>
                  <a:lnTo>
                    <a:pt x="65" y="25"/>
                  </a:lnTo>
                  <a:lnTo>
                    <a:pt x="58" y="27"/>
                  </a:lnTo>
                  <a:lnTo>
                    <a:pt x="50" y="28"/>
                  </a:lnTo>
                  <a:lnTo>
                    <a:pt x="43" y="29"/>
                  </a:lnTo>
                  <a:lnTo>
                    <a:pt x="35" y="30"/>
                  </a:lnTo>
                  <a:lnTo>
                    <a:pt x="28" y="31"/>
                  </a:lnTo>
                  <a:lnTo>
                    <a:pt x="21" y="30"/>
                  </a:lnTo>
                  <a:lnTo>
                    <a:pt x="14" y="30"/>
                  </a:lnTo>
                  <a:lnTo>
                    <a:pt x="7" y="28"/>
                  </a:lnTo>
                  <a:lnTo>
                    <a:pt x="0" y="27"/>
                  </a:lnTo>
                  <a:lnTo>
                    <a:pt x="0" y="18"/>
                  </a:lnTo>
                  <a:lnTo>
                    <a:pt x="11" y="17"/>
                  </a:lnTo>
                  <a:lnTo>
                    <a:pt x="22" y="17"/>
                  </a:lnTo>
                  <a:lnTo>
                    <a:pt x="34" y="16"/>
                  </a:lnTo>
                  <a:lnTo>
                    <a:pt x="46" y="14"/>
                  </a:lnTo>
                  <a:lnTo>
                    <a:pt x="56" y="12"/>
                  </a:lnTo>
                  <a:lnTo>
                    <a:pt x="68" y="11"/>
                  </a:lnTo>
                  <a:lnTo>
                    <a:pt x="79" y="10"/>
                  </a:lnTo>
                  <a:lnTo>
                    <a:pt x="91" y="9"/>
                  </a:lnTo>
                  <a:lnTo>
                    <a:pt x="101" y="7"/>
                  </a:lnTo>
                  <a:lnTo>
                    <a:pt x="112" y="5"/>
                  </a:lnTo>
                  <a:lnTo>
                    <a:pt x="123" y="3"/>
                  </a:lnTo>
                  <a:lnTo>
                    <a:pt x="135" y="2"/>
                  </a:lnTo>
                  <a:lnTo>
                    <a:pt x="145" y="1"/>
                  </a:lnTo>
                  <a:lnTo>
                    <a:pt x="158" y="0"/>
                  </a:lnTo>
                  <a:lnTo>
                    <a:pt x="169" y="0"/>
                  </a:lnTo>
                  <a:lnTo>
                    <a:pt x="182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43" name="Freeform 67"/>
            <p:cNvSpPr>
              <a:spLocks/>
            </p:cNvSpPr>
            <p:nvPr/>
          </p:nvSpPr>
          <p:spPr bwMode="auto">
            <a:xfrm>
              <a:off x="1877" y="1989"/>
              <a:ext cx="28" cy="56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51" y="7"/>
                </a:cxn>
                <a:cxn ang="0">
                  <a:pos x="47" y="13"/>
                </a:cxn>
                <a:cxn ang="0">
                  <a:pos x="44" y="21"/>
                </a:cxn>
                <a:cxn ang="0">
                  <a:pos x="41" y="29"/>
                </a:cxn>
                <a:cxn ang="0">
                  <a:pos x="38" y="37"/>
                </a:cxn>
                <a:cxn ang="0">
                  <a:pos x="35" y="45"/>
                </a:cxn>
                <a:cxn ang="0">
                  <a:pos x="32" y="53"/>
                </a:cxn>
                <a:cxn ang="0">
                  <a:pos x="31" y="62"/>
                </a:cxn>
                <a:cxn ang="0">
                  <a:pos x="29" y="70"/>
                </a:cxn>
                <a:cxn ang="0">
                  <a:pos x="28" y="79"/>
                </a:cxn>
                <a:cxn ang="0">
                  <a:pos x="28" y="86"/>
                </a:cxn>
                <a:cxn ang="0">
                  <a:pos x="28" y="95"/>
                </a:cxn>
                <a:cxn ang="0">
                  <a:pos x="28" y="103"/>
                </a:cxn>
                <a:cxn ang="0">
                  <a:pos x="28" y="113"/>
                </a:cxn>
                <a:cxn ang="0">
                  <a:pos x="29" y="121"/>
                </a:cxn>
                <a:cxn ang="0">
                  <a:pos x="32" y="131"/>
                </a:cxn>
                <a:cxn ang="0">
                  <a:pos x="37" y="139"/>
                </a:cxn>
                <a:cxn ang="0">
                  <a:pos x="43" y="148"/>
                </a:cxn>
                <a:cxn ang="0">
                  <a:pos x="48" y="157"/>
                </a:cxn>
                <a:cxn ang="0">
                  <a:pos x="52" y="167"/>
                </a:cxn>
                <a:cxn ang="0">
                  <a:pos x="41" y="168"/>
                </a:cxn>
                <a:cxn ang="0">
                  <a:pos x="32" y="167"/>
                </a:cxn>
                <a:cxn ang="0">
                  <a:pos x="22" y="162"/>
                </a:cxn>
                <a:cxn ang="0">
                  <a:pos x="15" y="157"/>
                </a:cxn>
                <a:cxn ang="0">
                  <a:pos x="8" y="146"/>
                </a:cxn>
                <a:cxn ang="0">
                  <a:pos x="3" y="136"/>
                </a:cxn>
                <a:cxn ang="0">
                  <a:pos x="0" y="126"/>
                </a:cxn>
                <a:cxn ang="0">
                  <a:pos x="0" y="116"/>
                </a:cxn>
                <a:cxn ang="0">
                  <a:pos x="0" y="105"/>
                </a:cxn>
                <a:cxn ang="0">
                  <a:pos x="1" y="95"/>
                </a:cxn>
                <a:cxn ang="0">
                  <a:pos x="3" y="85"/>
                </a:cxn>
                <a:cxn ang="0">
                  <a:pos x="7" y="76"/>
                </a:cxn>
                <a:cxn ang="0">
                  <a:pos x="10" y="66"/>
                </a:cxn>
                <a:cxn ang="0">
                  <a:pos x="14" y="56"/>
                </a:cxn>
                <a:cxn ang="0">
                  <a:pos x="18" y="46"/>
                </a:cxn>
                <a:cxn ang="0">
                  <a:pos x="24" y="36"/>
                </a:cxn>
                <a:cxn ang="0">
                  <a:pos x="28" y="26"/>
                </a:cxn>
                <a:cxn ang="0">
                  <a:pos x="32" y="17"/>
                </a:cxn>
                <a:cxn ang="0">
                  <a:pos x="37" y="8"/>
                </a:cxn>
                <a:cxn ang="0">
                  <a:pos x="41" y="0"/>
                </a:cxn>
                <a:cxn ang="0">
                  <a:pos x="55" y="0"/>
                </a:cxn>
              </a:cxnLst>
              <a:rect l="0" t="0" r="r" b="b"/>
              <a:pathLst>
                <a:path w="55" h="168">
                  <a:moveTo>
                    <a:pt x="55" y="0"/>
                  </a:moveTo>
                  <a:lnTo>
                    <a:pt x="51" y="7"/>
                  </a:lnTo>
                  <a:lnTo>
                    <a:pt x="47" y="13"/>
                  </a:lnTo>
                  <a:lnTo>
                    <a:pt x="44" y="21"/>
                  </a:lnTo>
                  <a:lnTo>
                    <a:pt x="41" y="29"/>
                  </a:lnTo>
                  <a:lnTo>
                    <a:pt x="38" y="37"/>
                  </a:lnTo>
                  <a:lnTo>
                    <a:pt x="35" y="45"/>
                  </a:lnTo>
                  <a:lnTo>
                    <a:pt x="32" y="53"/>
                  </a:lnTo>
                  <a:lnTo>
                    <a:pt x="31" y="62"/>
                  </a:lnTo>
                  <a:lnTo>
                    <a:pt x="29" y="70"/>
                  </a:lnTo>
                  <a:lnTo>
                    <a:pt x="28" y="79"/>
                  </a:lnTo>
                  <a:lnTo>
                    <a:pt x="28" y="86"/>
                  </a:lnTo>
                  <a:lnTo>
                    <a:pt x="28" y="95"/>
                  </a:lnTo>
                  <a:lnTo>
                    <a:pt x="28" y="103"/>
                  </a:lnTo>
                  <a:lnTo>
                    <a:pt x="28" y="113"/>
                  </a:lnTo>
                  <a:lnTo>
                    <a:pt x="29" y="121"/>
                  </a:lnTo>
                  <a:lnTo>
                    <a:pt x="32" y="131"/>
                  </a:lnTo>
                  <a:lnTo>
                    <a:pt x="37" y="139"/>
                  </a:lnTo>
                  <a:lnTo>
                    <a:pt x="43" y="148"/>
                  </a:lnTo>
                  <a:lnTo>
                    <a:pt x="48" y="157"/>
                  </a:lnTo>
                  <a:lnTo>
                    <a:pt x="52" y="167"/>
                  </a:lnTo>
                  <a:lnTo>
                    <a:pt x="41" y="168"/>
                  </a:lnTo>
                  <a:lnTo>
                    <a:pt x="32" y="167"/>
                  </a:lnTo>
                  <a:lnTo>
                    <a:pt x="22" y="162"/>
                  </a:lnTo>
                  <a:lnTo>
                    <a:pt x="15" y="157"/>
                  </a:lnTo>
                  <a:lnTo>
                    <a:pt x="8" y="146"/>
                  </a:lnTo>
                  <a:lnTo>
                    <a:pt x="3" y="136"/>
                  </a:lnTo>
                  <a:lnTo>
                    <a:pt x="0" y="126"/>
                  </a:lnTo>
                  <a:lnTo>
                    <a:pt x="0" y="116"/>
                  </a:lnTo>
                  <a:lnTo>
                    <a:pt x="0" y="105"/>
                  </a:lnTo>
                  <a:lnTo>
                    <a:pt x="1" y="95"/>
                  </a:lnTo>
                  <a:lnTo>
                    <a:pt x="3" y="85"/>
                  </a:lnTo>
                  <a:lnTo>
                    <a:pt x="7" y="76"/>
                  </a:lnTo>
                  <a:lnTo>
                    <a:pt x="10" y="66"/>
                  </a:lnTo>
                  <a:lnTo>
                    <a:pt x="14" y="56"/>
                  </a:lnTo>
                  <a:lnTo>
                    <a:pt x="18" y="46"/>
                  </a:lnTo>
                  <a:lnTo>
                    <a:pt x="24" y="36"/>
                  </a:lnTo>
                  <a:lnTo>
                    <a:pt x="28" y="26"/>
                  </a:lnTo>
                  <a:lnTo>
                    <a:pt x="32" y="17"/>
                  </a:lnTo>
                  <a:lnTo>
                    <a:pt x="37" y="8"/>
                  </a:lnTo>
                  <a:lnTo>
                    <a:pt x="41" y="0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44" name="Freeform 68"/>
            <p:cNvSpPr>
              <a:spLocks/>
            </p:cNvSpPr>
            <p:nvPr/>
          </p:nvSpPr>
          <p:spPr bwMode="auto">
            <a:xfrm>
              <a:off x="1932" y="1989"/>
              <a:ext cx="29" cy="55"/>
            </a:xfrm>
            <a:custGeom>
              <a:avLst/>
              <a:gdLst/>
              <a:ahLst/>
              <a:cxnLst>
                <a:cxn ang="0">
                  <a:pos x="57" y="157"/>
                </a:cxn>
                <a:cxn ang="0">
                  <a:pos x="51" y="163"/>
                </a:cxn>
                <a:cxn ang="0">
                  <a:pos x="46" y="166"/>
                </a:cxn>
                <a:cxn ang="0">
                  <a:pos x="40" y="165"/>
                </a:cxn>
                <a:cxn ang="0">
                  <a:pos x="36" y="164"/>
                </a:cxn>
                <a:cxn ang="0">
                  <a:pos x="24" y="156"/>
                </a:cxn>
                <a:cxn ang="0">
                  <a:pos x="14" y="154"/>
                </a:cxn>
                <a:cxn ang="0">
                  <a:pos x="9" y="144"/>
                </a:cxn>
                <a:cxn ang="0">
                  <a:pos x="6" y="134"/>
                </a:cxn>
                <a:cxn ang="0">
                  <a:pos x="2" y="123"/>
                </a:cxn>
                <a:cxn ang="0">
                  <a:pos x="2" y="114"/>
                </a:cxn>
                <a:cxn ang="0">
                  <a:pos x="0" y="104"/>
                </a:cxn>
                <a:cxn ang="0">
                  <a:pos x="0" y="94"/>
                </a:cxn>
                <a:cxn ang="0">
                  <a:pos x="0" y="84"/>
                </a:cxn>
                <a:cxn ang="0">
                  <a:pos x="1" y="75"/>
                </a:cxn>
                <a:cxn ang="0">
                  <a:pos x="1" y="65"/>
                </a:cxn>
                <a:cxn ang="0">
                  <a:pos x="3" y="55"/>
                </a:cxn>
                <a:cxn ang="0">
                  <a:pos x="5" y="45"/>
                </a:cxn>
                <a:cxn ang="0">
                  <a:pos x="8" y="36"/>
                </a:cxn>
                <a:cxn ang="0">
                  <a:pos x="10" y="26"/>
                </a:cxn>
                <a:cxn ang="0">
                  <a:pos x="14" y="17"/>
                </a:cxn>
                <a:cxn ang="0">
                  <a:pos x="18" y="8"/>
                </a:cxn>
                <a:cxn ang="0">
                  <a:pos x="23" y="0"/>
                </a:cxn>
                <a:cxn ang="0">
                  <a:pos x="20" y="8"/>
                </a:cxn>
                <a:cxn ang="0">
                  <a:pos x="17" y="18"/>
                </a:cxn>
                <a:cxn ang="0">
                  <a:pos x="15" y="28"/>
                </a:cxn>
                <a:cxn ang="0">
                  <a:pos x="15" y="39"/>
                </a:cxn>
                <a:cxn ang="0">
                  <a:pos x="13" y="49"/>
                </a:cxn>
                <a:cxn ang="0">
                  <a:pos x="13" y="59"/>
                </a:cxn>
                <a:cxn ang="0">
                  <a:pos x="13" y="71"/>
                </a:cxn>
                <a:cxn ang="0">
                  <a:pos x="15" y="82"/>
                </a:cxn>
                <a:cxn ang="0">
                  <a:pos x="16" y="92"/>
                </a:cxn>
                <a:cxn ang="0">
                  <a:pos x="20" y="102"/>
                </a:cxn>
                <a:cxn ang="0">
                  <a:pos x="22" y="112"/>
                </a:cxn>
                <a:cxn ang="0">
                  <a:pos x="28" y="123"/>
                </a:cxn>
                <a:cxn ang="0">
                  <a:pos x="32" y="132"/>
                </a:cxn>
                <a:cxn ang="0">
                  <a:pos x="39" y="141"/>
                </a:cxn>
                <a:cxn ang="0">
                  <a:pos x="46" y="149"/>
                </a:cxn>
                <a:cxn ang="0">
                  <a:pos x="57" y="157"/>
                </a:cxn>
              </a:cxnLst>
              <a:rect l="0" t="0" r="r" b="b"/>
              <a:pathLst>
                <a:path w="57" h="166">
                  <a:moveTo>
                    <a:pt x="57" y="157"/>
                  </a:moveTo>
                  <a:lnTo>
                    <a:pt x="51" y="163"/>
                  </a:lnTo>
                  <a:lnTo>
                    <a:pt x="46" y="166"/>
                  </a:lnTo>
                  <a:lnTo>
                    <a:pt x="40" y="165"/>
                  </a:lnTo>
                  <a:lnTo>
                    <a:pt x="36" y="164"/>
                  </a:lnTo>
                  <a:lnTo>
                    <a:pt x="24" y="156"/>
                  </a:lnTo>
                  <a:lnTo>
                    <a:pt x="14" y="154"/>
                  </a:lnTo>
                  <a:lnTo>
                    <a:pt x="9" y="144"/>
                  </a:lnTo>
                  <a:lnTo>
                    <a:pt x="6" y="134"/>
                  </a:lnTo>
                  <a:lnTo>
                    <a:pt x="2" y="123"/>
                  </a:lnTo>
                  <a:lnTo>
                    <a:pt x="2" y="114"/>
                  </a:lnTo>
                  <a:lnTo>
                    <a:pt x="0" y="104"/>
                  </a:lnTo>
                  <a:lnTo>
                    <a:pt x="0" y="94"/>
                  </a:lnTo>
                  <a:lnTo>
                    <a:pt x="0" y="84"/>
                  </a:lnTo>
                  <a:lnTo>
                    <a:pt x="1" y="75"/>
                  </a:lnTo>
                  <a:lnTo>
                    <a:pt x="1" y="65"/>
                  </a:lnTo>
                  <a:lnTo>
                    <a:pt x="3" y="55"/>
                  </a:lnTo>
                  <a:lnTo>
                    <a:pt x="5" y="45"/>
                  </a:lnTo>
                  <a:lnTo>
                    <a:pt x="8" y="36"/>
                  </a:lnTo>
                  <a:lnTo>
                    <a:pt x="10" y="26"/>
                  </a:lnTo>
                  <a:lnTo>
                    <a:pt x="14" y="17"/>
                  </a:lnTo>
                  <a:lnTo>
                    <a:pt x="18" y="8"/>
                  </a:lnTo>
                  <a:lnTo>
                    <a:pt x="23" y="0"/>
                  </a:lnTo>
                  <a:lnTo>
                    <a:pt x="20" y="8"/>
                  </a:lnTo>
                  <a:lnTo>
                    <a:pt x="17" y="18"/>
                  </a:lnTo>
                  <a:lnTo>
                    <a:pt x="15" y="28"/>
                  </a:lnTo>
                  <a:lnTo>
                    <a:pt x="15" y="39"/>
                  </a:lnTo>
                  <a:lnTo>
                    <a:pt x="13" y="49"/>
                  </a:lnTo>
                  <a:lnTo>
                    <a:pt x="13" y="59"/>
                  </a:lnTo>
                  <a:lnTo>
                    <a:pt x="13" y="71"/>
                  </a:lnTo>
                  <a:lnTo>
                    <a:pt x="15" y="82"/>
                  </a:lnTo>
                  <a:lnTo>
                    <a:pt x="16" y="92"/>
                  </a:lnTo>
                  <a:lnTo>
                    <a:pt x="20" y="102"/>
                  </a:lnTo>
                  <a:lnTo>
                    <a:pt x="22" y="112"/>
                  </a:lnTo>
                  <a:lnTo>
                    <a:pt x="28" y="123"/>
                  </a:lnTo>
                  <a:lnTo>
                    <a:pt x="32" y="132"/>
                  </a:lnTo>
                  <a:lnTo>
                    <a:pt x="39" y="141"/>
                  </a:lnTo>
                  <a:lnTo>
                    <a:pt x="46" y="149"/>
                  </a:lnTo>
                  <a:lnTo>
                    <a:pt x="57" y="15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45" name="Freeform 69"/>
            <p:cNvSpPr>
              <a:spLocks/>
            </p:cNvSpPr>
            <p:nvPr/>
          </p:nvSpPr>
          <p:spPr bwMode="auto">
            <a:xfrm>
              <a:off x="1987" y="1990"/>
              <a:ext cx="9" cy="30"/>
            </a:xfrm>
            <a:custGeom>
              <a:avLst/>
              <a:gdLst/>
              <a:ahLst/>
              <a:cxnLst>
                <a:cxn ang="0">
                  <a:pos x="16" y="90"/>
                </a:cxn>
                <a:cxn ang="0">
                  <a:pos x="11" y="85"/>
                </a:cxn>
                <a:cxn ang="0">
                  <a:pos x="8" y="80"/>
                </a:cxn>
                <a:cxn ang="0">
                  <a:pos x="6" y="74"/>
                </a:cxn>
                <a:cxn ang="0">
                  <a:pos x="3" y="68"/>
                </a:cxn>
                <a:cxn ang="0">
                  <a:pos x="1" y="61"/>
                </a:cxn>
                <a:cxn ang="0">
                  <a:pos x="0" y="56"/>
                </a:cxn>
                <a:cxn ang="0">
                  <a:pos x="0" y="49"/>
                </a:cxn>
                <a:cxn ang="0">
                  <a:pos x="0" y="43"/>
                </a:cxn>
                <a:cxn ang="0">
                  <a:pos x="0" y="36"/>
                </a:cxn>
                <a:cxn ang="0">
                  <a:pos x="0" y="30"/>
                </a:cxn>
                <a:cxn ang="0">
                  <a:pos x="1" y="23"/>
                </a:cxn>
                <a:cxn ang="0">
                  <a:pos x="3" y="17"/>
                </a:cxn>
                <a:cxn ang="0">
                  <a:pos x="8" y="7"/>
                </a:cxn>
                <a:cxn ang="0">
                  <a:pos x="16" y="0"/>
                </a:cxn>
                <a:cxn ang="0">
                  <a:pos x="16" y="90"/>
                </a:cxn>
              </a:cxnLst>
              <a:rect l="0" t="0" r="r" b="b"/>
              <a:pathLst>
                <a:path w="16" h="90">
                  <a:moveTo>
                    <a:pt x="16" y="90"/>
                  </a:moveTo>
                  <a:lnTo>
                    <a:pt x="11" y="85"/>
                  </a:lnTo>
                  <a:lnTo>
                    <a:pt x="8" y="80"/>
                  </a:lnTo>
                  <a:lnTo>
                    <a:pt x="6" y="74"/>
                  </a:lnTo>
                  <a:lnTo>
                    <a:pt x="3" y="68"/>
                  </a:lnTo>
                  <a:lnTo>
                    <a:pt x="1" y="61"/>
                  </a:lnTo>
                  <a:lnTo>
                    <a:pt x="0" y="56"/>
                  </a:lnTo>
                  <a:lnTo>
                    <a:pt x="0" y="49"/>
                  </a:lnTo>
                  <a:lnTo>
                    <a:pt x="0" y="43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1" y="23"/>
                  </a:lnTo>
                  <a:lnTo>
                    <a:pt x="3" y="17"/>
                  </a:lnTo>
                  <a:lnTo>
                    <a:pt x="8" y="7"/>
                  </a:lnTo>
                  <a:lnTo>
                    <a:pt x="16" y="0"/>
                  </a:lnTo>
                  <a:lnTo>
                    <a:pt x="16" y="9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46" name="Freeform 70"/>
            <p:cNvSpPr>
              <a:spLocks/>
            </p:cNvSpPr>
            <p:nvPr/>
          </p:nvSpPr>
          <p:spPr bwMode="auto">
            <a:xfrm>
              <a:off x="1950" y="1993"/>
              <a:ext cx="21" cy="36"/>
            </a:xfrm>
            <a:custGeom>
              <a:avLst/>
              <a:gdLst/>
              <a:ahLst/>
              <a:cxnLst>
                <a:cxn ang="0">
                  <a:pos x="40" y="106"/>
                </a:cxn>
                <a:cxn ang="0">
                  <a:pos x="32" y="109"/>
                </a:cxn>
                <a:cxn ang="0">
                  <a:pos x="25" y="109"/>
                </a:cxn>
                <a:cxn ang="0">
                  <a:pos x="17" y="108"/>
                </a:cxn>
                <a:cxn ang="0">
                  <a:pos x="10" y="109"/>
                </a:cxn>
                <a:cxn ang="0">
                  <a:pos x="7" y="102"/>
                </a:cxn>
                <a:cxn ang="0">
                  <a:pos x="4" y="96"/>
                </a:cxn>
                <a:cxn ang="0">
                  <a:pos x="2" y="89"/>
                </a:cxn>
                <a:cxn ang="0">
                  <a:pos x="1" y="82"/>
                </a:cxn>
                <a:cxn ang="0">
                  <a:pos x="0" y="74"/>
                </a:cxn>
                <a:cxn ang="0">
                  <a:pos x="0" y="68"/>
                </a:cxn>
                <a:cxn ang="0">
                  <a:pos x="0" y="60"/>
                </a:cxn>
                <a:cxn ang="0">
                  <a:pos x="1" y="53"/>
                </a:cxn>
                <a:cxn ang="0">
                  <a:pos x="1" y="45"/>
                </a:cxn>
                <a:cxn ang="0">
                  <a:pos x="2" y="38"/>
                </a:cxn>
                <a:cxn ang="0">
                  <a:pos x="3" y="32"/>
                </a:cxn>
                <a:cxn ang="0">
                  <a:pos x="7" y="25"/>
                </a:cxn>
                <a:cxn ang="0">
                  <a:pos x="9" y="18"/>
                </a:cxn>
                <a:cxn ang="0">
                  <a:pos x="13" y="11"/>
                </a:cxn>
                <a:cxn ang="0">
                  <a:pos x="16" y="5"/>
                </a:cxn>
                <a:cxn ang="0">
                  <a:pos x="21" y="0"/>
                </a:cxn>
                <a:cxn ang="0">
                  <a:pos x="17" y="7"/>
                </a:cxn>
                <a:cxn ang="0">
                  <a:pos x="16" y="14"/>
                </a:cxn>
                <a:cxn ang="0">
                  <a:pos x="15" y="20"/>
                </a:cxn>
                <a:cxn ang="0">
                  <a:pos x="15" y="27"/>
                </a:cxn>
                <a:cxn ang="0">
                  <a:pos x="15" y="34"/>
                </a:cxn>
                <a:cxn ang="0">
                  <a:pos x="15" y="41"/>
                </a:cxn>
                <a:cxn ang="0">
                  <a:pos x="16" y="47"/>
                </a:cxn>
                <a:cxn ang="0">
                  <a:pos x="18" y="55"/>
                </a:cxn>
                <a:cxn ang="0">
                  <a:pos x="19" y="61"/>
                </a:cxn>
                <a:cxn ang="0">
                  <a:pos x="22" y="68"/>
                </a:cxn>
                <a:cxn ang="0">
                  <a:pos x="24" y="74"/>
                </a:cxn>
                <a:cxn ang="0">
                  <a:pos x="28" y="81"/>
                </a:cxn>
                <a:cxn ang="0">
                  <a:pos x="30" y="87"/>
                </a:cxn>
                <a:cxn ang="0">
                  <a:pos x="33" y="93"/>
                </a:cxn>
                <a:cxn ang="0">
                  <a:pos x="37" y="99"/>
                </a:cxn>
                <a:cxn ang="0">
                  <a:pos x="40" y="106"/>
                </a:cxn>
              </a:cxnLst>
              <a:rect l="0" t="0" r="r" b="b"/>
              <a:pathLst>
                <a:path w="40" h="109">
                  <a:moveTo>
                    <a:pt x="40" y="106"/>
                  </a:moveTo>
                  <a:lnTo>
                    <a:pt x="32" y="109"/>
                  </a:lnTo>
                  <a:lnTo>
                    <a:pt x="25" y="109"/>
                  </a:lnTo>
                  <a:lnTo>
                    <a:pt x="17" y="108"/>
                  </a:lnTo>
                  <a:lnTo>
                    <a:pt x="10" y="109"/>
                  </a:lnTo>
                  <a:lnTo>
                    <a:pt x="7" y="102"/>
                  </a:lnTo>
                  <a:lnTo>
                    <a:pt x="4" y="96"/>
                  </a:lnTo>
                  <a:lnTo>
                    <a:pt x="2" y="89"/>
                  </a:lnTo>
                  <a:lnTo>
                    <a:pt x="1" y="82"/>
                  </a:lnTo>
                  <a:lnTo>
                    <a:pt x="0" y="74"/>
                  </a:lnTo>
                  <a:lnTo>
                    <a:pt x="0" y="68"/>
                  </a:lnTo>
                  <a:lnTo>
                    <a:pt x="0" y="60"/>
                  </a:lnTo>
                  <a:lnTo>
                    <a:pt x="1" y="53"/>
                  </a:lnTo>
                  <a:lnTo>
                    <a:pt x="1" y="45"/>
                  </a:lnTo>
                  <a:lnTo>
                    <a:pt x="2" y="38"/>
                  </a:lnTo>
                  <a:lnTo>
                    <a:pt x="3" y="32"/>
                  </a:lnTo>
                  <a:lnTo>
                    <a:pt x="7" y="25"/>
                  </a:lnTo>
                  <a:lnTo>
                    <a:pt x="9" y="18"/>
                  </a:lnTo>
                  <a:lnTo>
                    <a:pt x="13" y="11"/>
                  </a:lnTo>
                  <a:lnTo>
                    <a:pt x="16" y="5"/>
                  </a:lnTo>
                  <a:lnTo>
                    <a:pt x="21" y="0"/>
                  </a:lnTo>
                  <a:lnTo>
                    <a:pt x="17" y="7"/>
                  </a:lnTo>
                  <a:lnTo>
                    <a:pt x="16" y="14"/>
                  </a:lnTo>
                  <a:lnTo>
                    <a:pt x="15" y="20"/>
                  </a:lnTo>
                  <a:lnTo>
                    <a:pt x="15" y="27"/>
                  </a:lnTo>
                  <a:lnTo>
                    <a:pt x="15" y="34"/>
                  </a:lnTo>
                  <a:lnTo>
                    <a:pt x="15" y="41"/>
                  </a:lnTo>
                  <a:lnTo>
                    <a:pt x="16" y="47"/>
                  </a:lnTo>
                  <a:lnTo>
                    <a:pt x="18" y="55"/>
                  </a:lnTo>
                  <a:lnTo>
                    <a:pt x="19" y="61"/>
                  </a:lnTo>
                  <a:lnTo>
                    <a:pt x="22" y="68"/>
                  </a:lnTo>
                  <a:lnTo>
                    <a:pt x="24" y="74"/>
                  </a:lnTo>
                  <a:lnTo>
                    <a:pt x="28" y="81"/>
                  </a:lnTo>
                  <a:lnTo>
                    <a:pt x="30" y="87"/>
                  </a:lnTo>
                  <a:lnTo>
                    <a:pt x="33" y="93"/>
                  </a:lnTo>
                  <a:lnTo>
                    <a:pt x="37" y="99"/>
                  </a:lnTo>
                  <a:lnTo>
                    <a:pt x="40" y="10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47" name="Freeform 71"/>
            <p:cNvSpPr>
              <a:spLocks/>
            </p:cNvSpPr>
            <p:nvPr/>
          </p:nvSpPr>
          <p:spPr bwMode="auto">
            <a:xfrm>
              <a:off x="1971" y="1993"/>
              <a:ext cx="18" cy="38"/>
            </a:xfrm>
            <a:custGeom>
              <a:avLst/>
              <a:gdLst/>
              <a:ahLst/>
              <a:cxnLst>
                <a:cxn ang="0">
                  <a:pos x="35" y="114"/>
                </a:cxn>
                <a:cxn ang="0">
                  <a:pos x="28" y="114"/>
                </a:cxn>
                <a:cxn ang="0">
                  <a:pos x="25" y="113"/>
                </a:cxn>
                <a:cxn ang="0">
                  <a:pos x="21" y="109"/>
                </a:cxn>
                <a:cxn ang="0">
                  <a:pos x="19" y="106"/>
                </a:cxn>
                <a:cxn ang="0">
                  <a:pos x="14" y="97"/>
                </a:cxn>
                <a:cxn ang="0">
                  <a:pos x="6" y="91"/>
                </a:cxn>
                <a:cxn ang="0">
                  <a:pos x="3" y="80"/>
                </a:cxn>
                <a:cxn ang="0">
                  <a:pos x="2" y="69"/>
                </a:cxn>
                <a:cxn ang="0">
                  <a:pos x="0" y="56"/>
                </a:cxn>
                <a:cxn ang="0">
                  <a:pos x="0" y="45"/>
                </a:cxn>
                <a:cxn ang="0">
                  <a:pos x="0" y="33"/>
                </a:cxn>
                <a:cxn ang="0">
                  <a:pos x="3" y="22"/>
                </a:cxn>
                <a:cxn ang="0">
                  <a:pos x="6" y="10"/>
                </a:cxn>
                <a:cxn ang="0">
                  <a:pos x="12" y="0"/>
                </a:cxn>
                <a:cxn ang="0">
                  <a:pos x="9" y="7"/>
                </a:cxn>
                <a:cxn ang="0">
                  <a:pos x="9" y="15"/>
                </a:cxn>
                <a:cxn ang="0">
                  <a:pos x="7" y="22"/>
                </a:cxn>
                <a:cxn ang="0">
                  <a:pos x="9" y="29"/>
                </a:cxn>
                <a:cxn ang="0">
                  <a:pos x="9" y="36"/>
                </a:cxn>
                <a:cxn ang="0">
                  <a:pos x="10" y="44"/>
                </a:cxn>
                <a:cxn ang="0">
                  <a:pos x="11" y="51"/>
                </a:cxn>
                <a:cxn ang="0">
                  <a:pos x="14" y="59"/>
                </a:cxn>
                <a:cxn ang="0">
                  <a:pos x="16" y="65"/>
                </a:cxn>
                <a:cxn ang="0">
                  <a:pos x="18" y="72"/>
                </a:cxn>
                <a:cxn ang="0">
                  <a:pos x="20" y="79"/>
                </a:cxn>
                <a:cxn ang="0">
                  <a:pos x="24" y="86"/>
                </a:cxn>
                <a:cxn ang="0">
                  <a:pos x="26" y="92"/>
                </a:cxn>
                <a:cxn ang="0">
                  <a:pos x="29" y="99"/>
                </a:cxn>
                <a:cxn ang="0">
                  <a:pos x="32" y="106"/>
                </a:cxn>
                <a:cxn ang="0">
                  <a:pos x="35" y="114"/>
                </a:cxn>
              </a:cxnLst>
              <a:rect l="0" t="0" r="r" b="b"/>
              <a:pathLst>
                <a:path w="35" h="114">
                  <a:moveTo>
                    <a:pt x="35" y="114"/>
                  </a:moveTo>
                  <a:lnTo>
                    <a:pt x="28" y="114"/>
                  </a:lnTo>
                  <a:lnTo>
                    <a:pt x="25" y="113"/>
                  </a:lnTo>
                  <a:lnTo>
                    <a:pt x="21" y="109"/>
                  </a:lnTo>
                  <a:lnTo>
                    <a:pt x="19" y="106"/>
                  </a:lnTo>
                  <a:lnTo>
                    <a:pt x="14" y="97"/>
                  </a:lnTo>
                  <a:lnTo>
                    <a:pt x="6" y="91"/>
                  </a:lnTo>
                  <a:lnTo>
                    <a:pt x="3" y="80"/>
                  </a:lnTo>
                  <a:lnTo>
                    <a:pt x="2" y="69"/>
                  </a:lnTo>
                  <a:lnTo>
                    <a:pt x="0" y="56"/>
                  </a:lnTo>
                  <a:lnTo>
                    <a:pt x="0" y="45"/>
                  </a:lnTo>
                  <a:lnTo>
                    <a:pt x="0" y="33"/>
                  </a:lnTo>
                  <a:lnTo>
                    <a:pt x="3" y="22"/>
                  </a:lnTo>
                  <a:lnTo>
                    <a:pt x="6" y="10"/>
                  </a:lnTo>
                  <a:lnTo>
                    <a:pt x="12" y="0"/>
                  </a:lnTo>
                  <a:lnTo>
                    <a:pt x="9" y="7"/>
                  </a:lnTo>
                  <a:lnTo>
                    <a:pt x="9" y="15"/>
                  </a:lnTo>
                  <a:lnTo>
                    <a:pt x="7" y="22"/>
                  </a:lnTo>
                  <a:lnTo>
                    <a:pt x="9" y="29"/>
                  </a:lnTo>
                  <a:lnTo>
                    <a:pt x="9" y="36"/>
                  </a:lnTo>
                  <a:lnTo>
                    <a:pt x="10" y="44"/>
                  </a:lnTo>
                  <a:lnTo>
                    <a:pt x="11" y="51"/>
                  </a:lnTo>
                  <a:lnTo>
                    <a:pt x="14" y="59"/>
                  </a:lnTo>
                  <a:lnTo>
                    <a:pt x="16" y="65"/>
                  </a:lnTo>
                  <a:lnTo>
                    <a:pt x="18" y="72"/>
                  </a:lnTo>
                  <a:lnTo>
                    <a:pt x="20" y="79"/>
                  </a:lnTo>
                  <a:lnTo>
                    <a:pt x="24" y="86"/>
                  </a:lnTo>
                  <a:lnTo>
                    <a:pt x="26" y="92"/>
                  </a:lnTo>
                  <a:lnTo>
                    <a:pt x="29" y="99"/>
                  </a:lnTo>
                  <a:lnTo>
                    <a:pt x="32" y="106"/>
                  </a:lnTo>
                  <a:lnTo>
                    <a:pt x="35" y="1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48" name="Freeform 72"/>
            <p:cNvSpPr>
              <a:spLocks/>
            </p:cNvSpPr>
            <p:nvPr/>
          </p:nvSpPr>
          <p:spPr bwMode="auto">
            <a:xfrm>
              <a:off x="1332" y="1996"/>
              <a:ext cx="176" cy="36"/>
            </a:xfrm>
            <a:custGeom>
              <a:avLst/>
              <a:gdLst/>
              <a:ahLst/>
              <a:cxnLst>
                <a:cxn ang="0">
                  <a:pos x="352" y="52"/>
                </a:cxn>
                <a:cxn ang="0">
                  <a:pos x="350" y="64"/>
                </a:cxn>
                <a:cxn ang="0">
                  <a:pos x="339" y="74"/>
                </a:cxn>
                <a:cxn ang="0">
                  <a:pos x="316" y="70"/>
                </a:cxn>
                <a:cxn ang="0">
                  <a:pos x="295" y="63"/>
                </a:cxn>
                <a:cxn ang="0">
                  <a:pos x="274" y="60"/>
                </a:cxn>
                <a:cxn ang="0">
                  <a:pos x="256" y="69"/>
                </a:cxn>
                <a:cxn ang="0">
                  <a:pos x="235" y="64"/>
                </a:cxn>
                <a:cxn ang="0">
                  <a:pos x="217" y="58"/>
                </a:cxn>
                <a:cxn ang="0">
                  <a:pos x="199" y="50"/>
                </a:cxn>
                <a:cxn ang="0">
                  <a:pos x="181" y="43"/>
                </a:cxn>
                <a:cxn ang="0">
                  <a:pos x="162" y="34"/>
                </a:cxn>
                <a:cxn ang="0">
                  <a:pos x="143" y="28"/>
                </a:cxn>
                <a:cxn ang="0">
                  <a:pos x="121" y="24"/>
                </a:cxn>
                <a:cxn ang="0">
                  <a:pos x="100" y="24"/>
                </a:cxn>
                <a:cxn ang="0">
                  <a:pos x="83" y="26"/>
                </a:cxn>
                <a:cxn ang="0">
                  <a:pos x="67" y="32"/>
                </a:cxn>
                <a:cxn ang="0">
                  <a:pos x="53" y="41"/>
                </a:cxn>
                <a:cxn ang="0">
                  <a:pos x="40" y="53"/>
                </a:cxn>
                <a:cxn ang="0">
                  <a:pos x="28" y="65"/>
                </a:cxn>
                <a:cxn ang="0">
                  <a:pos x="18" y="80"/>
                </a:cxn>
                <a:cxn ang="0">
                  <a:pos x="9" y="95"/>
                </a:cxn>
                <a:cxn ang="0">
                  <a:pos x="3" y="110"/>
                </a:cxn>
                <a:cxn ang="0">
                  <a:pos x="4" y="9"/>
                </a:cxn>
                <a:cxn ang="0">
                  <a:pos x="17" y="10"/>
                </a:cxn>
                <a:cxn ang="0">
                  <a:pos x="30" y="15"/>
                </a:cxn>
                <a:cxn ang="0">
                  <a:pos x="44" y="20"/>
                </a:cxn>
                <a:cxn ang="0">
                  <a:pos x="61" y="23"/>
                </a:cxn>
                <a:cxn ang="0">
                  <a:pos x="82" y="20"/>
                </a:cxn>
                <a:cxn ang="0">
                  <a:pos x="104" y="15"/>
                </a:cxn>
                <a:cxn ang="0">
                  <a:pos x="126" y="8"/>
                </a:cxn>
                <a:cxn ang="0">
                  <a:pos x="148" y="2"/>
                </a:cxn>
                <a:cxn ang="0">
                  <a:pos x="169" y="0"/>
                </a:cxn>
                <a:cxn ang="0">
                  <a:pos x="191" y="2"/>
                </a:cxn>
                <a:cxn ang="0">
                  <a:pos x="212" y="11"/>
                </a:cxn>
                <a:cxn ang="0">
                  <a:pos x="259" y="24"/>
                </a:cxn>
              </a:cxnLst>
              <a:rect l="0" t="0" r="r" b="b"/>
              <a:pathLst>
                <a:path w="353" h="110">
                  <a:moveTo>
                    <a:pt x="259" y="24"/>
                  </a:moveTo>
                  <a:lnTo>
                    <a:pt x="352" y="52"/>
                  </a:lnTo>
                  <a:lnTo>
                    <a:pt x="353" y="56"/>
                  </a:lnTo>
                  <a:lnTo>
                    <a:pt x="350" y="64"/>
                  </a:lnTo>
                  <a:lnTo>
                    <a:pt x="346" y="70"/>
                  </a:lnTo>
                  <a:lnTo>
                    <a:pt x="339" y="74"/>
                  </a:lnTo>
                  <a:lnTo>
                    <a:pt x="326" y="73"/>
                  </a:lnTo>
                  <a:lnTo>
                    <a:pt x="316" y="70"/>
                  </a:lnTo>
                  <a:lnTo>
                    <a:pt x="305" y="66"/>
                  </a:lnTo>
                  <a:lnTo>
                    <a:pt x="295" y="63"/>
                  </a:lnTo>
                  <a:lnTo>
                    <a:pt x="284" y="60"/>
                  </a:lnTo>
                  <a:lnTo>
                    <a:pt x="274" y="60"/>
                  </a:lnTo>
                  <a:lnTo>
                    <a:pt x="265" y="62"/>
                  </a:lnTo>
                  <a:lnTo>
                    <a:pt x="256" y="69"/>
                  </a:lnTo>
                  <a:lnTo>
                    <a:pt x="245" y="66"/>
                  </a:lnTo>
                  <a:lnTo>
                    <a:pt x="235" y="64"/>
                  </a:lnTo>
                  <a:lnTo>
                    <a:pt x="225" y="61"/>
                  </a:lnTo>
                  <a:lnTo>
                    <a:pt x="217" y="58"/>
                  </a:lnTo>
                  <a:lnTo>
                    <a:pt x="207" y="53"/>
                  </a:lnTo>
                  <a:lnTo>
                    <a:pt x="199" y="50"/>
                  </a:lnTo>
                  <a:lnTo>
                    <a:pt x="190" y="46"/>
                  </a:lnTo>
                  <a:lnTo>
                    <a:pt x="181" y="43"/>
                  </a:lnTo>
                  <a:lnTo>
                    <a:pt x="171" y="38"/>
                  </a:lnTo>
                  <a:lnTo>
                    <a:pt x="162" y="34"/>
                  </a:lnTo>
                  <a:lnTo>
                    <a:pt x="153" y="31"/>
                  </a:lnTo>
                  <a:lnTo>
                    <a:pt x="143" y="28"/>
                  </a:lnTo>
                  <a:lnTo>
                    <a:pt x="132" y="25"/>
                  </a:lnTo>
                  <a:lnTo>
                    <a:pt x="121" y="24"/>
                  </a:lnTo>
                  <a:lnTo>
                    <a:pt x="111" y="23"/>
                  </a:lnTo>
                  <a:lnTo>
                    <a:pt x="100" y="24"/>
                  </a:lnTo>
                  <a:lnTo>
                    <a:pt x="91" y="24"/>
                  </a:lnTo>
                  <a:lnTo>
                    <a:pt x="83" y="26"/>
                  </a:lnTo>
                  <a:lnTo>
                    <a:pt x="74" y="28"/>
                  </a:lnTo>
                  <a:lnTo>
                    <a:pt x="67" y="32"/>
                  </a:lnTo>
                  <a:lnTo>
                    <a:pt x="60" y="35"/>
                  </a:lnTo>
                  <a:lnTo>
                    <a:pt x="53" y="41"/>
                  </a:lnTo>
                  <a:lnTo>
                    <a:pt x="46" y="46"/>
                  </a:lnTo>
                  <a:lnTo>
                    <a:pt x="40" y="53"/>
                  </a:lnTo>
                  <a:lnTo>
                    <a:pt x="33" y="59"/>
                  </a:lnTo>
                  <a:lnTo>
                    <a:pt x="28" y="65"/>
                  </a:lnTo>
                  <a:lnTo>
                    <a:pt x="22" y="72"/>
                  </a:lnTo>
                  <a:lnTo>
                    <a:pt x="18" y="80"/>
                  </a:lnTo>
                  <a:lnTo>
                    <a:pt x="14" y="87"/>
                  </a:lnTo>
                  <a:lnTo>
                    <a:pt x="9" y="95"/>
                  </a:lnTo>
                  <a:lnTo>
                    <a:pt x="6" y="101"/>
                  </a:lnTo>
                  <a:lnTo>
                    <a:pt x="3" y="110"/>
                  </a:lnTo>
                  <a:lnTo>
                    <a:pt x="0" y="10"/>
                  </a:lnTo>
                  <a:lnTo>
                    <a:pt x="4" y="9"/>
                  </a:lnTo>
                  <a:lnTo>
                    <a:pt x="10" y="9"/>
                  </a:lnTo>
                  <a:lnTo>
                    <a:pt x="17" y="10"/>
                  </a:lnTo>
                  <a:lnTo>
                    <a:pt x="24" y="14"/>
                  </a:lnTo>
                  <a:lnTo>
                    <a:pt x="30" y="15"/>
                  </a:lnTo>
                  <a:lnTo>
                    <a:pt x="37" y="18"/>
                  </a:lnTo>
                  <a:lnTo>
                    <a:pt x="44" y="20"/>
                  </a:lnTo>
                  <a:lnTo>
                    <a:pt x="51" y="24"/>
                  </a:lnTo>
                  <a:lnTo>
                    <a:pt x="61" y="23"/>
                  </a:lnTo>
                  <a:lnTo>
                    <a:pt x="72" y="23"/>
                  </a:lnTo>
                  <a:lnTo>
                    <a:pt x="82" y="20"/>
                  </a:lnTo>
                  <a:lnTo>
                    <a:pt x="94" y="18"/>
                  </a:lnTo>
                  <a:lnTo>
                    <a:pt x="104" y="15"/>
                  </a:lnTo>
                  <a:lnTo>
                    <a:pt x="116" y="11"/>
                  </a:lnTo>
                  <a:lnTo>
                    <a:pt x="126" y="8"/>
                  </a:lnTo>
                  <a:lnTo>
                    <a:pt x="137" y="6"/>
                  </a:lnTo>
                  <a:lnTo>
                    <a:pt x="148" y="2"/>
                  </a:lnTo>
                  <a:lnTo>
                    <a:pt x="158" y="1"/>
                  </a:lnTo>
                  <a:lnTo>
                    <a:pt x="169" y="0"/>
                  </a:lnTo>
                  <a:lnTo>
                    <a:pt x="180" y="1"/>
                  </a:lnTo>
                  <a:lnTo>
                    <a:pt x="191" y="2"/>
                  </a:lnTo>
                  <a:lnTo>
                    <a:pt x="201" y="6"/>
                  </a:lnTo>
                  <a:lnTo>
                    <a:pt x="212" y="11"/>
                  </a:lnTo>
                  <a:lnTo>
                    <a:pt x="222" y="20"/>
                  </a:lnTo>
                  <a:lnTo>
                    <a:pt x="259" y="24"/>
                  </a:lnTo>
                  <a:close/>
                </a:path>
              </a:pathLst>
            </a:custGeom>
            <a:solidFill>
              <a:srgbClr val="BFB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49" name="Freeform 73"/>
            <p:cNvSpPr>
              <a:spLocks/>
            </p:cNvSpPr>
            <p:nvPr/>
          </p:nvSpPr>
          <p:spPr bwMode="auto">
            <a:xfrm>
              <a:off x="1853" y="1996"/>
              <a:ext cx="22" cy="50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41" y="9"/>
                </a:cxn>
                <a:cxn ang="0">
                  <a:pos x="40" y="18"/>
                </a:cxn>
                <a:cxn ang="0">
                  <a:pos x="37" y="27"/>
                </a:cxn>
                <a:cxn ang="0">
                  <a:pos x="36" y="37"/>
                </a:cxn>
                <a:cxn ang="0">
                  <a:pos x="33" y="46"/>
                </a:cxn>
                <a:cxn ang="0">
                  <a:pos x="32" y="57"/>
                </a:cxn>
                <a:cxn ang="0">
                  <a:pos x="29" y="65"/>
                </a:cxn>
                <a:cxn ang="0">
                  <a:pos x="28" y="76"/>
                </a:cxn>
                <a:cxn ang="0">
                  <a:pos x="26" y="85"/>
                </a:cxn>
                <a:cxn ang="0">
                  <a:pos x="25" y="94"/>
                </a:cxn>
                <a:cxn ang="0">
                  <a:pos x="25" y="103"/>
                </a:cxn>
                <a:cxn ang="0">
                  <a:pos x="26" y="112"/>
                </a:cxn>
                <a:cxn ang="0">
                  <a:pos x="26" y="121"/>
                </a:cxn>
                <a:cxn ang="0">
                  <a:pos x="29" y="130"/>
                </a:cxn>
                <a:cxn ang="0">
                  <a:pos x="33" y="139"/>
                </a:cxn>
                <a:cxn ang="0">
                  <a:pos x="40" y="149"/>
                </a:cxn>
                <a:cxn ang="0">
                  <a:pos x="32" y="148"/>
                </a:cxn>
                <a:cxn ang="0">
                  <a:pos x="27" y="145"/>
                </a:cxn>
                <a:cxn ang="0">
                  <a:pos x="22" y="142"/>
                </a:cxn>
                <a:cxn ang="0">
                  <a:pos x="19" y="140"/>
                </a:cxn>
                <a:cxn ang="0">
                  <a:pos x="12" y="131"/>
                </a:cxn>
                <a:cxn ang="0">
                  <a:pos x="6" y="123"/>
                </a:cxn>
                <a:cxn ang="0">
                  <a:pos x="4" y="114"/>
                </a:cxn>
                <a:cxn ang="0">
                  <a:pos x="3" y="105"/>
                </a:cxn>
                <a:cxn ang="0">
                  <a:pos x="2" y="95"/>
                </a:cxn>
                <a:cxn ang="0">
                  <a:pos x="2" y="86"/>
                </a:cxn>
                <a:cxn ang="0">
                  <a:pos x="0" y="76"/>
                </a:cxn>
                <a:cxn ang="0">
                  <a:pos x="0" y="67"/>
                </a:cxn>
                <a:cxn ang="0">
                  <a:pos x="0" y="58"/>
                </a:cxn>
                <a:cxn ang="0">
                  <a:pos x="3" y="50"/>
                </a:cxn>
                <a:cxn ang="0">
                  <a:pos x="4" y="40"/>
                </a:cxn>
                <a:cxn ang="0">
                  <a:pos x="6" y="32"/>
                </a:cxn>
                <a:cxn ang="0">
                  <a:pos x="10" y="25"/>
                </a:cxn>
                <a:cxn ang="0">
                  <a:pos x="14" y="18"/>
                </a:cxn>
                <a:cxn ang="0">
                  <a:pos x="19" y="12"/>
                </a:cxn>
                <a:cxn ang="0">
                  <a:pos x="26" y="7"/>
                </a:cxn>
                <a:cxn ang="0">
                  <a:pos x="33" y="3"/>
                </a:cxn>
                <a:cxn ang="0">
                  <a:pos x="43" y="0"/>
                </a:cxn>
              </a:cxnLst>
              <a:rect l="0" t="0" r="r" b="b"/>
              <a:pathLst>
                <a:path w="43" h="149">
                  <a:moveTo>
                    <a:pt x="43" y="0"/>
                  </a:moveTo>
                  <a:lnTo>
                    <a:pt x="41" y="9"/>
                  </a:lnTo>
                  <a:lnTo>
                    <a:pt x="40" y="18"/>
                  </a:lnTo>
                  <a:lnTo>
                    <a:pt x="37" y="27"/>
                  </a:lnTo>
                  <a:lnTo>
                    <a:pt x="36" y="37"/>
                  </a:lnTo>
                  <a:lnTo>
                    <a:pt x="33" y="46"/>
                  </a:lnTo>
                  <a:lnTo>
                    <a:pt x="32" y="57"/>
                  </a:lnTo>
                  <a:lnTo>
                    <a:pt x="29" y="65"/>
                  </a:lnTo>
                  <a:lnTo>
                    <a:pt x="28" y="76"/>
                  </a:lnTo>
                  <a:lnTo>
                    <a:pt x="26" y="85"/>
                  </a:lnTo>
                  <a:lnTo>
                    <a:pt x="25" y="94"/>
                  </a:lnTo>
                  <a:lnTo>
                    <a:pt x="25" y="103"/>
                  </a:lnTo>
                  <a:lnTo>
                    <a:pt x="26" y="112"/>
                  </a:lnTo>
                  <a:lnTo>
                    <a:pt x="26" y="121"/>
                  </a:lnTo>
                  <a:lnTo>
                    <a:pt x="29" y="130"/>
                  </a:lnTo>
                  <a:lnTo>
                    <a:pt x="33" y="139"/>
                  </a:lnTo>
                  <a:lnTo>
                    <a:pt x="40" y="149"/>
                  </a:lnTo>
                  <a:lnTo>
                    <a:pt x="32" y="148"/>
                  </a:lnTo>
                  <a:lnTo>
                    <a:pt x="27" y="145"/>
                  </a:lnTo>
                  <a:lnTo>
                    <a:pt x="22" y="142"/>
                  </a:lnTo>
                  <a:lnTo>
                    <a:pt x="19" y="140"/>
                  </a:lnTo>
                  <a:lnTo>
                    <a:pt x="12" y="131"/>
                  </a:lnTo>
                  <a:lnTo>
                    <a:pt x="6" y="123"/>
                  </a:lnTo>
                  <a:lnTo>
                    <a:pt x="4" y="114"/>
                  </a:lnTo>
                  <a:lnTo>
                    <a:pt x="3" y="105"/>
                  </a:lnTo>
                  <a:lnTo>
                    <a:pt x="2" y="95"/>
                  </a:lnTo>
                  <a:lnTo>
                    <a:pt x="2" y="86"/>
                  </a:lnTo>
                  <a:lnTo>
                    <a:pt x="0" y="76"/>
                  </a:lnTo>
                  <a:lnTo>
                    <a:pt x="0" y="67"/>
                  </a:lnTo>
                  <a:lnTo>
                    <a:pt x="0" y="58"/>
                  </a:lnTo>
                  <a:lnTo>
                    <a:pt x="3" y="50"/>
                  </a:lnTo>
                  <a:lnTo>
                    <a:pt x="4" y="40"/>
                  </a:lnTo>
                  <a:lnTo>
                    <a:pt x="6" y="32"/>
                  </a:lnTo>
                  <a:lnTo>
                    <a:pt x="10" y="25"/>
                  </a:lnTo>
                  <a:lnTo>
                    <a:pt x="14" y="18"/>
                  </a:lnTo>
                  <a:lnTo>
                    <a:pt x="19" y="12"/>
                  </a:lnTo>
                  <a:lnTo>
                    <a:pt x="26" y="7"/>
                  </a:lnTo>
                  <a:lnTo>
                    <a:pt x="33" y="3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50" name="Freeform 74"/>
            <p:cNvSpPr>
              <a:spLocks/>
            </p:cNvSpPr>
            <p:nvPr/>
          </p:nvSpPr>
          <p:spPr bwMode="auto">
            <a:xfrm>
              <a:off x="1787" y="1998"/>
              <a:ext cx="21" cy="49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36" y="7"/>
                </a:cxn>
                <a:cxn ang="0">
                  <a:pos x="32" y="16"/>
                </a:cxn>
                <a:cxn ang="0">
                  <a:pos x="27" y="24"/>
                </a:cxn>
                <a:cxn ang="0">
                  <a:pos x="23" y="34"/>
                </a:cxn>
                <a:cxn ang="0">
                  <a:pos x="20" y="43"/>
                </a:cxn>
                <a:cxn ang="0">
                  <a:pos x="18" y="52"/>
                </a:cxn>
                <a:cxn ang="0">
                  <a:pos x="17" y="62"/>
                </a:cxn>
                <a:cxn ang="0">
                  <a:pos x="17" y="72"/>
                </a:cxn>
                <a:cxn ang="0">
                  <a:pos x="15" y="81"/>
                </a:cxn>
                <a:cxn ang="0">
                  <a:pos x="17" y="91"/>
                </a:cxn>
                <a:cxn ang="0">
                  <a:pos x="17" y="101"/>
                </a:cxn>
                <a:cxn ang="0">
                  <a:pos x="20" y="111"/>
                </a:cxn>
                <a:cxn ang="0">
                  <a:pos x="22" y="120"/>
                </a:cxn>
                <a:cxn ang="0">
                  <a:pos x="27" y="130"/>
                </a:cxn>
                <a:cxn ang="0">
                  <a:pos x="30" y="139"/>
                </a:cxn>
                <a:cxn ang="0">
                  <a:pos x="37" y="148"/>
                </a:cxn>
                <a:cxn ang="0">
                  <a:pos x="27" y="142"/>
                </a:cxn>
                <a:cxn ang="0">
                  <a:pos x="21" y="135"/>
                </a:cxn>
                <a:cxn ang="0">
                  <a:pos x="17" y="125"/>
                </a:cxn>
                <a:cxn ang="0">
                  <a:pos x="13" y="116"/>
                </a:cxn>
                <a:cxn ang="0">
                  <a:pos x="10" y="104"/>
                </a:cxn>
                <a:cxn ang="0">
                  <a:pos x="7" y="94"/>
                </a:cxn>
                <a:cxn ang="0">
                  <a:pos x="4" y="84"/>
                </a:cxn>
                <a:cxn ang="0">
                  <a:pos x="0" y="75"/>
                </a:cxn>
                <a:cxn ang="0">
                  <a:pos x="0" y="63"/>
                </a:cxn>
                <a:cxn ang="0">
                  <a:pos x="3" y="52"/>
                </a:cxn>
                <a:cxn ang="0">
                  <a:pos x="5" y="40"/>
                </a:cxn>
                <a:cxn ang="0">
                  <a:pos x="11" y="30"/>
                </a:cxn>
                <a:cxn ang="0">
                  <a:pos x="15" y="20"/>
                </a:cxn>
                <a:cxn ang="0">
                  <a:pos x="23" y="11"/>
                </a:cxn>
                <a:cxn ang="0">
                  <a:pos x="32" y="4"/>
                </a:cxn>
                <a:cxn ang="0">
                  <a:pos x="43" y="0"/>
                </a:cxn>
              </a:cxnLst>
              <a:rect l="0" t="0" r="r" b="b"/>
              <a:pathLst>
                <a:path w="43" h="148">
                  <a:moveTo>
                    <a:pt x="43" y="0"/>
                  </a:moveTo>
                  <a:lnTo>
                    <a:pt x="36" y="7"/>
                  </a:lnTo>
                  <a:lnTo>
                    <a:pt x="32" y="16"/>
                  </a:lnTo>
                  <a:lnTo>
                    <a:pt x="27" y="24"/>
                  </a:lnTo>
                  <a:lnTo>
                    <a:pt x="23" y="34"/>
                  </a:lnTo>
                  <a:lnTo>
                    <a:pt x="20" y="43"/>
                  </a:lnTo>
                  <a:lnTo>
                    <a:pt x="18" y="52"/>
                  </a:lnTo>
                  <a:lnTo>
                    <a:pt x="17" y="62"/>
                  </a:lnTo>
                  <a:lnTo>
                    <a:pt x="17" y="72"/>
                  </a:lnTo>
                  <a:lnTo>
                    <a:pt x="15" y="81"/>
                  </a:lnTo>
                  <a:lnTo>
                    <a:pt x="17" y="91"/>
                  </a:lnTo>
                  <a:lnTo>
                    <a:pt x="17" y="101"/>
                  </a:lnTo>
                  <a:lnTo>
                    <a:pt x="20" y="111"/>
                  </a:lnTo>
                  <a:lnTo>
                    <a:pt x="22" y="120"/>
                  </a:lnTo>
                  <a:lnTo>
                    <a:pt x="27" y="130"/>
                  </a:lnTo>
                  <a:lnTo>
                    <a:pt x="30" y="139"/>
                  </a:lnTo>
                  <a:lnTo>
                    <a:pt x="37" y="148"/>
                  </a:lnTo>
                  <a:lnTo>
                    <a:pt x="27" y="142"/>
                  </a:lnTo>
                  <a:lnTo>
                    <a:pt x="21" y="135"/>
                  </a:lnTo>
                  <a:lnTo>
                    <a:pt x="17" y="125"/>
                  </a:lnTo>
                  <a:lnTo>
                    <a:pt x="13" y="116"/>
                  </a:lnTo>
                  <a:lnTo>
                    <a:pt x="10" y="104"/>
                  </a:lnTo>
                  <a:lnTo>
                    <a:pt x="7" y="94"/>
                  </a:lnTo>
                  <a:lnTo>
                    <a:pt x="4" y="84"/>
                  </a:lnTo>
                  <a:lnTo>
                    <a:pt x="0" y="75"/>
                  </a:lnTo>
                  <a:lnTo>
                    <a:pt x="0" y="63"/>
                  </a:lnTo>
                  <a:lnTo>
                    <a:pt x="3" y="52"/>
                  </a:lnTo>
                  <a:lnTo>
                    <a:pt x="5" y="40"/>
                  </a:lnTo>
                  <a:lnTo>
                    <a:pt x="11" y="30"/>
                  </a:lnTo>
                  <a:lnTo>
                    <a:pt x="15" y="20"/>
                  </a:lnTo>
                  <a:lnTo>
                    <a:pt x="23" y="11"/>
                  </a:lnTo>
                  <a:lnTo>
                    <a:pt x="32" y="4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51" name="Freeform 75"/>
            <p:cNvSpPr>
              <a:spLocks/>
            </p:cNvSpPr>
            <p:nvPr/>
          </p:nvSpPr>
          <p:spPr bwMode="auto">
            <a:xfrm>
              <a:off x="1828" y="1998"/>
              <a:ext cx="19" cy="49"/>
            </a:xfrm>
            <a:custGeom>
              <a:avLst/>
              <a:gdLst/>
              <a:ahLst/>
              <a:cxnLst>
                <a:cxn ang="0">
                  <a:pos x="39" y="148"/>
                </a:cxn>
                <a:cxn ang="0">
                  <a:pos x="33" y="142"/>
                </a:cxn>
                <a:cxn ang="0">
                  <a:pos x="28" y="135"/>
                </a:cxn>
                <a:cxn ang="0">
                  <a:pos x="24" y="128"/>
                </a:cxn>
                <a:cxn ang="0">
                  <a:pos x="20" y="122"/>
                </a:cxn>
                <a:cxn ang="0">
                  <a:pos x="17" y="115"/>
                </a:cxn>
                <a:cxn ang="0">
                  <a:pos x="13" y="108"/>
                </a:cxn>
                <a:cxn ang="0">
                  <a:pos x="10" y="101"/>
                </a:cxn>
                <a:cxn ang="0">
                  <a:pos x="7" y="94"/>
                </a:cxn>
                <a:cxn ang="0">
                  <a:pos x="4" y="85"/>
                </a:cxn>
                <a:cxn ang="0">
                  <a:pos x="3" y="79"/>
                </a:cxn>
                <a:cxn ang="0">
                  <a:pos x="0" y="70"/>
                </a:cxn>
                <a:cxn ang="0">
                  <a:pos x="0" y="63"/>
                </a:cxn>
                <a:cxn ang="0">
                  <a:pos x="0" y="54"/>
                </a:cxn>
                <a:cxn ang="0">
                  <a:pos x="2" y="46"/>
                </a:cxn>
                <a:cxn ang="0">
                  <a:pos x="4" y="38"/>
                </a:cxn>
                <a:cxn ang="0">
                  <a:pos x="7" y="30"/>
                </a:cxn>
                <a:cxn ang="0">
                  <a:pos x="39" y="0"/>
                </a:cxn>
                <a:cxn ang="0">
                  <a:pos x="35" y="7"/>
                </a:cxn>
                <a:cxn ang="0">
                  <a:pos x="33" y="15"/>
                </a:cxn>
                <a:cxn ang="0">
                  <a:pos x="31" y="22"/>
                </a:cxn>
                <a:cxn ang="0">
                  <a:pos x="31" y="33"/>
                </a:cxn>
                <a:cxn ang="0">
                  <a:pos x="28" y="42"/>
                </a:cxn>
                <a:cxn ang="0">
                  <a:pos x="28" y="52"/>
                </a:cxn>
                <a:cxn ang="0">
                  <a:pos x="28" y="62"/>
                </a:cxn>
                <a:cxn ang="0">
                  <a:pos x="28" y="72"/>
                </a:cxn>
                <a:cxn ang="0">
                  <a:pos x="28" y="81"/>
                </a:cxn>
                <a:cxn ang="0">
                  <a:pos x="28" y="91"/>
                </a:cxn>
                <a:cxn ang="0">
                  <a:pos x="29" y="101"/>
                </a:cxn>
                <a:cxn ang="0">
                  <a:pos x="32" y="111"/>
                </a:cxn>
                <a:cxn ang="0">
                  <a:pos x="32" y="120"/>
                </a:cxn>
                <a:cxn ang="0">
                  <a:pos x="34" y="129"/>
                </a:cxn>
                <a:cxn ang="0">
                  <a:pos x="35" y="138"/>
                </a:cxn>
                <a:cxn ang="0">
                  <a:pos x="39" y="148"/>
                </a:cxn>
              </a:cxnLst>
              <a:rect l="0" t="0" r="r" b="b"/>
              <a:pathLst>
                <a:path w="39" h="148">
                  <a:moveTo>
                    <a:pt x="39" y="148"/>
                  </a:moveTo>
                  <a:lnTo>
                    <a:pt x="33" y="142"/>
                  </a:lnTo>
                  <a:lnTo>
                    <a:pt x="28" y="135"/>
                  </a:lnTo>
                  <a:lnTo>
                    <a:pt x="24" y="128"/>
                  </a:lnTo>
                  <a:lnTo>
                    <a:pt x="20" y="122"/>
                  </a:lnTo>
                  <a:lnTo>
                    <a:pt x="17" y="115"/>
                  </a:lnTo>
                  <a:lnTo>
                    <a:pt x="13" y="108"/>
                  </a:lnTo>
                  <a:lnTo>
                    <a:pt x="10" y="101"/>
                  </a:lnTo>
                  <a:lnTo>
                    <a:pt x="7" y="94"/>
                  </a:lnTo>
                  <a:lnTo>
                    <a:pt x="4" y="85"/>
                  </a:lnTo>
                  <a:lnTo>
                    <a:pt x="3" y="79"/>
                  </a:lnTo>
                  <a:lnTo>
                    <a:pt x="0" y="70"/>
                  </a:lnTo>
                  <a:lnTo>
                    <a:pt x="0" y="63"/>
                  </a:lnTo>
                  <a:lnTo>
                    <a:pt x="0" y="54"/>
                  </a:lnTo>
                  <a:lnTo>
                    <a:pt x="2" y="46"/>
                  </a:lnTo>
                  <a:lnTo>
                    <a:pt x="4" y="38"/>
                  </a:lnTo>
                  <a:lnTo>
                    <a:pt x="7" y="30"/>
                  </a:lnTo>
                  <a:lnTo>
                    <a:pt x="39" y="0"/>
                  </a:lnTo>
                  <a:lnTo>
                    <a:pt x="35" y="7"/>
                  </a:lnTo>
                  <a:lnTo>
                    <a:pt x="33" y="15"/>
                  </a:lnTo>
                  <a:lnTo>
                    <a:pt x="31" y="22"/>
                  </a:lnTo>
                  <a:lnTo>
                    <a:pt x="31" y="33"/>
                  </a:lnTo>
                  <a:lnTo>
                    <a:pt x="28" y="42"/>
                  </a:lnTo>
                  <a:lnTo>
                    <a:pt x="28" y="52"/>
                  </a:lnTo>
                  <a:lnTo>
                    <a:pt x="28" y="62"/>
                  </a:lnTo>
                  <a:lnTo>
                    <a:pt x="28" y="72"/>
                  </a:lnTo>
                  <a:lnTo>
                    <a:pt x="28" y="81"/>
                  </a:lnTo>
                  <a:lnTo>
                    <a:pt x="28" y="91"/>
                  </a:lnTo>
                  <a:lnTo>
                    <a:pt x="29" y="101"/>
                  </a:lnTo>
                  <a:lnTo>
                    <a:pt x="32" y="111"/>
                  </a:lnTo>
                  <a:lnTo>
                    <a:pt x="32" y="120"/>
                  </a:lnTo>
                  <a:lnTo>
                    <a:pt x="34" y="129"/>
                  </a:lnTo>
                  <a:lnTo>
                    <a:pt x="35" y="138"/>
                  </a:lnTo>
                  <a:lnTo>
                    <a:pt x="39" y="14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52" name="Freeform 76"/>
            <p:cNvSpPr>
              <a:spLocks/>
            </p:cNvSpPr>
            <p:nvPr/>
          </p:nvSpPr>
          <p:spPr bwMode="auto">
            <a:xfrm>
              <a:off x="1902" y="2001"/>
              <a:ext cx="19" cy="31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34" y="10"/>
                </a:cxn>
                <a:cxn ang="0">
                  <a:pos x="36" y="22"/>
                </a:cxn>
                <a:cxn ang="0">
                  <a:pos x="36" y="28"/>
                </a:cxn>
                <a:cxn ang="0">
                  <a:pos x="37" y="35"/>
                </a:cxn>
                <a:cxn ang="0">
                  <a:pos x="37" y="41"/>
                </a:cxn>
                <a:cxn ang="0">
                  <a:pos x="38" y="48"/>
                </a:cxn>
                <a:cxn ang="0">
                  <a:pos x="37" y="54"/>
                </a:cxn>
                <a:cxn ang="0">
                  <a:pos x="37" y="60"/>
                </a:cxn>
                <a:cxn ang="0">
                  <a:pos x="36" y="66"/>
                </a:cxn>
                <a:cxn ang="0">
                  <a:pos x="34" y="73"/>
                </a:cxn>
                <a:cxn ang="0">
                  <a:pos x="31" y="84"/>
                </a:cxn>
                <a:cxn ang="0">
                  <a:pos x="28" y="95"/>
                </a:cxn>
                <a:cxn ang="0">
                  <a:pos x="4" y="95"/>
                </a:cxn>
                <a:cxn ang="0">
                  <a:pos x="2" y="87"/>
                </a:cxn>
                <a:cxn ang="0">
                  <a:pos x="1" y="81"/>
                </a:cxn>
                <a:cxn ang="0">
                  <a:pos x="0" y="73"/>
                </a:cxn>
                <a:cxn ang="0">
                  <a:pos x="0" y="66"/>
                </a:cxn>
                <a:cxn ang="0">
                  <a:pos x="0" y="58"/>
                </a:cxn>
                <a:cxn ang="0">
                  <a:pos x="0" y="51"/>
                </a:cxn>
                <a:cxn ang="0">
                  <a:pos x="0" y="45"/>
                </a:cxn>
                <a:cxn ang="0">
                  <a:pos x="1" y="38"/>
                </a:cxn>
                <a:cxn ang="0">
                  <a:pos x="1" y="30"/>
                </a:cxn>
                <a:cxn ang="0">
                  <a:pos x="3" y="23"/>
                </a:cxn>
                <a:cxn ang="0">
                  <a:pos x="7" y="18"/>
                </a:cxn>
                <a:cxn ang="0">
                  <a:pos x="10" y="13"/>
                </a:cxn>
                <a:cxn ang="0">
                  <a:pos x="14" y="8"/>
                </a:cxn>
                <a:cxn ang="0">
                  <a:pos x="19" y="4"/>
                </a:cxn>
                <a:cxn ang="0">
                  <a:pos x="25" y="1"/>
                </a:cxn>
                <a:cxn ang="0">
                  <a:pos x="33" y="0"/>
                </a:cxn>
              </a:cxnLst>
              <a:rect l="0" t="0" r="r" b="b"/>
              <a:pathLst>
                <a:path w="38" h="95">
                  <a:moveTo>
                    <a:pt x="33" y="0"/>
                  </a:moveTo>
                  <a:lnTo>
                    <a:pt x="34" y="10"/>
                  </a:lnTo>
                  <a:lnTo>
                    <a:pt x="36" y="22"/>
                  </a:lnTo>
                  <a:lnTo>
                    <a:pt x="36" y="28"/>
                  </a:lnTo>
                  <a:lnTo>
                    <a:pt x="37" y="35"/>
                  </a:lnTo>
                  <a:lnTo>
                    <a:pt x="37" y="41"/>
                  </a:lnTo>
                  <a:lnTo>
                    <a:pt x="38" y="48"/>
                  </a:lnTo>
                  <a:lnTo>
                    <a:pt x="37" y="54"/>
                  </a:lnTo>
                  <a:lnTo>
                    <a:pt x="37" y="60"/>
                  </a:lnTo>
                  <a:lnTo>
                    <a:pt x="36" y="66"/>
                  </a:lnTo>
                  <a:lnTo>
                    <a:pt x="34" y="73"/>
                  </a:lnTo>
                  <a:lnTo>
                    <a:pt x="31" y="84"/>
                  </a:lnTo>
                  <a:lnTo>
                    <a:pt x="28" y="95"/>
                  </a:lnTo>
                  <a:lnTo>
                    <a:pt x="4" y="95"/>
                  </a:lnTo>
                  <a:lnTo>
                    <a:pt x="2" y="87"/>
                  </a:lnTo>
                  <a:lnTo>
                    <a:pt x="1" y="81"/>
                  </a:lnTo>
                  <a:lnTo>
                    <a:pt x="0" y="73"/>
                  </a:lnTo>
                  <a:lnTo>
                    <a:pt x="0" y="66"/>
                  </a:lnTo>
                  <a:lnTo>
                    <a:pt x="0" y="58"/>
                  </a:lnTo>
                  <a:lnTo>
                    <a:pt x="0" y="51"/>
                  </a:lnTo>
                  <a:lnTo>
                    <a:pt x="0" y="45"/>
                  </a:lnTo>
                  <a:lnTo>
                    <a:pt x="1" y="38"/>
                  </a:lnTo>
                  <a:lnTo>
                    <a:pt x="1" y="30"/>
                  </a:lnTo>
                  <a:lnTo>
                    <a:pt x="3" y="23"/>
                  </a:lnTo>
                  <a:lnTo>
                    <a:pt x="7" y="18"/>
                  </a:lnTo>
                  <a:lnTo>
                    <a:pt x="10" y="13"/>
                  </a:lnTo>
                  <a:lnTo>
                    <a:pt x="14" y="8"/>
                  </a:lnTo>
                  <a:lnTo>
                    <a:pt x="19" y="4"/>
                  </a:lnTo>
                  <a:lnTo>
                    <a:pt x="25" y="1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53" name="Freeform 77"/>
            <p:cNvSpPr>
              <a:spLocks/>
            </p:cNvSpPr>
            <p:nvPr/>
          </p:nvSpPr>
          <p:spPr bwMode="auto">
            <a:xfrm>
              <a:off x="1698" y="2002"/>
              <a:ext cx="35" cy="54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4" y="8"/>
                </a:cxn>
                <a:cxn ang="0">
                  <a:pos x="58" y="16"/>
                </a:cxn>
                <a:cxn ang="0">
                  <a:pos x="50" y="23"/>
                </a:cxn>
                <a:cxn ang="0">
                  <a:pos x="42" y="30"/>
                </a:cxn>
                <a:cxn ang="0">
                  <a:pos x="33" y="35"/>
                </a:cxn>
                <a:cxn ang="0">
                  <a:pos x="25" y="42"/>
                </a:cxn>
                <a:cxn ang="0">
                  <a:pos x="21" y="45"/>
                </a:cxn>
                <a:cxn ang="0">
                  <a:pos x="18" y="50"/>
                </a:cxn>
                <a:cxn ang="0">
                  <a:pos x="15" y="55"/>
                </a:cxn>
                <a:cxn ang="0">
                  <a:pos x="14" y="62"/>
                </a:cxn>
                <a:cxn ang="0">
                  <a:pos x="11" y="69"/>
                </a:cxn>
                <a:cxn ang="0">
                  <a:pos x="10" y="77"/>
                </a:cxn>
                <a:cxn ang="0">
                  <a:pos x="10" y="84"/>
                </a:cxn>
                <a:cxn ang="0">
                  <a:pos x="12" y="91"/>
                </a:cxn>
                <a:cxn ang="0">
                  <a:pos x="16" y="103"/>
                </a:cxn>
                <a:cxn ang="0">
                  <a:pos x="23" y="115"/>
                </a:cxn>
                <a:cxn ang="0">
                  <a:pos x="30" y="125"/>
                </a:cxn>
                <a:cxn ang="0">
                  <a:pos x="36" y="136"/>
                </a:cxn>
                <a:cxn ang="0">
                  <a:pos x="37" y="142"/>
                </a:cxn>
                <a:cxn ang="0">
                  <a:pos x="38" y="148"/>
                </a:cxn>
                <a:cxn ang="0">
                  <a:pos x="38" y="154"/>
                </a:cxn>
                <a:cxn ang="0">
                  <a:pos x="38" y="161"/>
                </a:cxn>
                <a:cxn ang="0">
                  <a:pos x="29" y="157"/>
                </a:cxn>
                <a:cxn ang="0">
                  <a:pos x="23" y="152"/>
                </a:cxn>
                <a:cxn ang="0">
                  <a:pos x="16" y="147"/>
                </a:cxn>
                <a:cxn ang="0">
                  <a:pos x="13" y="141"/>
                </a:cxn>
                <a:cxn ang="0">
                  <a:pos x="8" y="133"/>
                </a:cxn>
                <a:cxn ang="0">
                  <a:pos x="6" y="126"/>
                </a:cxn>
                <a:cxn ang="0">
                  <a:pos x="3" y="120"/>
                </a:cxn>
                <a:cxn ang="0">
                  <a:pos x="3" y="113"/>
                </a:cxn>
                <a:cxn ang="0">
                  <a:pos x="0" y="104"/>
                </a:cxn>
                <a:cxn ang="0">
                  <a:pos x="0" y="96"/>
                </a:cxn>
                <a:cxn ang="0">
                  <a:pos x="0" y="87"/>
                </a:cxn>
                <a:cxn ang="0">
                  <a:pos x="0" y="80"/>
                </a:cxn>
                <a:cxn ang="0">
                  <a:pos x="0" y="72"/>
                </a:cxn>
                <a:cxn ang="0">
                  <a:pos x="1" y="66"/>
                </a:cxn>
                <a:cxn ang="0">
                  <a:pos x="3" y="59"/>
                </a:cxn>
                <a:cxn ang="0">
                  <a:pos x="5" y="54"/>
                </a:cxn>
                <a:cxn ang="0">
                  <a:pos x="10" y="44"/>
                </a:cxn>
                <a:cxn ang="0">
                  <a:pos x="16" y="34"/>
                </a:cxn>
                <a:cxn ang="0">
                  <a:pos x="23" y="24"/>
                </a:cxn>
                <a:cxn ang="0">
                  <a:pos x="32" y="17"/>
                </a:cxn>
                <a:cxn ang="0">
                  <a:pos x="40" y="9"/>
                </a:cxn>
                <a:cxn ang="0">
                  <a:pos x="49" y="5"/>
                </a:cxn>
                <a:cxn ang="0">
                  <a:pos x="59" y="0"/>
                </a:cxn>
                <a:cxn ang="0">
                  <a:pos x="71" y="0"/>
                </a:cxn>
              </a:cxnLst>
              <a:rect l="0" t="0" r="r" b="b"/>
              <a:pathLst>
                <a:path w="71" h="161">
                  <a:moveTo>
                    <a:pt x="71" y="0"/>
                  </a:moveTo>
                  <a:lnTo>
                    <a:pt x="64" y="8"/>
                  </a:lnTo>
                  <a:lnTo>
                    <a:pt x="58" y="16"/>
                  </a:lnTo>
                  <a:lnTo>
                    <a:pt x="50" y="23"/>
                  </a:lnTo>
                  <a:lnTo>
                    <a:pt x="42" y="30"/>
                  </a:lnTo>
                  <a:lnTo>
                    <a:pt x="33" y="35"/>
                  </a:lnTo>
                  <a:lnTo>
                    <a:pt x="25" y="42"/>
                  </a:lnTo>
                  <a:lnTo>
                    <a:pt x="21" y="45"/>
                  </a:lnTo>
                  <a:lnTo>
                    <a:pt x="18" y="50"/>
                  </a:lnTo>
                  <a:lnTo>
                    <a:pt x="15" y="55"/>
                  </a:lnTo>
                  <a:lnTo>
                    <a:pt x="14" y="62"/>
                  </a:lnTo>
                  <a:lnTo>
                    <a:pt x="11" y="69"/>
                  </a:lnTo>
                  <a:lnTo>
                    <a:pt x="10" y="77"/>
                  </a:lnTo>
                  <a:lnTo>
                    <a:pt x="10" y="84"/>
                  </a:lnTo>
                  <a:lnTo>
                    <a:pt x="12" y="91"/>
                  </a:lnTo>
                  <a:lnTo>
                    <a:pt x="16" y="103"/>
                  </a:lnTo>
                  <a:lnTo>
                    <a:pt x="23" y="115"/>
                  </a:lnTo>
                  <a:lnTo>
                    <a:pt x="30" y="125"/>
                  </a:lnTo>
                  <a:lnTo>
                    <a:pt x="36" y="136"/>
                  </a:lnTo>
                  <a:lnTo>
                    <a:pt x="37" y="142"/>
                  </a:lnTo>
                  <a:lnTo>
                    <a:pt x="38" y="148"/>
                  </a:lnTo>
                  <a:lnTo>
                    <a:pt x="38" y="154"/>
                  </a:lnTo>
                  <a:lnTo>
                    <a:pt x="38" y="161"/>
                  </a:lnTo>
                  <a:lnTo>
                    <a:pt x="29" y="157"/>
                  </a:lnTo>
                  <a:lnTo>
                    <a:pt x="23" y="152"/>
                  </a:lnTo>
                  <a:lnTo>
                    <a:pt x="16" y="147"/>
                  </a:lnTo>
                  <a:lnTo>
                    <a:pt x="13" y="141"/>
                  </a:lnTo>
                  <a:lnTo>
                    <a:pt x="8" y="133"/>
                  </a:lnTo>
                  <a:lnTo>
                    <a:pt x="6" y="126"/>
                  </a:lnTo>
                  <a:lnTo>
                    <a:pt x="3" y="120"/>
                  </a:lnTo>
                  <a:lnTo>
                    <a:pt x="3" y="113"/>
                  </a:lnTo>
                  <a:lnTo>
                    <a:pt x="0" y="104"/>
                  </a:lnTo>
                  <a:lnTo>
                    <a:pt x="0" y="96"/>
                  </a:lnTo>
                  <a:lnTo>
                    <a:pt x="0" y="87"/>
                  </a:lnTo>
                  <a:lnTo>
                    <a:pt x="0" y="80"/>
                  </a:lnTo>
                  <a:lnTo>
                    <a:pt x="0" y="72"/>
                  </a:lnTo>
                  <a:lnTo>
                    <a:pt x="1" y="66"/>
                  </a:lnTo>
                  <a:lnTo>
                    <a:pt x="3" y="59"/>
                  </a:lnTo>
                  <a:lnTo>
                    <a:pt x="5" y="54"/>
                  </a:lnTo>
                  <a:lnTo>
                    <a:pt x="10" y="44"/>
                  </a:lnTo>
                  <a:lnTo>
                    <a:pt x="16" y="34"/>
                  </a:lnTo>
                  <a:lnTo>
                    <a:pt x="23" y="24"/>
                  </a:lnTo>
                  <a:lnTo>
                    <a:pt x="32" y="17"/>
                  </a:lnTo>
                  <a:lnTo>
                    <a:pt x="40" y="9"/>
                  </a:lnTo>
                  <a:lnTo>
                    <a:pt x="49" y="5"/>
                  </a:lnTo>
                  <a:lnTo>
                    <a:pt x="59" y="0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54" name="Freeform 78"/>
            <p:cNvSpPr>
              <a:spLocks/>
            </p:cNvSpPr>
            <p:nvPr/>
          </p:nvSpPr>
          <p:spPr bwMode="auto">
            <a:xfrm>
              <a:off x="1637" y="2005"/>
              <a:ext cx="33" cy="53"/>
            </a:xfrm>
            <a:custGeom>
              <a:avLst/>
              <a:gdLst/>
              <a:ahLst/>
              <a:cxnLst>
                <a:cxn ang="0">
                  <a:pos x="66" y="4"/>
                </a:cxn>
                <a:cxn ang="0">
                  <a:pos x="56" y="15"/>
                </a:cxn>
                <a:cxn ang="0">
                  <a:pos x="46" y="27"/>
                </a:cxn>
                <a:cxn ang="0">
                  <a:pos x="36" y="39"/>
                </a:cxn>
                <a:cxn ang="0">
                  <a:pos x="26" y="51"/>
                </a:cxn>
                <a:cxn ang="0">
                  <a:pos x="22" y="57"/>
                </a:cxn>
                <a:cxn ang="0">
                  <a:pos x="19" y="63"/>
                </a:cxn>
                <a:cxn ang="0">
                  <a:pos x="17" y="70"/>
                </a:cxn>
                <a:cxn ang="0">
                  <a:pos x="17" y="77"/>
                </a:cxn>
                <a:cxn ang="0">
                  <a:pos x="16" y="84"/>
                </a:cxn>
                <a:cxn ang="0">
                  <a:pos x="18" y="90"/>
                </a:cxn>
                <a:cxn ang="0">
                  <a:pos x="22" y="98"/>
                </a:cxn>
                <a:cxn ang="0">
                  <a:pos x="29" y="107"/>
                </a:cxn>
                <a:cxn ang="0">
                  <a:pos x="33" y="112"/>
                </a:cxn>
                <a:cxn ang="0">
                  <a:pos x="39" y="117"/>
                </a:cxn>
                <a:cxn ang="0">
                  <a:pos x="43" y="123"/>
                </a:cxn>
                <a:cxn ang="0">
                  <a:pos x="47" y="130"/>
                </a:cxn>
                <a:cxn ang="0">
                  <a:pos x="50" y="135"/>
                </a:cxn>
                <a:cxn ang="0">
                  <a:pos x="53" y="142"/>
                </a:cxn>
                <a:cxn ang="0">
                  <a:pos x="54" y="150"/>
                </a:cxn>
                <a:cxn ang="0">
                  <a:pos x="56" y="158"/>
                </a:cxn>
                <a:cxn ang="0">
                  <a:pos x="50" y="154"/>
                </a:cxn>
                <a:cxn ang="0">
                  <a:pos x="47" y="150"/>
                </a:cxn>
                <a:cxn ang="0">
                  <a:pos x="46" y="143"/>
                </a:cxn>
                <a:cxn ang="0">
                  <a:pos x="43" y="140"/>
                </a:cxn>
                <a:cxn ang="0">
                  <a:pos x="36" y="142"/>
                </a:cxn>
                <a:cxn ang="0">
                  <a:pos x="30" y="143"/>
                </a:cxn>
                <a:cxn ang="0">
                  <a:pos x="23" y="142"/>
                </a:cxn>
                <a:cxn ang="0">
                  <a:pos x="17" y="140"/>
                </a:cxn>
                <a:cxn ang="0">
                  <a:pos x="6" y="131"/>
                </a:cxn>
                <a:cxn ang="0">
                  <a:pos x="0" y="121"/>
                </a:cxn>
                <a:cxn ang="0">
                  <a:pos x="0" y="111"/>
                </a:cxn>
                <a:cxn ang="0">
                  <a:pos x="0" y="102"/>
                </a:cxn>
                <a:cxn ang="0">
                  <a:pos x="0" y="93"/>
                </a:cxn>
                <a:cxn ang="0">
                  <a:pos x="2" y="85"/>
                </a:cxn>
                <a:cxn ang="0">
                  <a:pos x="3" y="76"/>
                </a:cxn>
                <a:cxn ang="0">
                  <a:pos x="6" y="68"/>
                </a:cxn>
                <a:cxn ang="0">
                  <a:pos x="9" y="59"/>
                </a:cxn>
                <a:cxn ang="0">
                  <a:pos x="13" y="52"/>
                </a:cxn>
                <a:cxn ang="0">
                  <a:pos x="16" y="43"/>
                </a:cxn>
                <a:cxn ang="0">
                  <a:pos x="19" y="35"/>
                </a:cxn>
                <a:cxn ang="0">
                  <a:pos x="24" y="29"/>
                </a:cxn>
                <a:cxn ang="0">
                  <a:pos x="31" y="23"/>
                </a:cxn>
                <a:cxn ang="0">
                  <a:pos x="37" y="16"/>
                </a:cxn>
                <a:cxn ang="0">
                  <a:pos x="45" y="9"/>
                </a:cxn>
                <a:cxn ang="0">
                  <a:pos x="52" y="4"/>
                </a:cxn>
                <a:cxn ang="0">
                  <a:pos x="62" y="0"/>
                </a:cxn>
                <a:cxn ang="0">
                  <a:pos x="66" y="4"/>
                </a:cxn>
              </a:cxnLst>
              <a:rect l="0" t="0" r="r" b="b"/>
              <a:pathLst>
                <a:path w="66" h="158">
                  <a:moveTo>
                    <a:pt x="66" y="4"/>
                  </a:moveTo>
                  <a:lnTo>
                    <a:pt x="56" y="15"/>
                  </a:lnTo>
                  <a:lnTo>
                    <a:pt x="46" y="27"/>
                  </a:lnTo>
                  <a:lnTo>
                    <a:pt x="36" y="39"/>
                  </a:lnTo>
                  <a:lnTo>
                    <a:pt x="26" y="51"/>
                  </a:lnTo>
                  <a:lnTo>
                    <a:pt x="22" y="57"/>
                  </a:lnTo>
                  <a:lnTo>
                    <a:pt x="19" y="63"/>
                  </a:lnTo>
                  <a:lnTo>
                    <a:pt x="17" y="70"/>
                  </a:lnTo>
                  <a:lnTo>
                    <a:pt x="17" y="77"/>
                  </a:lnTo>
                  <a:lnTo>
                    <a:pt x="16" y="84"/>
                  </a:lnTo>
                  <a:lnTo>
                    <a:pt x="18" y="90"/>
                  </a:lnTo>
                  <a:lnTo>
                    <a:pt x="22" y="98"/>
                  </a:lnTo>
                  <a:lnTo>
                    <a:pt x="29" y="107"/>
                  </a:lnTo>
                  <a:lnTo>
                    <a:pt x="33" y="112"/>
                  </a:lnTo>
                  <a:lnTo>
                    <a:pt x="39" y="117"/>
                  </a:lnTo>
                  <a:lnTo>
                    <a:pt x="43" y="123"/>
                  </a:lnTo>
                  <a:lnTo>
                    <a:pt x="47" y="130"/>
                  </a:lnTo>
                  <a:lnTo>
                    <a:pt x="50" y="135"/>
                  </a:lnTo>
                  <a:lnTo>
                    <a:pt x="53" y="142"/>
                  </a:lnTo>
                  <a:lnTo>
                    <a:pt x="54" y="150"/>
                  </a:lnTo>
                  <a:lnTo>
                    <a:pt x="56" y="158"/>
                  </a:lnTo>
                  <a:lnTo>
                    <a:pt x="50" y="154"/>
                  </a:lnTo>
                  <a:lnTo>
                    <a:pt x="47" y="150"/>
                  </a:lnTo>
                  <a:lnTo>
                    <a:pt x="46" y="143"/>
                  </a:lnTo>
                  <a:lnTo>
                    <a:pt x="43" y="140"/>
                  </a:lnTo>
                  <a:lnTo>
                    <a:pt x="36" y="142"/>
                  </a:lnTo>
                  <a:lnTo>
                    <a:pt x="30" y="143"/>
                  </a:lnTo>
                  <a:lnTo>
                    <a:pt x="23" y="142"/>
                  </a:lnTo>
                  <a:lnTo>
                    <a:pt x="17" y="140"/>
                  </a:lnTo>
                  <a:lnTo>
                    <a:pt x="6" y="131"/>
                  </a:lnTo>
                  <a:lnTo>
                    <a:pt x="0" y="121"/>
                  </a:lnTo>
                  <a:lnTo>
                    <a:pt x="0" y="111"/>
                  </a:lnTo>
                  <a:lnTo>
                    <a:pt x="0" y="102"/>
                  </a:lnTo>
                  <a:lnTo>
                    <a:pt x="0" y="93"/>
                  </a:lnTo>
                  <a:lnTo>
                    <a:pt x="2" y="85"/>
                  </a:lnTo>
                  <a:lnTo>
                    <a:pt x="3" y="76"/>
                  </a:lnTo>
                  <a:lnTo>
                    <a:pt x="6" y="68"/>
                  </a:lnTo>
                  <a:lnTo>
                    <a:pt x="9" y="59"/>
                  </a:lnTo>
                  <a:lnTo>
                    <a:pt x="13" y="52"/>
                  </a:lnTo>
                  <a:lnTo>
                    <a:pt x="16" y="43"/>
                  </a:lnTo>
                  <a:lnTo>
                    <a:pt x="19" y="35"/>
                  </a:lnTo>
                  <a:lnTo>
                    <a:pt x="24" y="29"/>
                  </a:lnTo>
                  <a:lnTo>
                    <a:pt x="31" y="23"/>
                  </a:lnTo>
                  <a:lnTo>
                    <a:pt x="37" y="16"/>
                  </a:lnTo>
                  <a:lnTo>
                    <a:pt x="45" y="9"/>
                  </a:lnTo>
                  <a:lnTo>
                    <a:pt x="52" y="4"/>
                  </a:lnTo>
                  <a:lnTo>
                    <a:pt x="62" y="0"/>
                  </a:lnTo>
                  <a:lnTo>
                    <a:pt x="66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55" name="Freeform 79"/>
            <p:cNvSpPr>
              <a:spLocks/>
            </p:cNvSpPr>
            <p:nvPr/>
          </p:nvSpPr>
          <p:spPr bwMode="auto">
            <a:xfrm>
              <a:off x="1756" y="2005"/>
              <a:ext cx="26" cy="44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35" y="7"/>
                </a:cxn>
                <a:cxn ang="0">
                  <a:pos x="28" y="16"/>
                </a:cxn>
                <a:cxn ang="0">
                  <a:pos x="21" y="25"/>
                </a:cxn>
                <a:cxn ang="0">
                  <a:pos x="15" y="35"/>
                </a:cxn>
                <a:cxn ang="0">
                  <a:pos x="9" y="45"/>
                </a:cxn>
                <a:cxn ang="0">
                  <a:pos x="8" y="57"/>
                </a:cxn>
                <a:cxn ang="0">
                  <a:pos x="8" y="62"/>
                </a:cxn>
                <a:cxn ang="0">
                  <a:pos x="9" y="68"/>
                </a:cxn>
                <a:cxn ang="0">
                  <a:pos x="10" y="75"/>
                </a:cxn>
                <a:cxn ang="0">
                  <a:pos x="15" y="81"/>
                </a:cxn>
                <a:cxn ang="0">
                  <a:pos x="21" y="91"/>
                </a:cxn>
                <a:cxn ang="0">
                  <a:pos x="29" y="103"/>
                </a:cxn>
                <a:cxn ang="0">
                  <a:pos x="32" y="107"/>
                </a:cxn>
                <a:cxn ang="0">
                  <a:pos x="38" y="113"/>
                </a:cxn>
                <a:cxn ang="0">
                  <a:pos x="45" y="116"/>
                </a:cxn>
                <a:cxn ang="0">
                  <a:pos x="52" y="121"/>
                </a:cxn>
                <a:cxn ang="0">
                  <a:pos x="46" y="125"/>
                </a:cxn>
                <a:cxn ang="0">
                  <a:pos x="42" y="129"/>
                </a:cxn>
                <a:cxn ang="0">
                  <a:pos x="35" y="130"/>
                </a:cxn>
                <a:cxn ang="0">
                  <a:pos x="28" y="130"/>
                </a:cxn>
                <a:cxn ang="0">
                  <a:pos x="17" y="120"/>
                </a:cxn>
                <a:cxn ang="0">
                  <a:pos x="12" y="108"/>
                </a:cxn>
                <a:cxn ang="0">
                  <a:pos x="8" y="102"/>
                </a:cxn>
                <a:cxn ang="0">
                  <a:pos x="6" y="96"/>
                </a:cxn>
                <a:cxn ang="0">
                  <a:pos x="3" y="90"/>
                </a:cxn>
                <a:cxn ang="0">
                  <a:pos x="3" y="85"/>
                </a:cxn>
                <a:cxn ang="0">
                  <a:pos x="1" y="78"/>
                </a:cxn>
                <a:cxn ang="0">
                  <a:pos x="0" y="71"/>
                </a:cxn>
                <a:cxn ang="0">
                  <a:pos x="0" y="64"/>
                </a:cxn>
                <a:cxn ang="0">
                  <a:pos x="0" y="59"/>
                </a:cxn>
                <a:cxn ang="0">
                  <a:pos x="0" y="46"/>
                </a:cxn>
                <a:cxn ang="0">
                  <a:pos x="1" y="36"/>
                </a:cxn>
                <a:cxn ang="0">
                  <a:pos x="6" y="31"/>
                </a:cxn>
                <a:cxn ang="0">
                  <a:pos x="10" y="25"/>
                </a:cxn>
                <a:cxn ang="0">
                  <a:pos x="14" y="20"/>
                </a:cxn>
                <a:cxn ang="0">
                  <a:pos x="19" y="14"/>
                </a:cxn>
                <a:cxn ang="0">
                  <a:pos x="22" y="7"/>
                </a:cxn>
                <a:cxn ang="0">
                  <a:pos x="28" y="4"/>
                </a:cxn>
                <a:cxn ang="0">
                  <a:pos x="34" y="0"/>
                </a:cxn>
                <a:cxn ang="0">
                  <a:pos x="42" y="0"/>
                </a:cxn>
              </a:cxnLst>
              <a:rect l="0" t="0" r="r" b="b"/>
              <a:pathLst>
                <a:path w="52" h="130">
                  <a:moveTo>
                    <a:pt x="42" y="0"/>
                  </a:moveTo>
                  <a:lnTo>
                    <a:pt x="35" y="7"/>
                  </a:lnTo>
                  <a:lnTo>
                    <a:pt x="28" y="16"/>
                  </a:lnTo>
                  <a:lnTo>
                    <a:pt x="21" y="25"/>
                  </a:lnTo>
                  <a:lnTo>
                    <a:pt x="15" y="35"/>
                  </a:lnTo>
                  <a:lnTo>
                    <a:pt x="9" y="45"/>
                  </a:lnTo>
                  <a:lnTo>
                    <a:pt x="8" y="57"/>
                  </a:lnTo>
                  <a:lnTo>
                    <a:pt x="8" y="62"/>
                  </a:lnTo>
                  <a:lnTo>
                    <a:pt x="9" y="68"/>
                  </a:lnTo>
                  <a:lnTo>
                    <a:pt x="10" y="75"/>
                  </a:lnTo>
                  <a:lnTo>
                    <a:pt x="15" y="81"/>
                  </a:lnTo>
                  <a:lnTo>
                    <a:pt x="21" y="91"/>
                  </a:lnTo>
                  <a:lnTo>
                    <a:pt x="29" y="103"/>
                  </a:lnTo>
                  <a:lnTo>
                    <a:pt x="32" y="107"/>
                  </a:lnTo>
                  <a:lnTo>
                    <a:pt x="38" y="113"/>
                  </a:lnTo>
                  <a:lnTo>
                    <a:pt x="45" y="116"/>
                  </a:lnTo>
                  <a:lnTo>
                    <a:pt x="52" y="121"/>
                  </a:lnTo>
                  <a:lnTo>
                    <a:pt x="46" y="125"/>
                  </a:lnTo>
                  <a:lnTo>
                    <a:pt x="42" y="129"/>
                  </a:lnTo>
                  <a:lnTo>
                    <a:pt x="35" y="130"/>
                  </a:lnTo>
                  <a:lnTo>
                    <a:pt x="28" y="130"/>
                  </a:lnTo>
                  <a:lnTo>
                    <a:pt x="17" y="120"/>
                  </a:lnTo>
                  <a:lnTo>
                    <a:pt x="12" y="108"/>
                  </a:lnTo>
                  <a:lnTo>
                    <a:pt x="8" y="102"/>
                  </a:lnTo>
                  <a:lnTo>
                    <a:pt x="6" y="96"/>
                  </a:lnTo>
                  <a:lnTo>
                    <a:pt x="3" y="90"/>
                  </a:lnTo>
                  <a:lnTo>
                    <a:pt x="3" y="85"/>
                  </a:lnTo>
                  <a:lnTo>
                    <a:pt x="1" y="78"/>
                  </a:lnTo>
                  <a:lnTo>
                    <a:pt x="0" y="71"/>
                  </a:lnTo>
                  <a:lnTo>
                    <a:pt x="0" y="64"/>
                  </a:lnTo>
                  <a:lnTo>
                    <a:pt x="0" y="59"/>
                  </a:lnTo>
                  <a:lnTo>
                    <a:pt x="0" y="46"/>
                  </a:lnTo>
                  <a:lnTo>
                    <a:pt x="1" y="36"/>
                  </a:lnTo>
                  <a:lnTo>
                    <a:pt x="6" y="31"/>
                  </a:lnTo>
                  <a:lnTo>
                    <a:pt x="10" y="25"/>
                  </a:lnTo>
                  <a:lnTo>
                    <a:pt x="14" y="20"/>
                  </a:lnTo>
                  <a:lnTo>
                    <a:pt x="19" y="14"/>
                  </a:lnTo>
                  <a:lnTo>
                    <a:pt x="22" y="7"/>
                  </a:lnTo>
                  <a:lnTo>
                    <a:pt x="28" y="4"/>
                  </a:lnTo>
                  <a:lnTo>
                    <a:pt x="34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56" name="Freeform 80"/>
            <p:cNvSpPr>
              <a:spLocks/>
            </p:cNvSpPr>
            <p:nvPr/>
          </p:nvSpPr>
          <p:spPr bwMode="auto">
            <a:xfrm>
              <a:off x="1665" y="2007"/>
              <a:ext cx="34" cy="49"/>
            </a:xfrm>
            <a:custGeom>
              <a:avLst/>
              <a:gdLst/>
              <a:ahLst/>
              <a:cxnLst>
                <a:cxn ang="0">
                  <a:pos x="67" y="0"/>
                </a:cxn>
                <a:cxn ang="0">
                  <a:pos x="58" y="3"/>
                </a:cxn>
                <a:cxn ang="0">
                  <a:pos x="51" y="9"/>
                </a:cxn>
                <a:cxn ang="0">
                  <a:pos x="44" y="16"/>
                </a:cxn>
                <a:cxn ang="0">
                  <a:pos x="41" y="22"/>
                </a:cxn>
                <a:cxn ang="0">
                  <a:pos x="37" y="29"/>
                </a:cxn>
                <a:cxn ang="0">
                  <a:pos x="34" y="38"/>
                </a:cxn>
                <a:cxn ang="0">
                  <a:pos x="32" y="46"/>
                </a:cxn>
                <a:cxn ang="0">
                  <a:pos x="30" y="55"/>
                </a:cxn>
                <a:cxn ang="0">
                  <a:pos x="28" y="60"/>
                </a:cxn>
                <a:cxn ang="0">
                  <a:pos x="28" y="67"/>
                </a:cxn>
                <a:cxn ang="0">
                  <a:pos x="28" y="74"/>
                </a:cxn>
                <a:cxn ang="0">
                  <a:pos x="29" y="81"/>
                </a:cxn>
                <a:cxn ang="0">
                  <a:pos x="33" y="92"/>
                </a:cxn>
                <a:cxn ang="0">
                  <a:pos x="40" y="103"/>
                </a:cxn>
                <a:cxn ang="0">
                  <a:pos x="45" y="113"/>
                </a:cxn>
                <a:cxn ang="0">
                  <a:pos x="52" y="125"/>
                </a:cxn>
                <a:cxn ang="0">
                  <a:pos x="55" y="129"/>
                </a:cxn>
                <a:cxn ang="0">
                  <a:pos x="57" y="135"/>
                </a:cxn>
                <a:cxn ang="0">
                  <a:pos x="59" y="141"/>
                </a:cxn>
                <a:cxn ang="0">
                  <a:pos x="62" y="148"/>
                </a:cxn>
                <a:cxn ang="0">
                  <a:pos x="51" y="149"/>
                </a:cxn>
                <a:cxn ang="0">
                  <a:pos x="41" y="145"/>
                </a:cxn>
                <a:cxn ang="0">
                  <a:pos x="30" y="137"/>
                </a:cxn>
                <a:cxn ang="0">
                  <a:pos x="21" y="131"/>
                </a:cxn>
                <a:cxn ang="0">
                  <a:pos x="17" y="120"/>
                </a:cxn>
                <a:cxn ang="0">
                  <a:pos x="13" y="110"/>
                </a:cxn>
                <a:cxn ang="0">
                  <a:pos x="8" y="100"/>
                </a:cxn>
                <a:cxn ang="0">
                  <a:pos x="5" y="90"/>
                </a:cxn>
                <a:cxn ang="0">
                  <a:pos x="1" y="80"/>
                </a:cxn>
                <a:cxn ang="0">
                  <a:pos x="0" y="69"/>
                </a:cxn>
                <a:cxn ang="0">
                  <a:pos x="1" y="59"/>
                </a:cxn>
                <a:cxn ang="0">
                  <a:pos x="7" y="49"/>
                </a:cxn>
                <a:cxn ang="0">
                  <a:pos x="13" y="40"/>
                </a:cxn>
                <a:cxn ang="0">
                  <a:pos x="19" y="32"/>
                </a:cxn>
                <a:cxn ang="0">
                  <a:pos x="26" y="25"/>
                </a:cxn>
                <a:cxn ang="0">
                  <a:pos x="33" y="18"/>
                </a:cxn>
                <a:cxn ang="0">
                  <a:pos x="40" y="11"/>
                </a:cxn>
                <a:cxn ang="0">
                  <a:pos x="48" y="5"/>
                </a:cxn>
                <a:cxn ang="0">
                  <a:pos x="56" y="2"/>
                </a:cxn>
                <a:cxn ang="0">
                  <a:pos x="67" y="0"/>
                </a:cxn>
              </a:cxnLst>
              <a:rect l="0" t="0" r="r" b="b"/>
              <a:pathLst>
                <a:path w="67" h="149">
                  <a:moveTo>
                    <a:pt x="67" y="0"/>
                  </a:moveTo>
                  <a:lnTo>
                    <a:pt x="58" y="3"/>
                  </a:lnTo>
                  <a:lnTo>
                    <a:pt x="51" y="9"/>
                  </a:lnTo>
                  <a:lnTo>
                    <a:pt x="44" y="16"/>
                  </a:lnTo>
                  <a:lnTo>
                    <a:pt x="41" y="22"/>
                  </a:lnTo>
                  <a:lnTo>
                    <a:pt x="37" y="29"/>
                  </a:lnTo>
                  <a:lnTo>
                    <a:pt x="34" y="38"/>
                  </a:lnTo>
                  <a:lnTo>
                    <a:pt x="32" y="46"/>
                  </a:lnTo>
                  <a:lnTo>
                    <a:pt x="30" y="55"/>
                  </a:lnTo>
                  <a:lnTo>
                    <a:pt x="28" y="60"/>
                  </a:lnTo>
                  <a:lnTo>
                    <a:pt x="28" y="67"/>
                  </a:lnTo>
                  <a:lnTo>
                    <a:pt x="28" y="74"/>
                  </a:lnTo>
                  <a:lnTo>
                    <a:pt x="29" y="81"/>
                  </a:lnTo>
                  <a:lnTo>
                    <a:pt x="33" y="92"/>
                  </a:lnTo>
                  <a:lnTo>
                    <a:pt x="40" y="103"/>
                  </a:lnTo>
                  <a:lnTo>
                    <a:pt x="45" y="113"/>
                  </a:lnTo>
                  <a:lnTo>
                    <a:pt x="52" y="125"/>
                  </a:lnTo>
                  <a:lnTo>
                    <a:pt x="55" y="129"/>
                  </a:lnTo>
                  <a:lnTo>
                    <a:pt x="57" y="135"/>
                  </a:lnTo>
                  <a:lnTo>
                    <a:pt x="59" y="141"/>
                  </a:lnTo>
                  <a:lnTo>
                    <a:pt x="62" y="148"/>
                  </a:lnTo>
                  <a:lnTo>
                    <a:pt x="51" y="149"/>
                  </a:lnTo>
                  <a:lnTo>
                    <a:pt x="41" y="145"/>
                  </a:lnTo>
                  <a:lnTo>
                    <a:pt x="30" y="137"/>
                  </a:lnTo>
                  <a:lnTo>
                    <a:pt x="21" y="131"/>
                  </a:lnTo>
                  <a:lnTo>
                    <a:pt x="17" y="120"/>
                  </a:lnTo>
                  <a:lnTo>
                    <a:pt x="13" y="110"/>
                  </a:lnTo>
                  <a:lnTo>
                    <a:pt x="8" y="100"/>
                  </a:lnTo>
                  <a:lnTo>
                    <a:pt x="5" y="90"/>
                  </a:lnTo>
                  <a:lnTo>
                    <a:pt x="1" y="80"/>
                  </a:lnTo>
                  <a:lnTo>
                    <a:pt x="0" y="69"/>
                  </a:lnTo>
                  <a:lnTo>
                    <a:pt x="1" y="59"/>
                  </a:lnTo>
                  <a:lnTo>
                    <a:pt x="7" y="49"/>
                  </a:lnTo>
                  <a:lnTo>
                    <a:pt x="13" y="40"/>
                  </a:lnTo>
                  <a:lnTo>
                    <a:pt x="19" y="32"/>
                  </a:lnTo>
                  <a:lnTo>
                    <a:pt x="26" y="25"/>
                  </a:lnTo>
                  <a:lnTo>
                    <a:pt x="33" y="18"/>
                  </a:lnTo>
                  <a:lnTo>
                    <a:pt x="40" y="11"/>
                  </a:lnTo>
                  <a:lnTo>
                    <a:pt x="48" y="5"/>
                  </a:lnTo>
                  <a:lnTo>
                    <a:pt x="56" y="2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57" name="Freeform 81"/>
            <p:cNvSpPr>
              <a:spLocks/>
            </p:cNvSpPr>
            <p:nvPr/>
          </p:nvSpPr>
          <p:spPr bwMode="auto">
            <a:xfrm>
              <a:off x="1809" y="2007"/>
              <a:ext cx="14" cy="37"/>
            </a:xfrm>
            <a:custGeom>
              <a:avLst/>
              <a:gdLst/>
              <a:ahLst/>
              <a:cxnLst>
                <a:cxn ang="0">
                  <a:pos x="29" y="113"/>
                </a:cxn>
                <a:cxn ang="0">
                  <a:pos x="20" y="110"/>
                </a:cxn>
                <a:cxn ang="0">
                  <a:pos x="13" y="108"/>
                </a:cxn>
                <a:cxn ang="0">
                  <a:pos x="8" y="103"/>
                </a:cxn>
                <a:cxn ang="0">
                  <a:pos x="5" y="99"/>
                </a:cxn>
                <a:cxn ang="0">
                  <a:pos x="1" y="92"/>
                </a:cxn>
                <a:cxn ang="0">
                  <a:pos x="0" y="85"/>
                </a:cxn>
                <a:cxn ang="0">
                  <a:pos x="0" y="77"/>
                </a:cxn>
                <a:cxn ang="0">
                  <a:pos x="0" y="71"/>
                </a:cxn>
                <a:cxn ang="0">
                  <a:pos x="0" y="62"/>
                </a:cxn>
                <a:cxn ang="0">
                  <a:pos x="0" y="54"/>
                </a:cxn>
                <a:cxn ang="0">
                  <a:pos x="1" y="45"/>
                </a:cxn>
                <a:cxn ang="0">
                  <a:pos x="3" y="38"/>
                </a:cxn>
                <a:cxn ang="0">
                  <a:pos x="4" y="29"/>
                </a:cxn>
                <a:cxn ang="0">
                  <a:pos x="5" y="22"/>
                </a:cxn>
                <a:cxn ang="0">
                  <a:pos x="5" y="16"/>
                </a:cxn>
                <a:cxn ang="0">
                  <a:pos x="6" y="10"/>
                </a:cxn>
                <a:cxn ang="0">
                  <a:pos x="16" y="0"/>
                </a:cxn>
                <a:cxn ang="0">
                  <a:pos x="13" y="5"/>
                </a:cxn>
                <a:cxn ang="0">
                  <a:pos x="13" y="12"/>
                </a:cxn>
                <a:cxn ang="0">
                  <a:pos x="13" y="19"/>
                </a:cxn>
                <a:cxn ang="0">
                  <a:pos x="14" y="26"/>
                </a:cxn>
                <a:cxn ang="0">
                  <a:pos x="14" y="32"/>
                </a:cxn>
                <a:cxn ang="0">
                  <a:pos x="16" y="40"/>
                </a:cxn>
                <a:cxn ang="0">
                  <a:pos x="18" y="47"/>
                </a:cxn>
                <a:cxn ang="0">
                  <a:pos x="20" y="55"/>
                </a:cxn>
                <a:cxn ang="0">
                  <a:pos x="21" y="62"/>
                </a:cxn>
                <a:cxn ang="0">
                  <a:pos x="23" y="69"/>
                </a:cxn>
                <a:cxn ang="0">
                  <a:pos x="25" y="76"/>
                </a:cxn>
                <a:cxn ang="0">
                  <a:pos x="27" y="84"/>
                </a:cxn>
                <a:cxn ang="0">
                  <a:pos x="28" y="91"/>
                </a:cxn>
                <a:cxn ang="0">
                  <a:pos x="29" y="99"/>
                </a:cxn>
                <a:cxn ang="0">
                  <a:pos x="29" y="105"/>
                </a:cxn>
                <a:cxn ang="0">
                  <a:pos x="29" y="113"/>
                </a:cxn>
              </a:cxnLst>
              <a:rect l="0" t="0" r="r" b="b"/>
              <a:pathLst>
                <a:path w="29" h="113">
                  <a:moveTo>
                    <a:pt x="29" y="113"/>
                  </a:moveTo>
                  <a:lnTo>
                    <a:pt x="20" y="110"/>
                  </a:lnTo>
                  <a:lnTo>
                    <a:pt x="13" y="108"/>
                  </a:lnTo>
                  <a:lnTo>
                    <a:pt x="8" y="103"/>
                  </a:lnTo>
                  <a:lnTo>
                    <a:pt x="5" y="99"/>
                  </a:lnTo>
                  <a:lnTo>
                    <a:pt x="1" y="92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0" y="71"/>
                  </a:lnTo>
                  <a:lnTo>
                    <a:pt x="0" y="62"/>
                  </a:lnTo>
                  <a:lnTo>
                    <a:pt x="0" y="54"/>
                  </a:lnTo>
                  <a:lnTo>
                    <a:pt x="1" y="45"/>
                  </a:lnTo>
                  <a:lnTo>
                    <a:pt x="3" y="38"/>
                  </a:lnTo>
                  <a:lnTo>
                    <a:pt x="4" y="29"/>
                  </a:lnTo>
                  <a:lnTo>
                    <a:pt x="5" y="22"/>
                  </a:lnTo>
                  <a:lnTo>
                    <a:pt x="5" y="16"/>
                  </a:lnTo>
                  <a:lnTo>
                    <a:pt x="6" y="10"/>
                  </a:lnTo>
                  <a:lnTo>
                    <a:pt x="16" y="0"/>
                  </a:lnTo>
                  <a:lnTo>
                    <a:pt x="13" y="5"/>
                  </a:lnTo>
                  <a:lnTo>
                    <a:pt x="13" y="12"/>
                  </a:lnTo>
                  <a:lnTo>
                    <a:pt x="13" y="19"/>
                  </a:lnTo>
                  <a:lnTo>
                    <a:pt x="14" y="26"/>
                  </a:lnTo>
                  <a:lnTo>
                    <a:pt x="14" y="32"/>
                  </a:lnTo>
                  <a:lnTo>
                    <a:pt x="16" y="40"/>
                  </a:lnTo>
                  <a:lnTo>
                    <a:pt x="18" y="47"/>
                  </a:lnTo>
                  <a:lnTo>
                    <a:pt x="20" y="55"/>
                  </a:lnTo>
                  <a:lnTo>
                    <a:pt x="21" y="62"/>
                  </a:lnTo>
                  <a:lnTo>
                    <a:pt x="23" y="69"/>
                  </a:lnTo>
                  <a:lnTo>
                    <a:pt x="25" y="76"/>
                  </a:lnTo>
                  <a:lnTo>
                    <a:pt x="27" y="84"/>
                  </a:lnTo>
                  <a:lnTo>
                    <a:pt x="28" y="91"/>
                  </a:lnTo>
                  <a:lnTo>
                    <a:pt x="29" y="99"/>
                  </a:lnTo>
                  <a:lnTo>
                    <a:pt x="29" y="105"/>
                  </a:lnTo>
                  <a:lnTo>
                    <a:pt x="29" y="11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58" name="Freeform 82"/>
            <p:cNvSpPr>
              <a:spLocks/>
            </p:cNvSpPr>
            <p:nvPr/>
          </p:nvSpPr>
          <p:spPr bwMode="auto">
            <a:xfrm>
              <a:off x="2138" y="2010"/>
              <a:ext cx="39" cy="1196"/>
            </a:xfrm>
            <a:custGeom>
              <a:avLst/>
              <a:gdLst/>
              <a:ahLst/>
              <a:cxnLst>
                <a:cxn ang="0">
                  <a:pos x="76" y="121"/>
                </a:cxn>
                <a:cxn ang="0">
                  <a:pos x="76" y="263"/>
                </a:cxn>
                <a:cxn ang="0">
                  <a:pos x="75" y="402"/>
                </a:cxn>
                <a:cxn ang="0">
                  <a:pos x="74" y="542"/>
                </a:cxn>
                <a:cxn ang="0">
                  <a:pos x="73" y="680"/>
                </a:cxn>
                <a:cxn ang="0">
                  <a:pos x="70" y="818"/>
                </a:cxn>
                <a:cxn ang="0">
                  <a:pos x="69" y="959"/>
                </a:cxn>
                <a:cxn ang="0">
                  <a:pos x="67" y="1097"/>
                </a:cxn>
                <a:cxn ang="0">
                  <a:pos x="66" y="1239"/>
                </a:cxn>
                <a:cxn ang="0">
                  <a:pos x="64" y="2592"/>
                </a:cxn>
                <a:cxn ang="0">
                  <a:pos x="61" y="2704"/>
                </a:cxn>
                <a:cxn ang="0">
                  <a:pos x="61" y="2820"/>
                </a:cxn>
                <a:cxn ang="0">
                  <a:pos x="61" y="2935"/>
                </a:cxn>
                <a:cxn ang="0">
                  <a:pos x="62" y="3052"/>
                </a:cxn>
                <a:cxn ang="0">
                  <a:pos x="62" y="3166"/>
                </a:cxn>
                <a:cxn ang="0">
                  <a:pos x="62" y="3282"/>
                </a:cxn>
                <a:cxn ang="0">
                  <a:pos x="60" y="3397"/>
                </a:cxn>
                <a:cxn ang="0">
                  <a:pos x="59" y="3510"/>
                </a:cxn>
                <a:cxn ang="0">
                  <a:pos x="33" y="3589"/>
                </a:cxn>
                <a:cxn ang="0">
                  <a:pos x="18" y="3526"/>
                </a:cxn>
                <a:cxn ang="0">
                  <a:pos x="18" y="3423"/>
                </a:cxn>
                <a:cxn ang="0">
                  <a:pos x="16" y="3320"/>
                </a:cxn>
                <a:cxn ang="0">
                  <a:pos x="11" y="3218"/>
                </a:cxn>
                <a:cxn ang="0">
                  <a:pos x="8" y="3118"/>
                </a:cxn>
                <a:cxn ang="0">
                  <a:pos x="2" y="3015"/>
                </a:cxn>
                <a:cxn ang="0">
                  <a:pos x="0" y="2914"/>
                </a:cxn>
                <a:cxn ang="0">
                  <a:pos x="0" y="2814"/>
                </a:cxn>
                <a:cxn ang="0">
                  <a:pos x="5" y="2716"/>
                </a:cxn>
                <a:cxn ang="0">
                  <a:pos x="8" y="2620"/>
                </a:cxn>
                <a:cxn ang="0">
                  <a:pos x="5" y="2532"/>
                </a:cxn>
                <a:cxn ang="0">
                  <a:pos x="1" y="2450"/>
                </a:cxn>
                <a:cxn ang="0">
                  <a:pos x="0" y="2372"/>
                </a:cxn>
                <a:cxn ang="0">
                  <a:pos x="0" y="2295"/>
                </a:cxn>
                <a:cxn ang="0">
                  <a:pos x="0" y="2218"/>
                </a:cxn>
                <a:cxn ang="0">
                  <a:pos x="0" y="2139"/>
                </a:cxn>
                <a:cxn ang="0">
                  <a:pos x="1" y="2058"/>
                </a:cxn>
                <a:cxn ang="0">
                  <a:pos x="2" y="1969"/>
                </a:cxn>
                <a:cxn ang="0">
                  <a:pos x="6" y="1873"/>
                </a:cxn>
                <a:cxn ang="0">
                  <a:pos x="9" y="1769"/>
                </a:cxn>
                <a:cxn ang="0">
                  <a:pos x="13" y="1666"/>
                </a:cxn>
                <a:cxn ang="0">
                  <a:pos x="14" y="1558"/>
                </a:cxn>
                <a:cxn ang="0">
                  <a:pos x="17" y="1451"/>
                </a:cxn>
                <a:cxn ang="0">
                  <a:pos x="18" y="1342"/>
                </a:cxn>
                <a:cxn ang="0">
                  <a:pos x="20" y="1233"/>
                </a:cxn>
                <a:cxn ang="0">
                  <a:pos x="20" y="1123"/>
                </a:cxn>
                <a:cxn ang="0">
                  <a:pos x="20" y="1015"/>
                </a:cxn>
                <a:cxn ang="0">
                  <a:pos x="21" y="909"/>
                </a:cxn>
                <a:cxn ang="0">
                  <a:pos x="30" y="811"/>
                </a:cxn>
                <a:cxn ang="0">
                  <a:pos x="35" y="714"/>
                </a:cxn>
                <a:cxn ang="0">
                  <a:pos x="37" y="614"/>
                </a:cxn>
                <a:cxn ang="0">
                  <a:pos x="38" y="515"/>
                </a:cxn>
                <a:cxn ang="0">
                  <a:pos x="38" y="416"/>
                </a:cxn>
                <a:cxn ang="0">
                  <a:pos x="38" y="316"/>
                </a:cxn>
                <a:cxn ang="0">
                  <a:pos x="39" y="217"/>
                </a:cxn>
                <a:cxn ang="0">
                  <a:pos x="43" y="119"/>
                </a:cxn>
                <a:cxn ang="0">
                  <a:pos x="53" y="22"/>
                </a:cxn>
              </a:cxnLst>
              <a:rect l="0" t="0" r="r" b="b"/>
              <a:pathLst>
                <a:path w="76" h="3589">
                  <a:moveTo>
                    <a:pt x="76" y="0"/>
                  </a:moveTo>
                  <a:lnTo>
                    <a:pt x="76" y="20"/>
                  </a:lnTo>
                  <a:lnTo>
                    <a:pt x="76" y="40"/>
                  </a:lnTo>
                  <a:lnTo>
                    <a:pt x="76" y="61"/>
                  </a:lnTo>
                  <a:lnTo>
                    <a:pt x="76" y="81"/>
                  </a:lnTo>
                  <a:lnTo>
                    <a:pt x="76" y="101"/>
                  </a:lnTo>
                  <a:lnTo>
                    <a:pt x="76" y="121"/>
                  </a:lnTo>
                  <a:lnTo>
                    <a:pt x="76" y="142"/>
                  </a:lnTo>
                  <a:lnTo>
                    <a:pt x="76" y="162"/>
                  </a:lnTo>
                  <a:lnTo>
                    <a:pt x="76" y="182"/>
                  </a:lnTo>
                  <a:lnTo>
                    <a:pt x="76" y="202"/>
                  </a:lnTo>
                  <a:lnTo>
                    <a:pt x="76" y="222"/>
                  </a:lnTo>
                  <a:lnTo>
                    <a:pt x="76" y="243"/>
                  </a:lnTo>
                  <a:lnTo>
                    <a:pt x="76" y="263"/>
                  </a:lnTo>
                  <a:lnTo>
                    <a:pt x="76" y="283"/>
                  </a:lnTo>
                  <a:lnTo>
                    <a:pt x="76" y="303"/>
                  </a:lnTo>
                  <a:lnTo>
                    <a:pt x="76" y="324"/>
                  </a:lnTo>
                  <a:lnTo>
                    <a:pt x="75" y="343"/>
                  </a:lnTo>
                  <a:lnTo>
                    <a:pt x="75" y="363"/>
                  </a:lnTo>
                  <a:lnTo>
                    <a:pt x="75" y="382"/>
                  </a:lnTo>
                  <a:lnTo>
                    <a:pt x="75" y="402"/>
                  </a:lnTo>
                  <a:lnTo>
                    <a:pt x="75" y="421"/>
                  </a:lnTo>
                  <a:lnTo>
                    <a:pt x="75" y="442"/>
                  </a:lnTo>
                  <a:lnTo>
                    <a:pt x="75" y="462"/>
                  </a:lnTo>
                  <a:lnTo>
                    <a:pt x="75" y="482"/>
                  </a:lnTo>
                  <a:lnTo>
                    <a:pt x="74" y="501"/>
                  </a:lnTo>
                  <a:lnTo>
                    <a:pt x="74" y="521"/>
                  </a:lnTo>
                  <a:lnTo>
                    <a:pt x="74" y="542"/>
                  </a:lnTo>
                  <a:lnTo>
                    <a:pt x="74" y="562"/>
                  </a:lnTo>
                  <a:lnTo>
                    <a:pt x="74" y="581"/>
                  </a:lnTo>
                  <a:lnTo>
                    <a:pt x="74" y="601"/>
                  </a:lnTo>
                  <a:lnTo>
                    <a:pt x="74" y="621"/>
                  </a:lnTo>
                  <a:lnTo>
                    <a:pt x="74" y="642"/>
                  </a:lnTo>
                  <a:lnTo>
                    <a:pt x="73" y="661"/>
                  </a:lnTo>
                  <a:lnTo>
                    <a:pt x="73" y="680"/>
                  </a:lnTo>
                  <a:lnTo>
                    <a:pt x="72" y="700"/>
                  </a:lnTo>
                  <a:lnTo>
                    <a:pt x="72" y="720"/>
                  </a:lnTo>
                  <a:lnTo>
                    <a:pt x="72" y="739"/>
                  </a:lnTo>
                  <a:lnTo>
                    <a:pt x="72" y="759"/>
                  </a:lnTo>
                  <a:lnTo>
                    <a:pt x="72" y="779"/>
                  </a:lnTo>
                  <a:lnTo>
                    <a:pt x="72" y="799"/>
                  </a:lnTo>
                  <a:lnTo>
                    <a:pt x="70" y="818"/>
                  </a:lnTo>
                  <a:lnTo>
                    <a:pt x="70" y="838"/>
                  </a:lnTo>
                  <a:lnTo>
                    <a:pt x="69" y="858"/>
                  </a:lnTo>
                  <a:lnTo>
                    <a:pt x="69" y="878"/>
                  </a:lnTo>
                  <a:lnTo>
                    <a:pt x="69" y="898"/>
                  </a:lnTo>
                  <a:lnTo>
                    <a:pt x="69" y="918"/>
                  </a:lnTo>
                  <a:lnTo>
                    <a:pt x="69" y="938"/>
                  </a:lnTo>
                  <a:lnTo>
                    <a:pt x="69" y="959"/>
                  </a:lnTo>
                  <a:lnTo>
                    <a:pt x="68" y="978"/>
                  </a:lnTo>
                  <a:lnTo>
                    <a:pt x="68" y="998"/>
                  </a:lnTo>
                  <a:lnTo>
                    <a:pt x="68" y="1017"/>
                  </a:lnTo>
                  <a:lnTo>
                    <a:pt x="68" y="1037"/>
                  </a:lnTo>
                  <a:lnTo>
                    <a:pt x="67" y="1056"/>
                  </a:lnTo>
                  <a:lnTo>
                    <a:pt x="67" y="1077"/>
                  </a:lnTo>
                  <a:lnTo>
                    <a:pt x="67" y="1097"/>
                  </a:lnTo>
                  <a:lnTo>
                    <a:pt x="67" y="1117"/>
                  </a:lnTo>
                  <a:lnTo>
                    <a:pt x="66" y="1137"/>
                  </a:lnTo>
                  <a:lnTo>
                    <a:pt x="66" y="1158"/>
                  </a:lnTo>
                  <a:lnTo>
                    <a:pt x="66" y="1178"/>
                  </a:lnTo>
                  <a:lnTo>
                    <a:pt x="66" y="1198"/>
                  </a:lnTo>
                  <a:lnTo>
                    <a:pt x="66" y="1218"/>
                  </a:lnTo>
                  <a:lnTo>
                    <a:pt x="66" y="1239"/>
                  </a:lnTo>
                  <a:lnTo>
                    <a:pt x="66" y="1259"/>
                  </a:lnTo>
                  <a:lnTo>
                    <a:pt x="66" y="1279"/>
                  </a:lnTo>
                  <a:lnTo>
                    <a:pt x="66" y="2529"/>
                  </a:lnTo>
                  <a:lnTo>
                    <a:pt x="65" y="2544"/>
                  </a:lnTo>
                  <a:lnTo>
                    <a:pt x="65" y="2559"/>
                  </a:lnTo>
                  <a:lnTo>
                    <a:pt x="64" y="2575"/>
                  </a:lnTo>
                  <a:lnTo>
                    <a:pt x="64" y="2592"/>
                  </a:lnTo>
                  <a:lnTo>
                    <a:pt x="62" y="2608"/>
                  </a:lnTo>
                  <a:lnTo>
                    <a:pt x="62" y="2623"/>
                  </a:lnTo>
                  <a:lnTo>
                    <a:pt x="62" y="2639"/>
                  </a:lnTo>
                  <a:lnTo>
                    <a:pt x="62" y="2656"/>
                  </a:lnTo>
                  <a:lnTo>
                    <a:pt x="61" y="2672"/>
                  </a:lnTo>
                  <a:lnTo>
                    <a:pt x="61" y="2689"/>
                  </a:lnTo>
                  <a:lnTo>
                    <a:pt x="61" y="2704"/>
                  </a:lnTo>
                  <a:lnTo>
                    <a:pt x="61" y="2721"/>
                  </a:lnTo>
                  <a:lnTo>
                    <a:pt x="61" y="2737"/>
                  </a:lnTo>
                  <a:lnTo>
                    <a:pt x="61" y="2754"/>
                  </a:lnTo>
                  <a:lnTo>
                    <a:pt x="61" y="2771"/>
                  </a:lnTo>
                  <a:lnTo>
                    <a:pt x="61" y="2787"/>
                  </a:lnTo>
                  <a:lnTo>
                    <a:pt x="61" y="2803"/>
                  </a:lnTo>
                  <a:lnTo>
                    <a:pt x="61" y="2820"/>
                  </a:lnTo>
                  <a:lnTo>
                    <a:pt x="61" y="2836"/>
                  </a:lnTo>
                  <a:lnTo>
                    <a:pt x="61" y="2853"/>
                  </a:lnTo>
                  <a:lnTo>
                    <a:pt x="61" y="2868"/>
                  </a:lnTo>
                  <a:lnTo>
                    <a:pt x="61" y="2885"/>
                  </a:lnTo>
                  <a:lnTo>
                    <a:pt x="61" y="2902"/>
                  </a:lnTo>
                  <a:lnTo>
                    <a:pt x="61" y="2919"/>
                  </a:lnTo>
                  <a:lnTo>
                    <a:pt x="61" y="2935"/>
                  </a:lnTo>
                  <a:lnTo>
                    <a:pt x="61" y="2952"/>
                  </a:lnTo>
                  <a:lnTo>
                    <a:pt x="61" y="2967"/>
                  </a:lnTo>
                  <a:lnTo>
                    <a:pt x="61" y="2984"/>
                  </a:lnTo>
                  <a:lnTo>
                    <a:pt x="61" y="3001"/>
                  </a:lnTo>
                  <a:lnTo>
                    <a:pt x="61" y="3018"/>
                  </a:lnTo>
                  <a:lnTo>
                    <a:pt x="61" y="3035"/>
                  </a:lnTo>
                  <a:lnTo>
                    <a:pt x="62" y="3052"/>
                  </a:lnTo>
                  <a:lnTo>
                    <a:pt x="62" y="3067"/>
                  </a:lnTo>
                  <a:lnTo>
                    <a:pt x="62" y="3084"/>
                  </a:lnTo>
                  <a:lnTo>
                    <a:pt x="62" y="3100"/>
                  </a:lnTo>
                  <a:lnTo>
                    <a:pt x="62" y="3117"/>
                  </a:lnTo>
                  <a:lnTo>
                    <a:pt x="62" y="3133"/>
                  </a:lnTo>
                  <a:lnTo>
                    <a:pt x="62" y="3149"/>
                  </a:lnTo>
                  <a:lnTo>
                    <a:pt x="62" y="3166"/>
                  </a:lnTo>
                  <a:lnTo>
                    <a:pt x="62" y="3183"/>
                  </a:lnTo>
                  <a:lnTo>
                    <a:pt x="62" y="3199"/>
                  </a:lnTo>
                  <a:lnTo>
                    <a:pt x="62" y="3216"/>
                  </a:lnTo>
                  <a:lnTo>
                    <a:pt x="62" y="3233"/>
                  </a:lnTo>
                  <a:lnTo>
                    <a:pt x="62" y="3249"/>
                  </a:lnTo>
                  <a:lnTo>
                    <a:pt x="62" y="3265"/>
                  </a:lnTo>
                  <a:lnTo>
                    <a:pt x="62" y="3282"/>
                  </a:lnTo>
                  <a:lnTo>
                    <a:pt x="62" y="3299"/>
                  </a:lnTo>
                  <a:lnTo>
                    <a:pt x="62" y="3316"/>
                  </a:lnTo>
                  <a:lnTo>
                    <a:pt x="61" y="3331"/>
                  </a:lnTo>
                  <a:lnTo>
                    <a:pt x="61" y="3347"/>
                  </a:lnTo>
                  <a:lnTo>
                    <a:pt x="61" y="3364"/>
                  </a:lnTo>
                  <a:lnTo>
                    <a:pt x="61" y="3381"/>
                  </a:lnTo>
                  <a:lnTo>
                    <a:pt x="60" y="3397"/>
                  </a:lnTo>
                  <a:lnTo>
                    <a:pt x="60" y="3412"/>
                  </a:lnTo>
                  <a:lnTo>
                    <a:pt x="60" y="3429"/>
                  </a:lnTo>
                  <a:lnTo>
                    <a:pt x="60" y="3446"/>
                  </a:lnTo>
                  <a:lnTo>
                    <a:pt x="59" y="3462"/>
                  </a:lnTo>
                  <a:lnTo>
                    <a:pt x="59" y="3478"/>
                  </a:lnTo>
                  <a:lnTo>
                    <a:pt x="59" y="3493"/>
                  </a:lnTo>
                  <a:lnTo>
                    <a:pt x="59" y="3510"/>
                  </a:lnTo>
                  <a:lnTo>
                    <a:pt x="59" y="3526"/>
                  </a:lnTo>
                  <a:lnTo>
                    <a:pt x="59" y="3543"/>
                  </a:lnTo>
                  <a:lnTo>
                    <a:pt x="59" y="3559"/>
                  </a:lnTo>
                  <a:lnTo>
                    <a:pt x="59" y="3575"/>
                  </a:lnTo>
                  <a:lnTo>
                    <a:pt x="51" y="3583"/>
                  </a:lnTo>
                  <a:lnTo>
                    <a:pt x="40" y="3589"/>
                  </a:lnTo>
                  <a:lnTo>
                    <a:pt x="33" y="3589"/>
                  </a:lnTo>
                  <a:lnTo>
                    <a:pt x="28" y="3589"/>
                  </a:lnTo>
                  <a:lnTo>
                    <a:pt x="21" y="3588"/>
                  </a:lnTo>
                  <a:lnTo>
                    <a:pt x="16" y="3586"/>
                  </a:lnTo>
                  <a:lnTo>
                    <a:pt x="16" y="3570"/>
                  </a:lnTo>
                  <a:lnTo>
                    <a:pt x="17" y="3555"/>
                  </a:lnTo>
                  <a:lnTo>
                    <a:pt x="17" y="3541"/>
                  </a:lnTo>
                  <a:lnTo>
                    <a:pt x="18" y="3526"/>
                  </a:lnTo>
                  <a:lnTo>
                    <a:pt x="18" y="3510"/>
                  </a:lnTo>
                  <a:lnTo>
                    <a:pt x="18" y="3497"/>
                  </a:lnTo>
                  <a:lnTo>
                    <a:pt x="18" y="3481"/>
                  </a:lnTo>
                  <a:lnTo>
                    <a:pt x="20" y="3467"/>
                  </a:lnTo>
                  <a:lnTo>
                    <a:pt x="18" y="3452"/>
                  </a:lnTo>
                  <a:lnTo>
                    <a:pt x="18" y="3437"/>
                  </a:lnTo>
                  <a:lnTo>
                    <a:pt x="18" y="3423"/>
                  </a:lnTo>
                  <a:lnTo>
                    <a:pt x="18" y="3408"/>
                  </a:lnTo>
                  <a:lnTo>
                    <a:pt x="18" y="3393"/>
                  </a:lnTo>
                  <a:lnTo>
                    <a:pt x="18" y="3379"/>
                  </a:lnTo>
                  <a:lnTo>
                    <a:pt x="18" y="3364"/>
                  </a:lnTo>
                  <a:lnTo>
                    <a:pt x="18" y="3351"/>
                  </a:lnTo>
                  <a:lnTo>
                    <a:pt x="17" y="3335"/>
                  </a:lnTo>
                  <a:lnTo>
                    <a:pt x="16" y="3320"/>
                  </a:lnTo>
                  <a:lnTo>
                    <a:pt x="15" y="3306"/>
                  </a:lnTo>
                  <a:lnTo>
                    <a:pt x="15" y="3291"/>
                  </a:lnTo>
                  <a:lnTo>
                    <a:pt x="14" y="3275"/>
                  </a:lnTo>
                  <a:lnTo>
                    <a:pt x="14" y="3262"/>
                  </a:lnTo>
                  <a:lnTo>
                    <a:pt x="13" y="3246"/>
                  </a:lnTo>
                  <a:lnTo>
                    <a:pt x="13" y="3233"/>
                  </a:lnTo>
                  <a:lnTo>
                    <a:pt x="11" y="3218"/>
                  </a:lnTo>
                  <a:lnTo>
                    <a:pt x="10" y="3203"/>
                  </a:lnTo>
                  <a:lnTo>
                    <a:pt x="10" y="3189"/>
                  </a:lnTo>
                  <a:lnTo>
                    <a:pt x="10" y="3175"/>
                  </a:lnTo>
                  <a:lnTo>
                    <a:pt x="9" y="3161"/>
                  </a:lnTo>
                  <a:lnTo>
                    <a:pt x="8" y="3146"/>
                  </a:lnTo>
                  <a:lnTo>
                    <a:pt x="8" y="3131"/>
                  </a:lnTo>
                  <a:lnTo>
                    <a:pt x="8" y="3118"/>
                  </a:lnTo>
                  <a:lnTo>
                    <a:pt x="7" y="3102"/>
                  </a:lnTo>
                  <a:lnTo>
                    <a:pt x="6" y="3088"/>
                  </a:lnTo>
                  <a:lnTo>
                    <a:pt x="5" y="3073"/>
                  </a:lnTo>
                  <a:lnTo>
                    <a:pt x="5" y="3059"/>
                  </a:lnTo>
                  <a:lnTo>
                    <a:pt x="3" y="3044"/>
                  </a:lnTo>
                  <a:lnTo>
                    <a:pt x="2" y="3029"/>
                  </a:lnTo>
                  <a:lnTo>
                    <a:pt x="2" y="3015"/>
                  </a:lnTo>
                  <a:lnTo>
                    <a:pt x="2" y="3001"/>
                  </a:lnTo>
                  <a:lnTo>
                    <a:pt x="1" y="2986"/>
                  </a:lnTo>
                  <a:lnTo>
                    <a:pt x="0" y="2972"/>
                  </a:lnTo>
                  <a:lnTo>
                    <a:pt x="0" y="2957"/>
                  </a:lnTo>
                  <a:lnTo>
                    <a:pt x="0" y="2944"/>
                  </a:lnTo>
                  <a:lnTo>
                    <a:pt x="0" y="2929"/>
                  </a:lnTo>
                  <a:lnTo>
                    <a:pt x="0" y="2914"/>
                  </a:lnTo>
                  <a:lnTo>
                    <a:pt x="0" y="2900"/>
                  </a:lnTo>
                  <a:lnTo>
                    <a:pt x="0" y="2886"/>
                  </a:lnTo>
                  <a:lnTo>
                    <a:pt x="0" y="2872"/>
                  </a:lnTo>
                  <a:lnTo>
                    <a:pt x="0" y="2857"/>
                  </a:lnTo>
                  <a:lnTo>
                    <a:pt x="0" y="2843"/>
                  </a:lnTo>
                  <a:lnTo>
                    <a:pt x="0" y="2829"/>
                  </a:lnTo>
                  <a:lnTo>
                    <a:pt x="0" y="2814"/>
                  </a:lnTo>
                  <a:lnTo>
                    <a:pt x="0" y="2800"/>
                  </a:lnTo>
                  <a:lnTo>
                    <a:pt x="1" y="2785"/>
                  </a:lnTo>
                  <a:lnTo>
                    <a:pt x="2" y="2772"/>
                  </a:lnTo>
                  <a:lnTo>
                    <a:pt x="2" y="2757"/>
                  </a:lnTo>
                  <a:lnTo>
                    <a:pt x="2" y="2744"/>
                  </a:lnTo>
                  <a:lnTo>
                    <a:pt x="3" y="2729"/>
                  </a:lnTo>
                  <a:lnTo>
                    <a:pt x="5" y="2716"/>
                  </a:lnTo>
                  <a:lnTo>
                    <a:pt x="6" y="2701"/>
                  </a:lnTo>
                  <a:lnTo>
                    <a:pt x="8" y="2687"/>
                  </a:lnTo>
                  <a:lnTo>
                    <a:pt x="9" y="2674"/>
                  </a:lnTo>
                  <a:lnTo>
                    <a:pt x="11" y="2660"/>
                  </a:lnTo>
                  <a:lnTo>
                    <a:pt x="10" y="2647"/>
                  </a:lnTo>
                  <a:lnTo>
                    <a:pt x="9" y="2633"/>
                  </a:lnTo>
                  <a:lnTo>
                    <a:pt x="8" y="2620"/>
                  </a:lnTo>
                  <a:lnTo>
                    <a:pt x="8" y="2606"/>
                  </a:lnTo>
                  <a:lnTo>
                    <a:pt x="7" y="2593"/>
                  </a:lnTo>
                  <a:lnTo>
                    <a:pt x="6" y="2581"/>
                  </a:lnTo>
                  <a:lnTo>
                    <a:pt x="6" y="2568"/>
                  </a:lnTo>
                  <a:lnTo>
                    <a:pt x="6" y="2557"/>
                  </a:lnTo>
                  <a:lnTo>
                    <a:pt x="5" y="2544"/>
                  </a:lnTo>
                  <a:lnTo>
                    <a:pt x="5" y="2532"/>
                  </a:lnTo>
                  <a:lnTo>
                    <a:pt x="3" y="2520"/>
                  </a:lnTo>
                  <a:lnTo>
                    <a:pt x="3" y="2509"/>
                  </a:lnTo>
                  <a:lnTo>
                    <a:pt x="2" y="2496"/>
                  </a:lnTo>
                  <a:lnTo>
                    <a:pt x="2" y="2485"/>
                  </a:lnTo>
                  <a:lnTo>
                    <a:pt x="2" y="2473"/>
                  </a:lnTo>
                  <a:lnTo>
                    <a:pt x="2" y="2463"/>
                  </a:lnTo>
                  <a:lnTo>
                    <a:pt x="1" y="2450"/>
                  </a:lnTo>
                  <a:lnTo>
                    <a:pt x="1" y="2439"/>
                  </a:lnTo>
                  <a:lnTo>
                    <a:pt x="1" y="2427"/>
                  </a:lnTo>
                  <a:lnTo>
                    <a:pt x="1" y="2417"/>
                  </a:lnTo>
                  <a:lnTo>
                    <a:pt x="0" y="2404"/>
                  </a:lnTo>
                  <a:lnTo>
                    <a:pt x="0" y="2393"/>
                  </a:lnTo>
                  <a:lnTo>
                    <a:pt x="0" y="2382"/>
                  </a:lnTo>
                  <a:lnTo>
                    <a:pt x="0" y="2372"/>
                  </a:lnTo>
                  <a:lnTo>
                    <a:pt x="0" y="2360"/>
                  </a:lnTo>
                  <a:lnTo>
                    <a:pt x="0" y="2349"/>
                  </a:lnTo>
                  <a:lnTo>
                    <a:pt x="0" y="2338"/>
                  </a:lnTo>
                  <a:lnTo>
                    <a:pt x="0" y="2328"/>
                  </a:lnTo>
                  <a:lnTo>
                    <a:pt x="0" y="2316"/>
                  </a:lnTo>
                  <a:lnTo>
                    <a:pt x="0" y="2306"/>
                  </a:lnTo>
                  <a:lnTo>
                    <a:pt x="0" y="2295"/>
                  </a:lnTo>
                  <a:lnTo>
                    <a:pt x="0" y="2285"/>
                  </a:lnTo>
                  <a:lnTo>
                    <a:pt x="0" y="2274"/>
                  </a:lnTo>
                  <a:lnTo>
                    <a:pt x="0" y="2263"/>
                  </a:lnTo>
                  <a:lnTo>
                    <a:pt x="0" y="2251"/>
                  </a:lnTo>
                  <a:lnTo>
                    <a:pt x="0" y="2240"/>
                  </a:lnTo>
                  <a:lnTo>
                    <a:pt x="0" y="2229"/>
                  </a:lnTo>
                  <a:lnTo>
                    <a:pt x="0" y="2218"/>
                  </a:lnTo>
                  <a:lnTo>
                    <a:pt x="0" y="2206"/>
                  </a:lnTo>
                  <a:lnTo>
                    <a:pt x="0" y="2196"/>
                  </a:lnTo>
                  <a:lnTo>
                    <a:pt x="0" y="2184"/>
                  </a:lnTo>
                  <a:lnTo>
                    <a:pt x="0" y="2174"/>
                  </a:lnTo>
                  <a:lnTo>
                    <a:pt x="0" y="2161"/>
                  </a:lnTo>
                  <a:lnTo>
                    <a:pt x="0" y="2151"/>
                  </a:lnTo>
                  <a:lnTo>
                    <a:pt x="0" y="2139"/>
                  </a:lnTo>
                  <a:lnTo>
                    <a:pt x="0" y="2129"/>
                  </a:lnTo>
                  <a:lnTo>
                    <a:pt x="0" y="2116"/>
                  </a:lnTo>
                  <a:lnTo>
                    <a:pt x="1" y="2106"/>
                  </a:lnTo>
                  <a:lnTo>
                    <a:pt x="1" y="2094"/>
                  </a:lnTo>
                  <a:lnTo>
                    <a:pt x="1" y="2082"/>
                  </a:lnTo>
                  <a:lnTo>
                    <a:pt x="1" y="2069"/>
                  </a:lnTo>
                  <a:lnTo>
                    <a:pt x="1" y="2058"/>
                  </a:lnTo>
                  <a:lnTo>
                    <a:pt x="1" y="2044"/>
                  </a:lnTo>
                  <a:lnTo>
                    <a:pt x="1" y="2033"/>
                  </a:lnTo>
                  <a:lnTo>
                    <a:pt x="1" y="2020"/>
                  </a:lnTo>
                  <a:lnTo>
                    <a:pt x="2" y="2009"/>
                  </a:lnTo>
                  <a:lnTo>
                    <a:pt x="2" y="1995"/>
                  </a:lnTo>
                  <a:lnTo>
                    <a:pt x="2" y="1983"/>
                  </a:lnTo>
                  <a:lnTo>
                    <a:pt x="2" y="1969"/>
                  </a:lnTo>
                  <a:lnTo>
                    <a:pt x="3" y="1957"/>
                  </a:lnTo>
                  <a:lnTo>
                    <a:pt x="3" y="1943"/>
                  </a:lnTo>
                  <a:lnTo>
                    <a:pt x="5" y="1930"/>
                  </a:lnTo>
                  <a:lnTo>
                    <a:pt x="5" y="1916"/>
                  </a:lnTo>
                  <a:lnTo>
                    <a:pt x="6" y="1903"/>
                  </a:lnTo>
                  <a:lnTo>
                    <a:pt x="6" y="1887"/>
                  </a:lnTo>
                  <a:lnTo>
                    <a:pt x="6" y="1873"/>
                  </a:lnTo>
                  <a:lnTo>
                    <a:pt x="6" y="1858"/>
                  </a:lnTo>
                  <a:lnTo>
                    <a:pt x="7" y="1843"/>
                  </a:lnTo>
                  <a:lnTo>
                    <a:pt x="7" y="1828"/>
                  </a:lnTo>
                  <a:lnTo>
                    <a:pt x="8" y="1814"/>
                  </a:lnTo>
                  <a:lnTo>
                    <a:pt x="8" y="1798"/>
                  </a:lnTo>
                  <a:lnTo>
                    <a:pt x="9" y="1785"/>
                  </a:lnTo>
                  <a:lnTo>
                    <a:pt x="9" y="1769"/>
                  </a:lnTo>
                  <a:lnTo>
                    <a:pt x="9" y="1754"/>
                  </a:lnTo>
                  <a:lnTo>
                    <a:pt x="9" y="1740"/>
                  </a:lnTo>
                  <a:lnTo>
                    <a:pt x="10" y="1725"/>
                  </a:lnTo>
                  <a:lnTo>
                    <a:pt x="10" y="1710"/>
                  </a:lnTo>
                  <a:lnTo>
                    <a:pt x="11" y="1695"/>
                  </a:lnTo>
                  <a:lnTo>
                    <a:pt x="11" y="1680"/>
                  </a:lnTo>
                  <a:lnTo>
                    <a:pt x="13" y="1666"/>
                  </a:lnTo>
                  <a:lnTo>
                    <a:pt x="13" y="1650"/>
                  </a:lnTo>
                  <a:lnTo>
                    <a:pt x="13" y="1634"/>
                  </a:lnTo>
                  <a:lnTo>
                    <a:pt x="13" y="1618"/>
                  </a:lnTo>
                  <a:lnTo>
                    <a:pt x="14" y="1604"/>
                  </a:lnTo>
                  <a:lnTo>
                    <a:pt x="14" y="1588"/>
                  </a:lnTo>
                  <a:lnTo>
                    <a:pt x="14" y="1574"/>
                  </a:lnTo>
                  <a:lnTo>
                    <a:pt x="14" y="1558"/>
                  </a:lnTo>
                  <a:lnTo>
                    <a:pt x="15" y="1543"/>
                  </a:lnTo>
                  <a:lnTo>
                    <a:pt x="15" y="1527"/>
                  </a:lnTo>
                  <a:lnTo>
                    <a:pt x="15" y="1512"/>
                  </a:lnTo>
                  <a:lnTo>
                    <a:pt x="15" y="1496"/>
                  </a:lnTo>
                  <a:lnTo>
                    <a:pt x="16" y="1481"/>
                  </a:lnTo>
                  <a:lnTo>
                    <a:pt x="16" y="1466"/>
                  </a:lnTo>
                  <a:lnTo>
                    <a:pt x="17" y="1451"/>
                  </a:lnTo>
                  <a:lnTo>
                    <a:pt x="17" y="1435"/>
                  </a:lnTo>
                  <a:lnTo>
                    <a:pt x="18" y="1421"/>
                  </a:lnTo>
                  <a:lnTo>
                    <a:pt x="18" y="1404"/>
                  </a:lnTo>
                  <a:lnTo>
                    <a:pt x="18" y="1389"/>
                  </a:lnTo>
                  <a:lnTo>
                    <a:pt x="18" y="1372"/>
                  </a:lnTo>
                  <a:lnTo>
                    <a:pt x="18" y="1358"/>
                  </a:lnTo>
                  <a:lnTo>
                    <a:pt x="18" y="1342"/>
                  </a:lnTo>
                  <a:lnTo>
                    <a:pt x="18" y="1326"/>
                  </a:lnTo>
                  <a:lnTo>
                    <a:pt x="18" y="1310"/>
                  </a:lnTo>
                  <a:lnTo>
                    <a:pt x="20" y="1296"/>
                  </a:lnTo>
                  <a:lnTo>
                    <a:pt x="20" y="1279"/>
                  </a:lnTo>
                  <a:lnTo>
                    <a:pt x="20" y="1264"/>
                  </a:lnTo>
                  <a:lnTo>
                    <a:pt x="20" y="1248"/>
                  </a:lnTo>
                  <a:lnTo>
                    <a:pt x="20" y="1233"/>
                  </a:lnTo>
                  <a:lnTo>
                    <a:pt x="20" y="1217"/>
                  </a:lnTo>
                  <a:lnTo>
                    <a:pt x="20" y="1201"/>
                  </a:lnTo>
                  <a:lnTo>
                    <a:pt x="20" y="1186"/>
                  </a:lnTo>
                  <a:lnTo>
                    <a:pt x="21" y="1171"/>
                  </a:lnTo>
                  <a:lnTo>
                    <a:pt x="20" y="1154"/>
                  </a:lnTo>
                  <a:lnTo>
                    <a:pt x="20" y="1140"/>
                  </a:lnTo>
                  <a:lnTo>
                    <a:pt x="20" y="1123"/>
                  </a:lnTo>
                  <a:lnTo>
                    <a:pt x="20" y="1108"/>
                  </a:lnTo>
                  <a:lnTo>
                    <a:pt x="20" y="1092"/>
                  </a:lnTo>
                  <a:lnTo>
                    <a:pt x="20" y="1077"/>
                  </a:lnTo>
                  <a:lnTo>
                    <a:pt x="20" y="1061"/>
                  </a:lnTo>
                  <a:lnTo>
                    <a:pt x="20" y="1046"/>
                  </a:lnTo>
                  <a:lnTo>
                    <a:pt x="20" y="1031"/>
                  </a:lnTo>
                  <a:lnTo>
                    <a:pt x="20" y="1015"/>
                  </a:lnTo>
                  <a:lnTo>
                    <a:pt x="20" y="999"/>
                  </a:lnTo>
                  <a:lnTo>
                    <a:pt x="20" y="985"/>
                  </a:lnTo>
                  <a:lnTo>
                    <a:pt x="20" y="969"/>
                  </a:lnTo>
                  <a:lnTo>
                    <a:pt x="20" y="954"/>
                  </a:lnTo>
                  <a:lnTo>
                    <a:pt x="20" y="938"/>
                  </a:lnTo>
                  <a:lnTo>
                    <a:pt x="20" y="924"/>
                  </a:lnTo>
                  <a:lnTo>
                    <a:pt x="21" y="909"/>
                  </a:lnTo>
                  <a:lnTo>
                    <a:pt x="22" y="896"/>
                  </a:lnTo>
                  <a:lnTo>
                    <a:pt x="23" y="881"/>
                  </a:lnTo>
                  <a:lnTo>
                    <a:pt x="25" y="868"/>
                  </a:lnTo>
                  <a:lnTo>
                    <a:pt x="25" y="853"/>
                  </a:lnTo>
                  <a:lnTo>
                    <a:pt x="28" y="840"/>
                  </a:lnTo>
                  <a:lnTo>
                    <a:pt x="28" y="825"/>
                  </a:lnTo>
                  <a:lnTo>
                    <a:pt x="30" y="811"/>
                  </a:lnTo>
                  <a:lnTo>
                    <a:pt x="30" y="797"/>
                  </a:lnTo>
                  <a:lnTo>
                    <a:pt x="31" y="783"/>
                  </a:lnTo>
                  <a:lnTo>
                    <a:pt x="31" y="769"/>
                  </a:lnTo>
                  <a:lnTo>
                    <a:pt x="32" y="755"/>
                  </a:lnTo>
                  <a:lnTo>
                    <a:pt x="32" y="741"/>
                  </a:lnTo>
                  <a:lnTo>
                    <a:pt x="33" y="727"/>
                  </a:lnTo>
                  <a:lnTo>
                    <a:pt x="35" y="714"/>
                  </a:lnTo>
                  <a:lnTo>
                    <a:pt x="36" y="700"/>
                  </a:lnTo>
                  <a:lnTo>
                    <a:pt x="36" y="686"/>
                  </a:lnTo>
                  <a:lnTo>
                    <a:pt x="36" y="671"/>
                  </a:lnTo>
                  <a:lnTo>
                    <a:pt x="36" y="656"/>
                  </a:lnTo>
                  <a:lnTo>
                    <a:pt x="37" y="643"/>
                  </a:lnTo>
                  <a:lnTo>
                    <a:pt x="37" y="628"/>
                  </a:lnTo>
                  <a:lnTo>
                    <a:pt x="37" y="614"/>
                  </a:lnTo>
                  <a:lnTo>
                    <a:pt x="37" y="600"/>
                  </a:lnTo>
                  <a:lnTo>
                    <a:pt x="38" y="587"/>
                  </a:lnTo>
                  <a:lnTo>
                    <a:pt x="38" y="572"/>
                  </a:lnTo>
                  <a:lnTo>
                    <a:pt x="38" y="557"/>
                  </a:lnTo>
                  <a:lnTo>
                    <a:pt x="38" y="543"/>
                  </a:lnTo>
                  <a:lnTo>
                    <a:pt x="38" y="529"/>
                  </a:lnTo>
                  <a:lnTo>
                    <a:pt x="38" y="515"/>
                  </a:lnTo>
                  <a:lnTo>
                    <a:pt x="38" y="500"/>
                  </a:lnTo>
                  <a:lnTo>
                    <a:pt x="38" y="487"/>
                  </a:lnTo>
                  <a:lnTo>
                    <a:pt x="39" y="473"/>
                  </a:lnTo>
                  <a:lnTo>
                    <a:pt x="38" y="458"/>
                  </a:lnTo>
                  <a:lnTo>
                    <a:pt x="38" y="444"/>
                  </a:lnTo>
                  <a:lnTo>
                    <a:pt x="38" y="429"/>
                  </a:lnTo>
                  <a:lnTo>
                    <a:pt x="38" y="416"/>
                  </a:lnTo>
                  <a:lnTo>
                    <a:pt x="38" y="401"/>
                  </a:lnTo>
                  <a:lnTo>
                    <a:pt x="38" y="387"/>
                  </a:lnTo>
                  <a:lnTo>
                    <a:pt x="38" y="373"/>
                  </a:lnTo>
                  <a:lnTo>
                    <a:pt x="38" y="360"/>
                  </a:lnTo>
                  <a:lnTo>
                    <a:pt x="38" y="345"/>
                  </a:lnTo>
                  <a:lnTo>
                    <a:pt x="38" y="330"/>
                  </a:lnTo>
                  <a:lnTo>
                    <a:pt x="38" y="316"/>
                  </a:lnTo>
                  <a:lnTo>
                    <a:pt x="38" y="302"/>
                  </a:lnTo>
                  <a:lnTo>
                    <a:pt x="38" y="288"/>
                  </a:lnTo>
                  <a:lnTo>
                    <a:pt x="38" y="273"/>
                  </a:lnTo>
                  <a:lnTo>
                    <a:pt x="38" y="260"/>
                  </a:lnTo>
                  <a:lnTo>
                    <a:pt x="39" y="246"/>
                  </a:lnTo>
                  <a:lnTo>
                    <a:pt x="39" y="231"/>
                  </a:lnTo>
                  <a:lnTo>
                    <a:pt x="39" y="217"/>
                  </a:lnTo>
                  <a:lnTo>
                    <a:pt x="39" y="202"/>
                  </a:lnTo>
                  <a:lnTo>
                    <a:pt x="39" y="189"/>
                  </a:lnTo>
                  <a:lnTo>
                    <a:pt x="39" y="174"/>
                  </a:lnTo>
                  <a:lnTo>
                    <a:pt x="40" y="161"/>
                  </a:lnTo>
                  <a:lnTo>
                    <a:pt x="42" y="147"/>
                  </a:lnTo>
                  <a:lnTo>
                    <a:pt x="43" y="134"/>
                  </a:lnTo>
                  <a:lnTo>
                    <a:pt x="43" y="119"/>
                  </a:lnTo>
                  <a:lnTo>
                    <a:pt x="44" y="106"/>
                  </a:lnTo>
                  <a:lnTo>
                    <a:pt x="45" y="91"/>
                  </a:lnTo>
                  <a:lnTo>
                    <a:pt x="46" y="77"/>
                  </a:lnTo>
                  <a:lnTo>
                    <a:pt x="47" y="63"/>
                  </a:lnTo>
                  <a:lnTo>
                    <a:pt x="50" y="49"/>
                  </a:lnTo>
                  <a:lnTo>
                    <a:pt x="51" y="36"/>
                  </a:lnTo>
                  <a:lnTo>
                    <a:pt x="53" y="22"/>
                  </a:lnTo>
                  <a:lnTo>
                    <a:pt x="60" y="18"/>
                  </a:lnTo>
                  <a:lnTo>
                    <a:pt x="68" y="12"/>
                  </a:lnTo>
                  <a:lnTo>
                    <a:pt x="73" y="4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FF40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59" name="Freeform 83"/>
            <p:cNvSpPr>
              <a:spLocks/>
            </p:cNvSpPr>
            <p:nvPr/>
          </p:nvSpPr>
          <p:spPr bwMode="auto">
            <a:xfrm>
              <a:off x="1339" y="2012"/>
              <a:ext cx="74" cy="78"/>
            </a:xfrm>
            <a:custGeom>
              <a:avLst/>
              <a:gdLst/>
              <a:ahLst/>
              <a:cxnLst>
                <a:cxn ang="0">
                  <a:pos x="138" y="18"/>
                </a:cxn>
                <a:cxn ang="0">
                  <a:pos x="116" y="21"/>
                </a:cxn>
                <a:cxn ang="0">
                  <a:pos x="94" y="22"/>
                </a:cxn>
                <a:cxn ang="0">
                  <a:pos x="72" y="24"/>
                </a:cxn>
                <a:cxn ang="0">
                  <a:pos x="54" y="33"/>
                </a:cxn>
                <a:cxn ang="0">
                  <a:pos x="40" y="47"/>
                </a:cxn>
                <a:cxn ang="0">
                  <a:pos x="30" y="60"/>
                </a:cxn>
                <a:cxn ang="0">
                  <a:pos x="23" y="76"/>
                </a:cxn>
                <a:cxn ang="0">
                  <a:pos x="17" y="92"/>
                </a:cxn>
                <a:cxn ang="0">
                  <a:pos x="16" y="109"/>
                </a:cxn>
                <a:cxn ang="0">
                  <a:pos x="16" y="126"/>
                </a:cxn>
                <a:cxn ang="0">
                  <a:pos x="18" y="144"/>
                </a:cxn>
                <a:cxn ang="0">
                  <a:pos x="21" y="159"/>
                </a:cxn>
                <a:cxn ang="0">
                  <a:pos x="24" y="169"/>
                </a:cxn>
                <a:cxn ang="0">
                  <a:pos x="36" y="181"/>
                </a:cxn>
                <a:cxn ang="0">
                  <a:pos x="55" y="195"/>
                </a:cxn>
                <a:cxn ang="0">
                  <a:pos x="62" y="209"/>
                </a:cxn>
                <a:cxn ang="0">
                  <a:pos x="61" y="222"/>
                </a:cxn>
                <a:cxn ang="0">
                  <a:pos x="47" y="233"/>
                </a:cxn>
                <a:cxn ang="0">
                  <a:pos x="30" y="227"/>
                </a:cxn>
                <a:cxn ang="0">
                  <a:pos x="16" y="213"/>
                </a:cxn>
                <a:cxn ang="0">
                  <a:pos x="7" y="199"/>
                </a:cxn>
                <a:cxn ang="0">
                  <a:pos x="1" y="188"/>
                </a:cxn>
                <a:cxn ang="0">
                  <a:pos x="0" y="175"/>
                </a:cxn>
                <a:cxn ang="0">
                  <a:pos x="0" y="161"/>
                </a:cxn>
                <a:cxn ang="0">
                  <a:pos x="0" y="148"/>
                </a:cxn>
                <a:cxn ang="0">
                  <a:pos x="0" y="135"/>
                </a:cxn>
                <a:cxn ang="0">
                  <a:pos x="1" y="121"/>
                </a:cxn>
                <a:cxn ang="0">
                  <a:pos x="3" y="108"/>
                </a:cxn>
                <a:cxn ang="0">
                  <a:pos x="7" y="95"/>
                </a:cxn>
                <a:cxn ang="0">
                  <a:pos x="10" y="83"/>
                </a:cxn>
                <a:cxn ang="0">
                  <a:pos x="14" y="70"/>
                </a:cxn>
                <a:cxn ang="0">
                  <a:pos x="22" y="52"/>
                </a:cxn>
                <a:cxn ang="0">
                  <a:pos x="37" y="32"/>
                </a:cxn>
                <a:cxn ang="0">
                  <a:pos x="55" y="12"/>
                </a:cxn>
                <a:cxn ang="0">
                  <a:pos x="77" y="2"/>
                </a:cxn>
                <a:cxn ang="0">
                  <a:pos x="98" y="0"/>
                </a:cxn>
                <a:cxn ang="0">
                  <a:pos x="118" y="3"/>
                </a:cxn>
                <a:cxn ang="0">
                  <a:pos x="138" y="11"/>
                </a:cxn>
              </a:cxnLst>
              <a:rect l="0" t="0" r="r" b="b"/>
              <a:pathLst>
                <a:path w="148" h="233">
                  <a:moveTo>
                    <a:pt x="148" y="15"/>
                  </a:moveTo>
                  <a:lnTo>
                    <a:pt x="138" y="18"/>
                  </a:lnTo>
                  <a:lnTo>
                    <a:pt x="127" y="20"/>
                  </a:lnTo>
                  <a:lnTo>
                    <a:pt x="116" y="21"/>
                  </a:lnTo>
                  <a:lnTo>
                    <a:pt x="105" y="22"/>
                  </a:lnTo>
                  <a:lnTo>
                    <a:pt x="94" y="22"/>
                  </a:lnTo>
                  <a:lnTo>
                    <a:pt x="82" y="23"/>
                  </a:lnTo>
                  <a:lnTo>
                    <a:pt x="72" y="24"/>
                  </a:lnTo>
                  <a:lnTo>
                    <a:pt x="62" y="28"/>
                  </a:lnTo>
                  <a:lnTo>
                    <a:pt x="54" y="33"/>
                  </a:lnTo>
                  <a:lnTo>
                    <a:pt x="47" y="40"/>
                  </a:lnTo>
                  <a:lnTo>
                    <a:pt x="40" y="47"/>
                  </a:lnTo>
                  <a:lnTo>
                    <a:pt x="36" y="54"/>
                  </a:lnTo>
                  <a:lnTo>
                    <a:pt x="30" y="60"/>
                  </a:lnTo>
                  <a:lnTo>
                    <a:pt x="26" y="68"/>
                  </a:lnTo>
                  <a:lnTo>
                    <a:pt x="23" y="76"/>
                  </a:lnTo>
                  <a:lnTo>
                    <a:pt x="21" y="85"/>
                  </a:lnTo>
                  <a:lnTo>
                    <a:pt x="17" y="92"/>
                  </a:lnTo>
                  <a:lnTo>
                    <a:pt x="16" y="101"/>
                  </a:lnTo>
                  <a:lnTo>
                    <a:pt x="16" y="109"/>
                  </a:lnTo>
                  <a:lnTo>
                    <a:pt x="16" y="118"/>
                  </a:lnTo>
                  <a:lnTo>
                    <a:pt x="16" y="126"/>
                  </a:lnTo>
                  <a:lnTo>
                    <a:pt x="17" y="136"/>
                  </a:lnTo>
                  <a:lnTo>
                    <a:pt x="18" y="144"/>
                  </a:lnTo>
                  <a:lnTo>
                    <a:pt x="22" y="154"/>
                  </a:lnTo>
                  <a:lnTo>
                    <a:pt x="21" y="159"/>
                  </a:lnTo>
                  <a:lnTo>
                    <a:pt x="22" y="165"/>
                  </a:lnTo>
                  <a:lnTo>
                    <a:pt x="24" y="169"/>
                  </a:lnTo>
                  <a:lnTo>
                    <a:pt x="28" y="174"/>
                  </a:lnTo>
                  <a:lnTo>
                    <a:pt x="36" y="181"/>
                  </a:lnTo>
                  <a:lnTo>
                    <a:pt x="47" y="188"/>
                  </a:lnTo>
                  <a:lnTo>
                    <a:pt x="55" y="195"/>
                  </a:lnTo>
                  <a:lnTo>
                    <a:pt x="61" y="204"/>
                  </a:lnTo>
                  <a:lnTo>
                    <a:pt x="62" y="209"/>
                  </a:lnTo>
                  <a:lnTo>
                    <a:pt x="63" y="215"/>
                  </a:lnTo>
                  <a:lnTo>
                    <a:pt x="61" y="222"/>
                  </a:lnTo>
                  <a:lnTo>
                    <a:pt x="59" y="231"/>
                  </a:lnTo>
                  <a:lnTo>
                    <a:pt x="47" y="233"/>
                  </a:lnTo>
                  <a:lnTo>
                    <a:pt x="38" y="232"/>
                  </a:lnTo>
                  <a:lnTo>
                    <a:pt x="30" y="227"/>
                  </a:lnTo>
                  <a:lnTo>
                    <a:pt x="23" y="221"/>
                  </a:lnTo>
                  <a:lnTo>
                    <a:pt x="16" y="213"/>
                  </a:lnTo>
                  <a:lnTo>
                    <a:pt x="11" y="206"/>
                  </a:lnTo>
                  <a:lnTo>
                    <a:pt x="7" y="199"/>
                  </a:lnTo>
                  <a:lnTo>
                    <a:pt x="2" y="195"/>
                  </a:lnTo>
                  <a:lnTo>
                    <a:pt x="1" y="188"/>
                  </a:lnTo>
                  <a:lnTo>
                    <a:pt x="0" y="182"/>
                  </a:lnTo>
                  <a:lnTo>
                    <a:pt x="0" y="175"/>
                  </a:lnTo>
                  <a:lnTo>
                    <a:pt x="0" y="168"/>
                  </a:lnTo>
                  <a:lnTo>
                    <a:pt x="0" y="161"/>
                  </a:lnTo>
                  <a:lnTo>
                    <a:pt x="0" y="155"/>
                  </a:lnTo>
                  <a:lnTo>
                    <a:pt x="0" y="148"/>
                  </a:lnTo>
                  <a:lnTo>
                    <a:pt x="0" y="141"/>
                  </a:lnTo>
                  <a:lnTo>
                    <a:pt x="0" y="135"/>
                  </a:lnTo>
                  <a:lnTo>
                    <a:pt x="0" y="128"/>
                  </a:lnTo>
                  <a:lnTo>
                    <a:pt x="1" y="121"/>
                  </a:lnTo>
                  <a:lnTo>
                    <a:pt x="2" y="114"/>
                  </a:lnTo>
                  <a:lnTo>
                    <a:pt x="3" y="108"/>
                  </a:lnTo>
                  <a:lnTo>
                    <a:pt x="6" y="102"/>
                  </a:lnTo>
                  <a:lnTo>
                    <a:pt x="7" y="95"/>
                  </a:lnTo>
                  <a:lnTo>
                    <a:pt x="9" y="90"/>
                  </a:lnTo>
                  <a:lnTo>
                    <a:pt x="10" y="83"/>
                  </a:lnTo>
                  <a:lnTo>
                    <a:pt x="13" y="76"/>
                  </a:lnTo>
                  <a:lnTo>
                    <a:pt x="14" y="70"/>
                  </a:lnTo>
                  <a:lnTo>
                    <a:pt x="17" y="65"/>
                  </a:lnTo>
                  <a:lnTo>
                    <a:pt x="22" y="52"/>
                  </a:lnTo>
                  <a:lnTo>
                    <a:pt x="30" y="42"/>
                  </a:lnTo>
                  <a:lnTo>
                    <a:pt x="37" y="32"/>
                  </a:lnTo>
                  <a:lnTo>
                    <a:pt x="46" y="22"/>
                  </a:lnTo>
                  <a:lnTo>
                    <a:pt x="55" y="12"/>
                  </a:lnTo>
                  <a:lnTo>
                    <a:pt x="68" y="5"/>
                  </a:lnTo>
                  <a:lnTo>
                    <a:pt x="77" y="2"/>
                  </a:lnTo>
                  <a:lnTo>
                    <a:pt x="88" y="1"/>
                  </a:lnTo>
                  <a:lnTo>
                    <a:pt x="98" y="0"/>
                  </a:lnTo>
                  <a:lnTo>
                    <a:pt x="109" y="2"/>
                  </a:lnTo>
                  <a:lnTo>
                    <a:pt x="118" y="3"/>
                  </a:lnTo>
                  <a:lnTo>
                    <a:pt x="128" y="6"/>
                  </a:lnTo>
                  <a:lnTo>
                    <a:pt x="138" y="11"/>
                  </a:lnTo>
                  <a:lnTo>
                    <a:pt x="148" y="1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60" name="Freeform 84"/>
            <p:cNvSpPr>
              <a:spLocks/>
            </p:cNvSpPr>
            <p:nvPr/>
          </p:nvSpPr>
          <p:spPr bwMode="auto">
            <a:xfrm>
              <a:off x="1547" y="2014"/>
              <a:ext cx="31" cy="47"/>
            </a:xfrm>
            <a:custGeom>
              <a:avLst/>
              <a:gdLst/>
              <a:ahLst/>
              <a:cxnLst>
                <a:cxn ang="0">
                  <a:pos x="62" y="4"/>
                </a:cxn>
                <a:cxn ang="0">
                  <a:pos x="55" y="10"/>
                </a:cxn>
                <a:cxn ang="0">
                  <a:pos x="49" y="18"/>
                </a:cxn>
                <a:cxn ang="0">
                  <a:pos x="44" y="26"/>
                </a:cxn>
                <a:cxn ang="0">
                  <a:pos x="41" y="35"/>
                </a:cxn>
                <a:cxn ang="0">
                  <a:pos x="36" y="43"/>
                </a:cxn>
                <a:cxn ang="0">
                  <a:pos x="34" y="52"/>
                </a:cxn>
                <a:cxn ang="0">
                  <a:pos x="30" y="60"/>
                </a:cxn>
                <a:cxn ang="0">
                  <a:pos x="30" y="70"/>
                </a:cxn>
                <a:cxn ang="0">
                  <a:pos x="28" y="78"/>
                </a:cxn>
                <a:cxn ang="0">
                  <a:pos x="28" y="87"/>
                </a:cxn>
                <a:cxn ang="0">
                  <a:pos x="28" y="96"/>
                </a:cxn>
                <a:cxn ang="0">
                  <a:pos x="29" y="105"/>
                </a:cxn>
                <a:cxn ang="0">
                  <a:pos x="29" y="113"/>
                </a:cxn>
                <a:cxn ang="0">
                  <a:pos x="31" y="122"/>
                </a:cxn>
                <a:cxn ang="0">
                  <a:pos x="35" y="130"/>
                </a:cxn>
                <a:cxn ang="0">
                  <a:pos x="38" y="139"/>
                </a:cxn>
                <a:cxn ang="0">
                  <a:pos x="33" y="140"/>
                </a:cxn>
                <a:cxn ang="0">
                  <a:pos x="25" y="139"/>
                </a:cxn>
                <a:cxn ang="0">
                  <a:pos x="15" y="132"/>
                </a:cxn>
                <a:cxn ang="0">
                  <a:pos x="11" y="125"/>
                </a:cxn>
                <a:cxn ang="0">
                  <a:pos x="4" y="113"/>
                </a:cxn>
                <a:cxn ang="0">
                  <a:pos x="1" y="102"/>
                </a:cxn>
                <a:cxn ang="0">
                  <a:pos x="0" y="89"/>
                </a:cxn>
                <a:cxn ang="0">
                  <a:pos x="3" y="78"/>
                </a:cxn>
                <a:cxn ang="0">
                  <a:pos x="3" y="71"/>
                </a:cxn>
                <a:cxn ang="0">
                  <a:pos x="4" y="66"/>
                </a:cxn>
                <a:cxn ang="0">
                  <a:pos x="5" y="59"/>
                </a:cxn>
                <a:cxn ang="0">
                  <a:pos x="7" y="53"/>
                </a:cxn>
                <a:cxn ang="0">
                  <a:pos x="11" y="42"/>
                </a:cxn>
                <a:cxn ang="0">
                  <a:pos x="15" y="32"/>
                </a:cxn>
                <a:cxn ang="0">
                  <a:pos x="20" y="26"/>
                </a:cxn>
                <a:cxn ang="0">
                  <a:pos x="25" y="21"/>
                </a:cxn>
                <a:cxn ang="0">
                  <a:pos x="29" y="14"/>
                </a:cxn>
                <a:cxn ang="0">
                  <a:pos x="35" y="9"/>
                </a:cxn>
                <a:cxn ang="0">
                  <a:pos x="40" y="4"/>
                </a:cxn>
                <a:cxn ang="0">
                  <a:pos x="47" y="2"/>
                </a:cxn>
                <a:cxn ang="0">
                  <a:pos x="52" y="0"/>
                </a:cxn>
                <a:cxn ang="0">
                  <a:pos x="62" y="4"/>
                </a:cxn>
              </a:cxnLst>
              <a:rect l="0" t="0" r="r" b="b"/>
              <a:pathLst>
                <a:path w="62" h="140">
                  <a:moveTo>
                    <a:pt x="62" y="4"/>
                  </a:moveTo>
                  <a:lnTo>
                    <a:pt x="55" y="10"/>
                  </a:lnTo>
                  <a:lnTo>
                    <a:pt x="49" y="18"/>
                  </a:lnTo>
                  <a:lnTo>
                    <a:pt x="44" y="26"/>
                  </a:lnTo>
                  <a:lnTo>
                    <a:pt x="41" y="35"/>
                  </a:lnTo>
                  <a:lnTo>
                    <a:pt x="36" y="43"/>
                  </a:lnTo>
                  <a:lnTo>
                    <a:pt x="34" y="52"/>
                  </a:lnTo>
                  <a:lnTo>
                    <a:pt x="30" y="60"/>
                  </a:lnTo>
                  <a:lnTo>
                    <a:pt x="30" y="70"/>
                  </a:lnTo>
                  <a:lnTo>
                    <a:pt x="28" y="78"/>
                  </a:lnTo>
                  <a:lnTo>
                    <a:pt x="28" y="87"/>
                  </a:lnTo>
                  <a:lnTo>
                    <a:pt x="28" y="96"/>
                  </a:lnTo>
                  <a:lnTo>
                    <a:pt x="29" y="105"/>
                  </a:lnTo>
                  <a:lnTo>
                    <a:pt x="29" y="113"/>
                  </a:lnTo>
                  <a:lnTo>
                    <a:pt x="31" y="122"/>
                  </a:lnTo>
                  <a:lnTo>
                    <a:pt x="35" y="130"/>
                  </a:lnTo>
                  <a:lnTo>
                    <a:pt x="38" y="139"/>
                  </a:lnTo>
                  <a:lnTo>
                    <a:pt x="33" y="140"/>
                  </a:lnTo>
                  <a:lnTo>
                    <a:pt x="25" y="139"/>
                  </a:lnTo>
                  <a:lnTo>
                    <a:pt x="15" y="132"/>
                  </a:lnTo>
                  <a:lnTo>
                    <a:pt x="11" y="125"/>
                  </a:lnTo>
                  <a:lnTo>
                    <a:pt x="4" y="113"/>
                  </a:lnTo>
                  <a:lnTo>
                    <a:pt x="1" y="102"/>
                  </a:lnTo>
                  <a:lnTo>
                    <a:pt x="0" y="89"/>
                  </a:lnTo>
                  <a:lnTo>
                    <a:pt x="3" y="78"/>
                  </a:lnTo>
                  <a:lnTo>
                    <a:pt x="3" y="71"/>
                  </a:lnTo>
                  <a:lnTo>
                    <a:pt x="4" y="66"/>
                  </a:lnTo>
                  <a:lnTo>
                    <a:pt x="5" y="59"/>
                  </a:lnTo>
                  <a:lnTo>
                    <a:pt x="7" y="53"/>
                  </a:lnTo>
                  <a:lnTo>
                    <a:pt x="11" y="42"/>
                  </a:lnTo>
                  <a:lnTo>
                    <a:pt x="15" y="32"/>
                  </a:lnTo>
                  <a:lnTo>
                    <a:pt x="20" y="26"/>
                  </a:lnTo>
                  <a:lnTo>
                    <a:pt x="25" y="21"/>
                  </a:lnTo>
                  <a:lnTo>
                    <a:pt x="29" y="14"/>
                  </a:lnTo>
                  <a:lnTo>
                    <a:pt x="35" y="9"/>
                  </a:lnTo>
                  <a:lnTo>
                    <a:pt x="40" y="4"/>
                  </a:lnTo>
                  <a:lnTo>
                    <a:pt x="47" y="2"/>
                  </a:lnTo>
                  <a:lnTo>
                    <a:pt x="52" y="0"/>
                  </a:lnTo>
                  <a:lnTo>
                    <a:pt x="62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61" name="Freeform 85"/>
            <p:cNvSpPr>
              <a:spLocks/>
            </p:cNvSpPr>
            <p:nvPr/>
          </p:nvSpPr>
          <p:spPr bwMode="auto">
            <a:xfrm>
              <a:off x="1571" y="2014"/>
              <a:ext cx="37" cy="50"/>
            </a:xfrm>
            <a:custGeom>
              <a:avLst/>
              <a:gdLst/>
              <a:ahLst/>
              <a:cxnLst>
                <a:cxn ang="0">
                  <a:pos x="62" y="5"/>
                </a:cxn>
                <a:cxn ang="0">
                  <a:pos x="55" y="16"/>
                </a:cxn>
                <a:cxn ang="0">
                  <a:pos x="51" y="28"/>
                </a:cxn>
                <a:cxn ang="0">
                  <a:pos x="47" y="35"/>
                </a:cxn>
                <a:cxn ang="0">
                  <a:pos x="46" y="42"/>
                </a:cxn>
                <a:cxn ang="0">
                  <a:pos x="45" y="49"/>
                </a:cxn>
                <a:cxn ang="0">
                  <a:pos x="45" y="56"/>
                </a:cxn>
                <a:cxn ang="0">
                  <a:pos x="44" y="63"/>
                </a:cxn>
                <a:cxn ang="0">
                  <a:pos x="44" y="70"/>
                </a:cxn>
                <a:cxn ang="0">
                  <a:pos x="44" y="77"/>
                </a:cxn>
                <a:cxn ang="0">
                  <a:pos x="45" y="85"/>
                </a:cxn>
                <a:cxn ang="0">
                  <a:pos x="46" y="91"/>
                </a:cxn>
                <a:cxn ang="0">
                  <a:pos x="48" y="98"/>
                </a:cxn>
                <a:cxn ang="0">
                  <a:pos x="52" y="106"/>
                </a:cxn>
                <a:cxn ang="0">
                  <a:pos x="55" y="114"/>
                </a:cxn>
                <a:cxn ang="0">
                  <a:pos x="73" y="136"/>
                </a:cxn>
                <a:cxn ang="0">
                  <a:pos x="68" y="140"/>
                </a:cxn>
                <a:cxn ang="0">
                  <a:pos x="65" y="143"/>
                </a:cxn>
                <a:cxn ang="0">
                  <a:pos x="59" y="145"/>
                </a:cxn>
                <a:cxn ang="0">
                  <a:pos x="53" y="147"/>
                </a:cxn>
                <a:cxn ang="0">
                  <a:pos x="46" y="147"/>
                </a:cxn>
                <a:cxn ang="0">
                  <a:pos x="39" y="147"/>
                </a:cxn>
                <a:cxn ang="0">
                  <a:pos x="32" y="147"/>
                </a:cxn>
                <a:cxn ang="0">
                  <a:pos x="25" y="149"/>
                </a:cxn>
                <a:cxn ang="0">
                  <a:pos x="17" y="144"/>
                </a:cxn>
                <a:cxn ang="0">
                  <a:pos x="11" y="141"/>
                </a:cxn>
                <a:cxn ang="0">
                  <a:pos x="7" y="135"/>
                </a:cxn>
                <a:cxn ang="0">
                  <a:pos x="4" y="131"/>
                </a:cxn>
                <a:cxn ang="0">
                  <a:pos x="1" y="124"/>
                </a:cxn>
                <a:cxn ang="0">
                  <a:pos x="1" y="117"/>
                </a:cxn>
                <a:cxn ang="0">
                  <a:pos x="0" y="110"/>
                </a:cxn>
                <a:cxn ang="0">
                  <a:pos x="1" y="105"/>
                </a:cxn>
                <a:cxn ang="0">
                  <a:pos x="1" y="97"/>
                </a:cxn>
                <a:cxn ang="0">
                  <a:pos x="1" y="89"/>
                </a:cxn>
                <a:cxn ang="0">
                  <a:pos x="2" y="82"/>
                </a:cxn>
                <a:cxn ang="0">
                  <a:pos x="3" y="76"/>
                </a:cxn>
                <a:cxn ang="0">
                  <a:pos x="4" y="69"/>
                </a:cxn>
                <a:cxn ang="0">
                  <a:pos x="6" y="62"/>
                </a:cxn>
                <a:cxn ang="0">
                  <a:pos x="7" y="55"/>
                </a:cxn>
                <a:cxn ang="0">
                  <a:pos x="8" y="50"/>
                </a:cxn>
                <a:cxn ang="0">
                  <a:pos x="13" y="41"/>
                </a:cxn>
                <a:cxn ang="0">
                  <a:pos x="17" y="34"/>
                </a:cxn>
                <a:cxn ang="0">
                  <a:pos x="22" y="27"/>
                </a:cxn>
                <a:cxn ang="0">
                  <a:pos x="29" y="22"/>
                </a:cxn>
                <a:cxn ang="0">
                  <a:pos x="35" y="15"/>
                </a:cxn>
                <a:cxn ang="0">
                  <a:pos x="42" y="10"/>
                </a:cxn>
                <a:cxn ang="0">
                  <a:pos x="48" y="5"/>
                </a:cxn>
                <a:cxn ang="0">
                  <a:pos x="59" y="0"/>
                </a:cxn>
                <a:cxn ang="0">
                  <a:pos x="62" y="5"/>
                </a:cxn>
              </a:cxnLst>
              <a:rect l="0" t="0" r="r" b="b"/>
              <a:pathLst>
                <a:path w="73" h="149">
                  <a:moveTo>
                    <a:pt x="62" y="5"/>
                  </a:moveTo>
                  <a:lnTo>
                    <a:pt x="55" y="16"/>
                  </a:lnTo>
                  <a:lnTo>
                    <a:pt x="51" y="28"/>
                  </a:lnTo>
                  <a:lnTo>
                    <a:pt x="47" y="35"/>
                  </a:lnTo>
                  <a:lnTo>
                    <a:pt x="46" y="42"/>
                  </a:lnTo>
                  <a:lnTo>
                    <a:pt x="45" y="49"/>
                  </a:lnTo>
                  <a:lnTo>
                    <a:pt x="45" y="56"/>
                  </a:lnTo>
                  <a:lnTo>
                    <a:pt x="44" y="63"/>
                  </a:lnTo>
                  <a:lnTo>
                    <a:pt x="44" y="70"/>
                  </a:lnTo>
                  <a:lnTo>
                    <a:pt x="44" y="77"/>
                  </a:lnTo>
                  <a:lnTo>
                    <a:pt x="45" y="85"/>
                  </a:lnTo>
                  <a:lnTo>
                    <a:pt x="46" y="91"/>
                  </a:lnTo>
                  <a:lnTo>
                    <a:pt x="48" y="98"/>
                  </a:lnTo>
                  <a:lnTo>
                    <a:pt x="52" y="106"/>
                  </a:lnTo>
                  <a:lnTo>
                    <a:pt x="55" y="114"/>
                  </a:lnTo>
                  <a:lnTo>
                    <a:pt x="73" y="136"/>
                  </a:lnTo>
                  <a:lnTo>
                    <a:pt x="68" y="140"/>
                  </a:lnTo>
                  <a:lnTo>
                    <a:pt x="65" y="143"/>
                  </a:lnTo>
                  <a:lnTo>
                    <a:pt x="59" y="145"/>
                  </a:lnTo>
                  <a:lnTo>
                    <a:pt x="53" y="147"/>
                  </a:lnTo>
                  <a:lnTo>
                    <a:pt x="46" y="147"/>
                  </a:lnTo>
                  <a:lnTo>
                    <a:pt x="39" y="147"/>
                  </a:lnTo>
                  <a:lnTo>
                    <a:pt x="32" y="147"/>
                  </a:lnTo>
                  <a:lnTo>
                    <a:pt x="25" y="149"/>
                  </a:lnTo>
                  <a:lnTo>
                    <a:pt x="17" y="144"/>
                  </a:lnTo>
                  <a:lnTo>
                    <a:pt x="11" y="141"/>
                  </a:lnTo>
                  <a:lnTo>
                    <a:pt x="7" y="135"/>
                  </a:lnTo>
                  <a:lnTo>
                    <a:pt x="4" y="131"/>
                  </a:lnTo>
                  <a:lnTo>
                    <a:pt x="1" y="124"/>
                  </a:lnTo>
                  <a:lnTo>
                    <a:pt x="1" y="117"/>
                  </a:lnTo>
                  <a:lnTo>
                    <a:pt x="0" y="110"/>
                  </a:lnTo>
                  <a:lnTo>
                    <a:pt x="1" y="105"/>
                  </a:lnTo>
                  <a:lnTo>
                    <a:pt x="1" y="97"/>
                  </a:lnTo>
                  <a:lnTo>
                    <a:pt x="1" y="89"/>
                  </a:lnTo>
                  <a:lnTo>
                    <a:pt x="2" y="82"/>
                  </a:lnTo>
                  <a:lnTo>
                    <a:pt x="3" y="76"/>
                  </a:lnTo>
                  <a:lnTo>
                    <a:pt x="4" y="69"/>
                  </a:lnTo>
                  <a:lnTo>
                    <a:pt x="6" y="62"/>
                  </a:lnTo>
                  <a:lnTo>
                    <a:pt x="7" y="55"/>
                  </a:lnTo>
                  <a:lnTo>
                    <a:pt x="8" y="50"/>
                  </a:lnTo>
                  <a:lnTo>
                    <a:pt x="13" y="41"/>
                  </a:lnTo>
                  <a:lnTo>
                    <a:pt x="17" y="34"/>
                  </a:lnTo>
                  <a:lnTo>
                    <a:pt x="22" y="27"/>
                  </a:lnTo>
                  <a:lnTo>
                    <a:pt x="29" y="22"/>
                  </a:lnTo>
                  <a:lnTo>
                    <a:pt x="35" y="15"/>
                  </a:lnTo>
                  <a:lnTo>
                    <a:pt x="42" y="10"/>
                  </a:lnTo>
                  <a:lnTo>
                    <a:pt x="48" y="5"/>
                  </a:lnTo>
                  <a:lnTo>
                    <a:pt x="59" y="0"/>
                  </a:lnTo>
                  <a:lnTo>
                    <a:pt x="62" y="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62" name="Freeform 86"/>
            <p:cNvSpPr>
              <a:spLocks/>
            </p:cNvSpPr>
            <p:nvPr/>
          </p:nvSpPr>
          <p:spPr bwMode="auto">
            <a:xfrm>
              <a:off x="1726" y="2014"/>
              <a:ext cx="16" cy="42"/>
            </a:xfrm>
            <a:custGeom>
              <a:avLst/>
              <a:gdLst/>
              <a:ahLst/>
              <a:cxnLst>
                <a:cxn ang="0">
                  <a:pos x="32" y="126"/>
                </a:cxn>
                <a:cxn ang="0">
                  <a:pos x="24" y="122"/>
                </a:cxn>
                <a:cxn ang="0">
                  <a:pos x="17" y="117"/>
                </a:cxn>
                <a:cxn ang="0">
                  <a:pos x="11" y="110"/>
                </a:cxn>
                <a:cxn ang="0">
                  <a:pos x="8" y="105"/>
                </a:cxn>
                <a:cxn ang="0">
                  <a:pos x="4" y="97"/>
                </a:cxn>
                <a:cxn ang="0">
                  <a:pos x="2" y="90"/>
                </a:cxn>
                <a:cxn ang="0">
                  <a:pos x="1" y="82"/>
                </a:cxn>
                <a:cxn ang="0">
                  <a:pos x="1" y="74"/>
                </a:cxn>
                <a:cxn ang="0">
                  <a:pos x="0" y="65"/>
                </a:cxn>
                <a:cxn ang="0">
                  <a:pos x="0" y="58"/>
                </a:cxn>
                <a:cxn ang="0">
                  <a:pos x="0" y="49"/>
                </a:cxn>
                <a:cxn ang="0">
                  <a:pos x="1" y="42"/>
                </a:cxn>
                <a:cxn ang="0">
                  <a:pos x="1" y="33"/>
                </a:cxn>
                <a:cxn ang="0">
                  <a:pos x="3" y="26"/>
                </a:cxn>
                <a:cxn ang="0">
                  <a:pos x="3" y="19"/>
                </a:cxn>
                <a:cxn ang="0">
                  <a:pos x="6" y="14"/>
                </a:cxn>
                <a:cxn ang="0">
                  <a:pos x="18" y="0"/>
                </a:cxn>
                <a:cxn ang="0">
                  <a:pos x="16" y="6"/>
                </a:cxn>
                <a:cxn ang="0">
                  <a:pos x="15" y="13"/>
                </a:cxn>
                <a:cxn ang="0">
                  <a:pos x="14" y="19"/>
                </a:cxn>
                <a:cxn ang="0">
                  <a:pos x="14" y="27"/>
                </a:cxn>
                <a:cxn ang="0">
                  <a:pos x="13" y="35"/>
                </a:cxn>
                <a:cxn ang="0">
                  <a:pos x="13" y="44"/>
                </a:cxn>
                <a:cxn ang="0">
                  <a:pos x="14" y="52"/>
                </a:cxn>
                <a:cxn ang="0">
                  <a:pos x="15" y="62"/>
                </a:cxn>
                <a:cxn ang="0">
                  <a:pos x="15" y="70"/>
                </a:cxn>
                <a:cxn ang="0">
                  <a:pos x="16" y="79"/>
                </a:cxn>
                <a:cxn ang="0">
                  <a:pos x="17" y="87"/>
                </a:cxn>
                <a:cxn ang="0">
                  <a:pos x="21" y="96"/>
                </a:cxn>
                <a:cxn ang="0">
                  <a:pos x="22" y="103"/>
                </a:cxn>
                <a:cxn ang="0">
                  <a:pos x="25" y="110"/>
                </a:cxn>
                <a:cxn ang="0">
                  <a:pos x="29" y="118"/>
                </a:cxn>
                <a:cxn ang="0">
                  <a:pos x="32" y="126"/>
                </a:cxn>
              </a:cxnLst>
              <a:rect l="0" t="0" r="r" b="b"/>
              <a:pathLst>
                <a:path w="32" h="126">
                  <a:moveTo>
                    <a:pt x="32" y="126"/>
                  </a:moveTo>
                  <a:lnTo>
                    <a:pt x="24" y="122"/>
                  </a:lnTo>
                  <a:lnTo>
                    <a:pt x="17" y="117"/>
                  </a:lnTo>
                  <a:lnTo>
                    <a:pt x="11" y="110"/>
                  </a:lnTo>
                  <a:lnTo>
                    <a:pt x="8" y="105"/>
                  </a:lnTo>
                  <a:lnTo>
                    <a:pt x="4" y="97"/>
                  </a:lnTo>
                  <a:lnTo>
                    <a:pt x="2" y="90"/>
                  </a:lnTo>
                  <a:lnTo>
                    <a:pt x="1" y="82"/>
                  </a:lnTo>
                  <a:lnTo>
                    <a:pt x="1" y="74"/>
                  </a:lnTo>
                  <a:lnTo>
                    <a:pt x="0" y="65"/>
                  </a:lnTo>
                  <a:lnTo>
                    <a:pt x="0" y="58"/>
                  </a:lnTo>
                  <a:lnTo>
                    <a:pt x="0" y="49"/>
                  </a:lnTo>
                  <a:lnTo>
                    <a:pt x="1" y="42"/>
                  </a:lnTo>
                  <a:lnTo>
                    <a:pt x="1" y="33"/>
                  </a:lnTo>
                  <a:lnTo>
                    <a:pt x="3" y="26"/>
                  </a:lnTo>
                  <a:lnTo>
                    <a:pt x="3" y="19"/>
                  </a:lnTo>
                  <a:lnTo>
                    <a:pt x="6" y="14"/>
                  </a:lnTo>
                  <a:lnTo>
                    <a:pt x="18" y="0"/>
                  </a:lnTo>
                  <a:lnTo>
                    <a:pt x="16" y="6"/>
                  </a:lnTo>
                  <a:lnTo>
                    <a:pt x="15" y="13"/>
                  </a:lnTo>
                  <a:lnTo>
                    <a:pt x="14" y="19"/>
                  </a:lnTo>
                  <a:lnTo>
                    <a:pt x="14" y="27"/>
                  </a:lnTo>
                  <a:lnTo>
                    <a:pt x="13" y="35"/>
                  </a:lnTo>
                  <a:lnTo>
                    <a:pt x="13" y="44"/>
                  </a:lnTo>
                  <a:lnTo>
                    <a:pt x="14" y="52"/>
                  </a:lnTo>
                  <a:lnTo>
                    <a:pt x="15" y="62"/>
                  </a:lnTo>
                  <a:lnTo>
                    <a:pt x="15" y="70"/>
                  </a:lnTo>
                  <a:lnTo>
                    <a:pt x="16" y="79"/>
                  </a:lnTo>
                  <a:lnTo>
                    <a:pt x="17" y="87"/>
                  </a:lnTo>
                  <a:lnTo>
                    <a:pt x="21" y="96"/>
                  </a:lnTo>
                  <a:lnTo>
                    <a:pt x="22" y="103"/>
                  </a:lnTo>
                  <a:lnTo>
                    <a:pt x="25" y="110"/>
                  </a:lnTo>
                  <a:lnTo>
                    <a:pt x="29" y="118"/>
                  </a:lnTo>
                  <a:lnTo>
                    <a:pt x="32" y="1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63" name="Freeform 87"/>
            <p:cNvSpPr>
              <a:spLocks/>
            </p:cNvSpPr>
            <p:nvPr/>
          </p:nvSpPr>
          <p:spPr bwMode="auto">
            <a:xfrm>
              <a:off x="2033" y="2014"/>
              <a:ext cx="115" cy="1189"/>
            </a:xfrm>
            <a:custGeom>
              <a:avLst/>
              <a:gdLst/>
              <a:ahLst/>
              <a:cxnLst>
                <a:cxn ang="0">
                  <a:pos x="227" y="159"/>
                </a:cxn>
                <a:cxn ang="0">
                  <a:pos x="222" y="334"/>
                </a:cxn>
                <a:cxn ang="0">
                  <a:pos x="220" y="508"/>
                </a:cxn>
                <a:cxn ang="0">
                  <a:pos x="219" y="685"/>
                </a:cxn>
                <a:cxn ang="0">
                  <a:pos x="217" y="860"/>
                </a:cxn>
                <a:cxn ang="0">
                  <a:pos x="212" y="1033"/>
                </a:cxn>
                <a:cxn ang="0">
                  <a:pos x="208" y="1205"/>
                </a:cxn>
                <a:cxn ang="0">
                  <a:pos x="204" y="1188"/>
                </a:cxn>
                <a:cxn ang="0">
                  <a:pos x="201" y="1119"/>
                </a:cxn>
                <a:cxn ang="0">
                  <a:pos x="195" y="1047"/>
                </a:cxn>
                <a:cxn ang="0">
                  <a:pos x="177" y="1006"/>
                </a:cxn>
                <a:cxn ang="0">
                  <a:pos x="169" y="1084"/>
                </a:cxn>
                <a:cxn ang="0">
                  <a:pos x="177" y="1183"/>
                </a:cxn>
                <a:cxn ang="0">
                  <a:pos x="188" y="1278"/>
                </a:cxn>
                <a:cxn ang="0">
                  <a:pos x="188" y="1376"/>
                </a:cxn>
                <a:cxn ang="0">
                  <a:pos x="182" y="1451"/>
                </a:cxn>
                <a:cxn ang="0">
                  <a:pos x="181" y="1523"/>
                </a:cxn>
                <a:cxn ang="0">
                  <a:pos x="179" y="1594"/>
                </a:cxn>
                <a:cxn ang="0">
                  <a:pos x="181" y="1668"/>
                </a:cxn>
                <a:cxn ang="0">
                  <a:pos x="181" y="1740"/>
                </a:cxn>
                <a:cxn ang="0">
                  <a:pos x="185" y="1814"/>
                </a:cxn>
                <a:cxn ang="0">
                  <a:pos x="191" y="1887"/>
                </a:cxn>
                <a:cxn ang="0">
                  <a:pos x="203" y="3251"/>
                </a:cxn>
                <a:cxn ang="0">
                  <a:pos x="210" y="3357"/>
                </a:cxn>
                <a:cxn ang="0">
                  <a:pos x="212" y="3461"/>
                </a:cxn>
                <a:cxn ang="0">
                  <a:pos x="205" y="3560"/>
                </a:cxn>
                <a:cxn ang="0">
                  <a:pos x="111" y="3520"/>
                </a:cxn>
                <a:cxn ang="0">
                  <a:pos x="107" y="3163"/>
                </a:cxn>
                <a:cxn ang="0">
                  <a:pos x="95" y="2807"/>
                </a:cxn>
                <a:cxn ang="0">
                  <a:pos x="80" y="2451"/>
                </a:cxn>
                <a:cxn ang="0">
                  <a:pos x="61" y="2093"/>
                </a:cxn>
                <a:cxn ang="0">
                  <a:pos x="44" y="1740"/>
                </a:cxn>
                <a:cxn ang="0">
                  <a:pos x="27" y="1388"/>
                </a:cxn>
                <a:cxn ang="0">
                  <a:pos x="15" y="1042"/>
                </a:cxn>
                <a:cxn ang="0">
                  <a:pos x="9" y="916"/>
                </a:cxn>
                <a:cxn ang="0">
                  <a:pos x="9" y="785"/>
                </a:cxn>
                <a:cxn ang="0">
                  <a:pos x="9" y="650"/>
                </a:cxn>
                <a:cxn ang="0">
                  <a:pos x="8" y="514"/>
                </a:cxn>
                <a:cxn ang="0">
                  <a:pos x="8" y="375"/>
                </a:cxn>
                <a:cxn ang="0">
                  <a:pos x="5" y="236"/>
                </a:cxn>
                <a:cxn ang="0">
                  <a:pos x="0" y="100"/>
                </a:cxn>
                <a:cxn ang="0">
                  <a:pos x="43" y="77"/>
                </a:cxn>
                <a:cxn ang="0">
                  <a:pos x="45" y="158"/>
                </a:cxn>
                <a:cxn ang="0">
                  <a:pos x="42" y="241"/>
                </a:cxn>
                <a:cxn ang="0">
                  <a:pos x="45" y="326"/>
                </a:cxn>
                <a:cxn ang="0">
                  <a:pos x="65" y="303"/>
                </a:cxn>
                <a:cxn ang="0">
                  <a:pos x="66" y="208"/>
                </a:cxn>
                <a:cxn ang="0">
                  <a:pos x="64" y="119"/>
                </a:cxn>
                <a:cxn ang="0">
                  <a:pos x="88" y="42"/>
                </a:cxn>
                <a:cxn ang="0">
                  <a:pos x="94" y="125"/>
                </a:cxn>
                <a:cxn ang="0">
                  <a:pos x="97" y="214"/>
                </a:cxn>
                <a:cxn ang="0">
                  <a:pos x="97" y="306"/>
                </a:cxn>
                <a:cxn ang="0">
                  <a:pos x="112" y="348"/>
                </a:cxn>
                <a:cxn ang="0">
                  <a:pos x="116" y="245"/>
                </a:cxn>
                <a:cxn ang="0">
                  <a:pos x="120" y="147"/>
                </a:cxn>
                <a:cxn ang="0">
                  <a:pos x="122" y="53"/>
                </a:cxn>
                <a:cxn ang="0">
                  <a:pos x="166" y="33"/>
                </a:cxn>
                <a:cxn ang="0">
                  <a:pos x="179" y="98"/>
                </a:cxn>
                <a:cxn ang="0">
                  <a:pos x="179" y="167"/>
                </a:cxn>
                <a:cxn ang="0">
                  <a:pos x="178" y="232"/>
                </a:cxn>
                <a:cxn ang="0">
                  <a:pos x="205" y="10"/>
                </a:cxn>
              </a:cxnLst>
              <a:rect l="0" t="0" r="r" b="b"/>
              <a:pathLst>
                <a:path w="232" h="3567">
                  <a:moveTo>
                    <a:pt x="232" y="5"/>
                  </a:moveTo>
                  <a:lnTo>
                    <a:pt x="230" y="23"/>
                  </a:lnTo>
                  <a:lnTo>
                    <a:pt x="229" y="42"/>
                  </a:lnTo>
                  <a:lnTo>
                    <a:pt x="228" y="61"/>
                  </a:lnTo>
                  <a:lnTo>
                    <a:pt x="228" y="81"/>
                  </a:lnTo>
                  <a:lnTo>
                    <a:pt x="227" y="100"/>
                  </a:lnTo>
                  <a:lnTo>
                    <a:pt x="227" y="119"/>
                  </a:lnTo>
                  <a:lnTo>
                    <a:pt x="227" y="139"/>
                  </a:lnTo>
                  <a:lnTo>
                    <a:pt x="227" y="159"/>
                  </a:lnTo>
                  <a:lnTo>
                    <a:pt x="226" y="178"/>
                  </a:lnTo>
                  <a:lnTo>
                    <a:pt x="226" y="197"/>
                  </a:lnTo>
                  <a:lnTo>
                    <a:pt x="225" y="216"/>
                  </a:lnTo>
                  <a:lnTo>
                    <a:pt x="225" y="236"/>
                  </a:lnTo>
                  <a:lnTo>
                    <a:pt x="223" y="255"/>
                  </a:lnTo>
                  <a:lnTo>
                    <a:pt x="223" y="275"/>
                  </a:lnTo>
                  <a:lnTo>
                    <a:pt x="223" y="295"/>
                  </a:lnTo>
                  <a:lnTo>
                    <a:pt x="223" y="315"/>
                  </a:lnTo>
                  <a:lnTo>
                    <a:pt x="222" y="334"/>
                  </a:lnTo>
                  <a:lnTo>
                    <a:pt x="222" y="353"/>
                  </a:lnTo>
                  <a:lnTo>
                    <a:pt x="222" y="372"/>
                  </a:lnTo>
                  <a:lnTo>
                    <a:pt x="222" y="393"/>
                  </a:lnTo>
                  <a:lnTo>
                    <a:pt x="221" y="412"/>
                  </a:lnTo>
                  <a:lnTo>
                    <a:pt x="221" y="431"/>
                  </a:lnTo>
                  <a:lnTo>
                    <a:pt x="221" y="450"/>
                  </a:lnTo>
                  <a:lnTo>
                    <a:pt x="221" y="470"/>
                  </a:lnTo>
                  <a:lnTo>
                    <a:pt x="220" y="489"/>
                  </a:lnTo>
                  <a:lnTo>
                    <a:pt x="220" y="508"/>
                  </a:lnTo>
                  <a:lnTo>
                    <a:pt x="220" y="529"/>
                  </a:lnTo>
                  <a:lnTo>
                    <a:pt x="220" y="549"/>
                  </a:lnTo>
                  <a:lnTo>
                    <a:pt x="220" y="568"/>
                  </a:lnTo>
                  <a:lnTo>
                    <a:pt x="220" y="587"/>
                  </a:lnTo>
                  <a:lnTo>
                    <a:pt x="220" y="607"/>
                  </a:lnTo>
                  <a:lnTo>
                    <a:pt x="220" y="627"/>
                  </a:lnTo>
                  <a:lnTo>
                    <a:pt x="219" y="647"/>
                  </a:lnTo>
                  <a:lnTo>
                    <a:pt x="219" y="666"/>
                  </a:lnTo>
                  <a:lnTo>
                    <a:pt x="219" y="685"/>
                  </a:lnTo>
                  <a:lnTo>
                    <a:pt x="219" y="705"/>
                  </a:lnTo>
                  <a:lnTo>
                    <a:pt x="218" y="724"/>
                  </a:lnTo>
                  <a:lnTo>
                    <a:pt x="218" y="743"/>
                  </a:lnTo>
                  <a:lnTo>
                    <a:pt x="218" y="762"/>
                  </a:lnTo>
                  <a:lnTo>
                    <a:pt x="218" y="783"/>
                  </a:lnTo>
                  <a:lnTo>
                    <a:pt x="217" y="802"/>
                  </a:lnTo>
                  <a:lnTo>
                    <a:pt x="217" y="821"/>
                  </a:lnTo>
                  <a:lnTo>
                    <a:pt x="217" y="840"/>
                  </a:lnTo>
                  <a:lnTo>
                    <a:pt x="217" y="860"/>
                  </a:lnTo>
                  <a:lnTo>
                    <a:pt x="215" y="879"/>
                  </a:lnTo>
                  <a:lnTo>
                    <a:pt x="215" y="898"/>
                  </a:lnTo>
                  <a:lnTo>
                    <a:pt x="215" y="917"/>
                  </a:lnTo>
                  <a:lnTo>
                    <a:pt x="215" y="938"/>
                  </a:lnTo>
                  <a:lnTo>
                    <a:pt x="214" y="956"/>
                  </a:lnTo>
                  <a:lnTo>
                    <a:pt x="214" y="976"/>
                  </a:lnTo>
                  <a:lnTo>
                    <a:pt x="213" y="994"/>
                  </a:lnTo>
                  <a:lnTo>
                    <a:pt x="213" y="1014"/>
                  </a:lnTo>
                  <a:lnTo>
                    <a:pt x="212" y="1033"/>
                  </a:lnTo>
                  <a:lnTo>
                    <a:pt x="212" y="1052"/>
                  </a:lnTo>
                  <a:lnTo>
                    <a:pt x="212" y="1071"/>
                  </a:lnTo>
                  <a:lnTo>
                    <a:pt x="212" y="1092"/>
                  </a:lnTo>
                  <a:lnTo>
                    <a:pt x="211" y="1110"/>
                  </a:lnTo>
                  <a:lnTo>
                    <a:pt x="211" y="1129"/>
                  </a:lnTo>
                  <a:lnTo>
                    <a:pt x="210" y="1148"/>
                  </a:lnTo>
                  <a:lnTo>
                    <a:pt x="210" y="1168"/>
                  </a:lnTo>
                  <a:lnTo>
                    <a:pt x="208" y="1186"/>
                  </a:lnTo>
                  <a:lnTo>
                    <a:pt x="208" y="1205"/>
                  </a:lnTo>
                  <a:lnTo>
                    <a:pt x="208" y="1224"/>
                  </a:lnTo>
                  <a:lnTo>
                    <a:pt x="208" y="1245"/>
                  </a:lnTo>
                  <a:lnTo>
                    <a:pt x="207" y="1236"/>
                  </a:lnTo>
                  <a:lnTo>
                    <a:pt x="206" y="1229"/>
                  </a:lnTo>
                  <a:lnTo>
                    <a:pt x="205" y="1220"/>
                  </a:lnTo>
                  <a:lnTo>
                    <a:pt x="205" y="1213"/>
                  </a:lnTo>
                  <a:lnTo>
                    <a:pt x="204" y="1204"/>
                  </a:lnTo>
                  <a:lnTo>
                    <a:pt x="204" y="1197"/>
                  </a:lnTo>
                  <a:lnTo>
                    <a:pt x="204" y="1188"/>
                  </a:lnTo>
                  <a:lnTo>
                    <a:pt x="204" y="1182"/>
                  </a:lnTo>
                  <a:lnTo>
                    <a:pt x="203" y="1173"/>
                  </a:lnTo>
                  <a:lnTo>
                    <a:pt x="203" y="1166"/>
                  </a:lnTo>
                  <a:lnTo>
                    <a:pt x="203" y="1157"/>
                  </a:lnTo>
                  <a:lnTo>
                    <a:pt x="203" y="1150"/>
                  </a:lnTo>
                  <a:lnTo>
                    <a:pt x="201" y="1141"/>
                  </a:lnTo>
                  <a:lnTo>
                    <a:pt x="201" y="1134"/>
                  </a:lnTo>
                  <a:lnTo>
                    <a:pt x="201" y="1125"/>
                  </a:lnTo>
                  <a:lnTo>
                    <a:pt x="201" y="1119"/>
                  </a:lnTo>
                  <a:lnTo>
                    <a:pt x="200" y="1110"/>
                  </a:lnTo>
                  <a:lnTo>
                    <a:pt x="200" y="1102"/>
                  </a:lnTo>
                  <a:lnTo>
                    <a:pt x="199" y="1094"/>
                  </a:lnTo>
                  <a:lnTo>
                    <a:pt x="199" y="1086"/>
                  </a:lnTo>
                  <a:lnTo>
                    <a:pt x="198" y="1078"/>
                  </a:lnTo>
                  <a:lnTo>
                    <a:pt x="198" y="1070"/>
                  </a:lnTo>
                  <a:lnTo>
                    <a:pt x="197" y="1062"/>
                  </a:lnTo>
                  <a:lnTo>
                    <a:pt x="197" y="1056"/>
                  </a:lnTo>
                  <a:lnTo>
                    <a:pt x="195" y="1047"/>
                  </a:lnTo>
                  <a:lnTo>
                    <a:pt x="195" y="1039"/>
                  </a:lnTo>
                  <a:lnTo>
                    <a:pt x="192" y="1031"/>
                  </a:lnTo>
                  <a:lnTo>
                    <a:pt x="192" y="1024"/>
                  </a:lnTo>
                  <a:lnTo>
                    <a:pt x="190" y="1016"/>
                  </a:lnTo>
                  <a:lnTo>
                    <a:pt x="189" y="1010"/>
                  </a:lnTo>
                  <a:lnTo>
                    <a:pt x="186" y="1003"/>
                  </a:lnTo>
                  <a:lnTo>
                    <a:pt x="185" y="996"/>
                  </a:lnTo>
                  <a:lnTo>
                    <a:pt x="179" y="1000"/>
                  </a:lnTo>
                  <a:lnTo>
                    <a:pt x="177" y="1006"/>
                  </a:lnTo>
                  <a:lnTo>
                    <a:pt x="176" y="1014"/>
                  </a:lnTo>
                  <a:lnTo>
                    <a:pt x="176" y="1023"/>
                  </a:lnTo>
                  <a:lnTo>
                    <a:pt x="175" y="1031"/>
                  </a:lnTo>
                  <a:lnTo>
                    <a:pt x="175" y="1040"/>
                  </a:lnTo>
                  <a:lnTo>
                    <a:pt x="174" y="1046"/>
                  </a:lnTo>
                  <a:lnTo>
                    <a:pt x="171" y="1051"/>
                  </a:lnTo>
                  <a:lnTo>
                    <a:pt x="170" y="1061"/>
                  </a:lnTo>
                  <a:lnTo>
                    <a:pt x="169" y="1073"/>
                  </a:lnTo>
                  <a:lnTo>
                    <a:pt x="169" y="1084"/>
                  </a:lnTo>
                  <a:lnTo>
                    <a:pt x="170" y="1095"/>
                  </a:lnTo>
                  <a:lnTo>
                    <a:pt x="170" y="1106"/>
                  </a:lnTo>
                  <a:lnTo>
                    <a:pt x="170" y="1118"/>
                  </a:lnTo>
                  <a:lnTo>
                    <a:pt x="171" y="1129"/>
                  </a:lnTo>
                  <a:lnTo>
                    <a:pt x="173" y="1140"/>
                  </a:lnTo>
                  <a:lnTo>
                    <a:pt x="173" y="1150"/>
                  </a:lnTo>
                  <a:lnTo>
                    <a:pt x="174" y="1161"/>
                  </a:lnTo>
                  <a:lnTo>
                    <a:pt x="175" y="1171"/>
                  </a:lnTo>
                  <a:lnTo>
                    <a:pt x="177" y="1183"/>
                  </a:lnTo>
                  <a:lnTo>
                    <a:pt x="177" y="1193"/>
                  </a:lnTo>
                  <a:lnTo>
                    <a:pt x="179" y="1204"/>
                  </a:lnTo>
                  <a:lnTo>
                    <a:pt x="181" y="1215"/>
                  </a:lnTo>
                  <a:lnTo>
                    <a:pt x="183" y="1227"/>
                  </a:lnTo>
                  <a:lnTo>
                    <a:pt x="183" y="1237"/>
                  </a:lnTo>
                  <a:lnTo>
                    <a:pt x="185" y="1247"/>
                  </a:lnTo>
                  <a:lnTo>
                    <a:pt x="185" y="1257"/>
                  </a:lnTo>
                  <a:lnTo>
                    <a:pt x="188" y="1268"/>
                  </a:lnTo>
                  <a:lnTo>
                    <a:pt x="188" y="1278"/>
                  </a:lnTo>
                  <a:lnTo>
                    <a:pt x="189" y="1290"/>
                  </a:lnTo>
                  <a:lnTo>
                    <a:pt x="190" y="1301"/>
                  </a:lnTo>
                  <a:lnTo>
                    <a:pt x="191" y="1312"/>
                  </a:lnTo>
                  <a:lnTo>
                    <a:pt x="190" y="1322"/>
                  </a:lnTo>
                  <a:lnTo>
                    <a:pt x="190" y="1332"/>
                  </a:lnTo>
                  <a:lnTo>
                    <a:pt x="190" y="1343"/>
                  </a:lnTo>
                  <a:lnTo>
                    <a:pt x="190" y="1355"/>
                  </a:lnTo>
                  <a:lnTo>
                    <a:pt x="189" y="1365"/>
                  </a:lnTo>
                  <a:lnTo>
                    <a:pt x="188" y="1376"/>
                  </a:lnTo>
                  <a:lnTo>
                    <a:pt x="186" y="1387"/>
                  </a:lnTo>
                  <a:lnTo>
                    <a:pt x="185" y="1399"/>
                  </a:lnTo>
                  <a:lnTo>
                    <a:pt x="184" y="1405"/>
                  </a:lnTo>
                  <a:lnTo>
                    <a:pt x="184" y="1413"/>
                  </a:lnTo>
                  <a:lnTo>
                    <a:pt x="183" y="1421"/>
                  </a:lnTo>
                  <a:lnTo>
                    <a:pt x="183" y="1429"/>
                  </a:lnTo>
                  <a:lnTo>
                    <a:pt x="182" y="1436"/>
                  </a:lnTo>
                  <a:lnTo>
                    <a:pt x="182" y="1443"/>
                  </a:lnTo>
                  <a:lnTo>
                    <a:pt x="182" y="1451"/>
                  </a:lnTo>
                  <a:lnTo>
                    <a:pt x="182" y="1459"/>
                  </a:lnTo>
                  <a:lnTo>
                    <a:pt x="181" y="1466"/>
                  </a:lnTo>
                  <a:lnTo>
                    <a:pt x="181" y="1475"/>
                  </a:lnTo>
                  <a:lnTo>
                    <a:pt x="181" y="1482"/>
                  </a:lnTo>
                  <a:lnTo>
                    <a:pt x="181" y="1491"/>
                  </a:lnTo>
                  <a:lnTo>
                    <a:pt x="181" y="1499"/>
                  </a:lnTo>
                  <a:lnTo>
                    <a:pt x="181" y="1506"/>
                  </a:lnTo>
                  <a:lnTo>
                    <a:pt x="181" y="1514"/>
                  </a:lnTo>
                  <a:lnTo>
                    <a:pt x="181" y="1523"/>
                  </a:lnTo>
                  <a:lnTo>
                    <a:pt x="179" y="1530"/>
                  </a:lnTo>
                  <a:lnTo>
                    <a:pt x="179" y="1539"/>
                  </a:lnTo>
                  <a:lnTo>
                    <a:pt x="179" y="1546"/>
                  </a:lnTo>
                  <a:lnTo>
                    <a:pt x="179" y="1555"/>
                  </a:lnTo>
                  <a:lnTo>
                    <a:pt x="179" y="1563"/>
                  </a:lnTo>
                  <a:lnTo>
                    <a:pt x="179" y="1571"/>
                  </a:lnTo>
                  <a:lnTo>
                    <a:pt x="179" y="1578"/>
                  </a:lnTo>
                  <a:lnTo>
                    <a:pt x="179" y="1587"/>
                  </a:lnTo>
                  <a:lnTo>
                    <a:pt x="179" y="1594"/>
                  </a:lnTo>
                  <a:lnTo>
                    <a:pt x="179" y="1603"/>
                  </a:lnTo>
                  <a:lnTo>
                    <a:pt x="179" y="1610"/>
                  </a:lnTo>
                  <a:lnTo>
                    <a:pt x="179" y="1619"/>
                  </a:lnTo>
                  <a:lnTo>
                    <a:pt x="179" y="1627"/>
                  </a:lnTo>
                  <a:lnTo>
                    <a:pt x="179" y="1636"/>
                  </a:lnTo>
                  <a:lnTo>
                    <a:pt x="179" y="1644"/>
                  </a:lnTo>
                  <a:lnTo>
                    <a:pt x="181" y="1653"/>
                  </a:lnTo>
                  <a:lnTo>
                    <a:pt x="181" y="1659"/>
                  </a:lnTo>
                  <a:lnTo>
                    <a:pt x="181" y="1668"/>
                  </a:lnTo>
                  <a:lnTo>
                    <a:pt x="181" y="1675"/>
                  </a:lnTo>
                  <a:lnTo>
                    <a:pt x="181" y="1684"/>
                  </a:lnTo>
                  <a:lnTo>
                    <a:pt x="181" y="1692"/>
                  </a:lnTo>
                  <a:lnTo>
                    <a:pt x="181" y="1700"/>
                  </a:lnTo>
                  <a:lnTo>
                    <a:pt x="181" y="1708"/>
                  </a:lnTo>
                  <a:lnTo>
                    <a:pt x="181" y="1717"/>
                  </a:lnTo>
                  <a:lnTo>
                    <a:pt x="181" y="1725"/>
                  </a:lnTo>
                  <a:lnTo>
                    <a:pt x="181" y="1732"/>
                  </a:lnTo>
                  <a:lnTo>
                    <a:pt x="181" y="1740"/>
                  </a:lnTo>
                  <a:lnTo>
                    <a:pt x="182" y="1749"/>
                  </a:lnTo>
                  <a:lnTo>
                    <a:pt x="182" y="1757"/>
                  </a:lnTo>
                  <a:lnTo>
                    <a:pt x="183" y="1766"/>
                  </a:lnTo>
                  <a:lnTo>
                    <a:pt x="183" y="1774"/>
                  </a:lnTo>
                  <a:lnTo>
                    <a:pt x="184" y="1783"/>
                  </a:lnTo>
                  <a:lnTo>
                    <a:pt x="184" y="1790"/>
                  </a:lnTo>
                  <a:lnTo>
                    <a:pt x="184" y="1799"/>
                  </a:lnTo>
                  <a:lnTo>
                    <a:pt x="184" y="1805"/>
                  </a:lnTo>
                  <a:lnTo>
                    <a:pt x="185" y="1814"/>
                  </a:lnTo>
                  <a:lnTo>
                    <a:pt x="185" y="1822"/>
                  </a:lnTo>
                  <a:lnTo>
                    <a:pt x="186" y="1830"/>
                  </a:lnTo>
                  <a:lnTo>
                    <a:pt x="186" y="1838"/>
                  </a:lnTo>
                  <a:lnTo>
                    <a:pt x="188" y="1847"/>
                  </a:lnTo>
                  <a:lnTo>
                    <a:pt x="188" y="1855"/>
                  </a:lnTo>
                  <a:lnTo>
                    <a:pt x="189" y="1863"/>
                  </a:lnTo>
                  <a:lnTo>
                    <a:pt x="190" y="1871"/>
                  </a:lnTo>
                  <a:lnTo>
                    <a:pt x="191" y="1880"/>
                  </a:lnTo>
                  <a:lnTo>
                    <a:pt x="191" y="1887"/>
                  </a:lnTo>
                  <a:lnTo>
                    <a:pt x="192" y="1896"/>
                  </a:lnTo>
                  <a:lnTo>
                    <a:pt x="193" y="1904"/>
                  </a:lnTo>
                  <a:lnTo>
                    <a:pt x="195" y="1913"/>
                  </a:lnTo>
                  <a:lnTo>
                    <a:pt x="200" y="3199"/>
                  </a:lnTo>
                  <a:lnTo>
                    <a:pt x="200" y="3209"/>
                  </a:lnTo>
                  <a:lnTo>
                    <a:pt x="200" y="3219"/>
                  </a:lnTo>
                  <a:lnTo>
                    <a:pt x="201" y="3230"/>
                  </a:lnTo>
                  <a:lnTo>
                    <a:pt x="203" y="3241"/>
                  </a:lnTo>
                  <a:lnTo>
                    <a:pt x="203" y="3251"/>
                  </a:lnTo>
                  <a:lnTo>
                    <a:pt x="204" y="3262"/>
                  </a:lnTo>
                  <a:lnTo>
                    <a:pt x="205" y="3273"/>
                  </a:lnTo>
                  <a:lnTo>
                    <a:pt x="206" y="3286"/>
                  </a:lnTo>
                  <a:lnTo>
                    <a:pt x="206" y="3297"/>
                  </a:lnTo>
                  <a:lnTo>
                    <a:pt x="207" y="3309"/>
                  </a:lnTo>
                  <a:lnTo>
                    <a:pt x="207" y="3321"/>
                  </a:lnTo>
                  <a:lnTo>
                    <a:pt x="208" y="3333"/>
                  </a:lnTo>
                  <a:lnTo>
                    <a:pt x="208" y="3344"/>
                  </a:lnTo>
                  <a:lnTo>
                    <a:pt x="210" y="3357"/>
                  </a:lnTo>
                  <a:lnTo>
                    <a:pt x="211" y="3368"/>
                  </a:lnTo>
                  <a:lnTo>
                    <a:pt x="212" y="3380"/>
                  </a:lnTo>
                  <a:lnTo>
                    <a:pt x="212" y="3391"/>
                  </a:lnTo>
                  <a:lnTo>
                    <a:pt x="212" y="3403"/>
                  </a:lnTo>
                  <a:lnTo>
                    <a:pt x="212" y="3414"/>
                  </a:lnTo>
                  <a:lnTo>
                    <a:pt x="212" y="3426"/>
                  </a:lnTo>
                  <a:lnTo>
                    <a:pt x="212" y="3438"/>
                  </a:lnTo>
                  <a:lnTo>
                    <a:pt x="212" y="3450"/>
                  </a:lnTo>
                  <a:lnTo>
                    <a:pt x="212" y="3461"/>
                  </a:lnTo>
                  <a:lnTo>
                    <a:pt x="212" y="3473"/>
                  </a:lnTo>
                  <a:lnTo>
                    <a:pt x="211" y="3484"/>
                  </a:lnTo>
                  <a:lnTo>
                    <a:pt x="211" y="3495"/>
                  </a:lnTo>
                  <a:lnTo>
                    <a:pt x="210" y="3506"/>
                  </a:lnTo>
                  <a:lnTo>
                    <a:pt x="210" y="3517"/>
                  </a:lnTo>
                  <a:lnTo>
                    <a:pt x="208" y="3527"/>
                  </a:lnTo>
                  <a:lnTo>
                    <a:pt x="207" y="3539"/>
                  </a:lnTo>
                  <a:lnTo>
                    <a:pt x="206" y="3549"/>
                  </a:lnTo>
                  <a:lnTo>
                    <a:pt x="205" y="3560"/>
                  </a:lnTo>
                  <a:lnTo>
                    <a:pt x="192" y="3560"/>
                  </a:lnTo>
                  <a:lnTo>
                    <a:pt x="181" y="3562"/>
                  </a:lnTo>
                  <a:lnTo>
                    <a:pt x="168" y="3565"/>
                  </a:lnTo>
                  <a:lnTo>
                    <a:pt x="156" y="3567"/>
                  </a:lnTo>
                  <a:lnTo>
                    <a:pt x="144" y="3567"/>
                  </a:lnTo>
                  <a:lnTo>
                    <a:pt x="132" y="3567"/>
                  </a:lnTo>
                  <a:lnTo>
                    <a:pt x="122" y="3565"/>
                  </a:lnTo>
                  <a:lnTo>
                    <a:pt x="112" y="3560"/>
                  </a:lnTo>
                  <a:lnTo>
                    <a:pt x="111" y="3520"/>
                  </a:lnTo>
                  <a:lnTo>
                    <a:pt x="111" y="3480"/>
                  </a:lnTo>
                  <a:lnTo>
                    <a:pt x="111" y="3441"/>
                  </a:lnTo>
                  <a:lnTo>
                    <a:pt x="111" y="3402"/>
                  </a:lnTo>
                  <a:lnTo>
                    <a:pt x="110" y="3361"/>
                  </a:lnTo>
                  <a:lnTo>
                    <a:pt x="110" y="3322"/>
                  </a:lnTo>
                  <a:lnTo>
                    <a:pt x="109" y="3282"/>
                  </a:lnTo>
                  <a:lnTo>
                    <a:pt x="109" y="3243"/>
                  </a:lnTo>
                  <a:lnTo>
                    <a:pt x="108" y="3203"/>
                  </a:lnTo>
                  <a:lnTo>
                    <a:pt x="107" y="3163"/>
                  </a:lnTo>
                  <a:lnTo>
                    <a:pt x="105" y="3124"/>
                  </a:lnTo>
                  <a:lnTo>
                    <a:pt x="104" y="3085"/>
                  </a:lnTo>
                  <a:lnTo>
                    <a:pt x="103" y="3044"/>
                  </a:lnTo>
                  <a:lnTo>
                    <a:pt x="102" y="3005"/>
                  </a:lnTo>
                  <a:lnTo>
                    <a:pt x="101" y="2965"/>
                  </a:lnTo>
                  <a:lnTo>
                    <a:pt x="101" y="2926"/>
                  </a:lnTo>
                  <a:lnTo>
                    <a:pt x="98" y="2886"/>
                  </a:lnTo>
                  <a:lnTo>
                    <a:pt x="97" y="2846"/>
                  </a:lnTo>
                  <a:lnTo>
                    <a:pt x="95" y="2807"/>
                  </a:lnTo>
                  <a:lnTo>
                    <a:pt x="94" y="2768"/>
                  </a:lnTo>
                  <a:lnTo>
                    <a:pt x="92" y="2727"/>
                  </a:lnTo>
                  <a:lnTo>
                    <a:pt x="90" y="2688"/>
                  </a:lnTo>
                  <a:lnTo>
                    <a:pt x="89" y="2648"/>
                  </a:lnTo>
                  <a:lnTo>
                    <a:pt x="88" y="2609"/>
                  </a:lnTo>
                  <a:lnTo>
                    <a:pt x="86" y="2569"/>
                  </a:lnTo>
                  <a:lnTo>
                    <a:pt x="83" y="2529"/>
                  </a:lnTo>
                  <a:lnTo>
                    <a:pt x="81" y="2490"/>
                  </a:lnTo>
                  <a:lnTo>
                    <a:pt x="80" y="2451"/>
                  </a:lnTo>
                  <a:lnTo>
                    <a:pt x="78" y="2410"/>
                  </a:lnTo>
                  <a:lnTo>
                    <a:pt x="76" y="2371"/>
                  </a:lnTo>
                  <a:lnTo>
                    <a:pt x="74" y="2331"/>
                  </a:lnTo>
                  <a:lnTo>
                    <a:pt x="73" y="2292"/>
                  </a:lnTo>
                  <a:lnTo>
                    <a:pt x="70" y="2252"/>
                  </a:lnTo>
                  <a:lnTo>
                    <a:pt x="68" y="2212"/>
                  </a:lnTo>
                  <a:lnTo>
                    <a:pt x="65" y="2173"/>
                  </a:lnTo>
                  <a:lnTo>
                    <a:pt x="64" y="2134"/>
                  </a:lnTo>
                  <a:lnTo>
                    <a:pt x="61" y="2093"/>
                  </a:lnTo>
                  <a:lnTo>
                    <a:pt x="60" y="2054"/>
                  </a:lnTo>
                  <a:lnTo>
                    <a:pt x="58" y="2015"/>
                  </a:lnTo>
                  <a:lnTo>
                    <a:pt x="57" y="1975"/>
                  </a:lnTo>
                  <a:lnTo>
                    <a:pt x="53" y="1935"/>
                  </a:lnTo>
                  <a:lnTo>
                    <a:pt x="52" y="1896"/>
                  </a:lnTo>
                  <a:lnTo>
                    <a:pt x="49" y="1856"/>
                  </a:lnTo>
                  <a:lnTo>
                    <a:pt x="48" y="1818"/>
                  </a:lnTo>
                  <a:lnTo>
                    <a:pt x="45" y="1778"/>
                  </a:lnTo>
                  <a:lnTo>
                    <a:pt x="44" y="1740"/>
                  </a:lnTo>
                  <a:lnTo>
                    <a:pt x="42" y="1701"/>
                  </a:lnTo>
                  <a:lnTo>
                    <a:pt x="41" y="1663"/>
                  </a:lnTo>
                  <a:lnTo>
                    <a:pt x="37" y="1622"/>
                  </a:lnTo>
                  <a:lnTo>
                    <a:pt x="36" y="1584"/>
                  </a:lnTo>
                  <a:lnTo>
                    <a:pt x="34" y="1544"/>
                  </a:lnTo>
                  <a:lnTo>
                    <a:pt x="33" y="1505"/>
                  </a:lnTo>
                  <a:lnTo>
                    <a:pt x="30" y="1466"/>
                  </a:lnTo>
                  <a:lnTo>
                    <a:pt x="29" y="1428"/>
                  </a:lnTo>
                  <a:lnTo>
                    <a:pt x="27" y="1388"/>
                  </a:lnTo>
                  <a:lnTo>
                    <a:pt x="26" y="1350"/>
                  </a:lnTo>
                  <a:lnTo>
                    <a:pt x="23" y="1311"/>
                  </a:lnTo>
                  <a:lnTo>
                    <a:pt x="22" y="1273"/>
                  </a:lnTo>
                  <a:lnTo>
                    <a:pt x="20" y="1233"/>
                  </a:lnTo>
                  <a:lnTo>
                    <a:pt x="19" y="1195"/>
                  </a:lnTo>
                  <a:lnTo>
                    <a:pt x="17" y="1156"/>
                  </a:lnTo>
                  <a:lnTo>
                    <a:pt x="16" y="1119"/>
                  </a:lnTo>
                  <a:lnTo>
                    <a:pt x="15" y="1079"/>
                  </a:lnTo>
                  <a:lnTo>
                    <a:pt x="15" y="1042"/>
                  </a:lnTo>
                  <a:lnTo>
                    <a:pt x="14" y="1028"/>
                  </a:lnTo>
                  <a:lnTo>
                    <a:pt x="13" y="1014"/>
                  </a:lnTo>
                  <a:lnTo>
                    <a:pt x="12" y="1001"/>
                  </a:lnTo>
                  <a:lnTo>
                    <a:pt x="12" y="987"/>
                  </a:lnTo>
                  <a:lnTo>
                    <a:pt x="11" y="973"/>
                  </a:lnTo>
                  <a:lnTo>
                    <a:pt x="11" y="959"/>
                  </a:lnTo>
                  <a:lnTo>
                    <a:pt x="11" y="944"/>
                  </a:lnTo>
                  <a:lnTo>
                    <a:pt x="11" y="931"/>
                  </a:lnTo>
                  <a:lnTo>
                    <a:pt x="9" y="916"/>
                  </a:lnTo>
                  <a:lnTo>
                    <a:pt x="9" y="902"/>
                  </a:lnTo>
                  <a:lnTo>
                    <a:pt x="9" y="887"/>
                  </a:lnTo>
                  <a:lnTo>
                    <a:pt x="9" y="872"/>
                  </a:lnTo>
                  <a:lnTo>
                    <a:pt x="9" y="858"/>
                  </a:lnTo>
                  <a:lnTo>
                    <a:pt x="9" y="843"/>
                  </a:lnTo>
                  <a:lnTo>
                    <a:pt x="9" y="829"/>
                  </a:lnTo>
                  <a:lnTo>
                    <a:pt x="9" y="815"/>
                  </a:lnTo>
                  <a:lnTo>
                    <a:pt x="9" y="799"/>
                  </a:lnTo>
                  <a:lnTo>
                    <a:pt x="9" y="785"/>
                  </a:lnTo>
                  <a:lnTo>
                    <a:pt x="9" y="770"/>
                  </a:lnTo>
                  <a:lnTo>
                    <a:pt x="9" y="756"/>
                  </a:lnTo>
                  <a:lnTo>
                    <a:pt x="9" y="740"/>
                  </a:lnTo>
                  <a:lnTo>
                    <a:pt x="9" y="725"/>
                  </a:lnTo>
                  <a:lnTo>
                    <a:pt x="9" y="711"/>
                  </a:lnTo>
                  <a:lnTo>
                    <a:pt x="9" y="696"/>
                  </a:lnTo>
                  <a:lnTo>
                    <a:pt x="9" y="680"/>
                  </a:lnTo>
                  <a:lnTo>
                    <a:pt x="9" y="666"/>
                  </a:lnTo>
                  <a:lnTo>
                    <a:pt x="9" y="650"/>
                  </a:lnTo>
                  <a:lnTo>
                    <a:pt x="9" y="635"/>
                  </a:lnTo>
                  <a:lnTo>
                    <a:pt x="9" y="620"/>
                  </a:lnTo>
                  <a:lnTo>
                    <a:pt x="9" y="605"/>
                  </a:lnTo>
                  <a:lnTo>
                    <a:pt x="9" y="590"/>
                  </a:lnTo>
                  <a:lnTo>
                    <a:pt x="9" y="576"/>
                  </a:lnTo>
                  <a:lnTo>
                    <a:pt x="8" y="559"/>
                  </a:lnTo>
                  <a:lnTo>
                    <a:pt x="8" y="544"/>
                  </a:lnTo>
                  <a:lnTo>
                    <a:pt x="8" y="529"/>
                  </a:lnTo>
                  <a:lnTo>
                    <a:pt x="8" y="514"/>
                  </a:lnTo>
                  <a:lnTo>
                    <a:pt x="8" y="497"/>
                  </a:lnTo>
                  <a:lnTo>
                    <a:pt x="8" y="482"/>
                  </a:lnTo>
                  <a:lnTo>
                    <a:pt x="8" y="467"/>
                  </a:lnTo>
                  <a:lnTo>
                    <a:pt x="8" y="452"/>
                  </a:lnTo>
                  <a:lnTo>
                    <a:pt x="8" y="436"/>
                  </a:lnTo>
                  <a:lnTo>
                    <a:pt x="8" y="421"/>
                  </a:lnTo>
                  <a:lnTo>
                    <a:pt x="8" y="405"/>
                  </a:lnTo>
                  <a:lnTo>
                    <a:pt x="8" y="390"/>
                  </a:lnTo>
                  <a:lnTo>
                    <a:pt x="8" y="375"/>
                  </a:lnTo>
                  <a:lnTo>
                    <a:pt x="8" y="360"/>
                  </a:lnTo>
                  <a:lnTo>
                    <a:pt x="8" y="344"/>
                  </a:lnTo>
                  <a:lnTo>
                    <a:pt x="8" y="330"/>
                  </a:lnTo>
                  <a:lnTo>
                    <a:pt x="7" y="313"/>
                  </a:lnTo>
                  <a:lnTo>
                    <a:pt x="7" y="298"/>
                  </a:lnTo>
                  <a:lnTo>
                    <a:pt x="6" y="282"/>
                  </a:lnTo>
                  <a:lnTo>
                    <a:pt x="6" y="268"/>
                  </a:lnTo>
                  <a:lnTo>
                    <a:pt x="5" y="251"/>
                  </a:lnTo>
                  <a:lnTo>
                    <a:pt x="5" y="236"/>
                  </a:lnTo>
                  <a:lnTo>
                    <a:pt x="5" y="221"/>
                  </a:lnTo>
                  <a:lnTo>
                    <a:pt x="5" y="206"/>
                  </a:lnTo>
                  <a:lnTo>
                    <a:pt x="4" y="190"/>
                  </a:lnTo>
                  <a:lnTo>
                    <a:pt x="4" y="176"/>
                  </a:lnTo>
                  <a:lnTo>
                    <a:pt x="2" y="160"/>
                  </a:lnTo>
                  <a:lnTo>
                    <a:pt x="2" y="145"/>
                  </a:lnTo>
                  <a:lnTo>
                    <a:pt x="1" y="130"/>
                  </a:lnTo>
                  <a:lnTo>
                    <a:pt x="1" y="116"/>
                  </a:lnTo>
                  <a:lnTo>
                    <a:pt x="0" y="100"/>
                  </a:lnTo>
                  <a:lnTo>
                    <a:pt x="0" y="87"/>
                  </a:lnTo>
                  <a:lnTo>
                    <a:pt x="9" y="78"/>
                  </a:lnTo>
                  <a:lnTo>
                    <a:pt x="21" y="74"/>
                  </a:lnTo>
                  <a:lnTo>
                    <a:pt x="27" y="71"/>
                  </a:lnTo>
                  <a:lnTo>
                    <a:pt x="33" y="68"/>
                  </a:lnTo>
                  <a:lnTo>
                    <a:pt x="37" y="63"/>
                  </a:lnTo>
                  <a:lnTo>
                    <a:pt x="42" y="59"/>
                  </a:lnTo>
                  <a:lnTo>
                    <a:pt x="42" y="67"/>
                  </a:lnTo>
                  <a:lnTo>
                    <a:pt x="43" y="77"/>
                  </a:lnTo>
                  <a:lnTo>
                    <a:pt x="44" y="85"/>
                  </a:lnTo>
                  <a:lnTo>
                    <a:pt x="45" y="95"/>
                  </a:lnTo>
                  <a:lnTo>
                    <a:pt x="45" y="104"/>
                  </a:lnTo>
                  <a:lnTo>
                    <a:pt x="45" y="113"/>
                  </a:lnTo>
                  <a:lnTo>
                    <a:pt x="45" y="122"/>
                  </a:lnTo>
                  <a:lnTo>
                    <a:pt x="46" y="132"/>
                  </a:lnTo>
                  <a:lnTo>
                    <a:pt x="45" y="140"/>
                  </a:lnTo>
                  <a:lnTo>
                    <a:pt x="45" y="149"/>
                  </a:lnTo>
                  <a:lnTo>
                    <a:pt x="45" y="158"/>
                  </a:lnTo>
                  <a:lnTo>
                    <a:pt x="45" y="168"/>
                  </a:lnTo>
                  <a:lnTo>
                    <a:pt x="44" y="177"/>
                  </a:lnTo>
                  <a:lnTo>
                    <a:pt x="44" y="186"/>
                  </a:lnTo>
                  <a:lnTo>
                    <a:pt x="44" y="195"/>
                  </a:lnTo>
                  <a:lnTo>
                    <a:pt x="44" y="205"/>
                  </a:lnTo>
                  <a:lnTo>
                    <a:pt x="43" y="213"/>
                  </a:lnTo>
                  <a:lnTo>
                    <a:pt x="43" y="222"/>
                  </a:lnTo>
                  <a:lnTo>
                    <a:pt x="42" y="231"/>
                  </a:lnTo>
                  <a:lnTo>
                    <a:pt x="42" y="241"/>
                  </a:lnTo>
                  <a:lnTo>
                    <a:pt x="42" y="250"/>
                  </a:lnTo>
                  <a:lnTo>
                    <a:pt x="42" y="259"/>
                  </a:lnTo>
                  <a:lnTo>
                    <a:pt x="42" y="268"/>
                  </a:lnTo>
                  <a:lnTo>
                    <a:pt x="43" y="278"/>
                  </a:lnTo>
                  <a:lnTo>
                    <a:pt x="43" y="287"/>
                  </a:lnTo>
                  <a:lnTo>
                    <a:pt x="43" y="297"/>
                  </a:lnTo>
                  <a:lnTo>
                    <a:pt x="43" y="306"/>
                  </a:lnTo>
                  <a:lnTo>
                    <a:pt x="45" y="316"/>
                  </a:lnTo>
                  <a:lnTo>
                    <a:pt x="45" y="326"/>
                  </a:lnTo>
                  <a:lnTo>
                    <a:pt x="48" y="336"/>
                  </a:lnTo>
                  <a:lnTo>
                    <a:pt x="49" y="346"/>
                  </a:lnTo>
                  <a:lnTo>
                    <a:pt x="52" y="358"/>
                  </a:lnTo>
                  <a:lnTo>
                    <a:pt x="56" y="349"/>
                  </a:lnTo>
                  <a:lnTo>
                    <a:pt x="59" y="341"/>
                  </a:lnTo>
                  <a:lnTo>
                    <a:pt x="61" y="332"/>
                  </a:lnTo>
                  <a:lnTo>
                    <a:pt x="64" y="323"/>
                  </a:lnTo>
                  <a:lnTo>
                    <a:pt x="64" y="313"/>
                  </a:lnTo>
                  <a:lnTo>
                    <a:pt x="65" y="303"/>
                  </a:lnTo>
                  <a:lnTo>
                    <a:pt x="65" y="292"/>
                  </a:lnTo>
                  <a:lnTo>
                    <a:pt x="66" y="282"/>
                  </a:lnTo>
                  <a:lnTo>
                    <a:pt x="65" y="271"/>
                  </a:lnTo>
                  <a:lnTo>
                    <a:pt x="65" y="260"/>
                  </a:lnTo>
                  <a:lnTo>
                    <a:pt x="65" y="249"/>
                  </a:lnTo>
                  <a:lnTo>
                    <a:pt x="65" y="239"/>
                  </a:lnTo>
                  <a:lnTo>
                    <a:pt x="65" y="228"/>
                  </a:lnTo>
                  <a:lnTo>
                    <a:pt x="65" y="218"/>
                  </a:lnTo>
                  <a:lnTo>
                    <a:pt x="66" y="208"/>
                  </a:lnTo>
                  <a:lnTo>
                    <a:pt x="70" y="200"/>
                  </a:lnTo>
                  <a:lnTo>
                    <a:pt x="67" y="190"/>
                  </a:lnTo>
                  <a:lnTo>
                    <a:pt x="66" y="180"/>
                  </a:lnTo>
                  <a:lnTo>
                    <a:pt x="65" y="170"/>
                  </a:lnTo>
                  <a:lnTo>
                    <a:pt x="65" y="160"/>
                  </a:lnTo>
                  <a:lnTo>
                    <a:pt x="64" y="150"/>
                  </a:lnTo>
                  <a:lnTo>
                    <a:pt x="64" y="140"/>
                  </a:lnTo>
                  <a:lnTo>
                    <a:pt x="64" y="130"/>
                  </a:lnTo>
                  <a:lnTo>
                    <a:pt x="64" y="119"/>
                  </a:lnTo>
                  <a:lnTo>
                    <a:pt x="64" y="108"/>
                  </a:lnTo>
                  <a:lnTo>
                    <a:pt x="64" y="98"/>
                  </a:lnTo>
                  <a:lnTo>
                    <a:pt x="64" y="88"/>
                  </a:lnTo>
                  <a:lnTo>
                    <a:pt x="66" y="79"/>
                  </a:lnTo>
                  <a:lnTo>
                    <a:pt x="67" y="69"/>
                  </a:lnTo>
                  <a:lnTo>
                    <a:pt x="70" y="59"/>
                  </a:lnTo>
                  <a:lnTo>
                    <a:pt x="72" y="50"/>
                  </a:lnTo>
                  <a:lnTo>
                    <a:pt x="75" y="42"/>
                  </a:lnTo>
                  <a:lnTo>
                    <a:pt x="88" y="42"/>
                  </a:lnTo>
                  <a:lnTo>
                    <a:pt x="88" y="50"/>
                  </a:lnTo>
                  <a:lnTo>
                    <a:pt x="89" y="59"/>
                  </a:lnTo>
                  <a:lnTo>
                    <a:pt x="89" y="68"/>
                  </a:lnTo>
                  <a:lnTo>
                    <a:pt x="90" y="78"/>
                  </a:lnTo>
                  <a:lnTo>
                    <a:pt x="90" y="87"/>
                  </a:lnTo>
                  <a:lnTo>
                    <a:pt x="92" y="96"/>
                  </a:lnTo>
                  <a:lnTo>
                    <a:pt x="93" y="106"/>
                  </a:lnTo>
                  <a:lnTo>
                    <a:pt x="94" y="116"/>
                  </a:lnTo>
                  <a:lnTo>
                    <a:pt x="94" y="125"/>
                  </a:lnTo>
                  <a:lnTo>
                    <a:pt x="94" y="134"/>
                  </a:lnTo>
                  <a:lnTo>
                    <a:pt x="94" y="144"/>
                  </a:lnTo>
                  <a:lnTo>
                    <a:pt x="95" y="154"/>
                  </a:lnTo>
                  <a:lnTo>
                    <a:pt x="95" y="164"/>
                  </a:lnTo>
                  <a:lnTo>
                    <a:pt x="96" y="174"/>
                  </a:lnTo>
                  <a:lnTo>
                    <a:pt x="96" y="185"/>
                  </a:lnTo>
                  <a:lnTo>
                    <a:pt x="97" y="195"/>
                  </a:lnTo>
                  <a:lnTo>
                    <a:pt x="97" y="204"/>
                  </a:lnTo>
                  <a:lnTo>
                    <a:pt x="97" y="214"/>
                  </a:lnTo>
                  <a:lnTo>
                    <a:pt x="97" y="224"/>
                  </a:lnTo>
                  <a:lnTo>
                    <a:pt x="97" y="234"/>
                  </a:lnTo>
                  <a:lnTo>
                    <a:pt x="97" y="244"/>
                  </a:lnTo>
                  <a:lnTo>
                    <a:pt x="97" y="254"/>
                  </a:lnTo>
                  <a:lnTo>
                    <a:pt x="97" y="264"/>
                  </a:lnTo>
                  <a:lnTo>
                    <a:pt x="97" y="276"/>
                  </a:lnTo>
                  <a:lnTo>
                    <a:pt x="97" y="286"/>
                  </a:lnTo>
                  <a:lnTo>
                    <a:pt x="97" y="296"/>
                  </a:lnTo>
                  <a:lnTo>
                    <a:pt x="97" y="306"/>
                  </a:lnTo>
                  <a:lnTo>
                    <a:pt x="97" y="317"/>
                  </a:lnTo>
                  <a:lnTo>
                    <a:pt x="97" y="327"/>
                  </a:lnTo>
                  <a:lnTo>
                    <a:pt x="97" y="339"/>
                  </a:lnTo>
                  <a:lnTo>
                    <a:pt x="97" y="350"/>
                  </a:lnTo>
                  <a:lnTo>
                    <a:pt x="98" y="361"/>
                  </a:lnTo>
                  <a:lnTo>
                    <a:pt x="103" y="368"/>
                  </a:lnTo>
                  <a:lnTo>
                    <a:pt x="112" y="371"/>
                  </a:lnTo>
                  <a:lnTo>
                    <a:pt x="112" y="359"/>
                  </a:lnTo>
                  <a:lnTo>
                    <a:pt x="112" y="348"/>
                  </a:lnTo>
                  <a:lnTo>
                    <a:pt x="112" y="335"/>
                  </a:lnTo>
                  <a:lnTo>
                    <a:pt x="112" y="324"/>
                  </a:lnTo>
                  <a:lnTo>
                    <a:pt x="112" y="312"/>
                  </a:lnTo>
                  <a:lnTo>
                    <a:pt x="114" y="301"/>
                  </a:lnTo>
                  <a:lnTo>
                    <a:pt x="114" y="289"/>
                  </a:lnTo>
                  <a:lnTo>
                    <a:pt x="115" y="279"/>
                  </a:lnTo>
                  <a:lnTo>
                    <a:pt x="115" y="268"/>
                  </a:lnTo>
                  <a:lnTo>
                    <a:pt x="115" y="257"/>
                  </a:lnTo>
                  <a:lnTo>
                    <a:pt x="116" y="245"/>
                  </a:lnTo>
                  <a:lnTo>
                    <a:pt x="117" y="235"/>
                  </a:lnTo>
                  <a:lnTo>
                    <a:pt x="117" y="224"/>
                  </a:lnTo>
                  <a:lnTo>
                    <a:pt x="117" y="213"/>
                  </a:lnTo>
                  <a:lnTo>
                    <a:pt x="118" y="201"/>
                  </a:lnTo>
                  <a:lnTo>
                    <a:pt x="119" y="191"/>
                  </a:lnTo>
                  <a:lnTo>
                    <a:pt x="119" y="180"/>
                  </a:lnTo>
                  <a:lnTo>
                    <a:pt x="119" y="169"/>
                  </a:lnTo>
                  <a:lnTo>
                    <a:pt x="119" y="158"/>
                  </a:lnTo>
                  <a:lnTo>
                    <a:pt x="120" y="147"/>
                  </a:lnTo>
                  <a:lnTo>
                    <a:pt x="120" y="136"/>
                  </a:lnTo>
                  <a:lnTo>
                    <a:pt x="120" y="125"/>
                  </a:lnTo>
                  <a:lnTo>
                    <a:pt x="120" y="115"/>
                  </a:lnTo>
                  <a:lnTo>
                    <a:pt x="122" y="105"/>
                  </a:lnTo>
                  <a:lnTo>
                    <a:pt x="122" y="94"/>
                  </a:lnTo>
                  <a:lnTo>
                    <a:pt x="122" y="83"/>
                  </a:lnTo>
                  <a:lnTo>
                    <a:pt x="122" y="73"/>
                  </a:lnTo>
                  <a:lnTo>
                    <a:pt x="122" y="63"/>
                  </a:lnTo>
                  <a:lnTo>
                    <a:pt x="122" y="53"/>
                  </a:lnTo>
                  <a:lnTo>
                    <a:pt x="122" y="43"/>
                  </a:lnTo>
                  <a:lnTo>
                    <a:pt x="122" y="33"/>
                  </a:lnTo>
                  <a:lnTo>
                    <a:pt x="122" y="23"/>
                  </a:lnTo>
                  <a:lnTo>
                    <a:pt x="127" y="26"/>
                  </a:lnTo>
                  <a:lnTo>
                    <a:pt x="134" y="27"/>
                  </a:lnTo>
                  <a:lnTo>
                    <a:pt x="141" y="28"/>
                  </a:lnTo>
                  <a:lnTo>
                    <a:pt x="151" y="29"/>
                  </a:lnTo>
                  <a:lnTo>
                    <a:pt x="157" y="29"/>
                  </a:lnTo>
                  <a:lnTo>
                    <a:pt x="166" y="33"/>
                  </a:lnTo>
                  <a:lnTo>
                    <a:pt x="171" y="37"/>
                  </a:lnTo>
                  <a:lnTo>
                    <a:pt x="177" y="45"/>
                  </a:lnTo>
                  <a:lnTo>
                    <a:pt x="177" y="52"/>
                  </a:lnTo>
                  <a:lnTo>
                    <a:pt x="178" y="60"/>
                  </a:lnTo>
                  <a:lnTo>
                    <a:pt x="178" y="68"/>
                  </a:lnTo>
                  <a:lnTo>
                    <a:pt x="179" y="76"/>
                  </a:lnTo>
                  <a:lnTo>
                    <a:pt x="179" y="82"/>
                  </a:lnTo>
                  <a:lnTo>
                    <a:pt x="179" y="90"/>
                  </a:lnTo>
                  <a:lnTo>
                    <a:pt x="179" y="98"/>
                  </a:lnTo>
                  <a:lnTo>
                    <a:pt x="181" y="106"/>
                  </a:lnTo>
                  <a:lnTo>
                    <a:pt x="179" y="113"/>
                  </a:lnTo>
                  <a:lnTo>
                    <a:pt x="179" y="121"/>
                  </a:lnTo>
                  <a:lnTo>
                    <a:pt x="179" y="128"/>
                  </a:lnTo>
                  <a:lnTo>
                    <a:pt x="179" y="136"/>
                  </a:lnTo>
                  <a:lnTo>
                    <a:pt x="179" y="143"/>
                  </a:lnTo>
                  <a:lnTo>
                    <a:pt x="179" y="151"/>
                  </a:lnTo>
                  <a:lnTo>
                    <a:pt x="179" y="159"/>
                  </a:lnTo>
                  <a:lnTo>
                    <a:pt x="179" y="167"/>
                  </a:lnTo>
                  <a:lnTo>
                    <a:pt x="178" y="173"/>
                  </a:lnTo>
                  <a:lnTo>
                    <a:pt x="178" y="181"/>
                  </a:lnTo>
                  <a:lnTo>
                    <a:pt x="178" y="188"/>
                  </a:lnTo>
                  <a:lnTo>
                    <a:pt x="178" y="196"/>
                  </a:lnTo>
                  <a:lnTo>
                    <a:pt x="178" y="203"/>
                  </a:lnTo>
                  <a:lnTo>
                    <a:pt x="178" y="210"/>
                  </a:lnTo>
                  <a:lnTo>
                    <a:pt x="178" y="217"/>
                  </a:lnTo>
                  <a:lnTo>
                    <a:pt x="178" y="225"/>
                  </a:lnTo>
                  <a:lnTo>
                    <a:pt x="178" y="232"/>
                  </a:lnTo>
                  <a:lnTo>
                    <a:pt x="178" y="239"/>
                  </a:lnTo>
                  <a:lnTo>
                    <a:pt x="179" y="245"/>
                  </a:lnTo>
                  <a:lnTo>
                    <a:pt x="181" y="252"/>
                  </a:lnTo>
                  <a:lnTo>
                    <a:pt x="181" y="259"/>
                  </a:lnTo>
                  <a:lnTo>
                    <a:pt x="182" y="266"/>
                  </a:lnTo>
                  <a:lnTo>
                    <a:pt x="183" y="272"/>
                  </a:lnTo>
                  <a:lnTo>
                    <a:pt x="185" y="280"/>
                  </a:lnTo>
                  <a:lnTo>
                    <a:pt x="195" y="271"/>
                  </a:lnTo>
                  <a:lnTo>
                    <a:pt x="205" y="10"/>
                  </a:lnTo>
                  <a:lnTo>
                    <a:pt x="211" y="6"/>
                  </a:lnTo>
                  <a:lnTo>
                    <a:pt x="218" y="3"/>
                  </a:lnTo>
                  <a:lnTo>
                    <a:pt x="225" y="0"/>
                  </a:lnTo>
                  <a:lnTo>
                    <a:pt x="232" y="5"/>
                  </a:lnTo>
                  <a:close/>
                </a:path>
              </a:pathLst>
            </a:custGeom>
            <a:solidFill>
              <a:srgbClr val="FF40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64" name="Freeform 88"/>
            <p:cNvSpPr>
              <a:spLocks/>
            </p:cNvSpPr>
            <p:nvPr/>
          </p:nvSpPr>
          <p:spPr bwMode="auto">
            <a:xfrm>
              <a:off x="1422" y="2022"/>
              <a:ext cx="23" cy="45"/>
            </a:xfrm>
            <a:custGeom>
              <a:avLst/>
              <a:gdLst/>
              <a:ahLst/>
              <a:cxnLst>
                <a:cxn ang="0">
                  <a:pos x="47" y="4"/>
                </a:cxn>
                <a:cxn ang="0">
                  <a:pos x="40" y="11"/>
                </a:cxn>
                <a:cxn ang="0">
                  <a:pos x="34" y="18"/>
                </a:cxn>
                <a:cxn ang="0">
                  <a:pos x="29" y="26"/>
                </a:cxn>
                <a:cxn ang="0">
                  <a:pos x="26" y="35"/>
                </a:cxn>
                <a:cxn ang="0">
                  <a:pos x="22" y="42"/>
                </a:cxn>
                <a:cxn ang="0">
                  <a:pos x="20" y="51"/>
                </a:cxn>
                <a:cxn ang="0">
                  <a:pos x="18" y="59"/>
                </a:cxn>
                <a:cxn ang="0">
                  <a:pos x="18" y="68"/>
                </a:cxn>
                <a:cxn ang="0">
                  <a:pos x="17" y="76"/>
                </a:cxn>
                <a:cxn ang="0">
                  <a:pos x="17" y="85"/>
                </a:cxn>
                <a:cxn ang="0">
                  <a:pos x="17" y="93"/>
                </a:cxn>
                <a:cxn ang="0">
                  <a:pos x="20" y="102"/>
                </a:cxn>
                <a:cxn ang="0">
                  <a:pos x="21" y="110"/>
                </a:cxn>
                <a:cxn ang="0">
                  <a:pos x="25" y="119"/>
                </a:cxn>
                <a:cxn ang="0">
                  <a:pos x="28" y="127"/>
                </a:cxn>
                <a:cxn ang="0">
                  <a:pos x="33" y="136"/>
                </a:cxn>
                <a:cxn ang="0">
                  <a:pos x="21" y="132"/>
                </a:cxn>
                <a:cxn ang="0">
                  <a:pos x="12" y="129"/>
                </a:cxn>
                <a:cxn ang="0">
                  <a:pos x="4" y="122"/>
                </a:cxn>
                <a:cxn ang="0">
                  <a:pos x="0" y="113"/>
                </a:cxn>
                <a:cxn ang="0">
                  <a:pos x="0" y="105"/>
                </a:cxn>
                <a:cxn ang="0">
                  <a:pos x="1" y="98"/>
                </a:cxn>
                <a:cxn ang="0">
                  <a:pos x="3" y="90"/>
                </a:cxn>
                <a:cxn ang="0">
                  <a:pos x="4" y="83"/>
                </a:cxn>
                <a:cxn ang="0">
                  <a:pos x="4" y="74"/>
                </a:cxn>
                <a:cxn ang="0">
                  <a:pos x="4" y="66"/>
                </a:cxn>
                <a:cxn ang="0">
                  <a:pos x="5" y="58"/>
                </a:cxn>
                <a:cxn ang="0">
                  <a:pos x="7" y="51"/>
                </a:cxn>
                <a:cxn ang="0">
                  <a:pos x="8" y="42"/>
                </a:cxn>
                <a:cxn ang="0">
                  <a:pos x="11" y="35"/>
                </a:cxn>
                <a:cxn ang="0">
                  <a:pos x="14" y="28"/>
                </a:cxn>
                <a:cxn ang="0">
                  <a:pos x="18" y="21"/>
                </a:cxn>
                <a:cxn ang="0">
                  <a:pos x="21" y="14"/>
                </a:cxn>
                <a:cxn ang="0">
                  <a:pos x="28" y="9"/>
                </a:cxn>
                <a:cxn ang="0">
                  <a:pos x="34" y="3"/>
                </a:cxn>
                <a:cxn ang="0">
                  <a:pos x="42" y="0"/>
                </a:cxn>
                <a:cxn ang="0">
                  <a:pos x="47" y="4"/>
                </a:cxn>
              </a:cxnLst>
              <a:rect l="0" t="0" r="r" b="b"/>
              <a:pathLst>
                <a:path w="47" h="136">
                  <a:moveTo>
                    <a:pt x="47" y="4"/>
                  </a:moveTo>
                  <a:lnTo>
                    <a:pt x="40" y="11"/>
                  </a:lnTo>
                  <a:lnTo>
                    <a:pt x="34" y="18"/>
                  </a:lnTo>
                  <a:lnTo>
                    <a:pt x="29" y="26"/>
                  </a:lnTo>
                  <a:lnTo>
                    <a:pt x="26" y="35"/>
                  </a:lnTo>
                  <a:lnTo>
                    <a:pt x="22" y="42"/>
                  </a:lnTo>
                  <a:lnTo>
                    <a:pt x="20" y="51"/>
                  </a:lnTo>
                  <a:lnTo>
                    <a:pt x="18" y="59"/>
                  </a:lnTo>
                  <a:lnTo>
                    <a:pt x="18" y="68"/>
                  </a:lnTo>
                  <a:lnTo>
                    <a:pt x="17" y="76"/>
                  </a:lnTo>
                  <a:lnTo>
                    <a:pt x="17" y="85"/>
                  </a:lnTo>
                  <a:lnTo>
                    <a:pt x="17" y="93"/>
                  </a:lnTo>
                  <a:lnTo>
                    <a:pt x="20" y="102"/>
                  </a:lnTo>
                  <a:lnTo>
                    <a:pt x="21" y="110"/>
                  </a:lnTo>
                  <a:lnTo>
                    <a:pt x="25" y="119"/>
                  </a:lnTo>
                  <a:lnTo>
                    <a:pt x="28" y="127"/>
                  </a:lnTo>
                  <a:lnTo>
                    <a:pt x="33" y="136"/>
                  </a:lnTo>
                  <a:lnTo>
                    <a:pt x="21" y="132"/>
                  </a:lnTo>
                  <a:lnTo>
                    <a:pt x="12" y="129"/>
                  </a:lnTo>
                  <a:lnTo>
                    <a:pt x="4" y="122"/>
                  </a:lnTo>
                  <a:lnTo>
                    <a:pt x="0" y="113"/>
                  </a:lnTo>
                  <a:lnTo>
                    <a:pt x="0" y="105"/>
                  </a:lnTo>
                  <a:lnTo>
                    <a:pt x="1" y="98"/>
                  </a:lnTo>
                  <a:lnTo>
                    <a:pt x="3" y="90"/>
                  </a:lnTo>
                  <a:lnTo>
                    <a:pt x="4" y="83"/>
                  </a:lnTo>
                  <a:lnTo>
                    <a:pt x="4" y="74"/>
                  </a:lnTo>
                  <a:lnTo>
                    <a:pt x="4" y="66"/>
                  </a:lnTo>
                  <a:lnTo>
                    <a:pt x="5" y="58"/>
                  </a:lnTo>
                  <a:lnTo>
                    <a:pt x="7" y="51"/>
                  </a:lnTo>
                  <a:lnTo>
                    <a:pt x="8" y="42"/>
                  </a:lnTo>
                  <a:lnTo>
                    <a:pt x="11" y="35"/>
                  </a:lnTo>
                  <a:lnTo>
                    <a:pt x="14" y="28"/>
                  </a:lnTo>
                  <a:lnTo>
                    <a:pt x="18" y="21"/>
                  </a:lnTo>
                  <a:lnTo>
                    <a:pt x="21" y="14"/>
                  </a:lnTo>
                  <a:lnTo>
                    <a:pt x="28" y="9"/>
                  </a:lnTo>
                  <a:lnTo>
                    <a:pt x="34" y="3"/>
                  </a:lnTo>
                  <a:lnTo>
                    <a:pt x="42" y="0"/>
                  </a:lnTo>
                  <a:lnTo>
                    <a:pt x="47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65" name="Freeform 89"/>
            <p:cNvSpPr>
              <a:spLocks/>
            </p:cNvSpPr>
            <p:nvPr/>
          </p:nvSpPr>
          <p:spPr bwMode="auto">
            <a:xfrm>
              <a:off x="1522" y="2023"/>
              <a:ext cx="21" cy="39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34" y="7"/>
                </a:cxn>
                <a:cxn ang="0">
                  <a:pos x="32" y="14"/>
                </a:cxn>
                <a:cxn ang="0">
                  <a:pos x="29" y="20"/>
                </a:cxn>
                <a:cxn ang="0">
                  <a:pos x="28" y="28"/>
                </a:cxn>
                <a:cxn ang="0">
                  <a:pos x="27" y="35"/>
                </a:cxn>
                <a:cxn ang="0">
                  <a:pos x="27" y="43"/>
                </a:cxn>
                <a:cxn ang="0">
                  <a:pos x="28" y="51"/>
                </a:cxn>
                <a:cxn ang="0">
                  <a:pos x="29" y="59"/>
                </a:cxn>
                <a:cxn ang="0">
                  <a:pos x="29" y="65"/>
                </a:cxn>
                <a:cxn ang="0">
                  <a:pos x="32" y="73"/>
                </a:cxn>
                <a:cxn ang="0">
                  <a:pos x="33" y="81"/>
                </a:cxn>
                <a:cxn ang="0">
                  <a:pos x="35" y="89"/>
                </a:cxn>
                <a:cxn ang="0">
                  <a:pos x="36" y="96"/>
                </a:cxn>
                <a:cxn ang="0">
                  <a:pos x="39" y="104"/>
                </a:cxn>
                <a:cxn ang="0">
                  <a:pos x="41" y="110"/>
                </a:cxn>
                <a:cxn ang="0">
                  <a:pos x="43" y="118"/>
                </a:cxn>
                <a:cxn ang="0">
                  <a:pos x="34" y="117"/>
                </a:cxn>
                <a:cxn ang="0">
                  <a:pos x="28" y="115"/>
                </a:cxn>
                <a:cxn ang="0">
                  <a:pos x="21" y="110"/>
                </a:cxn>
                <a:cxn ang="0">
                  <a:pos x="17" y="107"/>
                </a:cxn>
                <a:cxn ang="0">
                  <a:pos x="8" y="97"/>
                </a:cxn>
                <a:cxn ang="0">
                  <a:pos x="0" y="87"/>
                </a:cxn>
                <a:cxn ang="0">
                  <a:pos x="0" y="80"/>
                </a:cxn>
                <a:cxn ang="0">
                  <a:pos x="0" y="73"/>
                </a:cxn>
                <a:cxn ang="0">
                  <a:pos x="1" y="67"/>
                </a:cxn>
                <a:cxn ang="0">
                  <a:pos x="3" y="61"/>
                </a:cxn>
                <a:cxn ang="0">
                  <a:pos x="3" y="54"/>
                </a:cxn>
                <a:cxn ang="0">
                  <a:pos x="5" y="47"/>
                </a:cxn>
                <a:cxn ang="0">
                  <a:pos x="6" y="42"/>
                </a:cxn>
                <a:cxn ang="0">
                  <a:pos x="10" y="36"/>
                </a:cxn>
                <a:cxn ang="0">
                  <a:pos x="13" y="24"/>
                </a:cxn>
                <a:cxn ang="0">
                  <a:pos x="20" y="15"/>
                </a:cxn>
                <a:cxn ang="0">
                  <a:pos x="27" y="6"/>
                </a:cxn>
                <a:cxn ang="0">
                  <a:pos x="39" y="0"/>
                </a:cxn>
              </a:cxnLst>
              <a:rect l="0" t="0" r="r" b="b"/>
              <a:pathLst>
                <a:path w="43" h="118">
                  <a:moveTo>
                    <a:pt x="39" y="0"/>
                  </a:moveTo>
                  <a:lnTo>
                    <a:pt x="34" y="7"/>
                  </a:lnTo>
                  <a:lnTo>
                    <a:pt x="32" y="14"/>
                  </a:lnTo>
                  <a:lnTo>
                    <a:pt x="29" y="20"/>
                  </a:lnTo>
                  <a:lnTo>
                    <a:pt x="28" y="28"/>
                  </a:lnTo>
                  <a:lnTo>
                    <a:pt x="27" y="35"/>
                  </a:lnTo>
                  <a:lnTo>
                    <a:pt x="27" y="43"/>
                  </a:lnTo>
                  <a:lnTo>
                    <a:pt x="28" y="51"/>
                  </a:lnTo>
                  <a:lnTo>
                    <a:pt x="29" y="59"/>
                  </a:lnTo>
                  <a:lnTo>
                    <a:pt x="29" y="65"/>
                  </a:lnTo>
                  <a:lnTo>
                    <a:pt x="32" y="73"/>
                  </a:lnTo>
                  <a:lnTo>
                    <a:pt x="33" y="81"/>
                  </a:lnTo>
                  <a:lnTo>
                    <a:pt x="35" y="89"/>
                  </a:lnTo>
                  <a:lnTo>
                    <a:pt x="36" y="96"/>
                  </a:lnTo>
                  <a:lnTo>
                    <a:pt x="39" y="104"/>
                  </a:lnTo>
                  <a:lnTo>
                    <a:pt x="41" y="110"/>
                  </a:lnTo>
                  <a:lnTo>
                    <a:pt x="43" y="118"/>
                  </a:lnTo>
                  <a:lnTo>
                    <a:pt x="34" y="117"/>
                  </a:lnTo>
                  <a:lnTo>
                    <a:pt x="28" y="115"/>
                  </a:lnTo>
                  <a:lnTo>
                    <a:pt x="21" y="110"/>
                  </a:lnTo>
                  <a:lnTo>
                    <a:pt x="17" y="107"/>
                  </a:lnTo>
                  <a:lnTo>
                    <a:pt x="8" y="97"/>
                  </a:lnTo>
                  <a:lnTo>
                    <a:pt x="0" y="87"/>
                  </a:lnTo>
                  <a:lnTo>
                    <a:pt x="0" y="80"/>
                  </a:lnTo>
                  <a:lnTo>
                    <a:pt x="0" y="73"/>
                  </a:lnTo>
                  <a:lnTo>
                    <a:pt x="1" y="67"/>
                  </a:lnTo>
                  <a:lnTo>
                    <a:pt x="3" y="61"/>
                  </a:lnTo>
                  <a:lnTo>
                    <a:pt x="3" y="54"/>
                  </a:lnTo>
                  <a:lnTo>
                    <a:pt x="5" y="47"/>
                  </a:lnTo>
                  <a:lnTo>
                    <a:pt x="6" y="42"/>
                  </a:lnTo>
                  <a:lnTo>
                    <a:pt x="10" y="36"/>
                  </a:lnTo>
                  <a:lnTo>
                    <a:pt x="13" y="24"/>
                  </a:lnTo>
                  <a:lnTo>
                    <a:pt x="20" y="15"/>
                  </a:lnTo>
                  <a:lnTo>
                    <a:pt x="27" y="6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66" name="Freeform 90"/>
            <p:cNvSpPr>
              <a:spLocks/>
            </p:cNvSpPr>
            <p:nvPr/>
          </p:nvSpPr>
          <p:spPr bwMode="auto">
            <a:xfrm>
              <a:off x="1623" y="2023"/>
              <a:ext cx="6" cy="15"/>
            </a:xfrm>
            <a:custGeom>
              <a:avLst/>
              <a:gdLst/>
              <a:ahLst/>
              <a:cxnLst>
                <a:cxn ang="0">
                  <a:pos x="2" y="45"/>
                </a:cxn>
                <a:cxn ang="0">
                  <a:pos x="0" y="38"/>
                </a:cxn>
                <a:cxn ang="0">
                  <a:pos x="1" y="32"/>
                </a:cxn>
                <a:cxn ang="0">
                  <a:pos x="1" y="26"/>
                </a:cxn>
                <a:cxn ang="0">
                  <a:pos x="3" y="22"/>
                </a:cxn>
                <a:cxn ang="0">
                  <a:pos x="6" y="10"/>
                </a:cxn>
                <a:cxn ang="0">
                  <a:pos x="11" y="0"/>
                </a:cxn>
                <a:cxn ang="0">
                  <a:pos x="11" y="6"/>
                </a:cxn>
                <a:cxn ang="0">
                  <a:pos x="11" y="13"/>
                </a:cxn>
                <a:cxn ang="0">
                  <a:pos x="10" y="18"/>
                </a:cxn>
                <a:cxn ang="0">
                  <a:pos x="9" y="24"/>
                </a:cxn>
                <a:cxn ang="0">
                  <a:pos x="4" y="34"/>
                </a:cxn>
                <a:cxn ang="0">
                  <a:pos x="2" y="45"/>
                </a:cxn>
              </a:cxnLst>
              <a:rect l="0" t="0" r="r" b="b"/>
              <a:pathLst>
                <a:path w="11" h="45">
                  <a:moveTo>
                    <a:pt x="2" y="45"/>
                  </a:moveTo>
                  <a:lnTo>
                    <a:pt x="0" y="38"/>
                  </a:lnTo>
                  <a:lnTo>
                    <a:pt x="1" y="32"/>
                  </a:lnTo>
                  <a:lnTo>
                    <a:pt x="1" y="26"/>
                  </a:lnTo>
                  <a:lnTo>
                    <a:pt x="3" y="22"/>
                  </a:lnTo>
                  <a:lnTo>
                    <a:pt x="6" y="10"/>
                  </a:lnTo>
                  <a:lnTo>
                    <a:pt x="11" y="0"/>
                  </a:lnTo>
                  <a:lnTo>
                    <a:pt x="11" y="6"/>
                  </a:lnTo>
                  <a:lnTo>
                    <a:pt x="11" y="13"/>
                  </a:lnTo>
                  <a:lnTo>
                    <a:pt x="10" y="18"/>
                  </a:lnTo>
                  <a:lnTo>
                    <a:pt x="9" y="24"/>
                  </a:lnTo>
                  <a:lnTo>
                    <a:pt x="4" y="34"/>
                  </a:lnTo>
                  <a:lnTo>
                    <a:pt x="2" y="4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67" name="Freeform 91"/>
            <p:cNvSpPr>
              <a:spLocks/>
            </p:cNvSpPr>
            <p:nvPr/>
          </p:nvSpPr>
          <p:spPr bwMode="auto">
            <a:xfrm>
              <a:off x="1495" y="2026"/>
              <a:ext cx="20" cy="39"/>
            </a:xfrm>
            <a:custGeom>
              <a:avLst/>
              <a:gdLst/>
              <a:ahLst/>
              <a:cxnLst>
                <a:cxn ang="0">
                  <a:pos x="39" y="109"/>
                </a:cxn>
                <a:cxn ang="0">
                  <a:pos x="33" y="116"/>
                </a:cxn>
                <a:cxn ang="0">
                  <a:pos x="24" y="118"/>
                </a:cxn>
                <a:cxn ang="0">
                  <a:pos x="14" y="116"/>
                </a:cxn>
                <a:cxn ang="0">
                  <a:pos x="7" y="113"/>
                </a:cxn>
                <a:cxn ang="0">
                  <a:pos x="4" y="104"/>
                </a:cxn>
                <a:cxn ang="0">
                  <a:pos x="1" y="96"/>
                </a:cxn>
                <a:cxn ang="0">
                  <a:pos x="0" y="88"/>
                </a:cxn>
                <a:cxn ang="0">
                  <a:pos x="0" y="81"/>
                </a:cxn>
                <a:cxn ang="0">
                  <a:pos x="0" y="73"/>
                </a:cxn>
                <a:cxn ang="0">
                  <a:pos x="2" y="65"/>
                </a:cxn>
                <a:cxn ang="0">
                  <a:pos x="4" y="59"/>
                </a:cxn>
                <a:cxn ang="0">
                  <a:pos x="7" y="52"/>
                </a:cxn>
                <a:cxn ang="0">
                  <a:pos x="9" y="45"/>
                </a:cxn>
                <a:cxn ang="0">
                  <a:pos x="13" y="38"/>
                </a:cxn>
                <a:cxn ang="0">
                  <a:pos x="16" y="32"/>
                </a:cxn>
                <a:cxn ang="0">
                  <a:pos x="21" y="25"/>
                </a:cxn>
                <a:cxn ang="0">
                  <a:pos x="24" y="18"/>
                </a:cxn>
                <a:cxn ang="0">
                  <a:pos x="30" y="11"/>
                </a:cxn>
                <a:cxn ang="0">
                  <a:pos x="34" y="6"/>
                </a:cxn>
                <a:cxn ang="0">
                  <a:pos x="39" y="0"/>
                </a:cxn>
                <a:cxn ang="0">
                  <a:pos x="36" y="7"/>
                </a:cxn>
                <a:cxn ang="0">
                  <a:pos x="34" y="14"/>
                </a:cxn>
                <a:cxn ang="0">
                  <a:pos x="31" y="20"/>
                </a:cxn>
                <a:cxn ang="0">
                  <a:pos x="31" y="27"/>
                </a:cxn>
                <a:cxn ang="0">
                  <a:pos x="29" y="34"/>
                </a:cxn>
                <a:cxn ang="0">
                  <a:pos x="29" y="41"/>
                </a:cxn>
                <a:cxn ang="0">
                  <a:pos x="29" y="47"/>
                </a:cxn>
                <a:cxn ang="0">
                  <a:pos x="29" y="54"/>
                </a:cxn>
                <a:cxn ang="0">
                  <a:pos x="29" y="61"/>
                </a:cxn>
                <a:cxn ang="0">
                  <a:pos x="29" y="68"/>
                </a:cxn>
                <a:cxn ang="0">
                  <a:pos x="29" y="74"/>
                </a:cxn>
                <a:cxn ang="0">
                  <a:pos x="31" y="81"/>
                </a:cxn>
                <a:cxn ang="0">
                  <a:pos x="31" y="88"/>
                </a:cxn>
                <a:cxn ang="0">
                  <a:pos x="34" y="95"/>
                </a:cxn>
                <a:cxn ang="0">
                  <a:pos x="36" y="101"/>
                </a:cxn>
                <a:cxn ang="0">
                  <a:pos x="39" y="109"/>
                </a:cxn>
              </a:cxnLst>
              <a:rect l="0" t="0" r="r" b="b"/>
              <a:pathLst>
                <a:path w="39" h="118">
                  <a:moveTo>
                    <a:pt x="39" y="109"/>
                  </a:moveTo>
                  <a:lnTo>
                    <a:pt x="33" y="116"/>
                  </a:lnTo>
                  <a:lnTo>
                    <a:pt x="24" y="118"/>
                  </a:lnTo>
                  <a:lnTo>
                    <a:pt x="14" y="116"/>
                  </a:lnTo>
                  <a:lnTo>
                    <a:pt x="7" y="113"/>
                  </a:lnTo>
                  <a:lnTo>
                    <a:pt x="4" y="104"/>
                  </a:lnTo>
                  <a:lnTo>
                    <a:pt x="1" y="9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5"/>
                  </a:lnTo>
                  <a:lnTo>
                    <a:pt x="4" y="59"/>
                  </a:lnTo>
                  <a:lnTo>
                    <a:pt x="7" y="52"/>
                  </a:lnTo>
                  <a:lnTo>
                    <a:pt x="9" y="45"/>
                  </a:lnTo>
                  <a:lnTo>
                    <a:pt x="13" y="38"/>
                  </a:lnTo>
                  <a:lnTo>
                    <a:pt x="16" y="32"/>
                  </a:lnTo>
                  <a:lnTo>
                    <a:pt x="21" y="25"/>
                  </a:lnTo>
                  <a:lnTo>
                    <a:pt x="24" y="18"/>
                  </a:lnTo>
                  <a:lnTo>
                    <a:pt x="30" y="11"/>
                  </a:lnTo>
                  <a:lnTo>
                    <a:pt x="34" y="6"/>
                  </a:lnTo>
                  <a:lnTo>
                    <a:pt x="39" y="0"/>
                  </a:lnTo>
                  <a:lnTo>
                    <a:pt x="36" y="7"/>
                  </a:lnTo>
                  <a:lnTo>
                    <a:pt x="34" y="14"/>
                  </a:lnTo>
                  <a:lnTo>
                    <a:pt x="31" y="20"/>
                  </a:lnTo>
                  <a:lnTo>
                    <a:pt x="31" y="27"/>
                  </a:lnTo>
                  <a:lnTo>
                    <a:pt x="29" y="34"/>
                  </a:lnTo>
                  <a:lnTo>
                    <a:pt x="29" y="41"/>
                  </a:lnTo>
                  <a:lnTo>
                    <a:pt x="29" y="47"/>
                  </a:lnTo>
                  <a:lnTo>
                    <a:pt x="29" y="54"/>
                  </a:lnTo>
                  <a:lnTo>
                    <a:pt x="29" y="61"/>
                  </a:lnTo>
                  <a:lnTo>
                    <a:pt x="29" y="68"/>
                  </a:lnTo>
                  <a:lnTo>
                    <a:pt x="29" y="74"/>
                  </a:lnTo>
                  <a:lnTo>
                    <a:pt x="31" y="81"/>
                  </a:lnTo>
                  <a:lnTo>
                    <a:pt x="31" y="88"/>
                  </a:lnTo>
                  <a:lnTo>
                    <a:pt x="34" y="95"/>
                  </a:lnTo>
                  <a:lnTo>
                    <a:pt x="36" y="101"/>
                  </a:lnTo>
                  <a:lnTo>
                    <a:pt x="39" y="10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68" name="Freeform 92"/>
            <p:cNvSpPr>
              <a:spLocks/>
            </p:cNvSpPr>
            <p:nvPr/>
          </p:nvSpPr>
          <p:spPr bwMode="auto">
            <a:xfrm>
              <a:off x="1444" y="2028"/>
              <a:ext cx="22" cy="36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41" y="4"/>
                </a:cxn>
                <a:cxn ang="0">
                  <a:pos x="37" y="11"/>
                </a:cxn>
                <a:cxn ang="0">
                  <a:pos x="35" y="18"/>
                </a:cxn>
                <a:cxn ang="0">
                  <a:pos x="33" y="25"/>
                </a:cxn>
                <a:cxn ang="0">
                  <a:pos x="30" y="31"/>
                </a:cxn>
                <a:cxn ang="0">
                  <a:pos x="29" y="38"/>
                </a:cxn>
                <a:cxn ang="0">
                  <a:pos x="28" y="46"/>
                </a:cxn>
                <a:cxn ang="0">
                  <a:pos x="28" y="54"/>
                </a:cxn>
                <a:cxn ang="0">
                  <a:pos x="27" y="61"/>
                </a:cxn>
                <a:cxn ang="0">
                  <a:pos x="26" y="67"/>
                </a:cxn>
                <a:cxn ang="0">
                  <a:pos x="26" y="74"/>
                </a:cxn>
                <a:cxn ang="0">
                  <a:pos x="26" y="82"/>
                </a:cxn>
                <a:cxn ang="0">
                  <a:pos x="26" y="88"/>
                </a:cxn>
                <a:cxn ang="0">
                  <a:pos x="26" y="94"/>
                </a:cxn>
                <a:cxn ang="0">
                  <a:pos x="26" y="100"/>
                </a:cxn>
                <a:cxn ang="0">
                  <a:pos x="26" y="107"/>
                </a:cxn>
                <a:cxn ang="0">
                  <a:pos x="18" y="109"/>
                </a:cxn>
                <a:cxn ang="0">
                  <a:pos x="13" y="108"/>
                </a:cxn>
                <a:cxn ang="0">
                  <a:pos x="10" y="104"/>
                </a:cxn>
                <a:cxn ang="0">
                  <a:pos x="8" y="100"/>
                </a:cxn>
                <a:cxn ang="0">
                  <a:pos x="6" y="93"/>
                </a:cxn>
                <a:cxn ang="0">
                  <a:pos x="5" y="86"/>
                </a:cxn>
                <a:cxn ang="0">
                  <a:pos x="4" y="80"/>
                </a:cxn>
                <a:cxn ang="0">
                  <a:pos x="3" y="75"/>
                </a:cxn>
                <a:cxn ang="0">
                  <a:pos x="0" y="68"/>
                </a:cxn>
                <a:cxn ang="0">
                  <a:pos x="0" y="62"/>
                </a:cxn>
                <a:cxn ang="0">
                  <a:pos x="0" y="55"/>
                </a:cxn>
                <a:cxn ang="0">
                  <a:pos x="1" y="49"/>
                </a:cxn>
                <a:cxn ang="0">
                  <a:pos x="3" y="37"/>
                </a:cxn>
                <a:cxn ang="0">
                  <a:pos x="7" y="27"/>
                </a:cxn>
                <a:cxn ang="0">
                  <a:pos x="13" y="16"/>
                </a:cxn>
                <a:cxn ang="0">
                  <a:pos x="21" y="8"/>
                </a:cxn>
                <a:cxn ang="0">
                  <a:pos x="26" y="4"/>
                </a:cxn>
                <a:cxn ang="0">
                  <a:pos x="32" y="2"/>
                </a:cxn>
                <a:cxn ang="0">
                  <a:pos x="37" y="0"/>
                </a:cxn>
                <a:cxn ang="0">
                  <a:pos x="44" y="0"/>
                </a:cxn>
              </a:cxnLst>
              <a:rect l="0" t="0" r="r" b="b"/>
              <a:pathLst>
                <a:path w="44" h="109">
                  <a:moveTo>
                    <a:pt x="44" y="0"/>
                  </a:moveTo>
                  <a:lnTo>
                    <a:pt x="41" y="4"/>
                  </a:lnTo>
                  <a:lnTo>
                    <a:pt x="37" y="11"/>
                  </a:lnTo>
                  <a:lnTo>
                    <a:pt x="35" y="18"/>
                  </a:lnTo>
                  <a:lnTo>
                    <a:pt x="33" y="25"/>
                  </a:lnTo>
                  <a:lnTo>
                    <a:pt x="30" y="31"/>
                  </a:lnTo>
                  <a:lnTo>
                    <a:pt x="29" y="38"/>
                  </a:lnTo>
                  <a:lnTo>
                    <a:pt x="28" y="46"/>
                  </a:lnTo>
                  <a:lnTo>
                    <a:pt x="28" y="54"/>
                  </a:lnTo>
                  <a:lnTo>
                    <a:pt x="27" y="61"/>
                  </a:lnTo>
                  <a:lnTo>
                    <a:pt x="26" y="67"/>
                  </a:lnTo>
                  <a:lnTo>
                    <a:pt x="26" y="74"/>
                  </a:lnTo>
                  <a:lnTo>
                    <a:pt x="26" y="82"/>
                  </a:lnTo>
                  <a:lnTo>
                    <a:pt x="26" y="88"/>
                  </a:lnTo>
                  <a:lnTo>
                    <a:pt x="26" y="94"/>
                  </a:lnTo>
                  <a:lnTo>
                    <a:pt x="26" y="100"/>
                  </a:lnTo>
                  <a:lnTo>
                    <a:pt x="26" y="107"/>
                  </a:lnTo>
                  <a:lnTo>
                    <a:pt x="18" y="109"/>
                  </a:lnTo>
                  <a:lnTo>
                    <a:pt x="13" y="108"/>
                  </a:lnTo>
                  <a:lnTo>
                    <a:pt x="10" y="104"/>
                  </a:lnTo>
                  <a:lnTo>
                    <a:pt x="8" y="100"/>
                  </a:lnTo>
                  <a:lnTo>
                    <a:pt x="6" y="93"/>
                  </a:lnTo>
                  <a:lnTo>
                    <a:pt x="5" y="86"/>
                  </a:lnTo>
                  <a:lnTo>
                    <a:pt x="4" y="80"/>
                  </a:lnTo>
                  <a:lnTo>
                    <a:pt x="3" y="75"/>
                  </a:lnTo>
                  <a:lnTo>
                    <a:pt x="0" y="68"/>
                  </a:lnTo>
                  <a:lnTo>
                    <a:pt x="0" y="62"/>
                  </a:lnTo>
                  <a:lnTo>
                    <a:pt x="0" y="55"/>
                  </a:lnTo>
                  <a:lnTo>
                    <a:pt x="1" y="49"/>
                  </a:lnTo>
                  <a:lnTo>
                    <a:pt x="3" y="37"/>
                  </a:lnTo>
                  <a:lnTo>
                    <a:pt x="7" y="27"/>
                  </a:lnTo>
                  <a:lnTo>
                    <a:pt x="13" y="16"/>
                  </a:lnTo>
                  <a:lnTo>
                    <a:pt x="21" y="8"/>
                  </a:lnTo>
                  <a:lnTo>
                    <a:pt x="26" y="4"/>
                  </a:lnTo>
                  <a:lnTo>
                    <a:pt x="32" y="2"/>
                  </a:lnTo>
                  <a:lnTo>
                    <a:pt x="37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69" name="Freeform 93"/>
            <p:cNvSpPr>
              <a:spLocks/>
            </p:cNvSpPr>
            <p:nvPr/>
          </p:nvSpPr>
          <p:spPr bwMode="auto">
            <a:xfrm>
              <a:off x="1470" y="2029"/>
              <a:ext cx="20" cy="36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39" y="5"/>
                </a:cxn>
                <a:cxn ang="0">
                  <a:pos x="37" y="10"/>
                </a:cxn>
                <a:cxn ang="0">
                  <a:pos x="36" y="17"/>
                </a:cxn>
                <a:cxn ang="0">
                  <a:pos x="35" y="24"/>
                </a:cxn>
                <a:cxn ang="0">
                  <a:pos x="34" y="31"/>
                </a:cxn>
                <a:cxn ang="0">
                  <a:pos x="33" y="37"/>
                </a:cxn>
                <a:cxn ang="0">
                  <a:pos x="32" y="44"/>
                </a:cxn>
                <a:cxn ang="0">
                  <a:pos x="32" y="52"/>
                </a:cxn>
                <a:cxn ang="0">
                  <a:pos x="29" y="59"/>
                </a:cxn>
                <a:cxn ang="0">
                  <a:pos x="28" y="65"/>
                </a:cxn>
                <a:cxn ang="0">
                  <a:pos x="28" y="72"/>
                </a:cxn>
                <a:cxn ang="0">
                  <a:pos x="29" y="80"/>
                </a:cxn>
                <a:cxn ang="0">
                  <a:pos x="29" y="87"/>
                </a:cxn>
                <a:cxn ang="0">
                  <a:pos x="29" y="95"/>
                </a:cxn>
                <a:cxn ang="0">
                  <a:pos x="30" y="101"/>
                </a:cxn>
                <a:cxn ang="0">
                  <a:pos x="34" y="109"/>
                </a:cxn>
                <a:cxn ang="0">
                  <a:pos x="23" y="109"/>
                </a:cxn>
                <a:cxn ang="0">
                  <a:pos x="13" y="106"/>
                </a:cxn>
                <a:cxn ang="0">
                  <a:pos x="4" y="97"/>
                </a:cxn>
                <a:cxn ang="0">
                  <a:pos x="3" y="87"/>
                </a:cxn>
                <a:cxn ang="0">
                  <a:pos x="0" y="76"/>
                </a:cxn>
                <a:cxn ang="0">
                  <a:pos x="2" y="65"/>
                </a:cxn>
                <a:cxn ang="0">
                  <a:pos x="2" y="55"/>
                </a:cxn>
                <a:cxn ang="0">
                  <a:pos x="4" y="46"/>
                </a:cxn>
                <a:cxn ang="0">
                  <a:pos x="5" y="36"/>
                </a:cxn>
                <a:cxn ang="0">
                  <a:pos x="8" y="27"/>
                </a:cxn>
                <a:cxn ang="0">
                  <a:pos x="12" y="18"/>
                </a:cxn>
                <a:cxn ang="0">
                  <a:pos x="17" y="10"/>
                </a:cxn>
                <a:cxn ang="0">
                  <a:pos x="20" y="5"/>
                </a:cxn>
                <a:cxn ang="0">
                  <a:pos x="27" y="4"/>
                </a:cxn>
                <a:cxn ang="0">
                  <a:pos x="33" y="2"/>
                </a:cxn>
                <a:cxn ang="0">
                  <a:pos x="40" y="0"/>
                </a:cxn>
              </a:cxnLst>
              <a:rect l="0" t="0" r="r" b="b"/>
              <a:pathLst>
                <a:path w="40" h="109">
                  <a:moveTo>
                    <a:pt x="40" y="0"/>
                  </a:moveTo>
                  <a:lnTo>
                    <a:pt x="39" y="5"/>
                  </a:lnTo>
                  <a:lnTo>
                    <a:pt x="37" y="10"/>
                  </a:lnTo>
                  <a:lnTo>
                    <a:pt x="36" y="17"/>
                  </a:lnTo>
                  <a:lnTo>
                    <a:pt x="35" y="24"/>
                  </a:lnTo>
                  <a:lnTo>
                    <a:pt x="34" y="31"/>
                  </a:lnTo>
                  <a:lnTo>
                    <a:pt x="33" y="37"/>
                  </a:lnTo>
                  <a:lnTo>
                    <a:pt x="32" y="44"/>
                  </a:lnTo>
                  <a:lnTo>
                    <a:pt x="32" y="52"/>
                  </a:lnTo>
                  <a:lnTo>
                    <a:pt x="29" y="59"/>
                  </a:lnTo>
                  <a:lnTo>
                    <a:pt x="28" y="65"/>
                  </a:lnTo>
                  <a:lnTo>
                    <a:pt x="28" y="72"/>
                  </a:lnTo>
                  <a:lnTo>
                    <a:pt x="29" y="80"/>
                  </a:lnTo>
                  <a:lnTo>
                    <a:pt x="29" y="87"/>
                  </a:lnTo>
                  <a:lnTo>
                    <a:pt x="29" y="95"/>
                  </a:lnTo>
                  <a:lnTo>
                    <a:pt x="30" y="101"/>
                  </a:lnTo>
                  <a:lnTo>
                    <a:pt x="34" y="109"/>
                  </a:lnTo>
                  <a:lnTo>
                    <a:pt x="23" y="109"/>
                  </a:lnTo>
                  <a:lnTo>
                    <a:pt x="13" y="106"/>
                  </a:lnTo>
                  <a:lnTo>
                    <a:pt x="4" y="97"/>
                  </a:lnTo>
                  <a:lnTo>
                    <a:pt x="3" y="87"/>
                  </a:lnTo>
                  <a:lnTo>
                    <a:pt x="0" y="76"/>
                  </a:lnTo>
                  <a:lnTo>
                    <a:pt x="2" y="65"/>
                  </a:lnTo>
                  <a:lnTo>
                    <a:pt x="2" y="55"/>
                  </a:lnTo>
                  <a:lnTo>
                    <a:pt x="4" y="46"/>
                  </a:lnTo>
                  <a:lnTo>
                    <a:pt x="5" y="36"/>
                  </a:lnTo>
                  <a:lnTo>
                    <a:pt x="8" y="27"/>
                  </a:lnTo>
                  <a:lnTo>
                    <a:pt x="12" y="18"/>
                  </a:lnTo>
                  <a:lnTo>
                    <a:pt x="17" y="10"/>
                  </a:lnTo>
                  <a:lnTo>
                    <a:pt x="20" y="5"/>
                  </a:lnTo>
                  <a:lnTo>
                    <a:pt x="27" y="4"/>
                  </a:lnTo>
                  <a:lnTo>
                    <a:pt x="33" y="2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70" name="Freeform 94"/>
            <p:cNvSpPr>
              <a:spLocks/>
            </p:cNvSpPr>
            <p:nvPr/>
          </p:nvSpPr>
          <p:spPr bwMode="auto">
            <a:xfrm>
              <a:off x="1357" y="2031"/>
              <a:ext cx="19" cy="37"/>
            </a:xfrm>
            <a:custGeom>
              <a:avLst/>
              <a:gdLst/>
              <a:ahLst/>
              <a:cxnLst>
                <a:cxn ang="0">
                  <a:pos x="18" y="54"/>
                </a:cxn>
                <a:cxn ang="0">
                  <a:pos x="17" y="60"/>
                </a:cxn>
                <a:cxn ang="0">
                  <a:pos x="17" y="69"/>
                </a:cxn>
                <a:cxn ang="0">
                  <a:pos x="17" y="76"/>
                </a:cxn>
                <a:cxn ang="0">
                  <a:pos x="17" y="85"/>
                </a:cxn>
                <a:cxn ang="0">
                  <a:pos x="17" y="92"/>
                </a:cxn>
                <a:cxn ang="0">
                  <a:pos x="18" y="100"/>
                </a:cxn>
                <a:cxn ang="0">
                  <a:pos x="22" y="105"/>
                </a:cxn>
                <a:cxn ang="0">
                  <a:pos x="26" y="112"/>
                </a:cxn>
                <a:cxn ang="0">
                  <a:pos x="21" y="113"/>
                </a:cxn>
                <a:cxn ang="0">
                  <a:pos x="17" y="112"/>
                </a:cxn>
                <a:cxn ang="0">
                  <a:pos x="14" y="108"/>
                </a:cxn>
                <a:cxn ang="0">
                  <a:pos x="11" y="102"/>
                </a:cxn>
                <a:cxn ang="0">
                  <a:pos x="8" y="95"/>
                </a:cxn>
                <a:cxn ang="0">
                  <a:pos x="7" y="89"/>
                </a:cxn>
                <a:cxn ang="0">
                  <a:pos x="4" y="82"/>
                </a:cxn>
                <a:cxn ang="0">
                  <a:pos x="3" y="76"/>
                </a:cxn>
                <a:cxn ang="0">
                  <a:pos x="1" y="69"/>
                </a:cxn>
                <a:cxn ang="0">
                  <a:pos x="0" y="63"/>
                </a:cxn>
                <a:cxn ang="0">
                  <a:pos x="0" y="57"/>
                </a:cxn>
                <a:cxn ang="0">
                  <a:pos x="1" y="53"/>
                </a:cxn>
                <a:cxn ang="0">
                  <a:pos x="3" y="42"/>
                </a:cxn>
                <a:cxn ang="0">
                  <a:pos x="9" y="33"/>
                </a:cxn>
                <a:cxn ang="0">
                  <a:pos x="14" y="23"/>
                </a:cxn>
                <a:cxn ang="0">
                  <a:pos x="21" y="15"/>
                </a:cxn>
                <a:cxn ang="0">
                  <a:pos x="27" y="8"/>
                </a:cxn>
                <a:cxn ang="0">
                  <a:pos x="36" y="0"/>
                </a:cxn>
                <a:cxn ang="0">
                  <a:pos x="36" y="6"/>
                </a:cxn>
                <a:cxn ang="0">
                  <a:pos x="37" y="13"/>
                </a:cxn>
                <a:cxn ang="0">
                  <a:pos x="34" y="20"/>
                </a:cxn>
                <a:cxn ang="0">
                  <a:pos x="32" y="27"/>
                </a:cxn>
                <a:cxn ang="0">
                  <a:pos x="27" y="33"/>
                </a:cxn>
                <a:cxn ang="0">
                  <a:pos x="24" y="40"/>
                </a:cxn>
                <a:cxn ang="0">
                  <a:pos x="21" y="47"/>
                </a:cxn>
                <a:cxn ang="0">
                  <a:pos x="18" y="54"/>
                </a:cxn>
              </a:cxnLst>
              <a:rect l="0" t="0" r="r" b="b"/>
              <a:pathLst>
                <a:path w="37" h="113">
                  <a:moveTo>
                    <a:pt x="18" y="54"/>
                  </a:moveTo>
                  <a:lnTo>
                    <a:pt x="17" y="60"/>
                  </a:lnTo>
                  <a:lnTo>
                    <a:pt x="17" y="69"/>
                  </a:lnTo>
                  <a:lnTo>
                    <a:pt x="17" y="76"/>
                  </a:lnTo>
                  <a:lnTo>
                    <a:pt x="17" y="85"/>
                  </a:lnTo>
                  <a:lnTo>
                    <a:pt x="17" y="92"/>
                  </a:lnTo>
                  <a:lnTo>
                    <a:pt x="18" y="100"/>
                  </a:lnTo>
                  <a:lnTo>
                    <a:pt x="22" y="105"/>
                  </a:lnTo>
                  <a:lnTo>
                    <a:pt x="26" y="112"/>
                  </a:lnTo>
                  <a:lnTo>
                    <a:pt x="21" y="113"/>
                  </a:lnTo>
                  <a:lnTo>
                    <a:pt x="17" y="112"/>
                  </a:lnTo>
                  <a:lnTo>
                    <a:pt x="14" y="108"/>
                  </a:lnTo>
                  <a:lnTo>
                    <a:pt x="11" y="102"/>
                  </a:lnTo>
                  <a:lnTo>
                    <a:pt x="8" y="95"/>
                  </a:lnTo>
                  <a:lnTo>
                    <a:pt x="7" y="89"/>
                  </a:lnTo>
                  <a:lnTo>
                    <a:pt x="4" y="82"/>
                  </a:lnTo>
                  <a:lnTo>
                    <a:pt x="3" y="76"/>
                  </a:lnTo>
                  <a:lnTo>
                    <a:pt x="1" y="69"/>
                  </a:lnTo>
                  <a:lnTo>
                    <a:pt x="0" y="63"/>
                  </a:lnTo>
                  <a:lnTo>
                    <a:pt x="0" y="57"/>
                  </a:lnTo>
                  <a:lnTo>
                    <a:pt x="1" y="53"/>
                  </a:lnTo>
                  <a:lnTo>
                    <a:pt x="3" y="42"/>
                  </a:lnTo>
                  <a:lnTo>
                    <a:pt x="9" y="33"/>
                  </a:lnTo>
                  <a:lnTo>
                    <a:pt x="14" y="23"/>
                  </a:lnTo>
                  <a:lnTo>
                    <a:pt x="21" y="15"/>
                  </a:lnTo>
                  <a:lnTo>
                    <a:pt x="27" y="8"/>
                  </a:lnTo>
                  <a:lnTo>
                    <a:pt x="36" y="0"/>
                  </a:lnTo>
                  <a:lnTo>
                    <a:pt x="36" y="6"/>
                  </a:lnTo>
                  <a:lnTo>
                    <a:pt x="37" y="13"/>
                  </a:lnTo>
                  <a:lnTo>
                    <a:pt x="34" y="20"/>
                  </a:lnTo>
                  <a:lnTo>
                    <a:pt x="32" y="27"/>
                  </a:lnTo>
                  <a:lnTo>
                    <a:pt x="27" y="33"/>
                  </a:lnTo>
                  <a:lnTo>
                    <a:pt x="24" y="40"/>
                  </a:lnTo>
                  <a:lnTo>
                    <a:pt x="21" y="47"/>
                  </a:lnTo>
                  <a:lnTo>
                    <a:pt x="18" y="5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71" name="Freeform 95"/>
            <p:cNvSpPr>
              <a:spLocks/>
            </p:cNvSpPr>
            <p:nvPr/>
          </p:nvSpPr>
          <p:spPr bwMode="auto">
            <a:xfrm>
              <a:off x="1377" y="2031"/>
              <a:ext cx="20" cy="40"/>
            </a:xfrm>
            <a:custGeom>
              <a:avLst/>
              <a:gdLst/>
              <a:ahLst/>
              <a:cxnLst>
                <a:cxn ang="0">
                  <a:pos x="34" y="121"/>
                </a:cxn>
                <a:cxn ang="0">
                  <a:pos x="26" y="120"/>
                </a:cxn>
                <a:cxn ang="0">
                  <a:pos x="20" y="118"/>
                </a:cxn>
                <a:cxn ang="0">
                  <a:pos x="16" y="113"/>
                </a:cxn>
                <a:cxn ang="0">
                  <a:pos x="14" y="109"/>
                </a:cxn>
                <a:cxn ang="0">
                  <a:pos x="10" y="102"/>
                </a:cxn>
                <a:cxn ang="0">
                  <a:pos x="9" y="96"/>
                </a:cxn>
                <a:cxn ang="0">
                  <a:pos x="6" y="90"/>
                </a:cxn>
                <a:cxn ang="0">
                  <a:pos x="2" y="86"/>
                </a:cxn>
                <a:cxn ang="0">
                  <a:pos x="0" y="80"/>
                </a:cxn>
                <a:cxn ang="0">
                  <a:pos x="1" y="73"/>
                </a:cxn>
                <a:cxn ang="0">
                  <a:pos x="1" y="66"/>
                </a:cxn>
                <a:cxn ang="0">
                  <a:pos x="4" y="62"/>
                </a:cxn>
                <a:cxn ang="0">
                  <a:pos x="8" y="50"/>
                </a:cxn>
                <a:cxn ang="0">
                  <a:pos x="15" y="41"/>
                </a:cxn>
                <a:cxn ang="0">
                  <a:pos x="22" y="31"/>
                </a:cxn>
                <a:cxn ang="0">
                  <a:pos x="29" y="21"/>
                </a:cxn>
                <a:cxn ang="0">
                  <a:pos x="34" y="10"/>
                </a:cxn>
                <a:cxn ang="0">
                  <a:pos x="39" y="0"/>
                </a:cxn>
                <a:cxn ang="0">
                  <a:pos x="38" y="6"/>
                </a:cxn>
                <a:cxn ang="0">
                  <a:pos x="37" y="13"/>
                </a:cxn>
                <a:cxn ang="0">
                  <a:pos x="36" y="20"/>
                </a:cxn>
                <a:cxn ang="0">
                  <a:pos x="35" y="28"/>
                </a:cxn>
                <a:cxn ang="0">
                  <a:pos x="34" y="35"/>
                </a:cxn>
                <a:cxn ang="0">
                  <a:pos x="32" y="42"/>
                </a:cxn>
                <a:cxn ang="0">
                  <a:pos x="31" y="50"/>
                </a:cxn>
                <a:cxn ang="0">
                  <a:pos x="31" y="58"/>
                </a:cxn>
                <a:cxn ang="0">
                  <a:pos x="29" y="65"/>
                </a:cxn>
                <a:cxn ang="0">
                  <a:pos x="28" y="74"/>
                </a:cxn>
                <a:cxn ang="0">
                  <a:pos x="28" y="81"/>
                </a:cxn>
                <a:cxn ang="0">
                  <a:pos x="29" y="90"/>
                </a:cxn>
                <a:cxn ang="0">
                  <a:pos x="29" y="96"/>
                </a:cxn>
                <a:cxn ang="0">
                  <a:pos x="29" y="105"/>
                </a:cxn>
                <a:cxn ang="0">
                  <a:pos x="30" y="112"/>
                </a:cxn>
                <a:cxn ang="0">
                  <a:pos x="34" y="121"/>
                </a:cxn>
              </a:cxnLst>
              <a:rect l="0" t="0" r="r" b="b"/>
              <a:pathLst>
                <a:path w="39" h="121">
                  <a:moveTo>
                    <a:pt x="34" y="121"/>
                  </a:moveTo>
                  <a:lnTo>
                    <a:pt x="26" y="120"/>
                  </a:lnTo>
                  <a:lnTo>
                    <a:pt x="20" y="118"/>
                  </a:lnTo>
                  <a:lnTo>
                    <a:pt x="16" y="113"/>
                  </a:lnTo>
                  <a:lnTo>
                    <a:pt x="14" y="109"/>
                  </a:lnTo>
                  <a:lnTo>
                    <a:pt x="10" y="102"/>
                  </a:lnTo>
                  <a:lnTo>
                    <a:pt x="9" y="96"/>
                  </a:lnTo>
                  <a:lnTo>
                    <a:pt x="6" y="90"/>
                  </a:lnTo>
                  <a:lnTo>
                    <a:pt x="2" y="86"/>
                  </a:lnTo>
                  <a:lnTo>
                    <a:pt x="0" y="80"/>
                  </a:lnTo>
                  <a:lnTo>
                    <a:pt x="1" y="73"/>
                  </a:lnTo>
                  <a:lnTo>
                    <a:pt x="1" y="66"/>
                  </a:lnTo>
                  <a:lnTo>
                    <a:pt x="4" y="62"/>
                  </a:lnTo>
                  <a:lnTo>
                    <a:pt x="8" y="50"/>
                  </a:lnTo>
                  <a:lnTo>
                    <a:pt x="15" y="41"/>
                  </a:lnTo>
                  <a:lnTo>
                    <a:pt x="22" y="31"/>
                  </a:lnTo>
                  <a:lnTo>
                    <a:pt x="29" y="21"/>
                  </a:lnTo>
                  <a:lnTo>
                    <a:pt x="34" y="10"/>
                  </a:lnTo>
                  <a:lnTo>
                    <a:pt x="39" y="0"/>
                  </a:lnTo>
                  <a:lnTo>
                    <a:pt x="38" y="6"/>
                  </a:lnTo>
                  <a:lnTo>
                    <a:pt x="37" y="13"/>
                  </a:lnTo>
                  <a:lnTo>
                    <a:pt x="36" y="20"/>
                  </a:lnTo>
                  <a:lnTo>
                    <a:pt x="35" y="28"/>
                  </a:lnTo>
                  <a:lnTo>
                    <a:pt x="34" y="35"/>
                  </a:lnTo>
                  <a:lnTo>
                    <a:pt x="32" y="42"/>
                  </a:lnTo>
                  <a:lnTo>
                    <a:pt x="31" y="50"/>
                  </a:lnTo>
                  <a:lnTo>
                    <a:pt x="31" y="58"/>
                  </a:lnTo>
                  <a:lnTo>
                    <a:pt x="29" y="65"/>
                  </a:lnTo>
                  <a:lnTo>
                    <a:pt x="28" y="74"/>
                  </a:lnTo>
                  <a:lnTo>
                    <a:pt x="28" y="81"/>
                  </a:lnTo>
                  <a:lnTo>
                    <a:pt x="29" y="90"/>
                  </a:lnTo>
                  <a:lnTo>
                    <a:pt x="29" y="96"/>
                  </a:lnTo>
                  <a:lnTo>
                    <a:pt x="29" y="105"/>
                  </a:lnTo>
                  <a:lnTo>
                    <a:pt x="30" y="112"/>
                  </a:lnTo>
                  <a:lnTo>
                    <a:pt x="34" y="1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72" name="Freeform 96"/>
            <p:cNvSpPr>
              <a:spLocks/>
            </p:cNvSpPr>
            <p:nvPr/>
          </p:nvSpPr>
          <p:spPr bwMode="auto">
            <a:xfrm>
              <a:off x="1608" y="2031"/>
              <a:ext cx="26" cy="25"/>
            </a:xfrm>
            <a:custGeom>
              <a:avLst/>
              <a:gdLst/>
              <a:ahLst/>
              <a:cxnLst>
                <a:cxn ang="0">
                  <a:pos x="52" y="73"/>
                </a:cxn>
                <a:cxn ang="0">
                  <a:pos x="45" y="75"/>
                </a:cxn>
                <a:cxn ang="0">
                  <a:pos x="38" y="76"/>
                </a:cxn>
                <a:cxn ang="0">
                  <a:pos x="31" y="75"/>
                </a:cxn>
                <a:cxn ang="0">
                  <a:pos x="24" y="73"/>
                </a:cxn>
                <a:cxn ang="0">
                  <a:pos x="17" y="68"/>
                </a:cxn>
                <a:cxn ang="0">
                  <a:pos x="10" y="65"/>
                </a:cxn>
                <a:cxn ang="0">
                  <a:pos x="3" y="59"/>
                </a:cxn>
                <a:cxn ang="0">
                  <a:pos x="0" y="54"/>
                </a:cxn>
                <a:cxn ang="0">
                  <a:pos x="0" y="0"/>
                </a:cxn>
                <a:cxn ang="0">
                  <a:pos x="2" y="10"/>
                </a:cxn>
                <a:cxn ang="0">
                  <a:pos x="7" y="20"/>
                </a:cxn>
                <a:cxn ang="0">
                  <a:pos x="10" y="30"/>
                </a:cxn>
                <a:cxn ang="0">
                  <a:pos x="17" y="40"/>
                </a:cxn>
                <a:cxn ang="0">
                  <a:pos x="23" y="48"/>
                </a:cxn>
                <a:cxn ang="0">
                  <a:pos x="31" y="57"/>
                </a:cxn>
                <a:cxn ang="0">
                  <a:pos x="40" y="65"/>
                </a:cxn>
                <a:cxn ang="0">
                  <a:pos x="52" y="73"/>
                </a:cxn>
              </a:cxnLst>
              <a:rect l="0" t="0" r="r" b="b"/>
              <a:pathLst>
                <a:path w="52" h="76">
                  <a:moveTo>
                    <a:pt x="52" y="73"/>
                  </a:moveTo>
                  <a:lnTo>
                    <a:pt x="45" y="75"/>
                  </a:lnTo>
                  <a:lnTo>
                    <a:pt x="38" y="76"/>
                  </a:lnTo>
                  <a:lnTo>
                    <a:pt x="31" y="75"/>
                  </a:lnTo>
                  <a:lnTo>
                    <a:pt x="24" y="73"/>
                  </a:lnTo>
                  <a:lnTo>
                    <a:pt x="17" y="68"/>
                  </a:lnTo>
                  <a:lnTo>
                    <a:pt x="10" y="65"/>
                  </a:lnTo>
                  <a:lnTo>
                    <a:pt x="3" y="59"/>
                  </a:lnTo>
                  <a:lnTo>
                    <a:pt x="0" y="54"/>
                  </a:lnTo>
                  <a:lnTo>
                    <a:pt x="0" y="0"/>
                  </a:lnTo>
                  <a:lnTo>
                    <a:pt x="2" y="10"/>
                  </a:lnTo>
                  <a:lnTo>
                    <a:pt x="7" y="20"/>
                  </a:lnTo>
                  <a:lnTo>
                    <a:pt x="10" y="30"/>
                  </a:lnTo>
                  <a:lnTo>
                    <a:pt x="17" y="40"/>
                  </a:lnTo>
                  <a:lnTo>
                    <a:pt x="23" y="48"/>
                  </a:lnTo>
                  <a:lnTo>
                    <a:pt x="31" y="57"/>
                  </a:lnTo>
                  <a:lnTo>
                    <a:pt x="40" y="65"/>
                  </a:lnTo>
                  <a:lnTo>
                    <a:pt x="52" y="7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73" name="Freeform 97"/>
            <p:cNvSpPr>
              <a:spLocks/>
            </p:cNvSpPr>
            <p:nvPr/>
          </p:nvSpPr>
          <p:spPr bwMode="auto">
            <a:xfrm>
              <a:off x="1931" y="2038"/>
              <a:ext cx="146" cy="1156"/>
            </a:xfrm>
            <a:custGeom>
              <a:avLst/>
              <a:gdLst/>
              <a:ahLst/>
              <a:cxnLst>
                <a:cxn ang="0">
                  <a:pos x="186" y="423"/>
                </a:cxn>
                <a:cxn ang="0">
                  <a:pos x="188" y="829"/>
                </a:cxn>
                <a:cxn ang="0">
                  <a:pos x="197" y="1233"/>
                </a:cxn>
                <a:cxn ang="0">
                  <a:pos x="221" y="1632"/>
                </a:cxn>
                <a:cxn ang="0">
                  <a:pos x="239" y="1962"/>
                </a:cxn>
                <a:cxn ang="0">
                  <a:pos x="251" y="2255"/>
                </a:cxn>
                <a:cxn ang="0">
                  <a:pos x="265" y="2547"/>
                </a:cxn>
                <a:cxn ang="0">
                  <a:pos x="277" y="2837"/>
                </a:cxn>
                <a:cxn ang="0">
                  <a:pos x="287" y="3055"/>
                </a:cxn>
                <a:cxn ang="0">
                  <a:pos x="289" y="3159"/>
                </a:cxn>
                <a:cxn ang="0">
                  <a:pos x="289" y="3263"/>
                </a:cxn>
                <a:cxn ang="0">
                  <a:pos x="288" y="3368"/>
                </a:cxn>
                <a:cxn ang="0">
                  <a:pos x="273" y="3459"/>
                </a:cxn>
                <a:cxn ang="0">
                  <a:pos x="187" y="3431"/>
                </a:cxn>
                <a:cxn ang="0">
                  <a:pos x="185" y="3191"/>
                </a:cxn>
                <a:cxn ang="0">
                  <a:pos x="178" y="2940"/>
                </a:cxn>
                <a:cxn ang="0">
                  <a:pos x="172" y="2684"/>
                </a:cxn>
                <a:cxn ang="0">
                  <a:pos x="179" y="2434"/>
                </a:cxn>
                <a:cxn ang="0">
                  <a:pos x="164" y="1828"/>
                </a:cxn>
                <a:cxn ang="0">
                  <a:pos x="164" y="1735"/>
                </a:cxn>
                <a:cxn ang="0">
                  <a:pos x="165" y="1640"/>
                </a:cxn>
                <a:cxn ang="0">
                  <a:pos x="165" y="1529"/>
                </a:cxn>
                <a:cxn ang="0">
                  <a:pos x="164" y="1386"/>
                </a:cxn>
                <a:cxn ang="0">
                  <a:pos x="164" y="1242"/>
                </a:cxn>
                <a:cxn ang="0">
                  <a:pos x="157" y="1096"/>
                </a:cxn>
                <a:cxn ang="0">
                  <a:pos x="143" y="952"/>
                </a:cxn>
                <a:cxn ang="0">
                  <a:pos x="128" y="1114"/>
                </a:cxn>
                <a:cxn ang="0">
                  <a:pos x="140" y="1519"/>
                </a:cxn>
                <a:cxn ang="0">
                  <a:pos x="150" y="1936"/>
                </a:cxn>
                <a:cxn ang="0">
                  <a:pos x="155" y="2356"/>
                </a:cxn>
                <a:cxn ang="0">
                  <a:pos x="150" y="2757"/>
                </a:cxn>
                <a:cxn ang="0">
                  <a:pos x="149" y="2919"/>
                </a:cxn>
                <a:cxn ang="0">
                  <a:pos x="154" y="3081"/>
                </a:cxn>
                <a:cxn ang="0">
                  <a:pos x="160" y="3243"/>
                </a:cxn>
                <a:cxn ang="0">
                  <a:pos x="169" y="3408"/>
                </a:cxn>
                <a:cxn ang="0">
                  <a:pos x="75" y="3455"/>
                </a:cxn>
                <a:cxn ang="0">
                  <a:pos x="51" y="3120"/>
                </a:cxn>
                <a:cxn ang="0">
                  <a:pos x="46" y="2741"/>
                </a:cxn>
                <a:cxn ang="0">
                  <a:pos x="40" y="2369"/>
                </a:cxn>
                <a:cxn ang="0">
                  <a:pos x="35" y="1980"/>
                </a:cxn>
                <a:cxn ang="0">
                  <a:pos x="34" y="754"/>
                </a:cxn>
                <a:cxn ang="0">
                  <a:pos x="29" y="586"/>
                </a:cxn>
                <a:cxn ang="0">
                  <a:pos x="22" y="416"/>
                </a:cxn>
                <a:cxn ang="0">
                  <a:pos x="17" y="252"/>
                </a:cxn>
                <a:cxn ang="0">
                  <a:pos x="12" y="102"/>
                </a:cxn>
                <a:cxn ang="0">
                  <a:pos x="25" y="64"/>
                </a:cxn>
                <a:cxn ang="0">
                  <a:pos x="32" y="164"/>
                </a:cxn>
                <a:cxn ang="0">
                  <a:pos x="37" y="278"/>
                </a:cxn>
                <a:cxn ang="0">
                  <a:pos x="53" y="332"/>
                </a:cxn>
                <a:cxn ang="0">
                  <a:pos x="52" y="182"/>
                </a:cxn>
                <a:cxn ang="0">
                  <a:pos x="82" y="23"/>
                </a:cxn>
                <a:cxn ang="0">
                  <a:pos x="96" y="156"/>
                </a:cxn>
                <a:cxn ang="0">
                  <a:pos x="104" y="297"/>
                </a:cxn>
                <a:cxn ang="0">
                  <a:pos x="108" y="436"/>
                </a:cxn>
                <a:cxn ang="0">
                  <a:pos x="121" y="570"/>
                </a:cxn>
                <a:cxn ang="0">
                  <a:pos x="135" y="481"/>
                </a:cxn>
                <a:cxn ang="0">
                  <a:pos x="127" y="382"/>
                </a:cxn>
                <a:cxn ang="0">
                  <a:pos x="121" y="278"/>
                </a:cxn>
                <a:cxn ang="0">
                  <a:pos x="116" y="163"/>
                </a:cxn>
                <a:cxn ang="0">
                  <a:pos x="114" y="59"/>
                </a:cxn>
                <a:cxn ang="0">
                  <a:pos x="174" y="0"/>
                </a:cxn>
              </a:cxnLst>
              <a:rect l="0" t="0" r="r" b="b"/>
              <a:pathLst>
                <a:path w="290" h="3468">
                  <a:moveTo>
                    <a:pt x="184" y="51"/>
                  </a:moveTo>
                  <a:lnTo>
                    <a:pt x="184" y="77"/>
                  </a:lnTo>
                  <a:lnTo>
                    <a:pt x="184" y="102"/>
                  </a:lnTo>
                  <a:lnTo>
                    <a:pt x="184" y="128"/>
                  </a:lnTo>
                  <a:lnTo>
                    <a:pt x="184" y="155"/>
                  </a:lnTo>
                  <a:lnTo>
                    <a:pt x="184" y="181"/>
                  </a:lnTo>
                  <a:lnTo>
                    <a:pt x="184" y="208"/>
                  </a:lnTo>
                  <a:lnTo>
                    <a:pt x="184" y="235"/>
                  </a:lnTo>
                  <a:lnTo>
                    <a:pt x="185" y="262"/>
                  </a:lnTo>
                  <a:lnTo>
                    <a:pt x="185" y="288"/>
                  </a:lnTo>
                  <a:lnTo>
                    <a:pt x="185" y="315"/>
                  </a:lnTo>
                  <a:lnTo>
                    <a:pt x="185" y="342"/>
                  </a:lnTo>
                  <a:lnTo>
                    <a:pt x="186" y="369"/>
                  </a:lnTo>
                  <a:lnTo>
                    <a:pt x="186" y="396"/>
                  </a:lnTo>
                  <a:lnTo>
                    <a:pt x="186" y="423"/>
                  </a:lnTo>
                  <a:lnTo>
                    <a:pt x="186" y="450"/>
                  </a:lnTo>
                  <a:lnTo>
                    <a:pt x="187" y="477"/>
                  </a:lnTo>
                  <a:lnTo>
                    <a:pt x="187" y="504"/>
                  </a:lnTo>
                  <a:lnTo>
                    <a:pt x="187" y="531"/>
                  </a:lnTo>
                  <a:lnTo>
                    <a:pt x="187" y="558"/>
                  </a:lnTo>
                  <a:lnTo>
                    <a:pt x="187" y="585"/>
                  </a:lnTo>
                  <a:lnTo>
                    <a:pt x="187" y="612"/>
                  </a:lnTo>
                  <a:lnTo>
                    <a:pt x="187" y="639"/>
                  </a:lnTo>
                  <a:lnTo>
                    <a:pt x="187" y="666"/>
                  </a:lnTo>
                  <a:lnTo>
                    <a:pt x="188" y="693"/>
                  </a:lnTo>
                  <a:lnTo>
                    <a:pt x="188" y="720"/>
                  </a:lnTo>
                  <a:lnTo>
                    <a:pt x="188" y="747"/>
                  </a:lnTo>
                  <a:lnTo>
                    <a:pt x="188" y="774"/>
                  </a:lnTo>
                  <a:lnTo>
                    <a:pt x="188" y="802"/>
                  </a:lnTo>
                  <a:lnTo>
                    <a:pt x="188" y="829"/>
                  </a:lnTo>
                  <a:lnTo>
                    <a:pt x="189" y="856"/>
                  </a:lnTo>
                  <a:lnTo>
                    <a:pt x="189" y="883"/>
                  </a:lnTo>
                  <a:lnTo>
                    <a:pt x="191" y="911"/>
                  </a:lnTo>
                  <a:lnTo>
                    <a:pt x="191" y="937"/>
                  </a:lnTo>
                  <a:lnTo>
                    <a:pt x="191" y="963"/>
                  </a:lnTo>
                  <a:lnTo>
                    <a:pt x="191" y="990"/>
                  </a:lnTo>
                  <a:lnTo>
                    <a:pt x="192" y="1017"/>
                  </a:lnTo>
                  <a:lnTo>
                    <a:pt x="192" y="1044"/>
                  </a:lnTo>
                  <a:lnTo>
                    <a:pt x="193" y="1071"/>
                  </a:lnTo>
                  <a:lnTo>
                    <a:pt x="194" y="1098"/>
                  </a:lnTo>
                  <a:lnTo>
                    <a:pt x="195" y="1125"/>
                  </a:lnTo>
                  <a:lnTo>
                    <a:pt x="195" y="1152"/>
                  </a:lnTo>
                  <a:lnTo>
                    <a:pt x="195" y="1179"/>
                  </a:lnTo>
                  <a:lnTo>
                    <a:pt x="196" y="1206"/>
                  </a:lnTo>
                  <a:lnTo>
                    <a:pt x="197" y="1233"/>
                  </a:lnTo>
                  <a:lnTo>
                    <a:pt x="199" y="1260"/>
                  </a:lnTo>
                  <a:lnTo>
                    <a:pt x="200" y="1287"/>
                  </a:lnTo>
                  <a:lnTo>
                    <a:pt x="201" y="1314"/>
                  </a:lnTo>
                  <a:lnTo>
                    <a:pt x="203" y="1341"/>
                  </a:lnTo>
                  <a:lnTo>
                    <a:pt x="203" y="1367"/>
                  </a:lnTo>
                  <a:lnTo>
                    <a:pt x="206" y="1394"/>
                  </a:lnTo>
                  <a:lnTo>
                    <a:pt x="206" y="1420"/>
                  </a:lnTo>
                  <a:lnTo>
                    <a:pt x="208" y="1447"/>
                  </a:lnTo>
                  <a:lnTo>
                    <a:pt x="209" y="1473"/>
                  </a:lnTo>
                  <a:lnTo>
                    <a:pt x="211" y="1500"/>
                  </a:lnTo>
                  <a:lnTo>
                    <a:pt x="213" y="1527"/>
                  </a:lnTo>
                  <a:lnTo>
                    <a:pt x="215" y="1554"/>
                  </a:lnTo>
                  <a:lnTo>
                    <a:pt x="216" y="1579"/>
                  </a:lnTo>
                  <a:lnTo>
                    <a:pt x="218" y="1606"/>
                  </a:lnTo>
                  <a:lnTo>
                    <a:pt x="221" y="1632"/>
                  </a:lnTo>
                  <a:lnTo>
                    <a:pt x="223" y="1659"/>
                  </a:lnTo>
                  <a:lnTo>
                    <a:pt x="225" y="1685"/>
                  </a:lnTo>
                  <a:lnTo>
                    <a:pt x="228" y="1712"/>
                  </a:lnTo>
                  <a:lnTo>
                    <a:pt x="231" y="1738"/>
                  </a:lnTo>
                  <a:lnTo>
                    <a:pt x="235" y="1765"/>
                  </a:lnTo>
                  <a:lnTo>
                    <a:pt x="235" y="1784"/>
                  </a:lnTo>
                  <a:lnTo>
                    <a:pt x="235" y="1804"/>
                  </a:lnTo>
                  <a:lnTo>
                    <a:pt x="235" y="1823"/>
                  </a:lnTo>
                  <a:lnTo>
                    <a:pt x="236" y="1844"/>
                  </a:lnTo>
                  <a:lnTo>
                    <a:pt x="236" y="1863"/>
                  </a:lnTo>
                  <a:lnTo>
                    <a:pt x="237" y="1883"/>
                  </a:lnTo>
                  <a:lnTo>
                    <a:pt x="237" y="1902"/>
                  </a:lnTo>
                  <a:lnTo>
                    <a:pt x="238" y="1922"/>
                  </a:lnTo>
                  <a:lnTo>
                    <a:pt x="238" y="1941"/>
                  </a:lnTo>
                  <a:lnTo>
                    <a:pt x="239" y="1962"/>
                  </a:lnTo>
                  <a:lnTo>
                    <a:pt x="239" y="1981"/>
                  </a:lnTo>
                  <a:lnTo>
                    <a:pt x="240" y="2001"/>
                  </a:lnTo>
                  <a:lnTo>
                    <a:pt x="240" y="2020"/>
                  </a:lnTo>
                  <a:lnTo>
                    <a:pt x="241" y="2040"/>
                  </a:lnTo>
                  <a:lnTo>
                    <a:pt x="243" y="2059"/>
                  </a:lnTo>
                  <a:lnTo>
                    <a:pt x="244" y="2080"/>
                  </a:lnTo>
                  <a:lnTo>
                    <a:pt x="244" y="2099"/>
                  </a:lnTo>
                  <a:lnTo>
                    <a:pt x="245" y="2118"/>
                  </a:lnTo>
                  <a:lnTo>
                    <a:pt x="246" y="2137"/>
                  </a:lnTo>
                  <a:lnTo>
                    <a:pt x="247" y="2157"/>
                  </a:lnTo>
                  <a:lnTo>
                    <a:pt x="247" y="2176"/>
                  </a:lnTo>
                  <a:lnTo>
                    <a:pt x="248" y="2197"/>
                  </a:lnTo>
                  <a:lnTo>
                    <a:pt x="250" y="2216"/>
                  </a:lnTo>
                  <a:lnTo>
                    <a:pt x="251" y="2236"/>
                  </a:lnTo>
                  <a:lnTo>
                    <a:pt x="251" y="2255"/>
                  </a:lnTo>
                  <a:lnTo>
                    <a:pt x="252" y="2274"/>
                  </a:lnTo>
                  <a:lnTo>
                    <a:pt x="253" y="2293"/>
                  </a:lnTo>
                  <a:lnTo>
                    <a:pt x="254" y="2313"/>
                  </a:lnTo>
                  <a:lnTo>
                    <a:pt x="254" y="2333"/>
                  </a:lnTo>
                  <a:lnTo>
                    <a:pt x="255" y="2353"/>
                  </a:lnTo>
                  <a:lnTo>
                    <a:pt x="257" y="2372"/>
                  </a:lnTo>
                  <a:lnTo>
                    <a:pt x="258" y="2392"/>
                  </a:lnTo>
                  <a:lnTo>
                    <a:pt x="258" y="2411"/>
                  </a:lnTo>
                  <a:lnTo>
                    <a:pt x="259" y="2430"/>
                  </a:lnTo>
                  <a:lnTo>
                    <a:pt x="260" y="2449"/>
                  </a:lnTo>
                  <a:lnTo>
                    <a:pt x="261" y="2470"/>
                  </a:lnTo>
                  <a:lnTo>
                    <a:pt x="261" y="2489"/>
                  </a:lnTo>
                  <a:lnTo>
                    <a:pt x="262" y="2508"/>
                  </a:lnTo>
                  <a:lnTo>
                    <a:pt x="263" y="2527"/>
                  </a:lnTo>
                  <a:lnTo>
                    <a:pt x="265" y="2547"/>
                  </a:lnTo>
                  <a:lnTo>
                    <a:pt x="265" y="2566"/>
                  </a:lnTo>
                  <a:lnTo>
                    <a:pt x="266" y="2585"/>
                  </a:lnTo>
                  <a:lnTo>
                    <a:pt x="267" y="2605"/>
                  </a:lnTo>
                  <a:lnTo>
                    <a:pt x="268" y="2625"/>
                  </a:lnTo>
                  <a:lnTo>
                    <a:pt x="268" y="2644"/>
                  </a:lnTo>
                  <a:lnTo>
                    <a:pt x="269" y="2663"/>
                  </a:lnTo>
                  <a:lnTo>
                    <a:pt x="270" y="2682"/>
                  </a:lnTo>
                  <a:lnTo>
                    <a:pt x="272" y="2702"/>
                  </a:lnTo>
                  <a:lnTo>
                    <a:pt x="272" y="2721"/>
                  </a:lnTo>
                  <a:lnTo>
                    <a:pt x="273" y="2741"/>
                  </a:lnTo>
                  <a:lnTo>
                    <a:pt x="274" y="2760"/>
                  </a:lnTo>
                  <a:lnTo>
                    <a:pt x="275" y="2780"/>
                  </a:lnTo>
                  <a:lnTo>
                    <a:pt x="275" y="2799"/>
                  </a:lnTo>
                  <a:lnTo>
                    <a:pt x="276" y="2818"/>
                  </a:lnTo>
                  <a:lnTo>
                    <a:pt x="277" y="2837"/>
                  </a:lnTo>
                  <a:lnTo>
                    <a:pt x="278" y="2857"/>
                  </a:lnTo>
                  <a:lnTo>
                    <a:pt x="278" y="2877"/>
                  </a:lnTo>
                  <a:lnTo>
                    <a:pt x="280" y="2896"/>
                  </a:lnTo>
                  <a:lnTo>
                    <a:pt x="281" y="2916"/>
                  </a:lnTo>
                  <a:lnTo>
                    <a:pt x="282" y="2936"/>
                  </a:lnTo>
                  <a:lnTo>
                    <a:pt x="282" y="2955"/>
                  </a:lnTo>
                  <a:lnTo>
                    <a:pt x="284" y="2974"/>
                  </a:lnTo>
                  <a:lnTo>
                    <a:pt x="284" y="2995"/>
                  </a:lnTo>
                  <a:lnTo>
                    <a:pt x="287" y="3015"/>
                  </a:lnTo>
                  <a:lnTo>
                    <a:pt x="287" y="3022"/>
                  </a:lnTo>
                  <a:lnTo>
                    <a:pt x="287" y="3028"/>
                  </a:lnTo>
                  <a:lnTo>
                    <a:pt x="287" y="3035"/>
                  </a:lnTo>
                  <a:lnTo>
                    <a:pt x="287" y="3042"/>
                  </a:lnTo>
                  <a:lnTo>
                    <a:pt x="287" y="3049"/>
                  </a:lnTo>
                  <a:lnTo>
                    <a:pt x="287" y="3055"/>
                  </a:lnTo>
                  <a:lnTo>
                    <a:pt x="287" y="3062"/>
                  </a:lnTo>
                  <a:lnTo>
                    <a:pt x="288" y="3069"/>
                  </a:lnTo>
                  <a:lnTo>
                    <a:pt x="288" y="3076"/>
                  </a:lnTo>
                  <a:lnTo>
                    <a:pt x="288" y="3082"/>
                  </a:lnTo>
                  <a:lnTo>
                    <a:pt x="288" y="3089"/>
                  </a:lnTo>
                  <a:lnTo>
                    <a:pt x="288" y="3097"/>
                  </a:lnTo>
                  <a:lnTo>
                    <a:pt x="288" y="3104"/>
                  </a:lnTo>
                  <a:lnTo>
                    <a:pt x="288" y="3110"/>
                  </a:lnTo>
                  <a:lnTo>
                    <a:pt x="288" y="3117"/>
                  </a:lnTo>
                  <a:lnTo>
                    <a:pt x="289" y="3125"/>
                  </a:lnTo>
                  <a:lnTo>
                    <a:pt x="289" y="3132"/>
                  </a:lnTo>
                  <a:lnTo>
                    <a:pt x="289" y="3138"/>
                  </a:lnTo>
                  <a:lnTo>
                    <a:pt x="289" y="3145"/>
                  </a:lnTo>
                  <a:lnTo>
                    <a:pt x="289" y="3152"/>
                  </a:lnTo>
                  <a:lnTo>
                    <a:pt x="289" y="3159"/>
                  </a:lnTo>
                  <a:lnTo>
                    <a:pt x="289" y="3165"/>
                  </a:lnTo>
                  <a:lnTo>
                    <a:pt x="289" y="3172"/>
                  </a:lnTo>
                  <a:lnTo>
                    <a:pt x="289" y="3180"/>
                  </a:lnTo>
                  <a:lnTo>
                    <a:pt x="289" y="3187"/>
                  </a:lnTo>
                  <a:lnTo>
                    <a:pt x="289" y="3194"/>
                  </a:lnTo>
                  <a:lnTo>
                    <a:pt x="289" y="3200"/>
                  </a:lnTo>
                  <a:lnTo>
                    <a:pt x="289" y="3208"/>
                  </a:lnTo>
                  <a:lnTo>
                    <a:pt x="289" y="3215"/>
                  </a:lnTo>
                  <a:lnTo>
                    <a:pt x="289" y="3222"/>
                  </a:lnTo>
                  <a:lnTo>
                    <a:pt x="289" y="3228"/>
                  </a:lnTo>
                  <a:lnTo>
                    <a:pt x="290" y="3236"/>
                  </a:lnTo>
                  <a:lnTo>
                    <a:pt x="289" y="3243"/>
                  </a:lnTo>
                  <a:lnTo>
                    <a:pt x="289" y="3250"/>
                  </a:lnTo>
                  <a:lnTo>
                    <a:pt x="289" y="3256"/>
                  </a:lnTo>
                  <a:lnTo>
                    <a:pt x="289" y="3263"/>
                  </a:lnTo>
                  <a:lnTo>
                    <a:pt x="289" y="3270"/>
                  </a:lnTo>
                  <a:lnTo>
                    <a:pt x="289" y="3277"/>
                  </a:lnTo>
                  <a:lnTo>
                    <a:pt x="289" y="3283"/>
                  </a:lnTo>
                  <a:lnTo>
                    <a:pt x="289" y="3291"/>
                  </a:lnTo>
                  <a:lnTo>
                    <a:pt x="289" y="3298"/>
                  </a:lnTo>
                  <a:lnTo>
                    <a:pt x="289" y="3305"/>
                  </a:lnTo>
                  <a:lnTo>
                    <a:pt x="289" y="3312"/>
                  </a:lnTo>
                  <a:lnTo>
                    <a:pt x="289" y="3319"/>
                  </a:lnTo>
                  <a:lnTo>
                    <a:pt x="289" y="3326"/>
                  </a:lnTo>
                  <a:lnTo>
                    <a:pt x="289" y="3333"/>
                  </a:lnTo>
                  <a:lnTo>
                    <a:pt x="289" y="3340"/>
                  </a:lnTo>
                  <a:lnTo>
                    <a:pt x="289" y="3348"/>
                  </a:lnTo>
                  <a:lnTo>
                    <a:pt x="288" y="3354"/>
                  </a:lnTo>
                  <a:lnTo>
                    <a:pt x="288" y="3361"/>
                  </a:lnTo>
                  <a:lnTo>
                    <a:pt x="288" y="3368"/>
                  </a:lnTo>
                  <a:lnTo>
                    <a:pt x="288" y="3376"/>
                  </a:lnTo>
                  <a:lnTo>
                    <a:pt x="288" y="3382"/>
                  </a:lnTo>
                  <a:lnTo>
                    <a:pt x="288" y="3389"/>
                  </a:lnTo>
                  <a:lnTo>
                    <a:pt x="288" y="3396"/>
                  </a:lnTo>
                  <a:lnTo>
                    <a:pt x="288" y="3404"/>
                  </a:lnTo>
                  <a:lnTo>
                    <a:pt x="287" y="3410"/>
                  </a:lnTo>
                  <a:lnTo>
                    <a:pt x="287" y="3417"/>
                  </a:lnTo>
                  <a:lnTo>
                    <a:pt x="287" y="3424"/>
                  </a:lnTo>
                  <a:lnTo>
                    <a:pt x="287" y="3432"/>
                  </a:lnTo>
                  <a:lnTo>
                    <a:pt x="287" y="3439"/>
                  </a:lnTo>
                  <a:lnTo>
                    <a:pt x="287" y="3445"/>
                  </a:lnTo>
                  <a:lnTo>
                    <a:pt x="287" y="3452"/>
                  </a:lnTo>
                  <a:lnTo>
                    <a:pt x="287" y="3460"/>
                  </a:lnTo>
                  <a:lnTo>
                    <a:pt x="280" y="3459"/>
                  </a:lnTo>
                  <a:lnTo>
                    <a:pt x="273" y="3459"/>
                  </a:lnTo>
                  <a:lnTo>
                    <a:pt x="266" y="3460"/>
                  </a:lnTo>
                  <a:lnTo>
                    <a:pt x="259" y="3462"/>
                  </a:lnTo>
                  <a:lnTo>
                    <a:pt x="251" y="3462"/>
                  </a:lnTo>
                  <a:lnTo>
                    <a:pt x="244" y="3464"/>
                  </a:lnTo>
                  <a:lnTo>
                    <a:pt x="237" y="3466"/>
                  </a:lnTo>
                  <a:lnTo>
                    <a:pt x="230" y="3468"/>
                  </a:lnTo>
                  <a:lnTo>
                    <a:pt x="223" y="3468"/>
                  </a:lnTo>
                  <a:lnTo>
                    <a:pt x="216" y="3468"/>
                  </a:lnTo>
                  <a:lnTo>
                    <a:pt x="209" y="3467"/>
                  </a:lnTo>
                  <a:lnTo>
                    <a:pt x="204" y="3467"/>
                  </a:lnTo>
                  <a:lnTo>
                    <a:pt x="199" y="3462"/>
                  </a:lnTo>
                  <a:lnTo>
                    <a:pt x="194" y="3459"/>
                  </a:lnTo>
                  <a:lnTo>
                    <a:pt x="191" y="3453"/>
                  </a:lnTo>
                  <a:lnTo>
                    <a:pt x="188" y="3446"/>
                  </a:lnTo>
                  <a:lnTo>
                    <a:pt x="187" y="3431"/>
                  </a:lnTo>
                  <a:lnTo>
                    <a:pt x="187" y="3415"/>
                  </a:lnTo>
                  <a:lnTo>
                    <a:pt x="187" y="3399"/>
                  </a:lnTo>
                  <a:lnTo>
                    <a:pt x="187" y="3385"/>
                  </a:lnTo>
                  <a:lnTo>
                    <a:pt x="187" y="3368"/>
                  </a:lnTo>
                  <a:lnTo>
                    <a:pt x="187" y="3353"/>
                  </a:lnTo>
                  <a:lnTo>
                    <a:pt x="187" y="3336"/>
                  </a:lnTo>
                  <a:lnTo>
                    <a:pt x="187" y="3322"/>
                  </a:lnTo>
                  <a:lnTo>
                    <a:pt x="186" y="3305"/>
                  </a:lnTo>
                  <a:lnTo>
                    <a:pt x="186" y="3289"/>
                  </a:lnTo>
                  <a:lnTo>
                    <a:pt x="186" y="3272"/>
                  </a:lnTo>
                  <a:lnTo>
                    <a:pt x="186" y="3256"/>
                  </a:lnTo>
                  <a:lnTo>
                    <a:pt x="185" y="3240"/>
                  </a:lnTo>
                  <a:lnTo>
                    <a:pt x="185" y="3224"/>
                  </a:lnTo>
                  <a:lnTo>
                    <a:pt x="185" y="3207"/>
                  </a:lnTo>
                  <a:lnTo>
                    <a:pt x="185" y="3191"/>
                  </a:lnTo>
                  <a:lnTo>
                    <a:pt x="184" y="3174"/>
                  </a:lnTo>
                  <a:lnTo>
                    <a:pt x="184" y="3158"/>
                  </a:lnTo>
                  <a:lnTo>
                    <a:pt x="182" y="3141"/>
                  </a:lnTo>
                  <a:lnTo>
                    <a:pt x="182" y="3124"/>
                  </a:lnTo>
                  <a:lnTo>
                    <a:pt x="181" y="3107"/>
                  </a:lnTo>
                  <a:lnTo>
                    <a:pt x="181" y="3090"/>
                  </a:lnTo>
                  <a:lnTo>
                    <a:pt x="181" y="3073"/>
                  </a:lnTo>
                  <a:lnTo>
                    <a:pt x="181" y="3058"/>
                  </a:lnTo>
                  <a:lnTo>
                    <a:pt x="180" y="3041"/>
                  </a:lnTo>
                  <a:lnTo>
                    <a:pt x="180" y="3024"/>
                  </a:lnTo>
                  <a:lnTo>
                    <a:pt x="179" y="3007"/>
                  </a:lnTo>
                  <a:lnTo>
                    <a:pt x="179" y="2990"/>
                  </a:lnTo>
                  <a:lnTo>
                    <a:pt x="178" y="2973"/>
                  </a:lnTo>
                  <a:lnTo>
                    <a:pt x="178" y="2956"/>
                  </a:lnTo>
                  <a:lnTo>
                    <a:pt x="178" y="2940"/>
                  </a:lnTo>
                  <a:lnTo>
                    <a:pt x="178" y="2923"/>
                  </a:lnTo>
                  <a:lnTo>
                    <a:pt x="177" y="2905"/>
                  </a:lnTo>
                  <a:lnTo>
                    <a:pt x="176" y="2888"/>
                  </a:lnTo>
                  <a:lnTo>
                    <a:pt x="174" y="2871"/>
                  </a:lnTo>
                  <a:lnTo>
                    <a:pt x="174" y="2854"/>
                  </a:lnTo>
                  <a:lnTo>
                    <a:pt x="173" y="2836"/>
                  </a:lnTo>
                  <a:lnTo>
                    <a:pt x="173" y="2819"/>
                  </a:lnTo>
                  <a:lnTo>
                    <a:pt x="173" y="2802"/>
                  </a:lnTo>
                  <a:lnTo>
                    <a:pt x="173" y="2786"/>
                  </a:lnTo>
                  <a:lnTo>
                    <a:pt x="172" y="2769"/>
                  </a:lnTo>
                  <a:lnTo>
                    <a:pt x="172" y="2752"/>
                  </a:lnTo>
                  <a:lnTo>
                    <a:pt x="172" y="2735"/>
                  </a:lnTo>
                  <a:lnTo>
                    <a:pt x="172" y="2718"/>
                  </a:lnTo>
                  <a:lnTo>
                    <a:pt x="172" y="2701"/>
                  </a:lnTo>
                  <a:lnTo>
                    <a:pt x="172" y="2684"/>
                  </a:lnTo>
                  <a:lnTo>
                    <a:pt x="172" y="2667"/>
                  </a:lnTo>
                  <a:lnTo>
                    <a:pt x="173" y="2651"/>
                  </a:lnTo>
                  <a:lnTo>
                    <a:pt x="173" y="2634"/>
                  </a:lnTo>
                  <a:lnTo>
                    <a:pt x="173" y="2617"/>
                  </a:lnTo>
                  <a:lnTo>
                    <a:pt x="173" y="2600"/>
                  </a:lnTo>
                  <a:lnTo>
                    <a:pt x="173" y="2583"/>
                  </a:lnTo>
                  <a:lnTo>
                    <a:pt x="173" y="2566"/>
                  </a:lnTo>
                  <a:lnTo>
                    <a:pt x="173" y="2549"/>
                  </a:lnTo>
                  <a:lnTo>
                    <a:pt x="174" y="2533"/>
                  </a:lnTo>
                  <a:lnTo>
                    <a:pt x="176" y="2517"/>
                  </a:lnTo>
                  <a:lnTo>
                    <a:pt x="176" y="2500"/>
                  </a:lnTo>
                  <a:lnTo>
                    <a:pt x="176" y="2483"/>
                  </a:lnTo>
                  <a:lnTo>
                    <a:pt x="177" y="2466"/>
                  </a:lnTo>
                  <a:lnTo>
                    <a:pt x="178" y="2451"/>
                  </a:lnTo>
                  <a:lnTo>
                    <a:pt x="179" y="2434"/>
                  </a:lnTo>
                  <a:lnTo>
                    <a:pt x="180" y="2418"/>
                  </a:lnTo>
                  <a:lnTo>
                    <a:pt x="181" y="2402"/>
                  </a:lnTo>
                  <a:lnTo>
                    <a:pt x="184" y="2386"/>
                  </a:lnTo>
                  <a:lnTo>
                    <a:pt x="178" y="1939"/>
                  </a:lnTo>
                  <a:lnTo>
                    <a:pt x="174" y="1927"/>
                  </a:lnTo>
                  <a:lnTo>
                    <a:pt x="172" y="1916"/>
                  </a:lnTo>
                  <a:lnTo>
                    <a:pt x="170" y="1904"/>
                  </a:lnTo>
                  <a:lnTo>
                    <a:pt x="170" y="1893"/>
                  </a:lnTo>
                  <a:lnTo>
                    <a:pt x="167" y="1881"/>
                  </a:lnTo>
                  <a:lnTo>
                    <a:pt x="166" y="1869"/>
                  </a:lnTo>
                  <a:lnTo>
                    <a:pt x="165" y="1858"/>
                  </a:lnTo>
                  <a:lnTo>
                    <a:pt x="165" y="1847"/>
                  </a:lnTo>
                  <a:lnTo>
                    <a:pt x="164" y="1840"/>
                  </a:lnTo>
                  <a:lnTo>
                    <a:pt x="164" y="1833"/>
                  </a:lnTo>
                  <a:lnTo>
                    <a:pt x="164" y="1828"/>
                  </a:lnTo>
                  <a:lnTo>
                    <a:pt x="164" y="1822"/>
                  </a:lnTo>
                  <a:lnTo>
                    <a:pt x="164" y="1815"/>
                  </a:lnTo>
                  <a:lnTo>
                    <a:pt x="164" y="1809"/>
                  </a:lnTo>
                  <a:lnTo>
                    <a:pt x="164" y="1803"/>
                  </a:lnTo>
                  <a:lnTo>
                    <a:pt x="164" y="1798"/>
                  </a:lnTo>
                  <a:lnTo>
                    <a:pt x="164" y="1791"/>
                  </a:lnTo>
                  <a:lnTo>
                    <a:pt x="164" y="1784"/>
                  </a:lnTo>
                  <a:lnTo>
                    <a:pt x="164" y="1778"/>
                  </a:lnTo>
                  <a:lnTo>
                    <a:pt x="164" y="1773"/>
                  </a:lnTo>
                  <a:lnTo>
                    <a:pt x="164" y="1766"/>
                  </a:lnTo>
                  <a:lnTo>
                    <a:pt x="164" y="1759"/>
                  </a:lnTo>
                  <a:lnTo>
                    <a:pt x="164" y="1754"/>
                  </a:lnTo>
                  <a:lnTo>
                    <a:pt x="164" y="1748"/>
                  </a:lnTo>
                  <a:lnTo>
                    <a:pt x="164" y="1741"/>
                  </a:lnTo>
                  <a:lnTo>
                    <a:pt x="164" y="1735"/>
                  </a:lnTo>
                  <a:lnTo>
                    <a:pt x="164" y="1728"/>
                  </a:lnTo>
                  <a:lnTo>
                    <a:pt x="164" y="1722"/>
                  </a:lnTo>
                  <a:lnTo>
                    <a:pt x="164" y="1715"/>
                  </a:lnTo>
                  <a:lnTo>
                    <a:pt x="164" y="1710"/>
                  </a:lnTo>
                  <a:lnTo>
                    <a:pt x="164" y="1703"/>
                  </a:lnTo>
                  <a:lnTo>
                    <a:pt x="164" y="1697"/>
                  </a:lnTo>
                  <a:lnTo>
                    <a:pt x="164" y="1691"/>
                  </a:lnTo>
                  <a:lnTo>
                    <a:pt x="164" y="1684"/>
                  </a:lnTo>
                  <a:lnTo>
                    <a:pt x="164" y="1677"/>
                  </a:lnTo>
                  <a:lnTo>
                    <a:pt x="164" y="1672"/>
                  </a:lnTo>
                  <a:lnTo>
                    <a:pt x="164" y="1665"/>
                  </a:lnTo>
                  <a:lnTo>
                    <a:pt x="164" y="1659"/>
                  </a:lnTo>
                  <a:lnTo>
                    <a:pt x="164" y="1653"/>
                  </a:lnTo>
                  <a:lnTo>
                    <a:pt x="165" y="1647"/>
                  </a:lnTo>
                  <a:lnTo>
                    <a:pt x="165" y="1640"/>
                  </a:lnTo>
                  <a:lnTo>
                    <a:pt x="165" y="1633"/>
                  </a:lnTo>
                  <a:lnTo>
                    <a:pt x="165" y="1627"/>
                  </a:lnTo>
                  <a:lnTo>
                    <a:pt x="165" y="1621"/>
                  </a:lnTo>
                  <a:lnTo>
                    <a:pt x="165" y="1614"/>
                  </a:lnTo>
                  <a:lnTo>
                    <a:pt x="165" y="1609"/>
                  </a:lnTo>
                  <a:lnTo>
                    <a:pt x="165" y="1602"/>
                  </a:lnTo>
                  <a:lnTo>
                    <a:pt x="165" y="1596"/>
                  </a:lnTo>
                  <a:lnTo>
                    <a:pt x="165" y="1590"/>
                  </a:lnTo>
                  <a:lnTo>
                    <a:pt x="165" y="1584"/>
                  </a:lnTo>
                  <a:lnTo>
                    <a:pt x="165" y="1577"/>
                  </a:lnTo>
                  <a:lnTo>
                    <a:pt x="165" y="1572"/>
                  </a:lnTo>
                  <a:lnTo>
                    <a:pt x="165" y="1559"/>
                  </a:lnTo>
                  <a:lnTo>
                    <a:pt x="165" y="1548"/>
                  </a:lnTo>
                  <a:lnTo>
                    <a:pt x="165" y="1538"/>
                  </a:lnTo>
                  <a:lnTo>
                    <a:pt x="165" y="1529"/>
                  </a:lnTo>
                  <a:lnTo>
                    <a:pt x="165" y="1519"/>
                  </a:lnTo>
                  <a:lnTo>
                    <a:pt x="165" y="1510"/>
                  </a:lnTo>
                  <a:lnTo>
                    <a:pt x="165" y="1500"/>
                  </a:lnTo>
                  <a:lnTo>
                    <a:pt x="165" y="1491"/>
                  </a:lnTo>
                  <a:lnTo>
                    <a:pt x="165" y="1482"/>
                  </a:lnTo>
                  <a:lnTo>
                    <a:pt x="165" y="1473"/>
                  </a:lnTo>
                  <a:lnTo>
                    <a:pt x="165" y="1463"/>
                  </a:lnTo>
                  <a:lnTo>
                    <a:pt x="165" y="1452"/>
                  </a:lnTo>
                  <a:lnTo>
                    <a:pt x="165" y="1443"/>
                  </a:lnTo>
                  <a:lnTo>
                    <a:pt x="165" y="1434"/>
                  </a:lnTo>
                  <a:lnTo>
                    <a:pt x="165" y="1424"/>
                  </a:lnTo>
                  <a:lnTo>
                    <a:pt x="165" y="1414"/>
                  </a:lnTo>
                  <a:lnTo>
                    <a:pt x="165" y="1405"/>
                  </a:lnTo>
                  <a:lnTo>
                    <a:pt x="165" y="1396"/>
                  </a:lnTo>
                  <a:lnTo>
                    <a:pt x="164" y="1386"/>
                  </a:lnTo>
                  <a:lnTo>
                    <a:pt x="164" y="1376"/>
                  </a:lnTo>
                  <a:lnTo>
                    <a:pt x="164" y="1366"/>
                  </a:lnTo>
                  <a:lnTo>
                    <a:pt x="164" y="1357"/>
                  </a:lnTo>
                  <a:lnTo>
                    <a:pt x="164" y="1347"/>
                  </a:lnTo>
                  <a:lnTo>
                    <a:pt x="164" y="1338"/>
                  </a:lnTo>
                  <a:lnTo>
                    <a:pt x="164" y="1328"/>
                  </a:lnTo>
                  <a:lnTo>
                    <a:pt x="164" y="1319"/>
                  </a:lnTo>
                  <a:lnTo>
                    <a:pt x="164" y="1309"/>
                  </a:lnTo>
                  <a:lnTo>
                    <a:pt x="164" y="1300"/>
                  </a:lnTo>
                  <a:lnTo>
                    <a:pt x="164" y="1289"/>
                  </a:lnTo>
                  <a:lnTo>
                    <a:pt x="164" y="1280"/>
                  </a:lnTo>
                  <a:lnTo>
                    <a:pt x="164" y="1270"/>
                  </a:lnTo>
                  <a:lnTo>
                    <a:pt x="164" y="1261"/>
                  </a:lnTo>
                  <a:lnTo>
                    <a:pt x="164" y="1251"/>
                  </a:lnTo>
                  <a:lnTo>
                    <a:pt x="164" y="1242"/>
                  </a:lnTo>
                  <a:lnTo>
                    <a:pt x="163" y="1232"/>
                  </a:lnTo>
                  <a:lnTo>
                    <a:pt x="163" y="1222"/>
                  </a:lnTo>
                  <a:lnTo>
                    <a:pt x="162" y="1212"/>
                  </a:lnTo>
                  <a:lnTo>
                    <a:pt x="162" y="1203"/>
                  </a:lnTo>
                  <a:lnTo>
                    <a:pt x="160" y="1193"/>
                  </a:lnTo>
                  <a:lnTo>
                    <a:pt x="160" y="1184"/>
                  </a:lnTo>
                  <a:lnTo>
                    <a:pt x="160" y="1174"/>
                  </a:lnTo>
                  <a:lnTo>
                    <a:pt x="160" y="1165"/>
                  </a:lnTo>
                  <a:lnTo>
                    <a:pt x="159" y="1155"/>
                  </a:lnTo>
                  <a:lnTo>
                    <a:pt x="159" y="1144"/>
                  </a:lnTo>
                  <a:lnTo>
                    <a:pt x="158" y="1134"/>
                  </a:lnTo>
                  <a:lnTo>
                    <a:pt x="158" y="1125"/>
                  </a:lnTo>
                  <a:lnTo>
                    <a:pt x="157" y="1115"/>
                  </a:lnTo>
                  <a:lnTo>
                    <a:pt x="157" y="1106"/>
                  </a:lnTo>
                  <a:lnTo>
                    <a:pt x="157" y="1096"/>
                  </a:lnTo>
                  <a:lnTo>
                    <a:pt x="157" y="1087"/>
                  </a:lnTo>
                  <a:lnTo>
                    <a:pt x="156" y="1077"/>
                  </a:lnTo>
                  <a:lnTo>
                    <a:pt x="155" y="1067"/>
                  </a:lnTo>
                  <a:lnTo>
                    <a:pt x="154" y="1057"/>
                  </a:lnTo>
                  <a:lnTo>
                    <a:pt x="154" y="1048"/>
                  </a:lnTo>
                  <a:lnTo>
                    <a:pt x="152" y="1038"/>
                  </a:lnTo>
                  <a:lnTo>
                    <a:pt x="151" y="1029"/>
                  </a:lnTo>
                  <a:lnTo>
                    <a:pt x="150" y="1019"/>
                  </a:lnTo>
                  <a:lnTo>
                    <a:pt x="150" y="1010"/>
                  </a:lnTo>
                  <a:lnTo>
                    <a:pt x="149" y="999"/>
                  </a:lnTo>
                  <a:lnTo>
                    <a:pt x="148" y="990"/>
                  </a:lnTo>
                  <a:lnTo>
                    <a:pt x="147" y="980"/>
                  </a:lnTo>
                  <a:lnTo>
                    <a:pt x="145" y="971"/>
                  </a:lnTo>
                  <a:lnTo>
                    <a:pt x="144" y="961"/>
                  </a:lnTo>
                  <a:lnTo>
                    <a:pt x="143" y="952"/>
                  </a:lnTo>
                  <a:lnTo>
                    <a:pt x="142" y="943"/>
                  </a:lnTo>
                  <a:lnTo>
                    <a:pt x="142" y="934"/>
                  </a:lnTo>
                  <a:lnTo>
                    <a:pt x="136" y="937"/>
                  </a:lnTo>
                  <a:lnTo>
                    <a:pt x="134" y="942"/>
                  </a:lnTo>
                  <a:lnTo>
                    <a:pt x="133" y="949"/>
                  </a:lnTo>
                  <a:lnTo>
                    <a:pt x="133" y="956"/>
                  </a:lnTo>
                  <a:lnTo>
                    <a:pt x="132" y="962"/>
                  </a:lnTo>
                  <a:lnTo>
                    <a:pt x="132" y="970"/>
                  </a:lnTo>
                  <a:lnTo>
                    <a:pt x="130" y="977"/>
                  </a:lnTo>
                  <a:lnTo>
                    <a:pt x="128" y="985"/>
                  </a:lnTo>
                  <a:lnTo>
                    <a:pt x="128" y="1010"/>
                  </a:lnTo>
                  <a:lnTo>
                    <a:pt x="128" y="1035"/>
                  </a:lnTo>
                  <a:lnTo>
                    <a:pt x="128" y="1061"/>
                  </a:lnTo>
                  <a:lnTo>
                    <a:pt x="128" y="1088"/>
                  </a:lnTo>
                  <a:lnTo>
                    <a:pt x="128" y="1114"/>
                  </a:lnTo>
                  <a:lnTo>
                    <a:pt x="129" y="1140"/>
                  </a:lnTo>
                  <a:lnTo>
                    <a:pt x="129" y="1167"/>
                  </a:lnTo>
                  <a:lnTo>
                    <a:pt x="130" y="1194"/>
                  </a:lnTo>
                  <a:lnTo>
                    <a:pt x="130" y="1220"/>
                  </a:lnTo>
                  <a:lnTo>
                    <a:pt x="132" y="1247"/>
                  </a:lnTo>
                  <a:lnTo>
                    <a:pt x="133" y="1274"/>
                  </a:lnTo>
                  <a:lnTo>
                    <a:pt x="134" y="1301"/>
                  </a:lnTo>
                  <a:lnTo>
                    <a:pt x="134" y="1328"/>
                  </a:lnTo>
                  <a:lnTo>
                    <a:pt x="135" y="1355"/>
                  </a:lnTo>
                  <a:lnTo>
                    <a:pt x="136" y="1382"/>
                  </a:lnTo>
                  <a:lnTo>
                    <a:pt x="137" y="1410"/>
                  </a:lnTo>
                  <a:lnTo>
                    <a:pt x="137" y="1437"/>
                  </a:lnTo>
                  <a:lnTo>
                    <a:pt x="137" y="1464"/>
                  </a:lnTo>
                  <a:lnTo>
                    <a:pt x="138" y="1491"/>
                  </a:lnTo>
                  <a:lnTo>
                    <a:pt x="140" y="1519"/>
                  </a:lnTo>
                  <a:lnTo>
                    <a:pt x="140" y="1546"/>
                  </a:lnTo>
                  <a:lnTo>
                    <a:pt x="141" y="1574"/>
                  </a:lnTo>
                  <a:lnTo>
                    <a:pt x="142" y="1601"/>
                  </a:lnTo>
                  <a:lnTo>
                    <a:pt x="143" y="1629"/>
                  </a:lnTo>
                  <a:lnTo>
                    <a:pt x="143" y="1656"/>
                  </a:lnTo>
                  <a:lnTo>
                    <a:pt x="144" y="1684"/>
                  </a:lnTo>
                  <a:lnTo>
                    <a:pt x="145" y="1712"/>
                  </a:lnTo>
                  <a:lnTo>
                    <a:pt x="147" y="1740"/>
                  </a:lnTo>
                  <a:lnTo>
                    <a:pt x="147" y="1767"/>
                  </a:lnTo>
                  <a:lnTo>
                    <a:pt x="148" y="1795"/>
                  </a:lnTo>
                  <a:lnTo>
                    <a:pt x="149" y="1823"/>
                  </a:lnTo>
                  <a:lnTo>
                    <a:pt x="150" y="1853"/>
                  </a:lnTo>
                  <a:lnTo>
                    <a:pt x="150" y="1880"/>
                  </a:lnTo>
                  <a:lnTo>
                    <a:pt x="150" y="1908"/>
                  </a:lnTo>
                  <a:lnTo>
                    <a:pt x="150" y="1936"/>
                  </a:lnTo>
                  <a:lnTo>
                    <a:pt x="151" y="1964"/>
                  </a:lnTo>
                  <a:lnTo>
                    <a:pt x="151" y="1991"/>
                  </a:lnTo>
                  <a:lnTo>
                    <a:pt x="152" y="2019"/>
                  </a:lnTo>
                  <a:lnTo>
                    <a:pt x="152" y="2047"/>
                  </a:lnTo>
                  <a:lnTo>
                    <a:pt x="154" y="2076"/>
                  </a:lnTo>
                  <a:lnTo>
                    <a:pt x="154" y="2103"/>
                  </a:lnTo>
                  <a:lnTo>
                    <a:pt x="154" y="2131"/>
                  </a:lnTo>
                  <a:lnTo>
                    <a:pt x="154" y="2159"/>
                  </a:lnTo>
                  <a:lnTo>
                    <a:pt x="155" y="2188"/>
                  </a:lnTo>
                  <a:lnTo>
                    <a:pt x="155" y="2216"/>
                  </a:lnTo>
                  <a:lnTo>
                    <a:pt x="155" y="2244"/>
                  </a:lnTo>
                  <a:lnTo>
                    <a:pt x="155" y="2272"/>
                  </a:lnTo>
                  <a:lnTo>
                    <a:pt x="156" y="2301"/>
                  </a:lnTo>
                  <a:lnTo>
                    <a:pt x="155" y="2328"/>
                  </a:lnTo>
                  <a:lnTo>
                    <a:pt x="155" y="2356"/>
                  </a:lnTo>
                  <a:lnTo>
                    <a:pt x="155" y="2384"/>
                  </a:lnTo>
                  <a:lnTo>
                    <a:pt x="155" y="2412"/>
                  </a:lnTo>
                  <a:lnTo>
                    <a:pt x="155" y="2439"/>
                  </a:lnTo>
                  <a:lnTo>
                    <a:pt x="155" y="2469"/>
                  </a:lnTo>
                  <a:lnTo>
                    <a:pt x="155" y="2496"/>
                  </a:lnTo>
                  <a:lnTo>
                    <a:pt x="155" y="2525"/>
                  </a:lnTo>
                  <a:lnTo>
                    <a:pt x="154" y="2552"/>
                  </a:lnTo>
                  <a:lnTo>
                    <a:pt x="154" y="2580"/>
                  </a:lnTo>
                  <a:lnTo>
                    <a:pt x="154" y="2608"/>
                  </a:lnTo>
                  <a:lnTo>
                    <a:pt x="154" y="2636"/>
                  </a:lnTo>
                  <a:lnTo>
                    <a:pt x="152" y="2663"/>
                  </a:lnTo>
                  <a:lnTo>
                    <a:pt x="152" y="2691"/>
                  </a:lnTo>
                  <a:lnTo>
                    <a:pt x="151" y="2719"/>
                  </a:lnTo>
                  <a:lnTo>
                    <a:pt x="151" y="2747"/>
                  </a:lnTo>
                  <a:lnTo>
                    <a:pt x="150" y="2757"/>
                  </a:lnTo>
                  <a:lnTo>
                    <a:pt x="150" y="2768"/>
                  </a:lnTo>
                  <a:lnTo>
                    <a:pt x="149" y="2779"/>
                  </a:lnTo>
                  <a:lnTo>
                    <a:pt x="149" y="2790"/>
                  </a:lnTo>
                  <a:lnTo>
                    <a:pt x="148" y="2800"/>
                  </a:lnTo>
                  <a:lnTo>
                    <a:pt x="148" y="2810"/>
                  </a:lnTo>
                  <a:lnTo>
                    <a:pt x="148" y="2821"/>
                  </a:lnTo>
                  <a:lnTo>
                    <a:pt x="148" y="2833"/>
                  </a:lnTo>
                  <a:lnTo>
                    <a:pt x="148" y="2843"/>
                  </a:lnTo>
                  <a:lnTo>
                    <a:pt x="148" y="2854"/>
                  </a:lnTo>
                  <a:lnTo>
                    <a:pt x="148" y="2864"/>
                  </a:lnTo>
                  <a:lnTo>
                    <a:pt x="148" y="2875"/>
                  </a:lnTo>
                  <a:lnTo>
                    <a:pt x="148" y="2886"/>
                  </a:lnTo>
                  <a:lnTo>
                    <a:pt x="148" y="2897"/>
                  </a:lnTo>
                  <a:lnTo>
                    <a:pt x="148" y="2908"/>
                  </a:lnTo>
                  <a:lnTo>
                    <a:pt x="149" y="2919"/>
                  </a:lnTo>
                  <a:lnTo>
                    <a:pt x="149" y="2929"/>
                  </a:lnTo>
                  <a:lnTo>
                    <a:pt x="149" y="2941"/>
                  </a:lnTo>
                  <a:lnTo>
                    <a:pt x="149" y="2951"/>
                  </a:lnTo>
                  <a:lnTo>
                    <a:pt x="149" y="2962"/>
                  </a:lnTo>
                  <a:lnTo>
                    <a:pt x="149" y="2972"/>
                  </a:lnTo>
                  <a:lnTo>
                    <a:pt x="150" y="2983"/>
                  </a:lnTo>
                  <a:lnTo>
                    <a:pt x="150" y="2995"/>
                  </a:lnTo>
                  <a:lnTo>
                    <a:pt x="151" y="3006"/>
                  </a:lnTo>
                  <a:lnTo>
                    <a:pt x="151" y="3016"/>
                  </a:lnTo>
                  <a:lnTo>
                    <a:pt x="151" y="3027"/>
                  </a:lnTo>
                  <a:lnTo>
                    <a:pt x="151" y="3037"/>
                  </a:lnTo>
                  <a:lnTo>
                    <a:pt x="152" y="3049"/>
                  </a:lnTo>
                  <a:lnTo>
                    <a:pt x="152" y="3059"/>
                  </a:lnTo>
                  <a:lnTo>
                    <a:pt x="154" y="3070"/>
                  </a:lnTo>
                  <a:lnTo>
                    <a:pt x="154" y="3081"/>
                  </a:lnTo>
                  <a:lnTo>
                    <a:pt x="155" y="3092"/>
                  </a:lnTo>
                  <a:lnTo>
                    <a:pt x="155" y="3102"/>
                  </a:lnTo>
                  <a:lnTo>
                    <a:pt x="155" y="3113"/>
                  </a:lnTo>
                  <a:lnTo>
                    <a:pt x="155" y="3124"/>
                  </a:lnTo>
                  <a:lnTo>
                    <a:pt x="156" y="3135"/>
                  </a:lnTo>
                  <a:lnTo>
                    <a:pt x="156" y="3145"/>
                  </a:lnTo>
                  <a:lnTo>
                    <a:pt x="157" y="3156"/>
                  </a:lnTo>
                  <a:lnTo>
                    <a:pt x="157" y="3168"/>
                  </a:lnTo>
                  <a:lnTo>
                    <a:pt x="158" y="3179"/>
                  </a:lnTo>
                  <a:lnTo>
                    <a:pt x="158" y="3189"/>
                  </a:lnTo>
                  <a:lnTo>
                    <a:pt x="158" y="3199"/>
                  </a:lnTo>
                  <a:lnTo>
                    <a:pt x="158" y="3210"/>
                  </a:lnTo>
                  <a:lnTo>
                    <a:pt x="159" y="3222"/>
                  </a:lnTo>
                  <a:lnTo>
                    <a:pt x="159" y="3232"/>
                  </a:lnTo>
                  <a:lnTo>
                    <a:pt x="160" y="3243"/>
                  </a:lnTo>
                  <a:lnTo>
                    <a:pt x="162" y="3254"/>
                  </a:lnTo>
                  <a:lnTo>
                    <a:pt x="163" y="3265"/>
                  </a:lnTo>
                  <a:lnTo>
                    <a:pt x="163" y="3276"/>
                  </a:lnTo>
                  <a:lnTo>
                    <a:pt x="163" y="3287"/>
                  </a:lnTo>
                  <a:lnTo>
                    <a:pt x="163" y="3298"/>
                  </a:lnTo>
                  <a:lnTo>
                    <a:pt x="164" y="3309"/>
                  </a:lnTo>
                  <a:lnTo>
                    <a:pt x="164" y="3319"/>
                  </a:lnTo>
                  <a:lnTo>
                    <a:pt x="165" y="3331"/>
                  </a:lnTo>
                  <a:lnTo>
                    <a:pt x="165" y="3342"/>
                  </a:lnTo>
                  <a:lnTo>
                    <a:pt x="166" y="3353"/>
                  </a:lnTo>
                  <a:lnTo>
                    <a:pt x="166" y="3363"/>
                  </a:lnTo>
                  <a:lnTo>
                    <a:pt x="166" y="3375"/>
                  </a:lnTo>
                  <a:lnTo>
                    <a:pt x="167" y="3386"/>
                  </a:lnTo>
                  <a:lnTo>
                    <a:pt x="169" y="3398"/>
                  </a:lnTo>
                  <a:lnTo>
                    <a:pt x="169" y="3408"/>
                  </a:lnTo>
                  <a:lnTo>
                    <a:pt x="169" y="3419"/>
                  </a:lnTo>
                  <a:lnTo>
                    <a:pt x="170" y="3431"/>
                  </a:lnTo>
                  <a:lnTo>
                    <a:pt x="171" y="3443"/>
                  </a:lnTo>
                  <a:lnTo>
                    <a:pt x="160" y="3451"/>
                  </a:lnTo>
                  <a:lnTo>
                    <a:pt x="149" y="3457"/>
                  </a:lnTo>
                  <a:lnTo>
                    <a:pt x="141" y="3458"/>
                  </a:lnTo>
                  <a:lnTo>
                    <a:pt x="134" y="3460"/>
                  </a:lnTo>
                  <a:lnTo>
                    <a:pt x="127" y="3460"/>
                  </a:lnTo>
                  <a:lnTo>
                    <a:pt x="120" y="3461"/>
                  </a:lnTo>
                  <a:lnTo>
                    <a:pt x="112" y="3460"/>
                  </a:lnTo>
                  <a:lnTo>
                    <a:pt x="104" y="3459"/>
                  </a:lnTo>
                  <a:lnTo>
                    <a:pt x="96" y="3458"/>
                  </a:lnTo>
                  <a:lnTo>
                    <a:pt x="89" y="3458"/>
                  </a:lnTo>
                  <a:lnTo>
                    <a:pt x="82" y="3457"/>
                  </a:lnTo>
                  <a:lnTo>
                    <a:pt x="75" y="3455"/>
                  </a:lnTo>
                  <a:lnTo>
                    <a:pt x="68" y="3455"/>
                  </a:lnTo>
                  <a:lnTo>
                    <a:pt x="62" y="3455"/>
                  </a:lnTo>
                  <a:lnTo>
                    <a:pt x="54" y="3446"/>
                  </a:lnTo>
                  <a:lnTo>
                    <a:pt x="53" y="3417"/>
                  </a:lnTo>
                  <a:lnTo>
                    <a:pt x="53" y="3389"/>
                  </a:lnTo>
                  <a:lnTo>
                    <a:pt x="53" y="3361"/>
                  </a:lnTo>
                  <a:lnTo>
                    <a:pt x="53" y="3334"/>
                  </a:lnTo>
                  <a:lnTo>
                    <a:pt x="52" y="3307"/>
                  </a:lnTo>
                  <a:lnTo>
                    <a:pt x="52" y="3280"/>
                  </a:lnTo>
                  <a:lnTo>
                    <a:pt x="52" y="3253"/>
                  </a:lnTo>
                  <a:lnTo>
                    <a:pt x="52" y="3226"/>
                  </a:lnTo>
                  <a:lnTo>
                    <a:pt x="51" y="3199"/>
                  </a:lnTo>
                  <a:lnTo>
                    <a:pt x="51" y="3172"/>
                  </a:lnTo>
                  <a:lnTo>
                    <a:pt x="51" y="3146"/>
                  </a:lnTo>
                  <a:lnTo>
                    <a:pt x="51" y="3120"/>
                  </a:lnTo>
                  <a:lnTo>
                    <a:pt x="51" y="3093"/>
                  </a:lnTo>
                  <a:lnTo>
                    <a:pt x="51" y="3069"/>
                  </a:lnTo>
                  <a:lnTo>
                    <a:pt x="51" y="3043"/>
                  </a:lnTo>
                  <a:lnTo>
                    <a:pt x="51" y="3018"/>
                  </a:lnTo>
                  <a:lnTo>
                    <a:pt x="49" y="2991"/>
                  </a:lnTo>
                  <a:lnTo>
                    <a:pt x="49" y="2966"/>
                  </a:lnTo>
                  <a:lnTo>
                    <a:pt x="48" y="2941"/>
                  </a:lnTo>
                  <a:lnTo>
                    <a:pt x="48" y="2916"/>
                  </a:lnTo>
                  <a:lnTo>
                    <a:pt x="47" y="2890"/>
                  </a:lnTo>
                  <a:lnTo>
                    <a:pt x="47" y="2865"/>
                  </a:lnTo>
                  <a:lnTo>
                    <a:pt x="47" y="2839"/>
                  </a:lnTo>
                  <a:lnTo>
                    <a:pt x="47" y="2816"/>
                  </a:lnTo>
                  <a:lnTo>
                    <a:pt x="46" y="2790"/>
                  </a:lnTo>
                  <a:lnTo>
                    <a:pt x="46" y="2765"/>
                  </a:lnTo>
                  <a:lnTo>
                    <a:pt x="46" y="2741"/>
                  </a:lnTo>
                  <a:lnTo>
                    <a:pt x="46" y="2716"/>
                  </a:lnTo>
                  <a:lnTo>
                    <a:pt x="45" y="2691"/>
                  </a:lnTo>
                  <a:lnTo>
                    <a:pt x="45" y="2666"/>
                  </a:lnTo>
                  <a:lnTo>
                    <a:pt x="45" y="2642"/>
                  </a:lnTo>
                  <a:lnTo>
                    <a:pt x="45" y="2618"/>
                  </a:lnTo>
                  <a:lnTo>
                    <a:pt x="44" y="2592"/>
                  </a:lnTo>
                  <a:lnTo>
                    <a:pt x="44" y="2567"/>
                  </a:lnTo>
                  <a:lnTo>
                    <a:pt x="42" y="2543"/>
                  </a:lnTo>
                  <a:lnTo>
                    <a:pt x="42" y="2518"/>
                  </a:lnTo>
                  <a:lnTo>
                    <a:pt x="41" y="2492"/>
                  </a:lnTo>
                  <a:lnTo>
                    <a:pt x="41" y="2469"/>
                  </a:lnTo>
                  <a:lnTo>
                    <a:pt x="41" y="2443"/>
                  </a:lnTo>
                  <a:lnTo>
                    <a:pt x="41" y="2419"/>
                  </a:lnTo>
                  <a:lnTo>
                    <a:pt x="40" y="2393"/>
                  </a:lnTo>
                  <a:lnTo>
                    <a:pt x="40" y="2369"/>
                  </a:lnTo>
                  <a:lnTo>
                    <a:pt x="39" y="2343"/>
                  </a:lnTo>
                  <a:lnTo>
                    <a:pt x="39" y="2318"/>
                  </a:lnTo>
                  <a:lnTo>
                    <a:pt x="39" y="2292"/>
                  </a:lnTo>
                  <a:lnTo>
                    <a:pt x="39" y="2267"/>
                  </a:lnTo>
                  <a:lnTo>
                    <a:pt x="39" y="2243"/>
                  </a:lnTo>
                  <a:lnTo>
                    <a:pt x="39" y="2218"/>
                  </a:lnTo>
                  <a:lnTo>
                    <a:pt x="38" y="2191"/>
                  </a:lnTo>
                  <a:lnTo>
                    <a:pt x="38" y="2165"/>
                  </a:lnTo>
                  <a:lnTo>
                    <a:pt x="37" y="2139"/>
                  </a:lnTo>
                  <a:lnTo>
                    <a:pt x="37" y="2113"/>
                  </a:lnTo>
                  <a:lnTo>
                    <a:pt x="35" y="2086"/>
                  </a:lnTo>
                  <a:lnTo>
                    <a:pt x="35" y="2061"/>
                  </a:lnTo>
                  <a:lnTo>
                    <a:pt x="35" y="2034"/>
                  </a:lnTo>
                  <a:lnTo>
                    <a:pt x="35" y="2008"/>
                  </a:lnTo>
                  <a:lnTo>
                    <a:pt x="35" y="1980"/>
                  </a:lnTo>
                  <a:lnTo>
                    <a:pt x="35" y="1953"/>
                  </a:lnTo>
                  <a:lnTo>
                    <a:pt x="35" y="1926"/>
                  </a:lnTo>
                  <a:lnTo>
                    <a:pt x="35" y="1899"/>
                  </a:lnTo>
                  <a:lnTo>
                    <a:pt x="35" y="1871"/>
                  </a:lnTo>
                  <a:lnTo>
                    <a:pt x="35" y="1842"/>
                  </a:lnTo>
                  <a:lnTo>
                    <a:pt x="35" y="1814"/>
                  </a:lnTo>
                  <a:lnTo>
                    <a:pt x="35" y="1787"/>
                  </a:lnTo>
                  <a:lnTo>
                    <a:pt x="35" y="834"/>
                  </a:lnTo>
                  <a:lnTo>
                    <a:pt x="34" y="822"/>
                  </a:lnTo>
                  <a:lnTo>
                    <a:pt x="34" y="811"/>
                  </a:lnTo>
                  <a:lnTo>
                    <a:pt x="34" y="799"/>
                  </a:lnTo>
                  <a:lnTo>
                    <a:pt x="34" y="788"/>
                  </a:lnTo>
                  <a:lnTo>
                    <a:pt x="34" y="777"/>
                  </a:lnTo>
                  <a:lnTo>
                    <a:pt x="34" y="766"/>
                  </a:lnTo>
                  <a:lnTo>
                    <a:pt x="34" y="754"/>
                  </a:lnTo>
                  <a:lnTo>
                    <a:pt x="34" y="744"/>
                  </a:lnTo>
                  <a:lnTo>
                    <a:pt x="33" y="732"/>
                  </a:lnTo>
                  <a:lnTo>
                    <a:pt x="33" y="721"/>
                  </a:lnTo>
                  <a:lnTo>
                    <a:pt x="33" y="709"/>
                  </a:lnTo>
                  <a:lnTo>
                    <a:pt x="33" y="698"/>
                  </a:lnTo>
                  <a:lnTo>
                    <a:pt x="32" y="687"/>
                  </a:lnTo>
                  <a:lnTo>
                    <a:pt x="32" y="676"/>
                  </a:lnTo>
                  <a:lnTo>
                    <a:pt x="32" y="664"/>
                  </a:lnTo>
                  <a:lnTo>
                    <a:pt x="32" y="654"/>
                  </a:lnTo>
                  <a:lnTo>
                    <a:pt x="31" y="642"/>
                  </a:lnTo>
                  <a:lnTo>
                    <a:pt x="31" y="631"/>
                  </a:lnTo>
                  <a:lnTo>
                    <a:pt x="30" y="620"/>
                  </a:lnTo>
                  <a:lnTo>
                    <a:pt x="30" y="608"/>
                  </a:lnTo>
                  <a:lnTo>
                    <a:pt x="29" y="596"/>
                  </a:lnTo>
                  <a:lnTo>
                    <a:pt x="29" y="586"/>
                  </a:lnTo>
                  <a:lnTo>
                    <a:pt x="29" y="573"/>
                  </a:lnTo>
                  <a:lnTo>
                    <a:pt x="29" y="563"/>
                  </a:lnTo>
                  <a:lnTo>
                    <a:pt x="27" y="551"/>
                  </a:lnTo>
                  <a:lnTo>
                    <a:pt x="27" y="541"/>
                  </a:lnTo>
                  <a:lnTo>
                    <a:pt x="26" y="528"/>
                  </a:lnTo>
                  <a:lnTo>
                    <a:pt x="26" y="518"/>
                  </a:lnTo>
                  <a:lnTo>
                    <a:pt x="25" y="507"/>
                  </a:lnTo>
                  <a:lnTo>
                    <a:pt x="25" y="496"/>
                  </a:lnTo>
                  <a:lnTo>
                    <a:pt x="25" y="485"/>
                  </a:lnTo>
                  <a:lnTo>
                    <a:pt x="25" y="475"/>
                  </a:lnTo>
                  <a:lnTo>
                    <a:pt x="24" y="462"/>
                  </a:lnTo>
                  <a:lnTo>
                    <a:pt x="24" y="451"/>
                  </a:lnTo>
                  <a:lnTo>
                    <a:pt x="23" y="440"/>
                  </a:lnTo>
                  <a:lnTo>
                    <a:pt x="23" y="428"/>
                  </a:lnTo>
                  <a:lnTo>
                    <a:pt x="22" y="416"/>
                  </a:lnTo>
                  <a:lnTo>
                    <a:pt x="22" y="406"/>
                  </a:lnTo>
                  <a:lnTo>
                    <a:pt x="22" y="394"/>
                  </a:lnTo>
                  <a:lnTo>
                    <a:pt x="22" y="383"/>
                  </a:lnTo>
                  <a:lnTo>
                    <a:pt x="20" y="372"/>
                  </a:lnTo>
                  <a:lnTo>
                    <a:pt x="20" y="361"/>
                  </a:lnTo>
                  <a:lnTo>
                    <a:pt x="19" y="350"/>
                  </a:lnTo>
                  <a:lnTo>
                    <a:pt x="19" y="340"/>
                  </a:lnTo>
                  <a:lnTo>
                    <a:pt x="18" y="328"/>
                  </a:lnTo>
                  <a:lnTo>
                    <a:pt x="18" y="317"/>
                  </a:lnTo>
                  <a:lnTo>
                    <a:pt x="18" y="306"/>
                  </a:lnTo>
                  <a:lnTo>
                    <a:pt x="18" y="296"/>
                  </a:lnTo>
                  <a:lnTo>
                    <a:pt x="17" y="285"/>
                  </a:lnTo>
                  <a:lnTo>
                    <a:pt x="17" y="273"/>
                  </a:lnTo>
                  <a:lnTo>
                    <a:pt x="17" y="262"/>
                  </a:lnTo>
                  <a:lnTo>
                    <a:pt x="17" y="252"/>
                  </a:lnTo>
                  <a:lnTo>
                    <a:pt x="16" y="241"/>
                  </a:lnTo>
                  <a:lnTo>
                    <a:pt x="16" y="229"/>
                  </a:lnTo>
                  <a:lnTo>
                    <a:pt x="16" y="218"/>
                  </a:lnTo>
                  <a:lnTo>
                    <a:pt x="16" y="208"/>
                  </a:lnTo>
                  <a:lnTo>
                    <a:pt x="16" y="197"/>
                  </a:lnTo>
                  <a:lnTo>
                    <a:pt x="16" y="186"/>
                  </a:lnTo>
                  <a:lnTo>
                    <a:pt x="16" y="174"/>
                  </a:lnTo>
                  <a:lnTo>
                    <a:pt x="16" y="164"/>
                  </a:lnTo>
                  <a:lnTo>
                    <a:pt x="16" y="153"/>
                  </a:lnTo>
                  <a:lnTo>
                    <a:pt x="16" y="143"/>
                  </a:lnTo>
                  <a:lnTo>
                    <a:pt x="16" y="133"/>
                  </a:lnTo>
                  <a:lnTo>
                    <a:pt x="16" y="123"/>
                  </a:lnTo>
                  <a:lnTo>
                    <a:pt x="15" y="116"/>
                  </a:lnTo>
                  <a:lnTo>
                    <a:pt x="13" y="109"/>
                  </a:lnTo>
                  <a:lnTo>
                    <a:pt x="12" y="102"/>
                  </a:lnTo>
                  <a:lnTo>
                    <a:pt x="11" y="97"/>
                  </a:lnTo>
                  <a:lnTo>
                    <a:pt x="8" y="90"/>
                  </a:lnTo>
                  <a:lnTo>
                    <a:pt x="7" y="83"/>
                  </a:lnTo>
                  <a:lnTo>
                    <a:pt x="4" y="77"/>
                  </a:lnTo>
                  <a:lnTo>
                    <a:pt x="3" y="70"/>
                  </a:lnTo>
                  <a:lnTo>
                    <a:pt x="1" y="63"/>
                  </a:lnTo>
                  <a:lnTo>
                    <a:pt x="1" y="56"/>
                  </a:lnTo>
                  <a:lnTo>
                    <a:pt x="0" y="51"/>
                  </a:lnTo>
                  <a:lnTo>
                    <a:pt x="2" y="46"/>
                  </a:lnTo>
                  <a:lnTo>
                    <a:pt x="5" y="37"/>
                  </a:lnTo>
                  <a:lnTo>
                    <a:pt x="16" y="32"/>
                  </a:lnTo>
                  <a:lnTo>
                    <a:pt x="19" y="41"/>
                  </a:lnTo>
                  <a:lnTo>
                    <a:pt x="24" y="53"/>
                  </a:lnTo>
                  <a:lnTo>
                    <a:pt x="24" y="59"/>
                  </a:lnTo>
                  <a:lnTo>
                    <a:pt x="25" y="64"/>
                  </a:lnTo>
                  <a:lnTo>
                    <a:pt x="25" y="71"/>
                  </a:lnTo>
                  <a:lnTo>
                    <a:pt x="26" y="78"/>
                  </a:lnTo>
                  <a:lnTo>
                    <a:pt x="26" y="84"/>
                  </a:lnTo>
                  <a:lnTo>
                    <a:pt x="26" y="91"/>
                  </a:lnTo>
                  <a:lnTo>
                    <a:pt x="26" y="98"/>
                  </a:lnTo>
                  <a:lnTo>
                    <a:pt x="27" y="105"/>
                  </a:lnTo>
                  <a:lnTo>
                    <a:pt x="27" y="111"/>
                  </a:lnTo>
                  <a:lnTo>
                    <a:pt x="27" y="118"/>
                  </a:lnTo>
                  <a:lnTo>
                    <a:pt x="29" y="125"/>
                  </a:lnTo>
                  <a:lnTo>
                    <a:pt x="31" y="132"/>
                  </a:lnTo>
                  <a:lnTo>
                    <a:pt x="31" y="137"/>
                  </a:lnTo>
                  <a:lnTo>
                    <a:pt x="31" y="144"/>
                  </a:lnTo>
                  <a:lnTo>
                    <a:pt x="31" y="151"/>
                  </a:lnTo>
                  <a:lnTo>
                    <a:pt x="32" y="158"/>
                  </a:lnTo>
                  <a:lnTo>
                    <a:pt x="32" y="164"/>
                  </a:lnTo>
                  <a:lnTo>
                    <a:pt x="32" y="172"/>
                  </a:lnTo>
                  <a:lnTo>
                    <a:pt x="32" y="180"/>
                  </a:lnTo>
                  <a:lnTo>
                    <a:pt x="33" y="188"/>
                  </a:lnTo>
                  <a:lnTo>
                    <a:pt x="33" y="195"/>
                  </a:lnTo>
                  <a:lnTo>
                    <a:pt x="33" y="201"/>
                  </a:lnTo>
                  <a:lnTo>
                    <a:pt x="33" y="209"/>
                  </a:lnTo>
                  <a:lnTo>
                    <a:pt x="34" y="217"/>
                  </a:lnTo>
                  <a:lnTo>
                    <a:pt x="34" y="224"/>
                  </a:lnTo>
                  <a:lnTo>
                    <a:pt x="35" y="233"/>
                  </a:lnTo>
                  <a:lnTo>
                    <a:pt x="35" y="240"/>
                  </a:lnTo>
                  <a:lnTo>
                    <a:pt x="37" y="249"/>
                  </a:lnTo>
                  <a:lnTo>
                    <a:pt x="37" y="255"/>
                  </a:lnTo>
                  <a:lnTo>
                    <a:pt x="37" y="263"/>
                  </a:lnTo>
                  <a:lnTo>
                    <a:pt x="37" y="270"/>
                  </a:lnTo>
                  <a:lnTo>
                    <a:pt x="37" y="278"/>
                  </a:lnTo>
                  <a:lnTo>
                    <a:pt x="37" y="285"/>
                  </a:lnTo>
                  <a:lnTo>
                    <a:pt x="38" y="292"/>
                  </a:lnTo>
                  <a:lnTo>
                    <a:pt x="39" y="299"/>
                  </a:lnTo>
                  <a:lnTo>
                    <a:pt x="41" y="307"/>
                  </a:lnTo>
                  <a:lnTo>
                    <a:pt x="41" y="314"/>
                  </a:lnTo>
                  <a:lnTo>
                    <a:pt x="42" y="321"/>
                  </a:lnTo>
                  <a:lnTo>
                    <a:pt x="44" y="327"/>
                  </a:lnTo>
                  <a:lnTo>
                    <a:pt x="46" y="334"/>
                  </a:lnTo>
                  <a:lnTo>
                    <a:pt x="47" y="341"/>
                  </a:lnTo>
                  <a:lnTo>
                    <a:pt x="49" y="348"/>
                  </a:lnTo>
                  <a:lnTo>
                    <a:pt x="51" y="354"/>
                  </a:lnTo>
                  <a:lnTo>
                    <a:pt x="54" y="361"/>
                  </a:lnTo>
                  <a:lnTo>
                    <a:pt x="53" y="351"/>
                  </a:lnTo>
                  <a:lnTo>
                    <a:pt x="53" y="342"/>
                  </a:lnTo>
                  <a:lnTo>
                    <a:pt x="53" y="332"/>
                  </a:lnTo>
                  <a:lnTo>
                    <a:pt x="53" y="323"/>
                  </a:lnTo>
                  <a:lnTo>
                    <a:pt x="53" y="313"/>
                  </a:lnTo>
                  <a:lnTo>
                    <a:pt x="53" y="304"/>
                  </a:lnTo>
                  <a:lnTo>
                    <a:pt x="53" y="294"/>
                  </a:lnTo>
                  <a:lnTo>
                    <a:pt x="53" y="285"/>
                  </a:lnTo>
                  <a:lnTo>
                    <a:pt x="53" y="274"/>
                  </a:lnTo>
                  <a:lnTo>
                    <a:pt x="53" y="264"/>
                  </a:lnTo>
                  <a:lnTo>
                    <a:pt x="53" y="254"/>
                  </a:lnTo>
                  <a:lnTo>
                    <a:pt x="53" y="244"/>
                  </a:lnTo>
                  <a:lnTo>
                    <a:pt x="53" y="234"/>
                  </a:lnTo>
                  <a:lnTo>
                    <a:pt x="53" y="224"/>
                  </a:lnTo>
                  <a:lnTo>
                    <a:pt x="53" y="214"/>
                  </a:lnTo>
                  <a:lnTo>
                    <a:pt x="53" y="204"/>
                  </a:lnTo>
                  <a:lnTo>
                    <a:pt x="52" y="192"/>
                  </a:lnTo>
                  <a:lnTo>
                    <a:pt x="52" y="182"/>
                  </a:lnTo>
                  <a:lnTo>
                    <a:pt x="52" y="172"/>
                  </a:lnTo>
                  <a:lnTo>
                    <a:pt x="52" y="162"/>
                  </a:lnTo>
                  <a:lnTo>
                    <a:pt x="52" y="151"/>
                  </a:lnTo>
                  <a:lnTo>
                    <a:pt x="52" y="141"/>
                  </a:lnTo>
                  <a:lnTo>
                    <a:pt x="52" y="131"/>
                  </a:lnTo>
                  <a:lnTo>
                    <a:pt x="52" y="120"/>
                  </a:lnTo>
                  <a:lnTo>
                    <a:pt x="51" y="110"/>
                  </a:lnTo>
                  <a:lnTo>
                    <a:pt x="51" y="100"/>
                  </a:lnTo>
                  <a:lnTo>
                    <a:pt x="49" y="90"/>
                  </a:lnTo>
                  <a:lnTo>
                    <a:pt x="49" y="80"/>
                  </a:lnTo>
                  <a:lnTo>
                    <a:pt x="48" y="70"/>
                  </a:lnTo>
                  <a:lnTo>
                    <a:pt x="48" y="61"/>
                  </a:lnTo>
                  <a:lnTo>
                    <a:pt x="48" y="51"/>
                  </a:lnTo>
                  <a:lnTo>
                    <a:pt x="48" y="42"/>
                  </a:lnTo>
                  <a:lnTo>
                    <a:pt x="82" y="23"/>
                  </a:lnTo>
                  <a:lnTo>
                    <a:pt x="82" y="31"/>
                  </a:lnTo>
                  <a:lnTo>
                    <a:pt x="83" y="40"/>
                  </a:lnTo>
                  <a:lnTo>
                    <a:pt x="84" y="47"/>
                  </a:lnTo>
                  <a:lnTo>
                    <a:pt x="85" y="56"/>
                  </a:lnTo>
                  <a:lnTo>
                    <a:pt x="86" y="64"/>
                  </a:lnTo>
                  <a:lnTo>
                    <a:pt x="88" y="74"/>
                  </a:lnTo>
                  <a:lnTo>
                    <a:pt x="89" y="82"/>
                  </a:lnTo>
                  <a:lnTo>
                    <a:pt x="90" y="92"/>
                  </a:lnTo>
                  <a:lnTo>
                    <a:pt x="90" y="101"/>
                  </a:lnTo>
                  <a:lnTo>
                    <a:pt x="91" y="110"/>
                  </a:lnTo>
                  <a:lnTo>
                    <a:pt x="92" y="119"/>
                  </a:lnTo>
                  <a:lnTo>
                    <a:pt x="93" y="129"/>
                  </a:lnTo>
                  <a:lnTo>
                    <a:pt x="93" y="138"/>
                  </a:lnTo>
                  <a:lnTo>
                    <a:pt x="95" y="147"/>
                  </a:lnTo>
                  <a:lnTo>
                    <a:pt x="96" y="156"/>
                  </a:lnTo>
                  <a:lnTo>
                    <a:pt x="97" y="167"/>
                  </a:lnTo>
                  <a:lnTo>
                    <a:pt x="97" y="176"/>
                  </a:lnTo>
                  <a:lnTo>
                    <a:pt x="97" y="185"/>
                  </a:lnTo>
                  <a:lnTo>
                    <a:pt x="97" y="194"/>
                  </a:lnTo>
                  <a:lnTo>
                    <a:pt x="98" y="204"/>
                  </a:lnTo>
                  <a:lnTo>
                    <a:pt x="98" y="213"/>
                  </a:lnTo>
                  <a:lnTo>
                    <a:pt x="99" y="222"/>
                  </a:lnTo>
                  <a:lnTo>
                    <a:pt x="99" y="231"/>
                  </a:lnTo>
                  <a:lnTo>
                    <a:pt x="100" y="241"/>
                  </a:lnTo>
                  <a:lnTo>
                    <a:pt x="100" y="250"/>
                  </a:lnTo>
                  <a:lnTo>
                    <a:pt x="101" y="259"/>
                  </a:lnTo>
                  <a:lnTo>
                    <a:pt x="101" y="269"/>
                  </a:lnTo>
                  <a:lnTo>
                    <a:pt x="103" y="279"/>
                  </a:lnTo>
                  <a:lnTo>
                    <a:pt x="103" y="288"/>
                  </a:lnTo>
                  <a:lnTo>
                    <a:pt x="104" y="297"/>
                  </a:lnTo>
                  <a:lnTo>
                    <a:pt x="104" y="307"/>
                  </a:lnTo>
                  <a:lnTo>
                    <a:pt x="105" y="317"/>
                  </a:lnTo>
                  <a:lnTo>
                    <a:pt x="105" y="326"/>
                  </a:lnTo>
                  <a:lnTo>
                    <a:pt x="105" y="335"/>
                  </a:lnTo>
                  <a:lnTo>
                    <a:pt x="105" y="344"/>
                  </a:lnTo>
                  <a:lnTo>
                    <a:pt x="105" y="353"/>
                  </a:lnTo>
                  <a:lnTo>
                    <a:pt x="105" y="362"/>
                  </a:lnTo>
                  <a:lnTo>
                    <a:pt x="106" y="371"/>
                  </a:lnTo>
                  <a:lnTo>
                    <a:pt x="106" y="380"/>
                  </a:lnTo>
                  <a:lnTo>
                    <a:pt x="107" y="390"/>
                  </a:lnTo>
                  <a:lnTo>
                    <a:pt x="107" y="399"/>
                  </a:lnTo>
                  <a:lnTo>
                    <a:pt x="107" y="408"/>
                  </a:lnTo>
                  <a:lnTo>
                    <a:pt x="107" y="417"/>
                  </a:lnTo>
                  <a:lnTo>
                    <a:pt x="108" y="427"/>
                  </a:lnTo>
                  <a:lnTo>
                    <a:pt x="108" y="436"/>
                  </a:lnTo>
                  <a:lnTo>
                    <a:pt x="110" y="445"/>
                  </a:lnTo>
                  <a:lnTo>
                    <a:pt x="111" y="454"/>
                  </a:lnTo>
                  <a:lnTo>
                    <a:pt x="112" y="464"/>
                  </a:lnTo>
                  <a:lnTo>
                    <a:pt x="112" y="472"/>
                  </a:lnTo>
                  <a:lnTo>
                    <a:pt x="112" y="481"/>
                  </a:lnTo>
                  <a:lnTo>
                    <a:pt x="113" y="490"/>
                  </a:lnTo>
                  <a:lnTo>
                    <a:pt x="114" y="499"/>
                  </a:lnTo>
                  <a:lnTo>
                    <a:pt x="114" y="507"/>
                  </a:lnTo>
                  <a:lnTo>
                    <a:pt x="115" y="517"/>
                  </a:lnTo>
                  <a:lnTo>
                    <a:pt x="116" y="525"/>
                  </a:lnTo>
                  <a:lnTo>
                    <a:pt x="118" y="535"/>
                  </a:lnTo>
                  <a:lnTo>
                    <a:pt x="118" y="543"/>
                  </a:lnTo>
                  <a:lnTo>
                    <a:pt x="119" y="552"/>
                  </a:lnTo>
                  <a:lnTo>
                    <a:pt x="120" y="561"/>
                  </a:lnTo>
                  <a:lnTo>
                    <a:pt x="121" y="570"/>
                  </a:lnTo>
                  <a:lnTo>
                    <a:pt x="122" y="578"/>
                  </a:lnTo>
                  <a:lnTo>
                    <a:pt x="125" y="587"/>
                  </a:lnTo>
                  <a:lnTo>
                    <a:pt x="126" y="596"/>
                  </a:lnTo>
                  <a:lnTo>
                    <a:pt x="128" y="605"/>
                  </a:lnTo>
                  <a:lnTo>
                    <a:pt x="129" y="594"/>
                  </a:lnTo>
                  <a:lnTo>
                    <a:pt x="132" y="582"/>
                  </a:lnTo>
                  <a:lnTo>
                    <a:pt x="133" y="571"/>
                  </a:lnTo>
                  <a:lnTo>
                    <a:pt x="135" y="561"/>
                  </a:lnTo>
                  <a:lnTo>
                    <a:pt x="135" y="550"/>
                  </a:lnTo>
                  <a:lnTo>
                    <a:pt x="136" y="539"/>
                  </a:lnTo>
                  <a:lnTo>
                    <a:pt x="136" y="527"/>
                  </a:lnTo>
                  <a:lnTo>
                    <a:pt x="137" y="517"/>
                  </a:lnTo>
                  <a:lnTo>
                    <a:pt x="136" y="505"/>
                  </a:lnTo>
                  <a:lnTo>
                    <a:pt x="136" y="494"/>
                  </a:lnTo>
                  <a:lnTo>
                    <a:pt x="135" y="481"/>
                  </a:lnTo>
                  <a:lnTo>
                    <a:pt x="135" y="470"/>
                  </a:lnTo>
                  <a:lnTo>
                    <a:pt x="134" y="463"/>
                  </a:lnTo>
                  <a:lnTo>
                    <a:pt x="134" y="458"/>
                  </a:lnTo>
                  <a:lnTo>
                    <a:pt x="133" y="451"/>
                  </a:lnTo>
                  <a:lnTo>
                    <a:pt x="133" y="445"/>
                  </a:lnTo>
                  <a:lnTo>
                    <a:pt x="132" y="439"/>
                  </a:lnTo>
                  <a:lnTo>
                    <a:pt x="132" y="433"/>
                  </a:lnTo>
                  <a:lnTo>
                    <a:pt x="132" y="426"/>
                  </a:lnTo>
                  <a:lnTo>
                    <a:pt x="132" y="421"/>
                  </a:lnTo>
                  <a:lnTo>
                    <a:pt x="130" y="414"/>
                  </a:lnTo>
                  <a:lnTo>
                    <a:pt x="129" y="407"/>
                  </a:lnTo>
                  <a:lnTo>
                    <a:pt x="128" y="400"/>
                  </a:lnTo>
                  <a:lnTo>
                    <a:pt x="128" y="395"/>
                  </a:lnTo>
                  <a:lnTo>
                    <a:pt x="127" y="388"/>
                  </a:lnTo>
                  <a:lnTo>
                    <a:pt x="127" y="382"/>
                  </a:lnTo>
                  <a:lnTo>
                    <a:pt x="127" y="376"/>
                  </a:lnTo>
                  <a:lnTo>
                    <a:pt x="127" y="370"/>
                  </a:lnTo>
                  <a:lnTo>
                    <a:pt x="126" y="363"/>
                  </a:lnTo>
                  <a:lnTo>
                    <a:pt x="126" y="358"/>
                  </a:lnTo>
                  <a:lnTo>
                    <a:pt x="125" y="351"/>
                  </a:lnTo>
                  <a:lnTo>
                    <a:pt x="125" y="345"/>
                  </a:lnTo>
                  <a:lnTo>
                    <a:pt x="123" y="333"/>
                  </a:lnTo>
                  <a:lnTo>
                    <a:pt x="123" y="322"/>
                  </a:lnTo>
                  <a:lnTo>
                    <a:pt x="122" y="315"/>
                  </a:lnTo>
                  <a:lnTo>
                    <a:pt x="122" y="308"/>
                  </a:lnTo>
                  <a:lnTo>
                    <a:pt x="122" y="303"/>
                  </a:lnTo>
                  <a:lnTo>
                    <a:pt x="122" y="297"/>
                  </a:lnTo>
                  <a:lnTo>
                    <a:pt x="121" y="290"/>
                  </a:lnTo>
                  <a:lnTo>
                    <a:pt x="121" y="283"/>
                  </a:lnTo>
                  <a:lnTo>
                    <a:pt x="121" y="278"/>
                  </a:lnTo>
                  <a:lnTo>
                    <a:pt x="121" y="272"/>
                  </a:lnTo>
                  <a:lnTo>
                    <a:pt x="120" y="260"/>
                  </a:lnTo>
                  <a:lnTo>
                    <a:pt x="120" y="249"/>
                  </a:lnTo>
                  <a:lnTo>
                    <a:pt x="120" y="236"/>
                  </a:lnTo>
                  <a:lnTo>
                    <a:pt x="120" y="225"/>
                  </a:lnTo>
                  <a:lnTo>
                    <a:pt x="119" y="218"/>
                  </a:lnTo>
                  <a:lnTo>
                    <a:pt x="119" y="212"/>
                  </a:lnTo>
                  <a:lnTo>
                    <a:pt x="119" y="206"/>
                  </a:lnTo>
                  <a:lnTo>
                    <a:pt x="119" y="200"/>
                  </a:lnTo>
                  <a:lnTo>
                    <a:pt x="118" y="194"/>
                  </a:lnTo>
                  <a:lnTo>
                    <a:pt x="118" y="187"/>
                  </a:lnTo>
                  <a:lnTo>
                    <a:pt x="118" y="181"/>
                  </a:lnTo>
                  <a:lnTo>
                    <a:pt x="118" y="176"/>
                  </a:lnTo>
                  <a:lnTo>
                    <a:pt x="116" y="169"/>
                  </a:lnTo>
                  <a:lnTo>
                    <a:pt x="116" y="163"/>
                  </a:lnTo>
                  <a:lnTo>
                    <a:pt x="116" y="156"/>
                  </a:lnTo>
                  <a:lnTo>
                    <a:pt x="116" y="151"/>
                  </a:lnTo>
                  <a:lnTo>
                    <a:pt x="116" y="138"/>
                  </a:lnTo>
                  <a:lnTo>
                    <a:pt x="116" y="127"/>
                  </a:lnTo>
                  <a:lnTo>
                    <a:pt x="115" y="120"/>
                  </a:lnTo>
                  <a:lnTo>
                    <a:pt x="115" y="114"/>
                  </a:lnTo>
                  <a:lnTo>
                    <a:pt x="115" y="108"/>
                  </a:lnTo>
                  <a:lnTo>
                    <a:pt x="115" y="102"/>
                  </a:lnTo>
                  <a:lnTo>
                    <a:pt x="115" y="96"/>
                  </a:lnTo>
                  <a:lnTo>
                    <a:pt x="115" y="89"/>
                  </a:lnTo>
                  <a:lnTo>
                    <a:pt x="115" y="83"/>
                  </a:lnTo>
                  <a:lnTo>
                    <a:pt x="115" y="78"/>
                  </a:lnTo>
                  <a:lnTo>
                    <a:pt x="114" y="71"/>
                  </a:lnTo>
                  <a:lnTo>
                    <a:pt x="114" y="64"/>
                  </a:lnTo>
                  <a:lnTo>
                    <a:pt x="114" y="59"/>
                  </a:lnTo>
                  <a:lnTo>
                    <a:pt x="114" y="53"/>
                  </a:lnTo>
                  <a:lnTo>
                    <a:pt x="114" y="46"/>
                  </a:lnTo>
                  <a:lnTo>
                    <a:pt x="114" y="40"/>
                  </a:lnTo>
                  <a:lnTo>
                    <a:pt x="114" y="34"/>
                  </a:lnTo>
                  <a:lnTo>
                    <a:pt x="114" y="28"/>
                  </a:lnTo>
                  <a:lnTo>
                    <a:pt x="114" y="20"/>
                  </a:lnTo>
                  <a:lnTo>
                    <a:pt x="116" y="15"/>
                  </a:lnTo>
                  <a:lnTo>
                    <a:pt x="119" y="10"/>
                  </a:lnTo>
                  <a:lnTo>
                    <a:pt x="122" y="8"/>
                  </a:lnTo>
                  <a:lnTo>
                    <a:pt x="128" y="5"/>
                  </a:lnTo>
                  <a:lnTo>
                    <a:pt x="137" y="6"/>
                  </a:lnTo>
                  <a:lnTo>
                    <a:pt x="147" y="6"/>
                  </a:lnTo>
                  <a:lnTo>
                    <a:pt x="156" y="6"/>
                  </a:lnTo>
                  <a:lnTo>
                    <a:pt x="165" y="5"/>
                  </a:lnTo>
                  <a:lnTo>
                    <a:pt x="174" y="0"/>
                  </a:lnTo>
                  <a:lnTo>
                    <a:pt x="184" y="51"/>
                  </a:lnTo>
                  <a:close/>
                </a:path>
              </a:pathLst>
            </a:custGeom>
            <a:solidFill>
              <a:srgbClr val="FF40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74" name="Freeform 98"/>
            <p:cNvSpPr>
              <a:spLocks/>
            </p:cNvSpPr>
            <p:nvPr/>
          </p:nvSpPr>
          <p:spPr bwMode="auto">
            <a:xfrm>
              <a:off x="2915" y="2043"/>
              <a:ext cx="11" cy="7"/>
            </a:xfrm>
            <a:custGeom>
              <a:avLst/>
              <a:gdLst/>
              <a:ahLst/>
              <a:cxnLst>
                <a:cxn ang="0">
                  <a:pos x="21" y="17"/>
                </a:cxn>
                <a:cxn ang="0">
                  <a:pos x="16" y="21"/>
                </a:cxn>
                <a:cxn ang="0">
                  <a:pos x="8" y="22"/>
                </a:cxn>
                <a:cxn ang="0">
                  <a:pos x="3" y="16"/>
                </a:cxn>
                <a:cxn ang="0">
                  <a:pos x="0" y="9"/>
                </a:cxn>
                <a:cxn ang="0">
                  <a:pos x="0" y="3"/>
                </a:cxn>
                <a:cxn ang="0">
                  <a:pos x="8" y="0"/>
                </a:cxn>
                <a:cxn ang="0">
                  <a:pos x="13" y="2"/>
                </a:cxn>
                <a:cxn ang="0">
                  <a:pos x="18" y="5"/>
                </a:cxn>
                <a:cxn ang="0">
                  <a:pos x="21" y="9"/>
                </a:cxn>
                <a:cxn ang="0">
                  <a:pos x="21" y="17"/>
                </a:cxn>
              </a:cxnLst>
              <a:rect l="0" t="0" r="r" b="b"/>
              <a:pathLst>
                <a:path w="21" h="22">
                  <a:moveTo>
                    <a:pt x="21" y="17"/>
                  </a:moveTo>
                  <a:lnTo>
                    <a:pt x="16" y="21"/>
                  </a:lnTo>
                  <a:lnTo>
                    <a:pt x="8" y="22"/>
                  </a:lnTo>
                  <a:lnTo>
                    <a:pt x="3" y="16"/>
                  </a:lnTo>
                  <a:lnTo>
                    <a:pt x="0" y="9"/>
                  </a:lnTo>
                  <a:lnTo>
                    <a:pt x="0" y="3"/>
                  </a:lnTo>
                  <a:lnTo>
                    <a:pt x="8" y="0"/>
                  </a:lnTo>
                  <a:lnTo>
                    <a:pt x="13" y="2"/>
                  </a:lnTo>
                  <a:lnTo>
                    <a:pt x="18" y="5"/>
                  </a:lnTo>
                  <a:lnTo>
                    <a:pt x="21" y="9"/>
                  </a:lnTo>
                  <a:lnTo>
                    <a:pt x="21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75" name="Freeform 99"/>
            <p:cNvSpPr>
              <a:spLocks/>
            </p:cNvSpPr>
            <p:nvPr/>
          </p:nvSpPr>
          <p:spPr bwMode="auto">
            <a:xfrm>
              <a:off x="1851" y="2049"/>
              <a:ext cx="96" cy="1146"/>
            </a:xfrm>
            <a:custGeom>
              <a:avLst/>
              <a:gdLst/>
              <a:ahLst/>
              <a:cxnLst>
                <a:cxn ang="0">
                  <a:pos x="141" y="57"/>
                </a:cxn>
                <a:cxn ang="0">
                  <a:pos x="147" y="117"/>
                </a:cxn>
                <a:cxn ang="0">
                  <a:pos x="150" y="175"/>
                </a:cxn>
                <a:cxn ang="0">
                  <a:pos x="150" y="233"/>
                </a:cxn>
                <a:cxn ang="0">
                  <a:pos x="152" y="290"/>
                </a:cxn>
                <a:cxn ang="0">
                  <a:pos x="152" y="347"/>
                </a:cxn>
                <a:cxn ang="0">
                  <a:pos x="152" y="405"/>
                </a:cxn>
                <a:cxn ang="0">
                  <a:pos x="153" y="461"/>
                </a:cxn>
                <a:cxn ang="0">
                  <a:pos x="154" y="518"/>
                </a:cxn>
                <a:cxn ang="0">
                  <a:pos x="160" y="575"/>
                </a:cxn>
                <a:cxn ang="0">
                  <a:pos x="168" y="650"/>
                </a:cxn>
                <a:cxn ang="0">
                  <a:pos x="171" y="797"/>
                </a:cxn>
                <a:cxn ang="0">
                  <a:pos x="173" y="942"/>
                </a:cxn>
                <a:cxn ang="0">
                  <a:pos x="173" y="1085"/>
                </a:cxn>
                <a:cxn ang="0">
                  <a:pos x="173" y="1225"/>
                </a:cxn>
                <a:cxn ang="0">
                  <a:pos x="173" y="1367"/>
                </a:cxn>
                <a:cxn ang="0">
                  <a:pos x="171" y="1506"/>
                </a:cxn>
                <a:cxn ang="0">
                  <a:pos x="171" y="1648"/>
                </a:cxn>
                <a:cxn ang="0">
                  <a:pos x="171" y="1790"/>
                </a:cxn>
                <a:cxn ang="0">
                  <a:pos x="171" y="1935"/>
                </a:cxn>
                <a:cxn ang="0">
                  <a:pos x="172" y="2083"/>
                </a:cxn>
                <a:cxn ang="0">
                  <a:pos x="176" y="2220"/>
                </a:cxn>
                <a:cxn ang="0">
                  <a:pos x="179" y="2343"/>
                </a:cxn>
                <a:cxn ang="0">
                  <a:pos x="182" y="2466"/>
                </a:cxn>
                <a:cxn ang="0">
                  <a:pos x="184" y="2587"/>
                </a:cxn>
                <a:cxn ang="0">
                  <a:pos x="185" y="2709"/>
                </a:cxn>
                <a:cxn ang="0">
                  <a:pos x="189" y="2829"/>
                </a:cxn>
                <a:cxn ang="0">
                  <a:pos x="189" y="2947"/>
                </a:cxn>
                <a:cxn ang="0">
                  <a:pos x="190" y="3064"/>
                </a:cxn>
                <a:cxn ang="0">
                  <a:pos x="191" y="3180"/>
                </a:cxn>
                <a:cxn ang="0">
                  <a:pos x="191" y="3293"/>
                </a:cxn>
                <a:cxn ang="0">
                  <a:pos x="191" y="3407"/>
                </a:cxn>
                <a:cxn ang="0">
                  <a:pos x="148" y="3434"/>
                </a:cxn>
                <a:cxn ang="0">
                  <a:pos x="98" y="3433"/>
                </a:cxn>
                <a:cxn ang="0">
                  <a:pos x="58" y="3393"/>
                </a:cxn>
                <a:cxn ang="0">
                  <a:pos x="51" y="3227"/>
                </a:cxn>
                <a:cxn ang="0">
                  <a:pos x="46" y="3054"/>
                </a:cxn>
                <a:cxn ang="0">
                  <a:pos x="42" y="2875"/>
                </a:cxn>
                <a:cxn ang="0">
                  <a:pos x="38" y="2693"/>
                </a:cxn>
                <a:cxn ang="0">
                  <a:pos x="36" y="2510"/>
                </a:cxn>
                <a:cxn ang="0">
                  <a:pos x="32" y="2324"/>
                </a:cxn>
                <a:cxn ang="0">
                  <a:pos x="32" y="2142"/>
                </a:cxn>
                <a:cxn ang="0">
                  <a:pos x="32" y="1962"/>
                </a:cxn>
                <a:cxn ang="0">
                  <a:pos x="32" y="1787"/>
                </a:cxn>
                <a:cxn ang="0">
                  <a:pos x="33" y="1621"/>
                </a:cxn>
                <a:cxn ang="0">
                  <a:pos x="36" y="1475"/>
                </a:cxn>
                <a:cxn ang="0">
                  <a:pos x="33" y="1348"/>
                </a:cxn>
                <a:cxn ang="0">
                  <a:pos x="33" y="1224"/>
                </a:cxn>
                <a:cxn ang="0">
                  <a:pos x="31" y="1100"/>
                </a:cxn>
                <a:cxn ang="0">
                  <a:pos x="30" y="979"/>
                </a:cxn>
                <a:cxn ang="0">
                  <a:pos x="29" y="860"/>
                </a:cxn>
                <a:cxn ang="0">
                  <a:pos x="28" y="738"/>
                </a:cxn>
                <a:cxn ang="0">
                  <a:pos x="27" y="619"/>
                </a:cxn>
                <a:cxn ang="0">
                  <a:pos x="25" y="499"/>
                </a:cxn>
                <a:cxn ang="0">
                  <a:pos x="23" y="379"/>
                </a:cxn>
                <a:cxn ang="0">
                  <a:pos x="23" y="257"/>
                </a:cxn>
                <a:cxn ang="0">
                  <a:pos x="17" y="200"/>
                </a:cxn>
                <a:cxn ang="0">
                  <a:pos x="8" y="135"/>
                </a:cxn>
                <a:cxn ang="0">
                  <a:pos x="2" y="98"/>
                </a:cxn>
                <a:cxn ang="0">
                  <a:pos x="0" y="61"/>
                </a:cxn>
                <a:cxn ang="0">
                  <a:pos x="5" y="24"/>
                </a:cxn>
                <a:cxn ang="0">
                  <a:pos x="42" y="16"/>
                </a:cxn>
                <a:cxn ang="0">
                  <a:pos x="95" y="4"/>
                </a:cxn>
              </a:cxnLst>
              <a:rect l="0" t="0" r="r" b="b"/>
              <a:pathLst>
                <a:path w="191" h="3436">
                  <a:moveTo>
                    <a:pt x="135" y="8"/>
                  </a:moveTo>
                  <a:lnTo>
                    <a:pt x="136" y="17"/>
                  </a:lnTo>
                  <a:lnTo>
                    <a:pt x="138" y="27"/>
                  </a:lnTo>
                  <a:lnTo>
                    <a:pt x="139" y="37"/>
                  </a:lnTo>
                  <a:lnTo>
                    <a:pt x="141" y="47"/>
                  </a:lnTo>
                  <a:lnTo>
                    <a:pt x="141" y="57"/>
                  </a:lnTo>
                  <a:lnTo>
                    <a:pt x="143" y="67"/>
                  </a:lnTo>
                  <a:lnTo>
                    <a:pt x="143" y="77"/>
                  </a:lnTo>
                  <a:lnTo>
                    <a:pt x="146" y="88"/>
                  </a:lnTo>
                  <a:lnTo>
                    <a:pt x="146" y="97"/>
                  </a:lnTo>
                  <a:lnTo>
                    <a:pt x="147" y="107"/>
                  </a:lnTo>
                  <a:lnTo>
                    <a:pt x="147" y="117"/>
                  </a:lnTo>
                  <a:lnTo>
                    <a:pt x="148" y="127"/>
                  </a:lnTo>
                  <a:lnTo>
                    <a:pt x="148" y="136"/>
                  </a:lnTo>
                  <a:lnTo>
                    <a:pt x="149" y="146"/>
                  </a:lnTo>
                  <a:lnTo>
                    <a:pt x="149" y="156"/>
                  </a:lnTo>
                  <a:lnTo>
                    <a:pt x="150" y="166"/>
                  </a:lnTo>
                  <a:lnTo>
                    <a:pt x="150" y="175"/>
                  </a:lnTo>
                  <a:lnTo>
                    <a:pt x="150" y="185"/>
                  </a:lnTo>
                  <a:lnTo>
                    <a:pt x="150" y="194"/>
                  </a:lnTo>
                  <a:lnTo>
                    <a:pt x="150" y="204"/>
                  </a:lnTo>
                  <a:lnTo>
                    <a:pt x="150" y="213"/>
                  </a:lnTo>
                  <a:lnTo>
                    <a:pt x="150" y="224"/>
                  </a:lnTo>
                  <a:lnTo>
                    <a:pt x="150" y="233"/>
                  </a:lnTo>
                  <a:lnTo>
                    <a:pt x="152" y="243"/>
                  </a:lnTo>
                  <a:lnTo>
                    <a:pt x="152" y="252"/>
                  </a:lnTo>
                  <a:lnTo>
                    <a:pt x="152" y="262"/>
                  </a:lnTo>
                  <a:lnTo>
                    <a:pt x="152" y="271"/>
                  </a:lnTo>
                  <a:lnTo>
                    <a:pt x="152" y="281"/>
                  </a:lnTo>
                  <a:lnTo>
                    <a:pt x="152" y="290"/>
                  </a:lnTo>
                  <a:lnTo>
                    <a:pt x="152" y="300"/>
                  </a:lnTo>
                  <a:lnTo>
                    <a:pt x="152" y="310"/>
                  </a:lnTo>
                  <a:lnTo>
                    <a:pt x="153" y="320"/>
                  </a:lnTo>
                  <a:lnTo>
                    <a:pt x="152" y="329"/>
                  </a:lnTo>
                  <a:lnTo>
                    <a:pt x="152" y="338"/>
                  </a:lnTo>
                  <a:lnTo>
                    <a:pt x="152" y="347"/>
                  </a:lnTo>
                  <a:lnTo>
                    <a:pt x="152" y="357"/>
                  </a:lnTo>
                  <a:lnTo>
                    <a:pt x="152" y="366"/>
                  </a:lnTo>
                  <a:lnTo>
                    <a:pt x="152" y="375"/>
                  </a:lnTo>
                  <a:lnTo>
                    <a:pt x="152" y="385"/>
                  </a:lnTo>
                  <a:lnTo>
                    <a:pt x="152" y="396"/>
                  </a:lnTo>
                  <a:lnTo>
                    <a:pt x="152" y="405"/>
                  </a:lnTo>
                  <a:lnTo>
                    <a:pt x="152" y="414"/>
                  </a:lnTo>
                  <a:lnTo>
                    <a:pt x="152" y="423"/>
                  </a:lnTo>
                  <a:lnTo>
                    <a:pt x="152" y="433"/>
                  </a:lnTo>
                  <a:lnTo>
                    <a:pt x="152" y="442"/>
                  </a:lnTo>
                  <a:lnTo>
                    <a:pt x="153" y="451"/>
                  </a:lnTo>
                  <a:lnTo>
                    <a:pt x="153" y="461"/>
                  </a:lnTo>
                  <a:lnTo>
                    <a:pt x="154" y="471"/>
                  </a:lnTo>
                  <a:lnTo>
                    <a:pt x="154" y="480"/>
                  </a:lnTo>
                  <a:lnTo>
                    <a:pt x="154" y="489"/>
                  </a:lnTo>
                  <a:lnTo>
                    <a:pt x="154" y="499"/>
                  </a:lnTo>
                  <a:lnTo>
                    <a:pt x="154" y="509"/>
                  </a:lnTo>
                  <a:lnTo>
                    <a:pt x="154" y="518"/>
                  </a:lnTo>
                  <a:lnTo>
                    <a:pt x="155" y="527"/>
                  </a:lnTo>
                  <a:lnTo>
                    <a:pt x="156" y="537"/>
                  </a:lnTo>
                  <a:lnTo>
                    <a:pt x="157" y="547"/>
                  </a:lnTo>
                  <a:lnTo>
                    <a:pt x="157" y="556"/>
                  </a:lnTo>
                  <a:lnTo>
                    <a:pt x="158" y="566"/>
                  </a:lnTo>
                  <a:lnTo>
                    <a:pt x="160" y="575"/>
                  </a:lnTo>
                  <a:lnTo>
                    <a:pt x="161" y="586"/>
                  </a:lnTo>
                  <a:lnTo>
                    <a:pt x="162" y="596"/>
                  </a:lnTo>
                  <a:lnTo>
                    <a:pt x="164" y="606"/>
                  </a:lnTo>
                  <a:lnTo>
                    <a:pt x="165" y="616"/>
                  </a:lnTo>
                  <a:lnTo>
                    <a:pt x="168" y="626"/>
                  </a:lnTo>
                  <a:lnTo>
                    <a:pt x="168" y="650"/>
                  </a:lnTo>
                  <a:lnTo>
                    <a:pt x="169" y="674"/>
                  </a:lnTo>
                  <a:lnTo>
                    <a:pt x="169" y="699"/>
                  </a:lnTo>
                  <a:lnTo>
                    <a:pt x="170" y="724"/>
                  </a:lnTo>
                  <a:lnTo>
                    <a:pt x="170" y="747"/>
                  </a:lnTo>
                  <a:lnTo>
                    <a:pt x="171" y="772"/>
                  </a:lnTo>
                  <a:lnTo>
                    <a:pt x="171" y="797"/>
                  </a:lnTo>
                  <a:lnTo>
                    <a:pt x="172" y="822"/>
                  </a:lnTo>
                  <a:lnTo>
                    <a:pt x="172" y="845"/>
                  </a:lnTo>
                  <a:lnTo>
                    <a:pt x="172" y="870"/>
                  </a:lnTo>
                  <a:lnTo>
                    <a:pt x="172" y="894"/>
                  </a:lnTo>
                  <a:lnTo>
                    <a:pt x="173" y="918"/>
                  </a:lnTo>
                  <a:lnTo>
                    <a:pt x="173" y="942"/>
                  </a:lnTo>
                  <a:lnTo>
                    <a:pt x="173" y="965"/>
                  </a:lnTo>
                  <a:lnTo>
                    <a:pt x="173" y="989"/>
                  </a:lnTo>
                  <a:lnTo>
                    <a:pt x="175" y="1014"/>
                  </a:lnTo>
                  <a:lnTo>
                    <a:pt x="173" y="1037"/>
                  </a:lnTo>
                  <a:lnTo>
                    <a:pt x="173" y="1061"/>
                  </a:lnTo>
                  <a:lnTo>
                    <a:pt x="173" y="1085"/>
                  </a:lnTo>
                  <a:lnTo>
                    <a:pt x="173" y="1108"/>
                  </a:lnTo>
                  <a:lnTo>
                    <a:pt x="173" y="1132"/>
                  </a:lnTo>
                  <a:lnTo>
                    <a:pt x="173" y="1155"/>
                  </a:lnTo>
                  <a:lnTo>
                    <a:pt x="173" y="1179"/>
                  </a:lnTo>
                  <a:lnTo>
                    <a:pt x="173" y="1203"/>
                  </a:lnTo>
                  <a:lnTo>
                    <a:pt x="173" y="1225"/>
                  </a:lnTo>
                  <a:lnTo>
                    <a:pt x="173" y="1249"/>
                  </a:lnTo>
                  <a:lnTo>
                    <a:pt x="173" y="1272"/>
                  </a:lnTo>
                  <a:lnTo>
                    <a:pt x="173" y="1296"/>
                  </a:lnTo>
                  <a:lnTo>
                    <a:pt x="173" y="1320"/>
                  </a:lnTo>
                  <a:lnTo>
                    <a:pt x="173" y="1343"/>
                  </a:lnTo>
                  <a:lnTo>
                    <a:pt x="173" y="1367"/>
                  </a:lnTo>
                  <a:lnTo>
                    <a:pt x="173" y="1390"/>
                  </a:lnTo>
                  <a:lnTo>
                    <a:pt x="172" y="1413"/>
                  </a:lnTo>
                  <a:lnTo>
                    <a:pt x="172" y="1436"/>
                  </a:lnTo>
                  <a:lnTo>
                    <a:pt x="172" y="1460"/>
                  </a:lnTo>
                  <a:lnTo>
                    <a:pt x="172" y="1484"/>
                  </a:lnTo>
                  <a:lnTo>
                    <a:pt x="171" y="1506"/>
                  </a:lnTo>
                  <a:lnTo>
                    <a:pt x="171" y="1530"/>
                  </a:lnTo>
                  <a:lnTo>
                    <a:pt x="171" y="1553"/>
                  </a:lnTo>
                  <a:lnTo>
                    <a:pt x="171" y="1577"/>
                  </a:lnTo>
                  <a:lnTo>
                    <a:pt x="171" y="1601"/>
                  </a:lnTo>
                  <a:lnTo>
                    <a:pt x="171" y="1624"/>
                  </a:lnTo>
                  <a:lnTo>
                    <a:pt x="171" y="1648"/>
                  </a:lnTo>
                  <a:lnTo>
                    <a:pt x="171" y="1671"/>
                  </a:lnTo>
                  <a:lnTo>
                    <a:pt x="171" y="1695"/>
                  </a:lnTo>
                  <a:lnTo>
                    <a:pt x="171" y="1719"/>
                  </a:lnTo>
                  <a:lnTo>
                    <a:pt x="171" y="1742"/>
                  </a:lnTo>
                  <a:lnTo>
                    <a:pt x="171" y="1767"/>
                  </a:lnTo>
                  <a:lnTo>
                    <a:pt x="171" y="1790"/>
                  </a:lnTo>
                  <a:lnTo>
                    <a:pt x="171" y="1814"/>
                  </a:lnTo>
                  <a:lnTo>
                    <a:pt x="171" y="1838"/>
                  </a:lnTo>
                  <a:lnTo>
                    <a:pt x="171" y="1862"/>
                  </a:lnTo>
                  <a:lnTo>
                    <a:pt x="171" y="1886"/>
                  </a:lnTo>
                  <a:lnTo>
                    <a:pt x="171" y="1911"/>
                  </a:lnTo>
                  <a:lnTo>
                    <a:pt x="171" y="1935"/>
                  </a:lnTo>
                  <a:lnTo>
                    <a:pt x="171" y="1960"/>
                  </a:lnTo>
                  <a:lnTo>
                    <a:pt x="171" y="1984"/>
                  </a:lnTo>
                  <a:lnTo>
                    <a:pt x="171" y="2009"/>
                  </a:lnTo>
                  <a:lnTo>
                    <a:pt x="171" y="2033"/>
                  </a:lnTo>
                  <a:lnTo>
                    <a:pt x="172" y="2058"/>
                  </a:lnTo>
                  <a:lnTo>
                    <a:pt x="172" y="2083"/>
                  </a:lnTo>
                  <a:lnTo>
                    <a:pt x="173" y="2109"/>
                  </a:lnTo>
                  <a:lnTo>
                    <a:pt x="175" y="2133"/>
                  </a:lnTo>
                  <a:lnTo>
                    <a:pt x="176" y="2159"/>
                  </a:lnTo>
                  <a:lnTo>
                    <a:pt x="176" y="2179"/>
                  </a:lnTo>
                  <a:lnTo>
                    <a:pt x="176" y="2200"/>
                  </a:lnTo>
                  <a:lnTo>
                    <a:pt x="176" y="2220"/>
                  </a:lnTo>
                  <a:lnTo>
                    <a:pt x="177" y="2241"/>
                  </a:lnTo>
                  <a:lnTo>
                    <a:pt x="177" y="2261"/>
                  </a:lnTo>
                  <a:lnTo>
                    <a:pt x="178" y="2282"/>
                  </a:lnTo>
                  <a:lnTo>
                    <a:pt x="178" y="2302"/>
                  </a:lnTo>
                  <a:lnTo>
                    <a:pt x="179" y="2323"/>
                  </a:lnTo>
                  <a:lnTo>
                    <a:pt x="179" y="2343"/>
                  </a:lnTo>
                  <a:lnTo>
                    <a:pt x="179" y="2364"/>
                  </a:lnTo>
                  <a:lnTo>
                    <a:pt x="179" y="2384"/>
                  </a:lnTo>
                  <a:lnTo>
                    <a:pt x="180" y="2405"/>
                  </a:lnTo>
                  <a:lnTo>
                    <a:pt x="180" y="2426"/>
                  </a:lnTo>
                  <a:lnTo>
                    <a:pt x="182" y="2446"/>
                  </a:lnTo>
                  <a:lnTo>
                    <a:pt x="182" y="2466"/>
                  </a:lnTo>
                  <a:lnTo>
                    <a:pt x="183" y="2487"/>
                  </a:lnTo>
                  <a:lnTo>
                    <a:pt x="183" y="2506"/>
                  </a:lnTo>
                  <a:lnTo>
                    <a:pt x="183" y="2527"/>
                  </a:lnTo>
                  <a:lnTo>
                    <a:pt x="183" y="2547"/>
                  </a:lnTo>
                  <a:lnTo>
                    <a:pt x="184" y="2567"/>
                  </a:lnTo>
                  <a:lnTo>
                    <a:pt x="184" y="2587"/>
                  </a:lnTo>
                  <a:lnTo>
                    <a:pt x="184" y="2608"/>
                  </a:lnTo>
                  <a:lnTo>
                    <a:pt x="184" y="2628"/>
                  </a:lnTo>
                  <a:lnTo>
                    <a:pt x="185" y="2648"/>
                  </a:lnTo>
                  <a:lnTo>
                    <a:pt x="185" y="2668"/>
                  </a:lnTo>
                  <a:lnTo>
                    <a:pt x="185" y="2689"/>
                  </a:lnTo>
                  <a:lnTo>
                    <a:pt x="185" y="2709"/>
                  </a:lnTo>
                  <a:lnTo>
                    <a:pt x="186" y="2729"/>
                  </a:lnTo>
                  <a:lnTo>
                    <a:pt x="186" y="2749"/>
                  </a:lnTo>
                  <a:lnTo>
                    <a:pt x="187" y="2770"/>
                  </a:lnTo>
                  <a:lnTo>
                    <a:pt x="187" y="2790"/>
                  </a:lnTo>
                  <a:lnTo>
                    <a:pt x="189" y="2810"/>
                  </a:lnTo>
                  <a:lnTo>
                    <a:pt x="189" y="2829"/>
                  </a:lnTo>
                  <a:lnTo>
                    <a:pt x="189" y="2848"/>
                  </a:lnTo>
                  <a:lnTo>
                    <a:pt x="189" y="2868"/>
                  </a:lnTo>
                  <a:lnTo>
                    <a:pt x="189" y="2889"/>
                  </a:lnTo>
                  <a:lnTo>
                    <a:pt x="189" y="2908"/>
                  </a:lnTo>
                  <a:lnTo>
                    <a:pt x="189" y="2927"/>
                  </a:lnTo>
                  <a:lnTo>
                    <a:pt x="189" y="2947"/>
                  </a:lnTo>
                  <a:lnTo>
                    <a:pt x="190" y="2967"/>
                  </a:lnTo>
                  <a:lnTo>
                    <a:pt x="190" y="2986"/>
                  </a:lnTo>
                  <a:lnTo>
                    <a:pt x="190" y="3006"/>
                  </a:lnTo>
                  <a:lnTo>
                    <a:pt x="190" y="3025"/>
                  </a:lnTo>
                  <a:lnTo>
                    <a:pt x="190" y="3045"/>
                  </a:lnTo>
                  <a:lnTo>
                    <a:pt x="190" y="3064"/>
                  </a:lnTo>
                  <a:lnTo>
                    <a:pt x="190" y="3084"/>
                  </a:lnTo>
                  <a:lnTo>
                    <a:pt x="190" y="3103"/>
                  </a:lnTo>
                  <a:lnTo>
                    <a:pt x="191" y="3124"/>
                  </a:lnTo>
                  <a:lnTo>
                    <a:pt x="191" y="3142"/>
                  </a:lnTo>
                  <a:lnTo>
                    <a:pt x="191" y="3161"/>
                  </a:lnTo>
                  <a:lnTo>
                    <a:pt x="191" y="3180"/>
                  </a:lnTo>
                  <a:lnTo>
                    <a:pt x="191" y="3199"/>
                  </a:lnTo>
                  <a:lnTo>
                    <a:pt x="191" y="3217"/>
                  </a:lnTo>
                  <a:lnTo>
                    <a:pt x="191" y="3237"/>
                  </a:lnTo>
                  <a:lnTo>
                    <a:pt x="191" y="3255"/>
                  </a:lnTo>
                  <a:lnTo>
                    <a:pt x="191" y="3275"/>
                  </a:lnTo>
                  <a:lnTo>
                    <a:pt x="191" y="3293"/>
                  </a:lnTo>
                  <a:lnTo>
                    <a:pt x="191" y="3312"/>
                  </a:lnTo>
                  <a:lnTo>
                    <a:pt x="191" y="3332"/>
                  </a:lnTo>
                  <a:lnTo>
                    <a:pt x="191" y="3351"/>
                  </a:lnTo>
                  <a:lnTo>
                    <a:pt x="191" y="3369"/>
                  </a:lnTo>
                  <a:lnTo>
                    <a:pt x="191" y="3388"/>
                  </a:lnTo>
                  <a:lnTo>
                    <a:pt x="191" y="3407"/>
                  </a:lnTo>
                  <a:lnTo>
                    <a:pt x="191" y="3426"/>
                  </a:lnTo>
                  <a:lnTo>
                    <a:pt x="182" y="3427"/>
                  </a:lnTo>
                  <a:lnTo>
                    <a:pt x="173" y="3429"/>
                  </a:lnTo>
                  <a:lnTo>
                    <a:pt x="164" y="3430"/>
                  </a:lnTo>
                  <a:lnTo>
                    <a:pt x="157" y="3433"/>
                  </a:lnTo>
                  <a:lnTo>
                    <a:pt x="148" y="3434"/>
                  </a:lnTo>
                  <a:lnTo>
                    <a:pt x="140" y="3435"/>
                  </a:lnTo>
                  <a:lnTo>
                    <a:pt x="131" y="3435"/>
                  </a:lnTo>
                  <a:lnTo>
                    <a:pt x="124" y="3436"/>
                  </a:lnTo>
                  <a:lnTo>
                    <a:pt x="114" y="3435"/>
                  </a:lnTo>
                  <a:lnTo>
                    <a:pt x="106" y="3435"/>
                  </a:lnTo>
                  <a:lnTo>
                    <a:pt x="98" y="3433"/>
                  </a:lnTo>
                  <a:lnTo>
                    <a:pt x="90" y="3432"/>
                  </a:lnTo>
                  <a:lnTo>
                    <a:pt x="82" y="3429"/>
                  </a:lnTo>
                  <a:lnTo>
                    <a:pt x="74" y="3427"/>
                  </a:lnTo>
                  <a:lnTo>
                    <a:pt x="67" y="3424"/>
                  </a:lnTo>
                  <a:lnTo>
                    <a:pt x="60" y="3421"/>
                  </a:lnTo>
                  <a:lnTo>
                    <a:pt x="58" y="3393"/>
                  </a:lnTo>
                  <a:lnTo>
                    <a:pt x="57" y="3366"/>
                  </a:lnTo>
                  <a:lnTo>
                    <a:pt x="55" y="3338"/>
                  </a:lnTo>
                  <a:lnTo>
                    <a:pt x="55" y="3311"/>
                  </a:lnTo>
                  <a:lnTo>
                    <a:pt x="53" y="3283"/>
                  </a:lnTo>
                  <a:lnTo>
                    <a:pt x="52" y="3255"/>
                  </a:lnTo>
                  <a:lnTo>
                    <a:pt x="51" y="3227"/>
                  </a:lnTo>
                  <a:lnTo>
                    <a:pt x="51" y="3199"/>
                  </a:lnTo>
                  <a:lnTo>
                    <a:pt x="50" y="3170"/>
                  </a:lnTo>
                  <a:lnTo>
                    <a:pt x="49" y="3140"/>
                  </a:lnTo>
                  <a:lnTo>
                    <a:pt x="47" y="3111"/>
                  </a:lnTo>
                  <a:lnTo>
                    <a:pt x="47" y="3083"/>
                  </a:lnTo>
                  <a:lnTo>
                    <a:pt x="46" y="3054"/>
                  </a:lnTo>
                  <a:lnTo>
                    <a:pt x="45" y="3025"/>
                  </a:lnTo>
                  <a:lnTo>
                    <a:pt x="45" y="2995"/>
                  </a:lnTo>
                  <a:lnTo>
                    <a:pt x="45" y="2966"/>
                  </a:lnTo>
                  <a:lnTo>
                    <a:pt x="44" y="2936"/>
                  </a:lnTo>
                  <a:lnTo>
                    <a:pt x="43" y="2906"/>
                  </a:lnTo>
                  <a:lnTo>
                    <a:pt x="42" y="2875"/>
                  </a:lnTo>
                  <a:lnTo>
                    <a:pt x="42" y="2845"/>
                  </a:lnTo>
                  <a:lnTo>
                    <a:pt x="40" y="2814"/>
                  </a:lnTo>
                  <a:lnTo>
                    <a:pt x="39" y="2784"/>
                  </a:lnTo>
                  <a:lnTo>
                    <a:pt x="39" y="2754"/>
                  </a:lnTo>
                  <a:lnTo>
                    <a:pt x="39" y="2725"/>
                  </a:lnTo>
                  <a:lnTo>
                    <a:pt x="38" y="2693"/>
                  </a:lnTo>
                  <a:lnTo>
                    <a:pt x="38" y="2663"/>
                  </a:lnTo>
                  <a:lnTo>
                    <a:pt x="37" y="2632"/>
                  </a:lnTo>
                  <a:lnTo>
                    <a:pt x="37" y="2602"/>
                  </a:lnTo>
                  <a:lnTo>
                    <a:pt x="36" y="2571"/>
                  </a:lnTo>
                  <a:lnTo>
                    <a:pt x="36" y="2540"/>
                  </a:lnTo>
                  <a:lnTo>
                    <a:pt x="36" y="2510"/>
                  </a:lnTo>
                  <a:lnTo>
                    <a:pt x="36" y="2480"/>
                  </a:lnTo>
                  <a:lnTo>
                    <a:pt x="35" y="2448"/>
                  </a:lnTo>
                  <a:lnTo>
                    <a:pt x="35" y="2418"/>
                  </a:lnTo>
                  <a:lnTo>
                    <a:pt x="33" y="2386"/>
                  </a:lnTo>
                  <a:lnTo>
                    <a:pt x="33" y="2356"/>
                  </a:lnTo>
                  <a:lnTo>
                    <a:pt x="32" y="2324"/>
                  </a:lnTo>
                  <a:lnTo>
                    <a:pt x="32" y="2294"/>
                  </a:lnTo>
                  <a:lnTo>
                    <a:pt x="32" y="2264"/>
                  </a:lnTo>
                  <a:lnTo>
                    <a:pt x="32" y="2233"/>
                  </a:lnTo>
                  <a:lnTo>
                    <a:pt x="32" y="2203"/>
                  </a:lnTo>
                  <a:lnTo>
                    <a:pt x="32" y="2173"/>
                  </a:lnTo>
                  <a:lnTo>
                    <a:pt x="32" y="2142"/>
                  </a:lnTo>
                  <a:lnTo>
                    <a:pt x="32" y="2112"/>
                  </a:lnTo>
                  <a:lnTo>
                    <a:pt x="32" y="2082"/>
                  </a:lnTo>
                  <a:lnTo>
                    <a:pt x="32" y="2051"/>
                  </a:lnTo>
                  <a:lnTo>
                    <a:pt x="32" y="2022"/>
                  </a:lnTo>
                  <a:lnTo>
                    <a:pt x="32" y="1993"/>
                  </a:lnTo>
                  <a:lnTo>
                    <a:pt x="32" y="1962"/>
                  </a:lnTo>
                  <a:lnTo>
                    <a:pt x="32" y="1932"/>
                  </a:lnTo>
                  <a:lnTo>
                    <a:pt x="32" y="1903"/>
                  </a:lnTo>
                  <a:lnTo>
                    <a:pt x="32" y="1875"/>
                  </a:lnTo>
                  <a:lnTo>
                    <a:pt x="32" y="1844"/>
                  </a:lnTo>
                  <a:lnTo>
                    <a:pt x="32" y="1816"/>
                  </a:lnTo>
                  <a:lnTo>
                    <a:pt x="32" y="1787"/>
                  </a:lnTo>
                  <a:lnTo>
                    <a:pt x="32" y="1760"/>
                  </a:lnTo>
                  <a:lnTo>
                    <a:pt x="32" y="1731"/>
                  </a:lnTo>
                  <a:lnTo>
                    <a:pt x="32" y="1703"/>
                  </a:lnTo>
                  <a:lnTo>
                    <a:pt x="32" y="1676"/>
                  </a:lnTo>
                  <a:lnTo>
                    <a:pt x="33" y="1649"/>
                  </a:lnTo>
                  <a:lnTo>
                    <a:pt x="33" y="1621"/>
                  </a:lnTo>
                  <a:lnTo>
                    <a:pt x="35" y="1594"/>
                  </a:lnTo>
                  <a:lnTo>
                    <a:pt x="36" y="1567"/>
                  </a:lnTo>
                  <a:lnTo>
                    <a:pt x="37" y="1541"/>
                  </a:lnTo>
                  <a:lnTo>
                    <a:pt x="36" y="1518"/>
                  </a:lnTo>
                  <a:lnTo>
                    <a:pt x="36" y="1497"/>
                  </a:lnTo>
                  <a:lnTo>
                    <a:pt x="36" y="1475"/>
                  </a:lnTo>
                  <a:lnTo>
                    <a:pt x="36" y="1453"/>
                  </a:lnTo>
                  <a:lnTo>
                    <a:pt x="35" y="1432"/>
                  </a:lnTo>
                  <a:lnTo>
                    <a:pt x="35" y="1411"/>
                  </a:lnTo>
                  <a:lnTo>
                    <a:pt x="35" y="1389"/>
                  </a:lnTo>
                  <a:lnTo>
                    <a:pt x="35" y="1369"/>
                  </a:lnTo>
                  <a:lnTo>
                    <a:pt x="33" y="1348"/>
                  </a:lnTo>
                  <a:lnTo>
                    <a:pt x="33" y="1326"/>
                  </a:lnTo>
                  <a:lnTo>
                    <a:pt x="33" y="1305"/>
                  </a:lnTo>
                  <a:lnTo>
                    <a:pt x="33" y="1285"/>
                  </a:lnTo>
                  <a:lnTo>
                    <a:pt x="33" y="1264"/>
                  </a:lnTo>
                  <a:lnTo>
                    <a:pt x="33" y="1244"/>
                  </a:lnTo>
                  <a:lnTo>
                    <a:pt x="33" y="1224"/>
                  </a:lnTo>
                  <a:lnTo>
                    <a:pt x="33" y="1204"/>
                  </a:lnTo>
                  <a:lnTo>
                    <a:pt x="32" y="1182"/>
                  </a:lnTo>
                  <a:lnTo>
                    <a:pt x="32" y="1162"/>
                  </a:lnTo>
                  <a:lnTo>
                    <a:pt x="32" y="1141"/>
                  </a:lnTo>
                  <a:lnTo>
                    <a:pt x="32" y="1121"/>
                  </a:lnTo>
                  <a:lnTo>
                    <a:pt x="31" y="1100"/>
                  </a:lnTo>
                  <a:lnTo>
                    <a:pt x="31" y="1080"/>
                  </a:lnTo>
                  <a:lnTo>
                    <a:pt x="31" y="1060"/>
                  </a:lnTo>
                  <a:lnTo>
                    <a:pt x="31" y="1040"/>
                  </a:lnTo>
                  <a:lnTo>
                    <a:pt x="30" y="1019"/>
                  </a:lnTo>
                  <a:lnTo>
                    <a:pt x="30" y="999"/>
                  </a:lnTo>
                  <a:lnTo>
                    <a:pt x="30" y="979"/>
                  </a:lnTo>
                  <a:lnTo>
                    <a:pt x="30" y="960"/>
                  </a:lnTo>
                  <a:lnTo>
                    <a:pt x="30" y="940"/>
                  </a:lnTo>
                  <a:lnTo>
                    <a:pt x="30" y="919"/>
                  </a:lnTo>
                  <a:lnTo>
                    <a:pt x="30" y="899"/>
                  </a:lnTo>
                  <a:lnTo>
                    <a:pt x="30" y="880"/>
                  </a:lnTo>
                  <a:lnTo>
                    <a:pt x="29" y="860"/>
                  </a:lnTo>
                  <a:lnTo>
                    <a:pt x="29" y="840"/>
                  </a:lnTo>
                  <a:lnTo>
                    <a:pt x="29" y="819"/>
                  </a:lnTo>
                  <a:lnTo>
                    <a:pt x="29" y="799"/>
                  </a:lnTo>
                  <a:lnTo>
                    <a:pt x="28" y="779"/>
                  </a:lnTo>
                  <a:lnTo>
                    <a:pt x="28" y="759"/>
                  </a:lnTo>
                  <a:lnTo>
                    <a:pt x="28" y="738"/>
                  </a:lnTo>
                  <a:lnTo>
                    <a:pt x="28" y="719"/>
                  </a:lnTo>
                  <a:lnTo>
                    <a:pt x="27" y="699"/>
                  </a:lnTo>
                  <a:lnTo>
                    <a:pt x="27" y="679"/>
                  </a:lnTo>
                  <a:lnTo>
                    <a:pt x="27" y="659"/>
                  </a:lnTo>
                  <a:lnTo>
                    <a:pt x="27" y="639"/>
                  </a:lnTo>
                  <a:lnTo>
                    <a:pt x="27" y="619"/>
                  </a:lnTo>
                  <a:lnTo>
                    <a:pt x="27" y="599"/>
                  </a:lnTo>
                  <a:lnTo>
                    <a:pt x="27" y="579"/>
                  </a:lnTo>
                  <a:lnTo>
                    <a:pt x="27" y="560"/>
                  </a:lnTo>
                  <a:lnTo>
                    <a:pt x="25" y="539"/>
                  </a:lnTo>
                  <a:lnTo>
                    <a:pt x="25" y="519"/>
                  </a:lnTo>
                  <a:lnTo>
                    <a:pt x="25" y="499"/>
                  </a:lnTo>
                  <a:lnTo>
                    <a:pt x="25" y="479"/>
                  </a:lnTo>
                  <a:lnTo>
                    <a:pt x="24" y="459"/>
                  </a:lnTo>
                  <a:lnTo>
                    <a:pt x="24" y="438"/>
                  </a:lnTo>
                  <a:lnTo>
                    <a:pt x="24" y="418"/>
                  </a:lnTo>
                  <a:lnTo>
                    <a:pt x="24" y="399"/>
                  </a:lnTo>
                  <a:lnTo>
                    <a:pt x="23" y="379"/>
                  </a:lnTo>
                  <a:lnTo>
                    <a:pt x="23" y="358"/>
                  </a:lnTo>
                  <a:lnTo>
                    <a:pt x="23" y="338"/>
                  </a:lnTo>
                  <a:lnTo>
                    <a:pt x="23" y="318"/>
                  </a:lnTo>
                  <a:lnTo>
                    <a:pt x="23" y="298"/>
                  </a:lnTo>
                  <a:lnTo>
                    <a:pt x="23" y="278"/>
                  </a:lnTo>
                  <a:lnTo>
                    <a:pt x="23" y="257"/>
                  </a:lnTo>
                  <a:lnTo>
                    <a:pt x="23" y="237"/>
                  </a:lnTo>
                  <a:lnTo>
                    <a:pt x="22" y="230"/>
                  </a:lnTo>
                  <a:lnTo>
                    <a:pt x="21" y="224"/>
                  </a:lnTo>
                  <a:lnTo>
                    <a:pt x="20" y="218"/>
                  </a:lnTo>
                  <a:lnTo>
                    <a:pt x="20" y="212"/>
                  </a:lnTo>
                  <a:lnTo>
                    <a:pt x="17" y="200"/>
                  </a:lnTo>
                  <a:lnTo>
                    <a:pt x="16" y="189"/>
                  </a:lnTo>
                  <a:lnTo>
                    <a:pt x="14" y="176"/>
                  </a:lnTo>
                  <a:lnTo>
                    <a:pt x="13" y="165"/>
                  </a:lnTo>
                  <a:lnTo>
                    <a:pt x="10" y="153"/>
                  </a:lnTo>
                  <a:lnTo>
                    <a:pt x="9" y="142"/>
                  </a:lnTo>
                  <a:lnTo>
                    <a:pt x="8" y="135"/>
                  </a:lnTo>
                  <a:lnTo>
                    <a:pt x="7" y="128"/>
                  </a:lnTo>
                  <a:lnTo>
                    <a:pt x="6" y="122"/>
                  </a:lnTo>
                  <a:lnTo>
                    <a:pt x="6" y="117"/>
                  </a:lnTo>
                  <a:lnTo>
                    <a:pt x="5" y="110"/>
                  </a:lnTo>
                  <a:lnTo>
                    <a:pt x="3" y="103"/>
                  </a:lnTo>
                  <a:lnTo>
                    <a:pt x="2" y="98"/>
                  </a:lnTo>
                  <a:lnTo>
                    <a:pt x="2" y="92"/>
                  </a:lnTo>
                  <a:lnTo>
                    <a:pt x="1" y="85"/>
                  </a:lnTo>
                  <a:lnTo>
                    <a:pt x="1" y="79"/>
                  </a:lnTo>
                  <a:lnTo>
                    <a:pt x="0" y="73"/>
                  </a:lnTo>
                  <a:lnTo>
                    <a:pt x="0" y="67"/>
                  </a:lnTo>
                  <a:lnTo>
                    <a:pt x="0" y="61"/>
                  </a:lnTo>
                  <a:lnTo>
                    <a:pt x="0" y="54"/>
                  </a:lnTo>
                  <a:lnTo>
                    <a:pt x="0" y="48"/>
                  </a:lnTo>
                  <a:lnTo>
                    <a:pt x="0" y="43"/>
                  </a:lnTo>
                  <a:lnTo>
                    <a:pt x="2" y="36"/>
                  </a:lnTo>
                  <a:lnTo>
                    <a:pt x="5" y="30"/>
                  </a:lnTo>
                  <a:lnTo>
                    <a:pt x="5" y="24"/>
                  </a:lnTo>
                  <a:lnTo>
                    <a:pt x="6" y="17"/>
                  </a:lnTo>
                  <a:lnTo>
                    <a:pt x="11" y="19"/>
                  </a:lnTo>
                  <a:lnTo>
                    <a:pt x="18" y="21"/>
                  </a:lnTo>
                  <a:lnTo>
                    <a:pt x="24" y="21"/>
                  </a:lnTo>
                  <a:lnTo>
                    <a:pt x="31" y="21"/>
                  </a:lnTo>
                  <a:lnTo>
                    <a:pt x="42" y="16"/>
                  </a:lnTo>
                  <a:lnTo>
                    <a:pt x="53" y="10"/>
                  </a:lnTo>
                  <a:lnTo>
                    <a:pt x="64" y="3"/>
                  </a:lnTo>
                  <a:lnTo>
                    <a:pt x="75" y="0"/>
                  </a:lnTo>
                  <a:lnTo>
                    <a:pt x="81" y="0"/>
                  </a:lnTo>
                  <a:lnTo>
                    <a:pt x="88" y="2"/>
                  </a:lnTo>
                  <a:lnTo>
                    <a:pt x="95" y="4"/>
                  </a:lnTo>
                  <a:lnTo>
                    <a:pt x="103" y="11"/>
                  </a:lnTo>
                  <a:lnTo>
                    <a:pt x="135" y="8"/>
                  </a:lnTo>
                  <a:close/>
                </a:path>
              </a:pathLst>
            </a:custGeom>
            <a:solidFill>
              <a:srgbClr val="FF40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76" name="Freeform 100"/>
            <p:cNvSpPr>
              <a:spLocks/>
            </p:cNvSpPr>
            <p:nvPr/>
          </p:nvSpPr>
          <p:spPr bwMode="auto">
            <a:xfrm>
              <a:off x="1794" y="2053"/>
              <a:ext cx="76" cy="1135"/>
            </a:xfrm>
            <a:custGeom>
              <a:avLst/>
              <a:gdLst/>
              <a:ahLst/>
              <a:cxnLst>
                <a:cxn ang="0">
                  <a:pos x="106" y="201"/>
                </a:cxn>
                <a:cxn ang="0">
                  <a:pos x="111" y="295"/>
                </a:cxn>
                <a:cxn ang="0">
                  <a:pos x="116" y="389"/>
                </a:cxn>
                <a:cxn ang="0">
                  <a:pos x="118" y="483"/>
                </a:cxn>
                <a:cxn ang="0">
                  <a:pos x="119" y="579"/>
                </a:cxn>
                <a:cxn ang="0">
                  <a:pos x="119" y="676"/>
                </a:cxn>
                <a:cxn ang="0">
                  <a:pos x="119" y="772"/>
                </a:cxn>
                <a:cxn ang="0">
                  <a:pos x="119" y="868"/>
                </a:cxn>
                <a:cxn ang="0">
                  <a:pos x="119" y="966"/>
                </a:cxn>
                <a:cxn ang="0">
                  <a:pos x="121" y="1061"/>
                </a:cxn>
                <a:cxn ang="0">
                  <a:pos x="123" y="1157"/>
                </a:cxn>
                <a:cxn ang="0">
                  <a:pos x="127" y="1251"/>
                </a:cxn>
                <a:cxn ang="0">
                  <a:pos x="136" y="1347"/>
                </a:cxn>
                <a:cxn ang="0">
                  <a:pos x="131" y="1506"/>
                </a:cxn>
                <a:cxn ang="0">
                  <a:pos x="127" y="1667"/>
                </a:cxn>
                <a:cxn ang="0">
                  <a:pos x="126" y="1827"/>
                </a:cxn>
                <a:cxn ang="0">
                  <a:pos x="124" y="1986"/>
                </a:cxn>
                <a:cxn ang="0">
                  <a:pos x="124" y="2146"/>
                </a:cxn>
                <a:cxn ang="0">
                  <a:pos x="124" y="2305"/>
                </a:cxn>
                <a:cxn ang="0">
                  <a:pos x="125" y="2464"/>
                </a:cxn>
                <a:cxn ang="0">
                  <a:pos x="127" y="2623"/>
                </a:cxn>
                <a:cxn ang="0">
                  <a:pos x="130" y="2783"/>
                </a:cxn>
                <a:cxn ang="0">
                  <a:pos x="134" y="2944"/>
                </a:cxn>
                <a:cxn ang="0">
                  <a:pos x="139" y="3105"/>
                </a:cxn>
                <a:cxn ang="0">
                  <a:pos x="146" y="3268"/>
                </a:cxn>
                <a:cxn ang="0">
                  <a:pos x="145" y="3404"/>
                </a:cxn>
                <a:cxn ang="0">
                  <a:pos x="102" y="3400"/>
                </a:cxn>
                <a:cxn ang="0">
                  <a:pos x="79" y="3262"/>
                </a:cxn>
                <a:cxn ang="0">
                  <a:pos x="77" y="3028"/>
                </a:cxn>
                <a:cxn ang="0">
                  <a:pos x="73" y="2792"/>
                </a:cxn>
                <a:cxn ang="0">
                  <a:pos x="70" y="2556"/>
                </a:cxn>
                <a:cxn ang="0">
                  <a:pos x="66" y="2320"/>
                </a:cxn>
                <a:cxn ang="0">
                  <a:pos x="63" y="2083"/>
                </a:cxn>
                <a:cxn ang="0">
                  <a:pos x="58" y="1846"/>
                </a:cxn>
                <a:cxn ang="0">
                  <a:pos x="53" y="1609"/>
                </a:cxn>
                <a:cxn ang="0">
                  <a:pos x="49" y="1371"/>
                </a:cxn>
                <a:cxn ang="0">
                  <a:pos x="45" y="1138"/>
                </a:cxn>
                <a:cxn ang="0">
                  <a:pos x="40" y="903"/>
                </a:cxn>
                <a:cxn ang="0">
                  <a:pos x="34" y="672"/>
                </a:cxn>
                <a:cxn ang="0">
                  <a:pos x="29" y="443"/>
                </a:cxn>
                <a:cxn ang="0">
                  <a:pos x="26" y="374"/>
                </a:cxn>
                <a:cxn ang="0">
                  <a:pos x="22" y="332"/>
                </a:cxn>
                <a:cxn ang="0">
                  <a:pos x="20" y="289"/>
                </a:cxn>
                <a:cxn ang="0">
                  <a:pos x="18" y="259"/>
                </a:cxn>
                <a:cxn ang="0">
                  <a:pos x="15" y="228"/>
                </a:cxn>
                <a:cxn ang="0">
                  <a:pos x="12" y="184"/>
                </a:cxn>
                <a:cxn ang="0">
                  <a:pos x="11" y="154"/>
                </a:cxn>
                <a:cxn ang="0">
                  <a:pos x="7" y="121"/>
                </a:cxn>
                <a:cxn ang="0">
                  <a:pos x="6" y="90"/>
                </a:cxn>
                <a:cxn ang="0">
                  <a:pos x="4" y="57"/>
                </a:cxn>
                <a:cxn ang="0">
                  <a:pos x="1" y="26"/>
                </a:cxn>
                <a:cxn ang="0">
                  <a:pos x="5" y="8"/>
                </a:cxn>
                <a:cxn ang="0">
                  <a:pos x="36" y="12"/>
                </a:cxn>
                <a:cxn ang="0">
                  <a:pos x="77" y="0"/>
                </a:cxn>
              </a:cxnLst>
              <a:rect l="0" t="0" r="r" b="b"/>
              <a:pathLst>
                <a:path w="153" h="3407">
                  <a:moveTo>
                    <a:pt x="99" y="129"/>
                  </a:moveTo>
                  <a:lnTo>
                    <a:pt x="100" y="146"/>
                  </a:lnTo>
                  <a:lnTo>
                    <a:pt x="102" y="165"/>
                  </a:lnTo>
                  <a:lnTo>
                    <a:pt x="103" y="182"/>
                  </a:lnTo>
                  <a:lnTo>
                    <a:pt x="106" y="201"/>
                  </a:lnTo>
                  <a:lnTo>
                    <a:pt x="107" y="219"/>
                  </a:lnTo>
                  <a:lnTo>
                    <a:pt x="108" y="238"/>
                  </a:lnTo>
                  <a:lnTo>
                    <a:pt x="109" y="256"/>
                  </a:lnTo>
                  <a:lnTo>
                    <a:pt x="111" y="277"/>
                  </a:lnTo>
                  <a:lnTo>
                    <a:pt x="111" y="295"/>
                  </a:lnTo>
                  <a:lnTo>
                    <a:pt x="112" y="314"/>
                  </a:lnTo>
                  <a:lnTo>
                    <a:pt x="114" y="332"/>
                  </a:lnTo>
                  <a:lnTo>
                    <a:pt x="115" y="351"/>
                  </a:lnTo>
                  <a:lnTo>
                    <a:pt x="115" y="369"/>
                  </a:lnTo>
                  <a:lnTo>
                    <a:pt x="116" y="389"/>
                  </a:lnTo>
                  <a:lnTo>
                    <a:pt x="117" y="407"/>
                  </a:lnTo>
                  <a:lnTo>
                    <a:pt x="118" y="427"/>
                  </a:lnTo>
                  <a:lnTo>
                    <a:pt x="118" y="445"/>
                  </a:lnTo>
                  <a:lnTo>
                    <a:pt x="118" y="464"/>
                  </a:lnTo>
                  <a:lnTo>
                    <a:pt x="118" y="483"/>
                  </a:lnTo>
                  <a:lnTo>
                    <a:pt x="118" y="502"/>
                  </a:lnTo>
                  <a:lnTo>
                    <a:pt x="118" y="520"/>
                  </a:lnTo>
                  <a:lnTo>
                    <a:pt x="118" y="541"/>
                  </a:lnTo>
                  <a:lnTo>
                    <a:pt x="118" y="559"/>
                  </a:lnTo>
                  <a:lnTo>
                    <a:pt x="119" y="579"/>
                  </a:lnTo>
                  <a:lnTo>
                    <a:pt x="119" y="598"/>
                  </a:lnTo>
                  <a:lnTo>
                    <a:pt x="119" y="617"/>
                  </a:lnTo>
                  <a:lnTo>
                    <a:pt x="119" y="636"/>
                  </a:lnTo>
                  <a:lnTo>
                    <a:pt x="119" y="656"/>
                  </a:lnTo>
                  <a:lnTo>
                    <a:pt x="119" y="676"/>
                  </a:lnTo>
                  <a:lnTo>
                    <a:pt x="119" y="695"/>
                  </a:lnTo>
                  <a:lnTo>
                    <a:pt x="119" y="714"/>
                  </a:lnTo>
                  <a:lnTo>
                    <a:pt x="121" y="734"/>
                  </a:lnTo>
                  <a:lnTo>
                    <a:pt x="119" y="753"/>
                  </a:lnTo>
                  <a:lnTo>
                    <a:pt x="119" y="772"/>
                  </a:lnTo>
                  <a:lnTo>
                    <a:pt x="119" y="791"/>
                  </a:lnTo>
                  <a:lnTo>
                    <a:pt x="119" y="810"/>
                  </a:lnTo>
                  <a:lnTo>
                    <a:pt x="119" y="830"/>
                  </a:lnTo>
                  <a:lnTo>
                    <a:pt x="119" y="849"/>
                  </a:lnTo>
                  <a:lnTo>
                    <a:pt x="119" y="868"/>
                  </a:lnTo>
                  <a:lnTo>
                    <a:pt x="119" y="888"/>
                  </a:lnTo>
                  <a:lnTo>
                    <a:pt x="119" y="907"/>
                  </a:lnTo>
                  <a:lnTo>
                    <a:pt x="119" y="926"/>
                  </a:lnTo>
                  <a:lnTo>
                    <a:pt x="119" y="945"/>
                  </a:lnTo>
                  <a:lnTo>
                    <a:pt x="119" y="966"/>
                  </a:lnTo>
                  <a:lnTo>
                    <a:pt x="119" y="985"/>
                  </a:lnTo>
                  <a:lnTo>
                    <a:pt x="119" y="1004"/>
                  </a:lnTo>
                  <a:lnTo>
                    <a:pt x="119" y="1023"/>
                  </a:lnTo>
                  <a:lnTo>
                    <a:pt x="121" y="1043"/>
                  </a:lnTo>
                  <a:lnTo>
                    <a:pt x="121" y="1061"/>
                  </a:lnTo>
                  <a:lnTo>
                    <a:pt x="121" y="1080"/>
                  </a:lnTo>
                  <a:lnTo>
                    <a:pt x="121" y="1099"/>
                  </a:lnTo>
                  <a:lnTo>
                    <a:pt x="122" y="1118"/>
                  </a:lnTo>
                  <a:lnTo>
                    <a:pt x="122" y="1136"/>
                  </a:lnTo>
                  <a:lnTo>
                    <a:pt x="123" y="1157"/>
                  </a:lnTo>
                  <a:lnTo>
                    <a:pt x="124" y="1175"/>
                  </a:lnTo>
                  <a:lnTo>
                    <a:pt x="125" y="1195"/>
                  </a:lnTo>
                  <a:lnTo>
                    <a:pt x="125" y="1213"/>
                  </a:lnTo>
                  <a:lnTo>
                    <a:pt x="126" y="1232"/>
                  </a:lnTo>
                  <a:lnTo>
                    <a:pt x="127" y="1251"/>
                  </a:lnTo>
                  <a:lnTo>
                    <a:pt x="129" y="1270"/>
                  </a:lnTo>
                  <a:lnTo>
                    <a:pt x="130" y="1288"/>
                  </a:lnTo>
                  <a:lnTo>
                    <a:pt x="132" y="1308"/>
                  </a:lnTo>
                  <a:lnTo>
                    <a:pt x="133" y="1326"/>
                  </a:lnTo>
                  <a:lnTo>
                    <a:pt x="136" y="1347"/>
                  </a:lnTo>
                  <a:lnTo>
                    <a:pt x="134" y="1378"/>
                  </a:lnTo>
                  <a:lnTo>
                    <a:pt x="133" y="1411"/>
                  </a:lnTo>
                  <a:lnTo>
                    <a:pt x="132" y="1442"/>
                  </a:lnTo>
                  <a:lnTo>
                    <a:pt x="132" y="1475"/>
                  </a:lnTo>
                  <a:lnTo>
                    <a:pt x="131" y="1506"/>
                  </a:lnTo>
                  <a:lnTo>
                    <a:pt x="130" y="1539"/>
                  </a:lnTo>
                  <a:lnTo>
                    <a:pt x="129" y="1570"/>
                  </a:lnTo>
                  <a:lnTo>
                    <a:pt x="129" y="1603"/>
                  </a:lnTo>
                  <a:lnTo>
                    <a:pt x="127" y="1634"/>
                  </a:lnTo>
                  <a:lnTo>
                    <a:pt x="127" y="1667"/>
                  </a:lnTo>
                  <a:lnTo>
                    <a:pt x="126" y="1698"/>
                  </a:lnTo>
                  <a:lnTo>
                    <a:pt x="126" y="1731"/>
                  </a:lnTo>
                  <a:lnTo>
                    <a:pt x="126" y="1762"/>
                  </a:lnTo>
                  <a:lnTo>
                    <a:pt x="126" y="1795"/>
                  </a:lnTo>
                  <a:lnTo>
                    <a:pt x="126" y="1827"/>
                  </a:lnTo>
                  <a:lnTo>
                    <a:pt x="126" y="1859"/>
                  </a:lnTo>
                  <a:lnTo>
                    <a:pt x="125" y="1891"/>
                  </a:lnTo>
                  <a:lnTo>
                    <a:pt x="125" y="1922"/>
                  </a:lnTo>
                  <a:lnTo>
                    <a:pt x="124" y="1954"/>
                  </a:lnTo>
                  <a:lnTo>
                    <a:pt x="124" y="1986"/>
                  </a:lnTo>
                  <a:lnTo>
                    <a:pt x="124" y="2018"/>
                  </a:lnTo>
                  <a:lnTo>
                    <a:pt x="124" y="2050"/>
                  </a:lnTo>
                  <a:lnTo>
                    <a:pt x="124" y="2082"/>
                  </a:lnTo>
                  <a:lnTo>
                    <a:pt x="124" y="2114"/>
                  </a:lnTo>
                  <a:lnTo>
                    <a:pt x="124" y="2146"/>
                  </a:lnTo>
                  <a:lnTo>
                    <a:pt x="124" y="2177"/>
                  </a:lnTo>
                  <a:lnTo>
                    <a:pt x="124" y="2209"/>
                  </a:lnTo>
                  <a:lnTo>
                    <a:pt x="124" y="2241"/>
                  </a:lnTo>
                  <a:lnTo>
                    <a:pt x="124" y="2273"/>
                  </a:lnTo>
                  <a:lnTo>
                    <a:pt x="124" y="2305"/>
                  </a:lnTo>
                  <a:lnTo>
                    <a:pt x="124" y="2337"/>
                  </a:lnTo>
                  <a:lnTo>
                    <a:pt x="125" y="2369"/>
                  </a:lnTo>
                  <a:lnTo>
                    <a:pt x="125" y="2400"/>
                  </a:lnTo>
                  <a:lnTo>
                    <a:pt x="125" y="2432"/>
                  </a:lnTo>
                  <a:lnTo>
                    <a:pt x="125" y="2464"/>
                  </a:lnTo>
                  <a:lnTo>
                    <a:pt x="125" y="2496"/>
                  </a:lnTo>
                  <a:lnTo>
                    <a:pt x="125" y="2527"/>
                  </a:lnTo>
                  <a:lnTo>
                    <a:pt x="126" y="2559"/>
                  </a:lnTo>
                  <a:lnTo>
                    <a:pt x="126" y="2591"/>
                  </a:lnTo>
                  <a:lnTo>
                    <a:pt x="127" y="2623"/>
                  </a:lnTo>
                  <a:lnTo>
                    <a:pt x="127" y="2655"/>
                  </a:lnTo>
                  <a:lnTo>
                    <a:pt x="127" y="2688"/>
                  </a:lnTo>
                  <a:lnTo>
                    <a:pt x="129" y="2719"/>
                  </a:lnTo>
                  <a:lnTo>
                    <a:pt x="130" y="2752"/>
                  </a:lnTo>
                  <a:lnTo>
                    <a:pt x="130" y="2783"/>
                  </a:lnTo>
                  <a:lnTo>
                    <a:pt x="131" y="2816"/>
                  </a:lnTo>
                  <a:lnTo>
                    <a:pt x="132" y="2847"/>
                  </a:lnTo>
                  <a:lnTo>
                    <a:pt x="133" y="2880"/>
                  </a:lnTo>
                  <a:lnTo>
                    <a:pt x="133" y="2911"/>
                  </a:lnTo>
                  <a:lnTo>
                    <a:pt x="134" y="2944"/>
                  </a:lnTo>
                  <a:lnTo>
                    <a:pt x="136" y="2975"/>
                  </a:lnTo>
                  <a:lnTo>
                    <a:pt x="137" y="3008"/>
                  </a:lnTo>
                  <a:lnTo>
                    <a:pt x="137" y="3039"/>
                  </a:lnTo>
                  <a:lnTo>
                    <a:pt x="138" y="3072"/>
                  </a:lnTo>
                  <a:lnTo>
                    <a:pt x="139" y="3105"/>
                  </a:lnTo>
                  <a:lnTo>
                    <a:pt x="141" y="3137"/>
                  </a:lnTo>
                  <a:lnTo>
                    <a:pt x="141" y="3169"/>
                  </a:lnTo>
                  <a:lnTo>
                    <a:pt x="143" y="3201"/>
                  </a:lnTo>
                  <a:lnTo>
                    <a:pt x="144" y="3234"/>
                  </a:lnTo>
                  <a:lnTo>
                    <a:pt x="146" y="3268"/>
                  </a:lnTo>
                  <a:lnTo>
                    <a:pt x="147" y="3300"/>
                  </a:lnTo>
                  <a:lnTo>
                    <a:pt x="149" y="3333"/>
                  </a:lnTo>
                  <a:lnTo>
                    <a:pt x="151" y="3365"/>
                  </a:lnTo>
                  <a:lnTo>
                    <a:pt x="153" y="3399"/>
                  </a:lnTo>
                  <a:lnTo>
                    <a:pt x="145" y="3404"/>
                  </a:lnTo>
                  <a:lnTo>
                    <a:pt x="137" y="3407"/>
                  </a:lnTo>
                  <a:lnTo>
                    <a:pt x="129" y="3406"/>
                  </a:lnTo>
                  <a:lnTo>
                    <a:pt x="121" y="3405"/>
                  </a:lnTo>
                  <a:lnTo>
                    <a:pt x="111" y="3402"/>
                  </a:lnTo>
                  <a:lnTo>
                    <a:pt x="102" y="3400"/>
                  </a:lnTo>
                  <a:lnTo>
                    <a:pt x="92" y="3400"/>
                  </a:lnTo>
                  <a:lnTo>
                    <a:pt x="82" y="3402"/>
                  </a:lnTo>
                  <a:lnTo>
                    <a:pt x="81" y="3355"/>
                  </a:lnTo>
                  <a:lnTo>
                    <a:pt x="80" y="3309"/>
                  </a:lnTo>
                  <a:lnTo>
                    <a:pt x="79" y="3262"/>
                  </a:lnTo>
                  <a:lnTo>
                    <a:pt x="79" y="3216"/>
                  </a:lnTo>
                  <a:lnTo>
                    <a:pt x="78" y="3169"/>
                  </a:lnTo>
                  <a:lnTo>
                    <a:pt x="78" y="3121"/>
                  </a:lnTo>
                  <a:lnTo>
                    <a:pt x="77" y="3074"/>
                  </a:lnTo>
                  <a:lnTo>
                    <a:pt x="77" y="3028"/>
                  </a:lnTo>
                  <a:lnTo>
                    <a:pt x="75" y="2981"/>
                  </a:lnTo>
                  <a:lnTo>
                    <a:pt x="74" y="2934"/>
                  </a:lnTo>
                  <a:lnTo>
                    <a:pt x="74" y="2887"/>
                  </a:lnTo>
                  <a:lnTo>
                    <a:pt x="74" y="2839"/>
                  </a:lnTo>
                  <a:lnTo>
                    <a:pt x="73" y="2792"/>
                  </a:lnTo>
                  <a:lnTo>
                    <a:pt x="72" y="2745"/>
                  </a:lnTo>
                  <a:lnTo>
                    <a:pt x="72" y="2698"/>
                  </a:lnTo>
                  <a:lnTo>
                    <a:pt x="72" y="2652"/>
                  </a:lnTo>
                  <a:lnTo>
                    <a:pt x="71" y="2603"/>
                  </a:lnTo>
                  <a:lnTo>
                    <a:pt x="70" y="2556"/>
                  </a:lnTo>
                  <a:lnTo>
                    <a:pt x="68" y="2509"/>
                  </a:lnTo>
                  <a:lnTo>
                    <a:pt x="68" y="2462"/>
                  </a:lnTo>
                  <a:lnTo>
                    <a:pt x="67" y="2414"/>
                  </a:lnTo>
                  <a:lnTo>
                    <a:pt x="66" y="2367"/>
                  </a:lnTo>
                  <a:lnTo>
                    <a:pt x="66" y="2320"/>
                  </a:lnTo>
                  <a:lnTo>
                    <a:pt x="66" y="2273"/>
                  </a:lnTo>
                  <a:lnTo>
                    <a:pt x="65" y="2224"/>
                  </a:lnTo>
                  <a:lnTo>
                    <a:pt x="64" y="2177"/>
                  </a:lnTo>
                  <a:lnTo>
                    <a:pt x="63" y="2130"/>
                  </a:lnTo>
                  <a:lnTo>
                    <a:pt x="63" y="2083"/>
                  </a:lnTo>
                  <a:lnTo>
                    <a:pt x="62" y="2036"/>
                  </a:lnTo>
                  <a:lnTo>
                    <a:pt x="60" y="1988"/>
                  </a:lnTo>
                  <a:lnTo>
                    <a:pt x="60" y="1941"/>
                  </a:lnTo>
                  <a:lnTo>
                    <a:pt x="60" y="1894"/>
                  </a:lnTo>
                  <a:lnTo>
                    <a:pt x="58" y="1846"/>
                  </a:lnTo>
                  <a:lnTo>
                    <a:pt x="58" y="1798"/>
                  </a:lnTo>
                  <a:lnTo>
                    <a:pt x="56" y="1750"/>
                  </a:lnTo>
                  <a:lnTo>
                    <a:pt x="56" y="1703"/>
                  </a:lnTo>
                  <a:lnTo>
                    <a:pt x="55" y="1656"/>
                  </a:lnTo>
                  <a:lnTo>
                    <a:pt x="53" y="1609"/>
                  </a:lnTo>
                  <a:lnTo>
                    <a:pt x="52" y="1561"/>
                  </a:lnTo>
                  <a:lnTo>
                    <a:pt x="52" y="1514"/>
                  </a:lnTo>
                  <a:lnTo>
                    <a:pt x="51" y="1466"/>
                  </a:lnTo>
                  <a:lnTo>
                    <a:pt x="50" y="1419"/>
                  </a:lnTo>
                  <a:lnTo>
                    <a:pt x="49" y="1371"/>
                  </a:lnTo>
                  <a:lnTo>
                    <a:pt x="49" y="1324"/>
                  </a:lnTo>
                  <a:lnTo>
                    <a:pt x="48" y="1277"/>
                  </a:lnTo>
                  <a:lnTo>
                    <a:pt x="46" y="1231"/>
                  </a:lnTo>
                  <a:lnTo>
                    <a:pt x="45" y="1184"/>
                  </a:lnTo>
                  <a:lnTo>
                    <a:pt x="45" y="1138"/>
                  </a:lnTo>
                  <a:lnTo>
                    <a:pt x="43" y="1090"/>
                  </a:lnTo>
                  <a:lnTo>
                    <a:pt x="42" y="1043"/>
                  </a:lnTo>
                  <a:lnTo>
                    <a:pt x="41" y="996"/>
                  </a:lnTo>
                  <a:lnTo>
                    <a:pt x="41" y="950"/>
                  </a:lnTo>
                  <a:lnTo>
                    <a:pt x="40" y="903"/>
                  </a:lnTo>
                  <a:lnTo>
                    <a:pt x="38" y="857"/>
                  </a:lnTo>
                  <a:lnTo>
                    <a:pt x="37" y="810"/>
                  </a:lnTo>
                  <a:lnTo>
                    <a:pt x="37" y="764"/>
                  </a:lnTo>
                  <a:lnTo>
                    <a:pt x="35" y="717"/>
                  </a:lnTo>
                  <a:lnTo>
                    <a:pt x="34" y="672"/>
                  </a:lnTo>
                  <a:lnTo>
                    <a:pt x="33" y="625"/>
                  </a:lnTo>
                  <a:lnTo>
                    <a:pt x="33" y="580"/>
                  </a:lnTo>
                  <a:lnTo>
                    <a:pt x="31" y="534"/>
                  </a:lnTo>
                  <a:lnTo>
                    <a:pt x="30" y="489"/>
                  </a:lnTo>
                  <a:lnTo>
                    <a:pt x="29" y="443"/>
                  </a:lnTo>
                  <a:lnTo>
                    <a:pt x="29" y="399"/>
                  </a:lnTo>
                  <a:lnTo>
                    <a:pt x="28" y="392"/>
                  </a:lnTo>
                  <a:lnTo>
                    <a:pt x="27" y="386"/>
                  </a:lnTo>
                  <a:lnTo>
                    <a:pt x="26" y="380"/>
                  </a:lnTo>
                  <a:lnTo>
                    <a:pt x="26" y="374"/>
                  </a:lnTo>
                  <a:lnTo>
                    <a:pt x="25" y="362"/>
                  </a:lnTo>
                  <a:lnTo>
                    <a:pt x="25" y="351"/>
                  </a:lnTo>
                  <a:lnTo>
                    <a:pt x="23" y="344"/>
                  </a:lnTo>
                  <a:lnTo>
                    <a:pt x="23" y="337"/>
                  </a:lnTo>
                  <a:lnTo>
                    <a:pt x="22" y="332"/>
                  </a:lnTo>
                  <a:lnTo>
                    <a:pt x="22" y="326"/>
                  </a:lnTo>
                  <a:lnTo>
                    <a:pt x="21" y="314"/>
                  </a:lnTo>
                  <a:lnTo>
                    <a:pt x="21" y="302"/>
                  </a:lnTo>
                  <a:lnTo>
                    <a:pt x="20" y="296"/>
                  </a:lnTo>
                  <a:lnTo>
                    <a:pt x="20" y="289"/>
                  </a:lnTo>
                  <a:lnTo>
                    <a:pt x="19" y="283"/>
                  </a:lnTo>
                  <a:lnTo>
                    <a:pt x="19" y="278"/>
                  </a:lnTo>
                  <a:lnTo>
                    <a:pt x="18" y="271"/>
                  </a:lnTo>
                  <a:lnTo>
                    <a:pt x="18" y="264"/>
                  </a:lnTo>
                  <a:lnTo>
                    <a:pt x="18" y="259"/>
                  </a:lnTo>
                  <a:lnTo>
                    <a:pt x="18" y="253"/>
                  </a:lnTo>
                  <a:lnTo>
                    <a:pt x="16" y="246"/>
                  </a:lnTo>
                  <a:lnTo>
                    <a:pt x="16" y="241"/>
                  </a:lnTo>
                  <a:lnTo>
                    <a:pt x="15" y="234"/>
                  </a:lnTo>
                  <a:lnTo>
                    <a:pt x="15" y="228"/>
                  </a:lnTo>
                  <a:lnTo>
                    <a:pt x="14" y="216"/>
                  </a:lnTo>
                  <a:lnTo>
                    <a:pt x="14" y="205"/>
                  </a:lnTo>
                  <a:lnTo>
                    <a:pt x="13" y="198"/>
                  </a:lnTo>
                  <a:lnTo>
                    <a:pt x="13" y="191"/>
                  </a:lnTo>
                  <a:lnTo>
                    <a:pt x="12" y="184"/>
                  </a:lnTo>
                  <a:lnTo>
                    <a:pt x="12" y="179"/>
                  </a:lnTo>
                  <a:lnTo>
                    <a:pt x="11" y="172"/>
                  </a:lnTo>
                  <a:lnTo>
                    <a:pt x="11" y="166"/>
                  </a:lnTo>
                  <a:lnTo>
                    <a:pt x="11" y="160"/>
                  </a:lnTo>
                  <a:lnTo>
                    <a:pt x="11" y="154"/>
                  </a:lnTo>
                  <a:lnTo>
                    <a:pt x="9" y="147"/>
                  </a:lnTo>
                  <a:lnTo>
                    <a:pt x="9" y="141"/>
                  </a:lnTo>
                  <a:lnTo>
                    <a:pt x="8" y="134"/>
                  </a:lnTo>
                  <a:lnTo>
                    <a:pt x="8" y="128"/>
                  </a:lnTo>
                  <a:lnTo>
                    <a:pt x="7" y="121"/>
                  </a:lnTo>
                  <a:lnTo>
                    <a:pt x="7" y="116"/>
                  </a:lnTo>
                  <a:lnTo>
                    <a:pt x="7" y="109"/>
                  </a:lnTo>
                  <a:lnTo>
                    <a:pt x="7" y="103"/>
                  </a:lnTo>
                  <a:lnTo>
                    <a:pt x="6" y="97"/>
                  </a:lnTo>
                  <a:lnTo>
                    <a:pt x="6" y="90"/>
                  </a:lnTo>
                  <a:lnTo>
                    <a:pt x="5" y="83"/>
                  </a:lnTo>
                  <a:lnTo>
                    <a:pt x="5" y="78"/>
                  </a:lnTo>
                  <a:lnTo>
                    <a:pt x="4" y="71"/>
                  </a:lnTo>
                  <a:lnTo>
                    <a:pt x="4" y="64"/>
                  </a:lnTo>
                  <a:lnTo>
                    <a:pt x="4" y="57"/>
                  </a:lnTo>
                  <a:lnTo>
                    <a:pt x="4" y="52"/>
                  </a:lnTo>
                  <a:lnTo>
                    <a:pt x="3" y="45"/>
                  </a:lnTo>
                  <a:lnTo>
                    <a:pt x="3" y="38"/>
                  </a:lnTo>
                  <a:lnTo>
                    <a:pt x="1" y="31"/>
                  </a:lnTo>
                  <a:lnTo>
                    <a:pt x="1" y="26"/>
                  </a:lnTo>
                  <a:lnTo>
                    <a:pt x="0" y="19"/>
                  </a:lnTo>
                  <a:lnTo>
                    <a:pt x="0" y="14"/>
                  </a:lnTo>
                  <a:lnTo>
                    <a:pt x="0" y="7"/>
                  </a:lnTo>
                  <a:lnTo>
                    <a:pt x="0" y="1"/>
                  </a:lnTo>
                  <a:lnTo>
                    <a:pt x="5" y="8"/>
                  </a:lnTo>
                  <a:lnTo>
                    <a:pt x="11" y="12"/>
                  </a:lnTo>
                  <a:lnTo>
                    <a:pt x="16" y="15"/>
                  </a:lnTo>
                  <a:lnTo>
                    <a:pt x="23" y="16"/>
                  </a:lnTo>
                  <a:lnTo>
                    <a:pt x="29" y="15"/>
                  </a:lnTo>
                  <a:lnTo>
                    <a:pt x="36" y="12"/>
                  </a:lnTo>
                  <a:lnTo>
                    <a:pt x="42" y="10"/>
                  </a:lnTo>
                  <a:lnTo>
                    <a:pt x="49" y="8"/>
                  </a:lnTo>
                  <a:lnTo>
                    <a:pt x="60" y="2"/>
                  </a:lnTo>
                  <a:lnTo>
                    <a:pt x="72" y="0"/>
                  </a:lnTo>
                  <a:lnTo>
                    <a:pt x="77" y="0"/>
                  </a:lnTo>
                  <a:lnTo>
                    <a:pt x="82" y="3"/>
                  </a:lnTo>
                  <a:lnTo>
                    <a:pt x="87" y="8"/>
                  </a:lnTo>
                  <a:lnTo>
                    <a:pt x="93" y="16"/>
                  </a:lnTo>
                  <a:lnTo>
                    <a:pt x="99" y="129"/>
                  </a:lnTo>
                  <a:close/>
                </a:path>
              </a:pathLst>
            </a:custGeom>
            <a:solidFill>
              <a:srgbClr val="FF40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77" name="Freeform 101"/>
            <p:cNvSpPr>
              <a:spLocks/>
            </p:cNvSpPr>
            <p:nvPr/>
          </p:nvSpPr>
          <p:spPr bwMode="auto">
            <a:xfrm>
              <a:off x="1405" y="2053"/>
              <a:ext cx="15" cy="18"/>
            </a:xfrm>
            <a:custGeom>
              <a:avLst/>
              <a:gdLst/>
              <a:ahLst/>
              <a:cxnLst>
                <a:cxn ang="0">
                  <a:pos x="29" y="54"/>
                </a:cxn>
                <a:cxn ang="0">
                  <a:pos x="19" y="53"/>
                </a:cxn>
                <a:cxn ang="0">
                  <a:pos x="11" y="53"/>
                </a:cxn>
                <a:cxn ang="0">
                  <a:pos x="4" y="51"/>
                </a:cxn>
                <a:cxn ang="0">
                  <a:pos x="0" y="45"/>
                </a:cxn>
                <a:cxn ang="0">
                  <a:pos x="0" y="0"/>
                </a:cxn>
                <a:cxn ang="0">
                  <a:pos x="2" y="6"/>
                </a:cxn>
                <a:cxn ang="0">
                  <a:pos x="6" y="13"/>
                </a:cxn>
                <a:cxn ang="0">
                  <a:pos x="10" y="18"/>
                </a:cxn>
                <a:cxn ang="0">
                  <a:pos x="16" y="25"/>
                </a:cxn>
                <a:cxn ang="0">
                  <a:pos x="19" y="32"/>
                </a:cxn>
                <a:cxn ang="0">
                  <a:pos x="24" y="38"/>
                </a:cxn>
                <a:cxn ang="0">
                  <a:pos x="26" y="46"/>
                </a:cxn>
                <a:cxn ang="0">
                  <a:pos x="29" y="54"/>
                </a:cxn>
              </a:cxnLst>
              <a:rect l="0" t="0" r="r" b="b"/>
              <a:pathLst>
                <a:path w="29" h="54">
                  <a:moveTo>
                    <a:pt x="29" y="54"/>
                  </a:moveTo>
                  <a:lnTo>
                    <a:pt x="19" y="53"/>
                  </a:lnTo>
                  <a:lnTo>
                    <a:pt x="11" y="53"/>
                  </a:lnTo>
                  <a:lnTo>
                    <a:pt x="4" y="51"/>
                  </a:lnTo>
                  <a:lnTo>
                    <a:pt x="0" y="45"/>
                  </a:lnTo>
                  <a:lnTo>
                    <a:pt x="0" y="0"/>
                  </a:lnTo>
                  <a:lnTo>
                    <a:pt x="2" y="6"/>
                  </a:lnTo>
                  <a:lnTo>
                    <a:pt x="6" y="13"/>
                  </a:lnTo>
                  <a:lnTo>
                    <a:pt x="10" y="18"/>
                  </a:lnTo>
                  <a:lnTo>
                    <a:pt x="16" y="25"/>
                  </a:lnTo>
                  <a:lnTo>
                    <a:pt x="19" y="32"/>
                  </a:lnTo>
                  <a:lnTo>
                    <a:pt x="24" y="38"/>
                  </a:lnTo>
                  <a:lnTo>
                    <a:pt x="26" y="46"/>
                  </a:lnTo>
                  <a:lnTo>
                    <a:pt x="29" y="5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78" name="Freeform 102"/>
            <p:cNvSpPr>
              <a:spLocks/>
            </p:cNvSpPr>
            <p:nvPr/>
          </p:nvSpPr>
          <p:spPr bwMode="auto">
            <a:xfrm>
              <a:off x="1757" y="2058"/>
              <a:ext cx="64" cy="1143"/>
            </a:xfrm>
            <a:custGeom>
              <a:avLst/>
              <a:gdLst/>
              <a:ahLst/>
              <a:cxnLst>
                <a:cxn ang="0">
                  <a:pos x="58" y="167"/>
                </a:cxn>
                <a:cxn ang="0">
                  <a:pos x="71" y="358"/>
                </a:cxn>
                <a:cxn ang="0">
                  <a:pos x="80" y="548"/>
                </a:cxn>
                <a:cxn ang="0">
                  <a:pos x="88" y="737"/>
                </a:cxn>
                <a:cxn ang="0">
                  <a:pos x="94" y="927"/>
                </a:cxn>
                <a:cxn ang="0">
                  <a:pos x="97" y="1117"/>
                </a:cxn>
                <a:cxn ang="0">
                  <a:pos x="100" y="1308"/>
                </a:cxn>
                <a:cxn ang="0">
                  <a:pos x="102" y="1501"/>
                </a:cxn>
                <a:cxn ang="0">
                  <a:pos x="103" y="1696"/>
                </a:cxn>
                <a:cxn ang="0">
                  <a:pos x="105" y="1892"/>
                </a:cxn>
                <a:cxn ang="0">
                  <a:pos x="110" y="2078"/>
                </a:cxn>
                <a:cxn ang="0">
                  <a:pos x="115" y="2179"/>
                </a:cxn>
                <a:cxn ang="0">
                  <a:pos x="118" y="2281"/>
                </a:cxn>
                <a:cxn ang="0">
                  <a:pos x="122" y="2385"/>
                </a:cxn>
                <a:cxn ang="0">
                  <a:pos x="125" y="2488"/>
                </a:cxn>
                <a:cxn ang="0">
                  <a:pos x="127" y="2593"/>
                </a:cxn>
                <a:cxn ang="0">
                  <a:pos x="129" y="2697"/>
                </a:cxn>
                <a:cxn ang="0">
                  <a:pos x="129" y="2803"/>
                </a:cxn>
                <a:cxn ang="0">
                  <a:pos x="130" y="2910"/>
                </a:cxn>
                <a:cxn ang="0">
                  <a:pos x="130" y="3017"/>
                </a:cxn>
                <a:cxn ang="0">
                  <a:pos x="130" y="3126"/>
                </a:cxn>
                <a:cxn ang="0">
                  <a:pos x="92" y="3414"/>
                </a:cxn>
                <a:cxn ang="0">
                  <a:pos x="86" y="3330"/>
                </a:cxn>
                <a:cxn ang="0">
                  <a:pos x="83" y="3246"/>
                </a:cxn>
                <a:cxn ang="0">
                  <a:pos x="81" y="3162"/>
                </a:cxn>
                <a:cxn ang="0">
                  <a:pos x="80" y="3078"/>
                </a:cxn>
                <a:cxn ang="0">
                  <a:pos x="80" y="2996"/>
                </a:cxn>
                <a:cxn ang="0">
                  <a:pos x="77" y="2912"/>
                </a:cxn>
                <a:cxn ang="0">
                  <a:pos x="74" y="2831"/>
                </a:cxn>
                <a:cxn ang="0">
                  <a:pos x="72" y="2750"/>
                </a:cxn>
                <a:cxn ang="0">
                  <a:pos x="67" y="2669"/>
                </a:cxn>
                <a:cxn ang="0">
                  <a:pos x="63" y="2591"/>
                </a:cxn>
                <a:cxn ang="0">
                  <a:pos x="55" y="2468"/>
                </a:cxn>
                <a:cxn ang="0">
                  <a:pos x="46" y="2299"/>
                </a:cxn>
                <a:cxn ang="0">
                  <a:pos x="37" y="2130"/>
                </a:cxn>
                <a:cxn ang="0">
                  <a:pos x="28" y="1959"/>
                </a:cxn>
                <a:cxn ang="0">
                  <a:pos x="19" y="1786"/>
                </a:cxn>
                <a:cxn ang="0">
                  <a:pos x="12" y="1613"/>
                </a:cxn>
                <a:cxn ang="0">
                  <a:pos x="5" y="1440"/>
                </a:cxn>
                <a:cxn ang="0">
                  <a:pos x="1" y="1265"/>
                </a:cxn>
                <a:cxn ang="0">
                  <a:pos x="0" y="1092"/>
                </a:cxn>
                <a:cxn ang="0">
                  <a:pos x="1" y="920"/>
                </a:cxn>
                <a:cxn ang="0">
                  <a:pos x="7" y="749"/>
                </a:cxn>
                <a:cxn ang="0">
                  <a:pos x="8" y="664"/>
                </a:cxn>
                <a:cxn ang="0">
                  <a:pos x="8" y="596"/>
                </a:cxn>
                <a:cxn ang="0">
                  <a:pos x="8" y="528"/>
                </a:cxn>
                <a:cxn ang="0">
                  <a:pos x="8" y="459"/>
                </a:cxn>
                <a:cxn ang="0">
                  <a:pos x="8" y="392"/>
                </a:cxn>
                <a:cxn ang="0">
                  <a:pos x="8" y="324"/>
                </a:cxn>
                <a:cxn ang="0">
                  <a:pos x="8" y="256"/>
                </a:cxn>
                <a:cxn ang="0">
                  <a:pos x="8" y="188"/>
                </a:cxn>
                <a:cxn ang="0">
                  <a:pos x="9" y="121"/>
                </a:cxn>
                <a:cxn ang="0">
                  <a:pos x="11" y="55"/>
                </a:cxn>
                <a:cxn ang="0">
                  <a:pos x="22" y="0"/>
                </a:cxn>
              </a:cxnLst>
              <a:rect l="0" t="0" r="r" b="b"/>
              <a:pathLst>
                <a:path w="130" h="3429">
                  <a:moveTo>
                    <a:pt x="46" y="9"/>
                  </a:moveTo>
                  <a:lnTo>
                    <a:pt x="49" y="40"/>
                  </a:lnTo>
                  <a:lnTo>
                    <a:pt x="51" y="72"/>
                  </a:lnTo>
                  <a:lnTo>
                    <a:pt x="53" y="103"/>
                  </a:lnTo>
                  <a:lnTo>
                    <a:pt x="56" y="136"/>
                  </a:lnTo>
                  <a:lnTo>
                    <a:pt x="58" y="167"/>
                  </a:lnTo>
                  <a:lnTo>
                    <a:pt x="60" y="200"/>
                  </a:lnTo>
                  <a:lnTo>
                    <a:pt x="63" y="231"/>
                  </a:lnTo>
                  <a:lnTo>
                    <a:pt x="66" y="264"/>
                  </a:lnTo>
                  <a:lnTo>
                    <a:pt x="67" y="294"/>
                  </a:lnTo>
                  <a:lnTo>
                    <a:pt x="70" y="327"/>
                  </a:lnTo>
                  <a:lnTo>
                    <a:pt x="71" y="358"/>
                  </a:lnTo>
                  <a:lnTo>
                    <a:pt x="73" y="391"/>
                  </a:lnTo>
                  <a:lnTo>
                    <a:pt x="74" y="421"/>
                  </a:lnTo>
                  <a:lnTo>
                    <a:pt x="77" y="454"/>
                  </a:lnTo>
                  <a:lnTo>
                    <a:pt x="78" y="485"/>
                  </a:lnTo>
                  <a:lnTo>
                    <a:pt x="80" y="518"/>
                  </a:lnTo>
                  <a:lnTo>
                    <a:pt x="80" y="548"/>
                  </a:lnTo>
                  <a:lnTo>
                    <a:pt x="82" y="580"/>
                  </a:lnTo>
                  <a:lnTo>
                    <a:pt x="82" y="611"/>
                  </a:lnTo>
                  <a:lnTo>
                    <a:pt x="85" y="644"/>
                  </a:lnTo>
                  <a:lnTo>
                    <a:pt x="86" y="674"/>
                  </a:lnTo>
                  <a:lnTo>
                    <a:pt x="87" y="706"/>
                  </a:lnTo>
                  <a:lnTo>
                    <a:pt x="88" y="737"/>
                  </a:lnTo>
                  <a:lnTo>
                    <a:pt x="90" y="770"/>
                  </a:lnTo>
                  <a:lnTo>
                    <a:pt x="90" y="800"/>
                  </a:lnTo>
                  <a:lnTo>
                    <a:pt x="92" y="833"/>
                  </a:lnTo>
                  <a:lnTo>
                    <a:pt x="93" y="863"/>
                  </a:lnTo>
                  <a:lnTo>
                    <a:pt x="94" y="895"/>
                  </a:lnTo>
                  <a:lnTo>
                    <a:pt x="94" y="927"/>
                  </a:lnTo>
                  <a:lnTo>
                    <a:pt x="95" y="960"/>
                  </a:lnTo>
                  <a:lnTo>
                    <a:pt x="96" y="991"/>
                  </a:lnTo>
                  <a:lnTo>
                    <a:pt x="97" y="1024"/>
                  </a:lnTo>
                  <a:lnTo>
                    <a:pt x="97" y="1054"/>
                  </a:lnTo>
                  <a:lnTo>
                    <a:pt x="97" y="1087"/>
                  </a:lnTo>
                  <a:lnTo>
                    <a:pt x="97" y="1117"/>
                  </a:lnTo>
                  <a:lnTo>
                    <a:pt x="99" y="1150"/>
                  </a:lnTo>
                  <a:lnTo>
                    <a:pt x="99" y="1181"/>
                  </a:lnTo>
                  <a:lnTo>
                    <a:pt x="99" y="1214"/>
                  </a:lnTo>
                  <a:lnTo>
                    <a:pt x="99" y="1245"/>
                  </a:lnTo>
                  <a:lnTo>
                    <a:pt x="100" y="1278"/>
                  </a:lnTo>
                  <a:lnTo>
                    <a:pt x="100" y="1308"/>
                  </a:lnTo>
                  <a:lnTo>
                    <a:pt x="100" y="1341"/>
                  </a:lnTo>
                  <a:lnTo>
                    <a:pt x="100" y="1372"/>
                  </a:lnTo>
                  <a:lnTo>
                    <a:pt x="101" y="1405"/>
                  </a:lnTo>
                  <a:lnTo>
                    <a:pt x="101" y="1436"/>
                  </a:lnTo>
                  <a:lnTo>
                    <a:pt x="102" y="1470"/>
                  </a:lnTo>
                  <a:lnTo>
                    <a:pt x="102" y="1501"/>
                  </a:lnTo>
                  <a:lnTo>
                    <a:pt x="103" y="1535"/>
                  </a:lnTo>
                  <a:lnTo>
                    <a:pt x="103" y="1567"/>
                  </a:lnTo>
                  <a:lnTo>
                    <a:pt x="103" y="1599"/>
                  </a:lnTo>
                  <a:lnTo>
                    <a:pt x="103" y="1631"/>
                  </a:lnTo>
                  <a:lnTo>
                    <a:pt x="103" y="1663"/>
                  </a:lnTo>
                  <a:lnTo>
                    <a:pt x="103" y="1696"/>
                  </a:lnTo>
                  <a:lnTo>
                    <a:pt x="104" y="1728"/>
                  </a:lnTo>
                  <a:lnTo>
                    <a:pt x="104" y="1761"/>
                  </a:lnTo>
                  <a:lnTo>
                    <a:pt x="105" y="1795"/>
                  </a:lnTo>
                  <a:lnTo>
                    <a:pt x="105" y="1827"/>
                  </a:lnTo>
                  <a:lnTo>
                    <a:pt x="105" y="1860"/>
                  </a:lnTo>
                  <a:lnTo>
                    <a:pt x="105" y="1892"/>
                  </a:lnTo>
                  <a:lnTo>
                    <a:pt x="107" y="1926"/>
                  </a:lnTo>
                  <a:lnTo>
                    <a:pt x="107" y="1960"/>
                  </a:lnTo>
                  <a:lnTo>
                    <a:pt x="108" y="1994"/>
                  </a:lnTo>
                  <a:lnTo>
                    <a:pt x="109" y="2027"/>
                  </a:lnTo>
                  <a:lnTo>
                    <a:pt x="110" y="2061"/>
                  </a:lnTo>
                  <a:lnTo>
                    <a:pt x="110" y="2078"/>
                  </a:lnTo>
                  <a:lnTo>
                    <a:pt x="111" y="2095"/>
                  </a:lnTo>
                  <a:lnTo>
                    <a:pt x="111" y="2112"/>
                  </a:lnTo>
                  <a:lnTo>
                    <a:pt x="112" y="2129"/>
                  </a:lnTo>
                  <a:lnTo>
                    <a:pt x="112" y="2145"/>
                  </a:lnTo>
                  <a:lnTo>
                    <a:pt x="114" y="2162"/>
                  </a:lnTo>
                  <a:lnTo>
                    <a:pt x="115" y="2179"/>
                  </a:lnTo>
                  <a:lnTo>
                    <a:pt x="116" y="2196"/>
                  </a:lnTo>
                  <a:lnTo>
                    <a:pt x="116" y="2213"/>
                  </a:lnTo>
                  <a:lnTo>
                    <a:pt x="117" y="2230"/>
                  </a:lnTo>
                  <a:lnTo>
                    <a:pt x="117" y="2247"/>
                  </a:lnTo>
                  <a:lnTo>
                    <a:pt x="118" y="2265"/>
                  </a:lnTo>
                  <a:lnTo>
                    <a:pt x="118" y="2281"/>
                  </a:lnTo>
                  <a:lnTo>
                    <a:pt x="119" y="2299"/>
                  </a:lnTo>
                  <a:lnTo>
                    <a:pt x="120" y="2316"/>
                  </a:lnTo>
                  <a:lnTo>
                    <a:pt x="122" y="2334"/>
                  </a:lnTo>
                  <a:lnTo>
                    <a:pt x="122" y="2351"/>
                  </a:lnTo>
                  <a:lnTo>
                    <a:pt x="122" y="2368"/>
                  </a:lnTo>
                  <a:lnTo>
                    <a:pt x="122" y="2385"/>
                  </a:lnTo>
                  <a:lnTo>
                    <a:pt x="123" y="2402"/>
                  </a:lnTo>
                  <a:lnTo>
                    <a:pt x="123" y="2419"/>
                  </a:lnTo>
                  <a:lnTo>
                    <a:pt x="124" y="2437"/>
                  </a:lnTo>
                  <a:lnTo>
                    <a:pt x="124" y="2453"/>
                  </a:lnTo>
                  <a:lnTo>
                    <a:pt x="125" y="2471"/>
                  </a:lnTo>
                  <a:lnTo>
                    <a:pt x="125" y="2488"/>
                  </a:lnTo>
                  <a:lnTo>
                    <a:pt x="125" y="2505"/>
                  </a:lnTo>
                  <a:lnTo>
                    <a:pt x="125" y="2522"/>
                  </a:lnTo>
                  <a:lnTo>
                    <a:pt x="126" y="2540"/>
                  </a:lnTo>
                  <a:lnTo>
                    <a:pt x="126" y="2557"/>
                  </a:lnTo>
                  <a:lnTo>
                    <a:pt x="127" y="2575"/>
                  </a:lnTo>
                  <a:lnTo>
                    <a:pt x="127" y="2593"/>
                  </a:lnTo>
                  <a:lnTo>
                    <a:pt x="129" y="2611"/>
                  </a:lnTo>
                  <a:lnTo>
                    <a:pt x="129" y="2628"/>
                  </a:lnTo>
                  <a:lnTo>
                    <a:pt x="129" y="2644"/>
                  </a:lnTo>
                  <a:lnTo>
                    <a:pt x="129" y="2662"/>
                  </a:lnTo>
                  <a:lnTo>
                    <a:pt x="129" y="2680"/>
                  </a:lnTo>
                  <a:lnTo>
                    <a:pt x="129" y="2697"/>
                  </a:lnTo>
                  <a:lnTo>
                    <a:pt x="129" y="2714"/>
                  </a:lnTo>
                  <a:lnTo>
                    <a:pt x="129" y="2732"/>
                  </a:lnTo>
                  <a:lnTo>
                    <a:pt x="129" y="2750"/>
                  </a:lnTo>
                  <a:lnTo>
                    <a:pt x="129" y="2767"/>
                  </a:lnTo>
                  <a:lnTo>
                    <a:pt x="129" y="2785"/>
                  </a:lnTo>
                  <a:lnTo>
                    <a:pt x="129" y="2803"/>
                  </a:lnTo>
                  <a:lnTo>
                    <a:pt x="129" y="2821"/>
                  </a:lnTo>
                  <a:lnTo>
                    <a:pt x="129" y="2838"/>
                  </a:lnTo>
                  <a:lnTo>
                    <a:pt x="129" y="2856"/>
                  </a:lnTo>
                  <a:lnTo>
                    <a:pt x="129" y="2874"/>
                  </a:lnTo>
                  <a:lnTo>
                    <a:pt x="130" y="2893"/>
                  </a:lnTo>
                  <a:lnTo>
                    <a:pt x="130" y="2910"/>
                  </a:lnTo>
                  <a:lnTo>
                    <a:pt x="130" y="2928"/>
                  </a:lnTo>
                  <a:lnTo>
                    <a:pt x="130" y="2946"/>
                  </a:lnTo>
                  <a:lnTo>
                    <a:pt x="130" y="2964"/>
                  </a:lnTo>
                  <a:lnTo>
                    <a:pt x="130" y="2981"/>
                  </a:lnTo>
                  <a:lnTo>
                    <a:pt x="130" y="2999"/>
                  </a:lnTo>
                  <a:lnTo>
                    <a:pt x="130" y="3017"/>
                  </a:lnTo>
                  <a:lnTo>
                    <a:pt x="130" y="3036"/>
                  </a:lnTo>
                  <a:lnTo>
                    <a:pt x="130" y="3052"/>
                  </a:lnTo>
                  <a:lnTo>
                    <a:pt x="130" y="3072"/>
                  </a:lnTo>
                  <a:lnTo>
                    <a:pt x="130" y="3088"/>
                  </a:lnTo>
                  <a:lnTo>
                    <a:pt x="130" y="3108"/>
                  </a:lnTo>
                  <a:lnTo>
                    <a:pt x="130" y="3126"/>
                  </a:lnTo>
                  <a:lnTo>
                    <a:pt x="130" y="3144"/>
                  </a:lnTo>
                  <a:lnTo>
                    <a:pt x="130" y="3162"/>
                  </a:lnTo>
                  <a:lnTo>
                    <a:pt x="130" y="3181"/>
                  </a:lnTo>
                  <a:lnTo>
                    <a:pt x="130" y="3429"/>
                  </a:lnTo>
                  <a:lnTo>
                    <a:pt x="93" y="3429"/>
                  </a:lnTo>
                  <a:lnTo>
                    <a:pt x="92" y="3414"/>
                  </a:lnTo>
                  <a:lnTo>
                    <a:pt x="90" y="3400"/>
                  </a:lnTo>
                  <a:lnTo>
                    <a:pt x="89" y="3386"/>
                  </a:lnTo>
                  <a:lnTo>
                    <a:pt x="89" y="3373"/>
                  </a:lnTo>
                  <a:lnTo>
                    <a:pt x="88" y="3358"/>
                  </a:lnTo>
                  <a:lnTo>
                    <a:pt x="87" y="3344"/>
                  </a:lnTo>
                  <a:lnTo>
                    <a:pt x="86" y="3330"/>
                  </a:lnTo>
                  <a:lnTo>
                    <a:pt x="86" y="3317"/>
                  </a:lnTo>
                  <a:lnTo>
                    <a:pt x="85" y="3302"/>
                  </a:lnTo>
                  <a:lnTo>
                    <a:pt x="85" y="3289"/>
                  </a:lnTo>
                  <a:lnTo>
                    <a:pt x="83" y="3274"/>
                  </a:lnTo>
                  <a:lnTo>
                    <a:pt x="83" y="3260"/>
                  </a:lnTo>
                  <a:lnTo>
                    <a:pt x="83" y="3246"/>
                  </a:lnTo>
                  <a:lnTo>
                    <a:pt x="83" y="3232"/>
                  </a:lnTo>
                  <a:lnTo>
                    <a:pt x="83" y="3219"/>
                  </a:lnTo>
                  <a:lnTo>
                    <a:pt x="83" y="3205"/>
                  </a:lnTo>
                  <a:lnTo>
                    <a:pt x="82" y="3191"/>
                  </a:lnTo>
                  <a:lnTo>
                    <a:pt x="82" y="3176"/>
                  </a:lnTo>
                  <a:lnTo>
                    <a:pt x="81" y="3162"/>
                  </a:lnTo>
                  <a:lnTo>
                    <a:pt x="81" y="3148"/>
                  </a:lnTo>
                  <a:lnTo>
                    <a:pt x="81" y="3133"/>
                  </a:lnTo>
                  <a:lnTo>
                    <a:pt x="81" y="3120"/>
                  </a:lnTo>
                  <a:lnTo>
                    <a:pt x="81" y="3106"/>
                  </a:lnTo>
                  <a:lnTo>
                    <a:pt x="81" y="3093"/>
                  </a:lnTo>
                  <a:lnTo>
                    <a:pt x="80" y="3078"/>
                  </a:lnTo>
                  <a:lnTo>
                    <a:pt x="80" y="3065"/>
                  </a:lnTo>
                  <a:lnTo>
                    <a:pt x="80" y="3050"/>
                  </a:lnTo>
                  <a:lnTo>
                    <a:pt x="80" y="3037"/>
                  </a:lnTo>
                  <a:lnTo>
                    <a:pt x="80" y="3023"/>
                  </a:lnTo>
                  <a:lnTo>
                    <a:pt x="80" y="3010"/>
                  </a:lnTo>
                  <a:lnTo>
                    <a:pt x="80" y="2996"/>
                  </a:lnTo>
                  <a:lnTo>
                    <a:pt x="80" y="2983"/>
                  </a:lnTo>
                  <a:lnTo>
                    <a:pt x="79" y="2968"/>
                  </a:lnTo>
                  <a:lnTo>
                    <a:pt x="79" y="2955"/>
                  </a:lnTo>
                  <a:lnTo>
                    <a:pt x="78" y="2940"/>
                  </a:lnTo>
                  <a:lnTo>
                    <a:pt x="78" y="2927"/>
                  </a:lnTo>
                  <a:lnTo>
                    <a:pt x="77" y="2912"/>
                  </a:lnTo>
                  <a:lnTo>
                    <a:pt x="77" y="2898"/>
                  </a:lnTo>
                  <a:lnTo>
                    <a:pt x="77" y="2885"/>
                  </a:lnTo>
                  <a:lnTo>
                    <a:pt x="77" y="2872"/>
                  </a:lnTo>
                  <a:lnTo>
                    <a:pt x="75" y="2858"/>
                  </a:lnTo>
                  <a:lnTo>
                    <a:pt x="75" y="2845"/>
                  </a:lnTo>
                  <a:lnTo>
                    <a:pt x="74" y="2831"/>
                  </a:lnTo>
                  <a:lnTo>
                    <a:pt x="74" y="2818"/>
                  </a:lnTo>
                  <a:lnTo>
                    <a:pt x="73" y="2804"/>
                  </a:lnTo>
                  <a:lnTo>
                    <a:pt x="73" y="2791"/>
                  </a:lnTo>
                  <a:lnTo>
                    <a:pt x="73" y="2777"/>
                  </a:lnTo>
                  <a:lnTo>
                    <a:pt x="73" y="2764"/>
                  </a:lnTo>
                  <a:lnTo>
                    <a:pt x="72" y="2750"/>
                  </a:lnTo>
                  <a:lnTo>
                    <a:pt x="71" y="2737"/>
                  </a:lnTo>
                  <a:lnTo>
                    <a:pt x="70" y="2723"/>
                  </a:lnTo>
                  <a:lnTo>
                    <a:pt x="70" y="2710"/>
                  </a:lnTo>
                  <a:lnTo>
                    <a:pt x="68" y="2696"/>
                  </a:lnTo>
                  <a:lnTo>
                    <a:pt x="68" y="2683"/>
                  </a:lnTo>
                  <a:lnTo>
                    <a:pt x="67" y="2669"/>
                  </a:lnTo>
                  <a:lnTo>
                    <a:pt x="67" y="2657"/>
                  </a:lnTo>
                  <a:lnTo>
                    <a:pt x="66" y="2643"/>
                  </a:lnTo>
                  <a:lnTo>
                    <a:pt x="65" y="2630"/>
                  </a:lnTo>
                  <a:lnTo>
                    <a:pt x="64" y="2616"/>
                  </a:lnTo>
                  <a:lnTo>
                    <a:pt x="64" y="2604"/>
                  </a:lnTo>
                  <a:lnTo>
                    <a:pt x="63" y="2591"/>
                  </a:lnTo>
                  <a:lnTo>
                    <a:pt x="61" y="2578"/>
                  </a:lnTo>
                  <a:lnTo>
                    <a:pt x="60" y="2566"/>
                  </a:lnTo>
                  <a:lnTo>
                    <a:pt x="60" y="2553"/>
                  </a:lnTo>
                  <a:lnTo>
                    <a:pt x="58" y="2524"/>
                  </a:lnTo>
                  <a:lnTo>
                    <a:pt x="57" y="2497"/>
                  </a:lnTo>
                  <a:lnTo>
                    <a:pt x="55" y="2468"/>
                  </a:lnTo>
                  <a:lnTo>
                    <a:pt x="55" y="2441"/>
                  </a:lnTo>
                  <a:lnTo>
                    <a:pt x="52" y="2412"/>
                  </a:lnTo>
                  <a:lnTo>
                    <a:pt x="51" y="2385"/>
                  </a:lnTo>
                  <a:lnTo>
                    <a:pt x="49" y="2356"/>
                  </a:lnTo>
                  <a:lnTo>
                    <a:pt x="49" y="2329"/>
                  </a:lnTo>
                  <a:lnTo>
                    <a:pt x="46" y="2299"/>
                  </a:lnTo>
                  <a:lnTo>
                    <a:pt x="45" y="2271"/>
                  </a:lnTo>
                  <a:lnTo>
                    <a:pt x="43" y="2243"/>
                  </a:lnTo>
                  <a:lnTo>
                    <a:pt x="43" y="2215"/>
                  </a:lnTo>
                  <a:lnTo>
                    <a:pt x="41" y="2186"/>
                  </a:lnTo>
                  <a:lnTo>
                    <a:pt x="39" y="2159"/>
                  </a:lnTo>
                  <a:lnTo>
                    <a:pt x="37" y="2130"/>
                  </a:lnTo>
                  <a:lnTo>
                    <a:pt x="37" y="2103"/>
                  </a:lnTo>
                  <a:lnTo>
                    <a:pt x="35" y="2073"/>
                  </a:lnTo>
                  <a:lnTo>
                    <a:pt x="34" y="2045"/>
                  </a:lnTo>
                  <a:lnTo>
                    <a:pt x="31" y="2016"/>
                  </a:lnTo>
                  <a:lnTo>
                    <a:pt x="30" y="1988"/>
                  </a:lnTo>
                  <a:lnTo>
                    <a:pt x="28" y="1959"/>
                  </a:lnTo>
                  <a:lnTo>
                    <a:pt x="27" y="1931"/>
                  </a:lnTo>
                  <a:lnTo>
                    <a:pt x="24" y="1901"/>
                  </a:lnTo>
                  <a:lnTo>
                    <a:pt x="23" y="1873"/>
                  </a:lnTo>
                  <a:lnTo>
                    <a:pt x="21" y="1844"/>
                  </a:lnTo>
                  <a:lnTo>
                    <a:pt x="20" y="1815"/>
                  </a:lnTo>
                  <a:lnTo>
                    <a:pt x="19" y="1786"/>
                  </a:lnTo>
                  <a:lnTo>
                    <a:pt x="18" y="1758"/>
                  </a:lnTo>
                  <a:lnTo>
                    <a:pt x="16" y="1728"/>
                  </a:lnTo>
                  <a:lnTo>
                    <a:pt x="15" y="1700"/>
                  </a:lnTo>
                  <a:lnTo>
                    <a:pt x="14" y="1671"/>
                  </a:lnTo>
                  <a:lnTo>
                    <a:pt x="14" y="1643"/>
                  </a:lnTo>
                  <a:lnTo>
                    <a:pt x="12" y="1613"/>
                  </a:lnTo>
                  <a:lnTo>
                    <a:pt x="11" y="1585"/>
                  </a:lnTo>
                  <a:lnTo>
                    <a:pt x="9" y="1554"/>
                  </a:lnTo>
                  <a:lnTo>
                    <a:pt x="8" y="1526"/>
                  </a:lnTo>
                  <a:lnTo>
                    <a:pt x="7" y="1497"/>
                  </a:lnTo>
                  <a:lnTo>
                    <a:pt x="6" y="1469"/>
                  </a:lnTo>
                  <a:lnTo>
                    <a:pt x="5" y="1440"/>
                  </a:lnTo>
                  <a:lnTo>
                    <a:pt x="5" y="1411"/>
                  </a:lnTo>
                  <a:lnTo>
                    <a:pt x="4" y="1381"/>
                  </a:lnTo>
                  <a:lnTo>
                    <a:pt x="2" y="1353"/>
                  </a:lnTo>
                  <a:lnTo>
                    <a:pt x="1" y="1323"/>
                  </a:lnTo>
                  <a:lnTo>
                    <a:pt x="1" y="1295"/>
                  </a:lnTo>
                  <a:lnTo>
                    <a:pt x="1" y="1265"/>
                  </a:lnTo>
                  <a:lnTo>
                    <a:pt x="1" y="1237"/>
                  </a:lnTo>
                  <a:lnTo>
                    <a:pt x="1" y="1208"/>
                  </a:lnTo>
                  <a:lnTo>
                    <a:pt x="1" y="1180"/>
                  </a:lnTo>
                  <a:lnTo>
                    <a:pt x="0" y="1150"/>
                  </a:lnTo>
                  <a:lnTo>
                    <a:pt x="0" y="1121"/>
                  </a:lnTo>
                  <a:lnTo>
                    <a:pt x="0" y="1092"/>
                  </a:lnTo>
                  <a:lnTo>
                    <a:pt x="0" y="1064"/>
                  </a:lnTo>
                  <a:lnTo>
                    <a:pt x="0" y="1035"/>
                  </a:lnTo>
                  <a:lnTo>
                    <a:pt x="0" y="1007"/>
                  </a:lnTo>
                  <a:lnTo>
                    <a:pt x="0" y="978"/>
                  </a:lnTo>
                  <a:lnTo>
                    <a:pt x="1" y="949"/>
                  </a:lnTo>
                  <a:lnTo>
                    <a:pt x="1" y="920"/>
                  </a:lnTo>
                  <a:lnTo>
                    <a:pt x="1" y="892"/>
                  </a:lnTo>
                  <a:lnTo>
                    <a:pt x="2" y="863"/>
                  </a:lnTo>
                  <a:lnTo>
                    <a:pt x="4" y="835"/>
                  </a:lnTo>
                  <a:lnTo>
                    <a:pt x="4" y="806"/>
                  </a:lnTo>
                  <a:lnTo>
                    <a:pt x="6" y="779"/>
                  </a:lnTo>
                  <a:lnTo>
                    <a:pt x="7" y="749"/>
                  </a:lnTo>
                  <a:lnTo>
                    <a:pt x="9" y="722"/>
                  </a:lnTo>
                  <a:lnTo>
                    <a:pt x="8" y="710"/>
                  </a:lnTo>
                  <a:lnTo>
                    <a:pt x="8" y="699"/>
                  </a:lnTo>
                  <a:lnTo>
                    <a:pt x="8" y="688"/>
                  </a:lnTo>
                  <a:lnTo>
                    <a:pt x="8" y="676"/>
                  </a:lnTo>
                  <a:lnTo>
                    <a:pt x="8" y="664"/>
                  </a:lnTo>
                  <a:lnTo>
                    <a:pt x="8" y="654"/>
                  </a:lnTo>
                  <a:lnTo>
                    <a:pt x="8" y="641"/>
                  </a:lnTo>
                  <a:lnTo>
                    <a:pt x="8" y="631"/>
                  </a:lnTo>
                  <a:lnTo>
                    <a:pt x="8" y="619"/>
                  </a:lnTo>
                  <a:lnTo>
                    <a:pt x="8" y="608"/>
                  </a:lnTo>
                  <a:lnTo>
                    <a:pt x="8" y="596"/>
                  </a:lnTo>
                  <a:lnTo>
                    <a:pt x="8" y="585"/>
                  </a:lnTo>
                  <a:lnTo>
                    <a:pt x="8" y="573"/>
                  </a:lnTo>
                  <a:lnTo>
                    <a:pt x="8" y="563"/>
                  </a:lnTo>
                  <a:lnTo>
                    <a:pt x="8" y="550"/>
                  </a:lnTo>
                  <a:lnTo>
                    <a:pt x="8" y="540"/>
                  </a:lnTo>
                  <a:lnTo>
                    <a:pt x="8" y="528"/>
                  </a:lnTo>
                  <a:lnTo>
                    <a:pt x="8" y="517"/>
                  </a:lnTo>
                  <a:lnTo>
                    <a:pt x="8" y="505"/>
                  </a:lnTo>
                  <a:lnTo>
                    <a:pt x="8" y="494"/>
                  </a:lnTo>
                  <a:lnTo>
                    <a:pt x="8" y="482"/>
                  </a:lnTo>
                  <a:lnTo>
                    <a:pt x="8" y="472"/>
                  </a:lnTo>
                  <a:lnTo>
                    <a:pt x="8" y="459"/>
                  </a:lnTo>
                  <a:lnTo>
                    <a:pt x="8" y="449"/>
                  </a:lnTo>
                  <a:lnTo>
                    <a:pt x="8" y="437"/>
                  </a:lnTo>
                  <a:lnTo>
                    <a:pt x="8" y="427"/>
                  </a:lnTo>
                  <a:lnTo>
                    <a:pt x="8" y="414"/>
                  </a:lnTo>
                  <a:lnTo>
                    <a:pt x="8" y="404"/>
                  </a:lnTo>
                  <a:lnTo>
                    <a:pt x="8" y="392"/>
                  </a:lnTo>
                  <a:lnTo>
                    <a:pt x="8" y="382"/>
                  </a:lnTo>
                  <a:lnTo>
                    <a:pt x="8" y="369"/>
                  </a:lnTo>
                  <a:lnTo>
                    <a:pt x="8" y="359"/>
                  </a:lnTo>
                  <a:lnTo>
                    <a:pt x="8" y="347"/>
                  </a:lnTo>
                  <a:lnTo>
                    <a:pt x="8" y="336"/>
                  </a:lnTo>
                  <a:lnTo>
                    <a:pt x="8" y="324"/>
                  </a:lnTo>
                  <a:lnTo>
                    <a:pt x="8" y="313"/>
                  </a:lnTo>
                  <a:lnTo>
                    <a:pt x="8" y="301"/>
                  </a:lnTo>
                  <a:lnTo>
                    <a:pt x="8" y="291"/>
                  </a:lnTo>
                  <a:lnTo>
                    <a:pt x="8" y="278"/>
                  </a:lnTo>
                  <a:lnTo>
                    <a:pt x="8" y="268"/>
                  </a:lnTo>
                  <a:lnTo>
                    <a:pt x="8" y="256"/>
                  </a:lnTo>
                  <a:lnTo>
                    <a:pt x="8" y="245"/>
                  </a:lnTo>
                  <a:lnTo>
                    <a:pt x="8" y="233"/>
                  </a:lnTo>
                  <a:lnTo>
                    <a:pt x="8" y="223"/>
                  </a:lnTo>
                  <a:lnTo>
                    <a:pt x="8" y="211"/>
                  </a:lnTo>
                  <a:lnTo>
                    <a:pt x="8" y="200"/>
                  </a:lnTo>
                  <a:lnTo>
                    <a:pt x="8" y="188"/>
                  </a:lnTo>
                  <a:lnTo>
                    <a:pt x="9" y="178"/>
                  </a:lnTo>
                  <a:lnTo>
                    <a:pt x="9" y="166"/>
                  </a:lnTo>
                  <a:lnTo>
                    <a:pt x="9" y="155"/>
                  </a:lnTo>
                  <a:lnTo>
                    <a:pt x="9" y="144"/>
                  </a:lnTo>
                  <a:lnTo>
                    <a:pt x="9" y="133"/>
                  </a:lnTo>
                  <a:lnTo>
                    <a:pt x="9" y="121"/>
                  </a:lnTo>
                  <a:lnTo>
                    <a:pt x="9" y="110"/>
                  </a:lnTo>
                  <a:lnTo>
                    <a:pt x="9" y="99"/>
                  </a:lnTo>
                  <a:lnTo>
                    <a:pt x="11" y="88"/>
                  </a:lnTo>
                  <a:lnTo>
                    <a:pt x="11" y="77"/>
                  </a:lnTo>
                  <a:lnTo>
                    <a:pt x="11" y="66"/>
                  </a:lnTo>
                  <a:lnTo>
                    <a:pt x="11" y="55"/>
                  </a:lnTo>
                  <a:lnTo>
                    <a:pt x="12" y="45"/>
                  </a:lnTo>
                  <a:lnTo>
                    <a:pt x="12" y="33"/>
                  </a:lnTo>
                  <a:lnTo>
                    <a:pt x="13" y="22"/>
                  </a:lnTo>
                  <a:lnTo>
                    <a:pt x="13" y="11"/>
                  </a:lnTo>
                  <a:lnTo>
                    <a:pt x="14" y="1"/>
                  </a:lnTo>
                  <a:lnTo>
                    <a:pt x="22" y="0"/>
                  </a:lnTo>
                  <a:lnTo>
                    <a:pt x="31" y="0"/>
                  </a:lnTo>
                  <a:lnTo>
                    <a:pt x="39" y="1"/>
                  </a:lnTo>
                  <a:lnTo>
                    <a:pt x="46" y="9"/>
                  </a:lnTo>
                  <a:close/>
                </a:path>
              </a:pathLst>
            </a:custGeom>
            <a:solidFill>
              <a:srgbClr val="FF40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79" name="Freeform 103"/>
            <p:cNvSpPr>
              <a:spLocks/>
            </p:cNvSpPr>
            <p:nvPr/>
          </p:nvSpPr>
          <p:spPr bwMode="auto">
            <a:xfrm>
              <a:off x="1655" y="2062"/>
              <a:ext cx="133" cy="1118"/>
            </a:xfrm>
            <a:custGeom>
              <a:avLst/>
              <a:gdLst/>
              <a:ahLst/>
              <a:cxnLst>
                <a:cxn ang="0">
                  <a:pos x="49" y="413"/>
                </a:cxn>
                <a:cxn ang="0">
                  <a:pos x="65" y="856"/>
                </a:cxn>
                <a:cxn ang="0">
                  <a:pos x="83" y="1296"/>
                </a:cxn>
                <a:cxn ang="0">
                  <a:pos x="99" y="1725"/>
                </a:cxn>
                <a:cxn ang="0">
                  <a:pos x="112" y="2077"/>
                </a:cxn>
                <a:cxn ang="0">
                  <a:pos x="125" y="2330"/>
                </a:cxn>
                <a:cxn ang="0">
                  <a:pos x="136" y="2586"/>
                </a:cxn>
                <a:cxn ang="0">
                  <a:pos x="145" y="2838"/>
                </a:cxn>
                <a:cxn ang="0">
                  <a:pos x="157" y="3089"/>
                </a:cxn>
                <a:cxn ang="0">
                  <a:pos x="180" y="3063"/>
                </a:cxn>
                <a:cxn ang="0">
                  <a:pos x="174" y="2875"/>
                </a:cxn>
                <a:cxn ang="0">
                  <a:pos x="165" y="2691"/>
                </a:cxn>
                <a:cxn ang="0">
                  <a:pos x="157" y="2507"/>
                </a:cxn>
                <a:cxn ang="0">
                  <a:pos x="152" y="2318"/>
                </a:cxn>
                <a:cxn ang="0">
                  <a:pos x="134" y="2088"/>
                </a:cxn>
                <a:cxn ang="0">
                  <a:pos x="124" y="1848"/>
                </a:cxn>
                <a:cxn ang="0">
                  <a:pos x="120" y="1606"/>
                </a:cxn>
                <a:cxn ang="0">
                  <a:pos x="113" y="1367"/>
                </a:cxn>
                <a:cxn ang="0">
                  <a:pos x="101" y="1136"/>
                </a:cxn>
                <a:cxn ang="0">
                  <a:pos x="92" y="910"/>
                </a:cxn>
                <a:cxn ang="0">
                  <a:pos x="84" y="685"/>
                </a:cxn>
                <a:cxn ang="0">
                  <a:pos x="75" y="461"/>
                </a:cxn>
                <a:cxn ang="0">
                  <a:pos x="69" y="236"/>
                </a:cxn>
                <a:cxn ang="0">
                  <a:pos x="64" y="67"/>
                </a:cxn>
                <a:cxn ang="0">
                  <a:pos x="109" y="70"/>
                </a:cxn>
                <a:cxn ang="0">
                  <a:pos x="107" y="192"/>
                </a:cxn>
                <a:cxn ang="0">
                  <a:pos x="108" y="319"/>
                </a:cxn>
                <a:cxn ang="0">
                  <a:pos x="112" y="444"/>
                </a:cxn>
                <a:cxn ang="0">
                  <a:pos x="125" y="568"/>
                </a:cxn>
                <a:cxn ang="0">
                  <a:pos x="131" y="472"/>
                </a:cxn>
                <a:cxn ang="0">
                  <a:pos x="128" y="354"/>
                </a:cxn>
                <a:cxn ang="0">
                  <a:pos x="130" y="239"/>
                </a:cxn>
                <a:cxn ang="0">
                  <a:pos x="136" y="122"/>
                </a:cxn>
                <a:cxn ang="0">
                  <a:pos x="144" y="4"/>
                </a:cxn>
                <a:cxn ang="0">
                  <a:pos x="195" y="692"/>
                </a:cxn>
                <a:cxn ang="0">
                  <a:pos x="188" y="952"/>
                </a:cxn>
                <a:cxn ang="0">
                  <a:pos x="183" y="1212"/>
                </a:cxn>
                <a:cxn ang="0">
                  <a:pos x="187" y="1466"/>
                </a:cxn>
                <a:cxn ang="0">
                  <a:pos x="208" y="1718"/>
                </a:cxn>
                <a:cxn ang="0">
                  <a:pos x="216" y="1945"/>
                </a:cxn>
                <a:cxn ang="0">
                  <a:pos x="225" y="2188"/>
                </a:cxn>
                <a:cxn ang="0">
                  <a:pos x="234" y="2435"/>
                </a:cxn>
                <a:cxn ang="0">
                  <a:pos x="246" y="2683"/>
                </a:cxn>
                <a:cxn ang="0">
                  <a:pos x="255" y="2872"/>
                </a:cxn>
                <a:cxn ang="0">
                  <a:pos x="259" y="2988"/>
                </a:cxn>
                <a:cxn ang="0">
                  <a:pos x="262" y="3103"/>
                </a:cxn>
                <a:cxn ang="0">
                  <a:pos x="264" y="3217"/>
                </a:cxn>
                <a:cxn ang="0">
                  <a:pos x="267" y="3333"/>
                </a:cxn>
                <a:cxn ang="0">
                  <a:pos x="156" y="3345"/>
                </a:cxn>
                <a:cxn ang="0">
                  <a:pos x="115" y="3282"/>
                </a:cxn>
                <a:cxn ang="0">
                  <a:pos x="109" y="3183"/>
                </a:cxn>
                <a:cxn ang="0">
                  <a:pos x="102" y="3083"/>
                </a:cxn>
                <a:cxn ang="0">
                  <a:pos x="97" y="2982"/>
                </a:cxn>
                <a:cxn ang="0">
                  <a:pos x="87" y="2835"/>
                </a:cxn>
                <a:cxn ang="0">
                  <a:pos x="65" y="2420"/>
                </a:cxn>
                <a:cxn ang="0">
                  <a:pos x="50" y="2018"/>
                </a:cxn>
                <a:cxn ang="0">
                  <a:pos x="39" y="1618"/>
                </a:cxn>
                <a:cxn ang="0">
                  <a:pos x="27" y="1215"/>
                </a:cxn>
                <a:cxn ang="0">
                  <a:pos x="22" y="910"/>
                </a:cxn>
                <a:cxn ang="0">
                  <a:pos x="16" y="687"/>
                </a:cxn>
                <a:cxn ang="0">
                  <a:pos x="6" y="470"/>
                </a:cxn>
                <a:cxn ang="0">
                  <a:pos x="0" y="251"/>
                </a:cxn>
                <a:cxn ang="0">
                  <a:pos x="9" y="26"/>
                </a:cxn>
              </a:cxnLst>
              <a:rect l="0" t="0" r="r" b="b"/>
              <a:pathLst>
                <a:path w="268" h="3354">
                  <a:moveTo>
                    <a:pt x="42" y="14"/>
                  </a:moveTo>
                  <a:lnTo>
                    <a:pt x="42" y="43"/>
                  </a:lnTo>
                  <a:lnTo>
                    <a:pt x="42" y="73"/>
                  </a:lnTo>
                  <a:lnTo>
                    <a:pt x="42" y="104"/>
                  </a:lnTo>
                  <a:lnTo>
                    <a:pt x="42" y="134"/>
                  </a:lnTo>
                  <a:lnTo>
                    <a:pt x="42" y="164"/>
                  </a:lnTo>
                  <a:lnTo>
                    <a:pt x="43" y="196"/>
                  </a:lnTo>
                  <a:lnTo>
                    <a:pt x="44" y="226"/>
                  </a:lnTo>
                  <a:lnTo>
                    <a:pt x="46" y="258"/>
                  </a:lnTo>
                  <a:lnTo>
                    <a:pt x="46" y="288"/>
                  </a:lnTo>
                  <a:lnTo>
                    <a:pt x="47" y="319"/>
                  </a:lnTo>
                  <a:lnTo>
                    <a:pt x="48" y="351"/>
                  </a:lnTo>
                  <a:lnTo>
                    <a:pt x="49" y="382"/>
                  </a:lnTo>
                  <a:lnTo>
                    <a:pt x="49" y="413"/>
                  </a:lnTo>
                  <a:lnTo>
                    <a:pt x="50" y="444"/>
                  </a:lnTo>
                  <a:lnTo>
                    <a:pt x="51" y="476"/>
                  </a:lnTo>
                  <a:lnTo>
                    <a:pt x="54" y="508"/>
                  </a:lnTo>
                  <a:lnTo>
                    <a:pt x="54" y="539"/>
                  </a:lnTo>
                  <a:lnTo>
                    <a:pt x="55" y="571"/>
                  </a:lnTo>
                  <a:lnTo>
                    <a:pt x="56" y="602"/>
                  </a:lnTo>
                  <a:lnTo>
                    <a:pt x="57" y="634"/>
                  </a:lnTo>
                  <a:lnTo>
                    <a:pt x="58" y="666"/>
                  </a:lnTo>
                  <a:lnTo>
                    <a:pt x="60" y="697"/>
                  </a:lnTo>
                  <a:lnTo>
                    <a:pt x="61" y="729"/>
                  </a:lnTo>
                  <a:lnTo>
                    <a:pt x="63" y="761"/>
                  </a:lnTo>
                  <a:lnTo>
                    <a:pt x="63" y="792"/>
                  </a:lnTo>
                  <a:lnTo>
                    <a:pt x="65" y="824"/>
                  </a:lnTo>
                  <a:lnTo>
                    <a:pt x="65" y="856"/>
                  </a:lnTo>
                  <a:lnTo>
                    <a:pt x="68" y="888"/>
                  </a:lnTo>
                  <a:lnTo>
                    <a:pt x="69" y="919"/>
                  </a:lnTo>
                  <a:lnTo>
                    <a:pt x="70" y="951"/>
                  </a:lnTo>
                  <a:lnTo>
                    <a:pt x="71" y="983"/>
                  </a:lnTo>
                  <a:lnTo>
                    <a:pt x="73" y="1015"/>
                  </a:lnTo>
                  <a:lnTo>
                    <a:pt x="73" y="1046"/>
                  </a:lnTo>
                  <a:lnTo>
                    <a:pt x="76" y="1077"/>
                  </a:lnTo>
                  <a:lnTo>
                    <a:pt x="76" y="1109"/>
                  </a:lnTo>
                  <a:lnTo>
                    <a:pt x="78" y="1140"/>
                  </a:lnTo>
                  <a:lnTo>
                    <a:pt x="78" y="1171"/>
                  </a:lnTo>
                  <a:lnTo>
                    <a:pt x="80" y="1203"/>
                  </a:lnTo>
                  <a:lnTo>
                    <a:pt x="80" y="1234"/>
                  </a:lnTo>
                  <a:lnTo>
                    <a:pt x="83" y="1266"/>
                  </a:lnTo>
                  <a:lnTo>
                    <a:pt x="83" y="1296"/>
                  </a:lnTo>
                  <a:lnTo>
                    <a:pt x="85" y="1328"/>
                  </a:lnTo>
                  <a:lnTo>
                    <a:pt x="85" y="1359"/>
                  </a:lnTo>
                  <a:lnTo>
                    <a:pt x="87" y="1391"/>
                  </a:lnTo>
                  <a:lnTo>
                    <a:pt x="88" y="1421"/>
                  </a:lnTo>
                  <a:lnTo>
                    <a:pt x="90" y="1452"/>
                  </a:lnTo>
                  <a:lnTo>
                    <a:pt x="91" y="1483"/>
                  </a:lnTo>
                  <a:lnTo>
                    <a:pt x="93" y="1514"/>
                  </a:lnTo>
                  <a:lnTo>
                    <a:pt x="93" y="1544"/>
                  </a:lnTo>
                  <a:lnTo>
                    <a:pt x="94" y="1574"/>
                  </a:lnTo>
                  <a:lnTo>
                    <a:pt x="95" y="1604"/>
                  </a:lnTo>
                  <a:lnTo>
                    <a:pt x="97" y="1635"/>
                  </a:lnTo>
                  <a:lnTo>
                    <a:pt x="97" y="1664"/>
                  </a:lnTo>
                  <a:lnTo>
                    <a:pt x="98" y="1694"/>
                  </a:lnTo>
                  <a:lnTo>
                    <a:pt x="99" y="1725"/>
                  </a:lnTo>
                  <a:lnTo>
                    <a:pt x="100" y="1755"/>
                  </a:lnTo>
                  <a:lnTo>
                    <a:pt x="100" y="1784"/>
                  </a:lnTo>
                  <a:lnTo>
                    <a:pt x="101" y="1813"/>
                  </a:lnTo>
                  <a:lnTo>
                    <a:pt x="101" y="1843"/>
                  </a:lnTo>
                  <a:lnTo>
                    <a:pt x="102" y="1873"/>
                  </a:lnTo>
                  <a:lnTo>
                    <a:pt x="102" y="1901"/>
                  </a:lnTo>
                  <a:lnTo>
                    <a:pt x="103" y="1930"/>
                  </a:lnTo>
                  <a:lnTo>
                    <a:pt x="105" y="1959"/>
                  </a:lnTo>
                  <a:lnTo>
                    <a:pt x="106" y="1989"/>
                  </a:lnTo>
                  <a:lnTo>
                    <a:pt x="106" y="2006"/>
                  </a:lnTo>
                  <a:lnTo>
                    <a:pt x="108" y="2023"/>
                  </a:lnTo>
                  <a:lnTo>
                    <a:pt x="108" y="2041"/>
                  </a:lnTo>
                  <a:lnTo>
                    <a:pt x="110" y="2059"/>
                  </a:lnTo>
                  <a:lnTo>
                    <a:pt x="112" y="2077"/>
                  </a:lnTo>
                  <a:lnTo>
                    <a:pt x="113" y="2095"/>
                  </a:lnTo>
                  <a:lnTo>
                    <a:pt x="114" y="2113"/>
                  </a:lnTo>
                  <a:lnTo>
                    <a:pt x="116" y="2133"/>
                  </a:lnTo>
                  <a:lnTo>
                    <a:pt x="116" y="2149"/>
                  </a:lnTo>
                  <a:lnTo>
                    <a:pt x="117" y="2168"/>
                  </a:lnTo>
                  <a:lnTo>
                    <a:pt x="119" y="2185"/>
                  </a:lnTo>
                  <a:lnTo>
                    <a:pt x="120" y="2204"/>
                  </a:lnTo>
                  <a:lnTo>
                    <a:pt x="120" y="2222"/>
                  </a:lnTo>
                  <a:lnTo>
                    <a:pt x="122" y="2240"/>
                  </a:lnTo>
                  <a:lnTo>
                    <a:pt x="122" y="2258"/>
                  </a:lnTo>
                  <a:lnTo>
                    <a:pt x="124" y="2278"/>
                  </a:lnTo>
                  <a:lnTo>
                    <a:pt x="124" y="2294"/>
                  </a:lnTo>
                  <a:lnTo>
                    <a:pt x="125" y="2313"/>
                  </a:lnTo>
                  <a:lnTo>
                    <a:pt x="125" y="2330"/>
                  </a:lnTo>
                  <a:lnTo>
                    <a:pt x="127" y="2349"/>
                  </a:lnTo>
                  <a:lnTo>
                    <a:pt x="127" y="2367"/>
                  </a:lnTo>
                  <a:lnTo>
                    <a:pt x="128" y="2385"/>
                  </a:lnTo>
                  <a:lnTo>
                    <a:pt x="129" y="2403"/>
                  </a:lnTo>
                  <a:lnTo>
                    <a:pt x="130" y="2423"/>
                  </a:lnTo>
                  <a:lnTo>
                    <a:pt x="130" y="2439"/>
                  </a:lnTo>
                  <a:lnTo>
                    <a:pt x="131" y="2458"/>
                  </a:lnTo>
                  <a:lnTo>
                    <a:pt x="131" y="2476"/>
                  </a:lnTo>
                  <a:lnTo>
                    <a:pt x="132" y="2496"/>
                  </a:lnTo>
                  <a:lnTo>
                    <a:pt x="132" y="2512"/>
                  </a:lnTo>
                  <a:lnTo>
                    <a:pt x="134" y="2532"/>
                  </a:lnTo>
                  <a:lnTo>
                    <a:pt x="135" y="2550"/>
                  </a:lnTo>
                  <a:lnTo>
                    <a:pt x="136" y="2569"/>
                  </a:lnTo>
                  <a:lnTo>
                    <a:pt x="136" y="2586"/>
                  </a:lnTo>
                  <a:lnTo>
                    <a:pt x="136" y="2605"/>
                  </a:lnTo>
                  <a:lnTo>
                    <a:pt x="136" y="2621"/>
                  </a:lnTo>
                  <a:lnTo>
                    <a:pt x="137" y="2641"/>
                  </a:lnTo>
                  <a:lnTo>
                    <a:pt x="137" y="2657"/>
                  </a:lnTo>
                  <a:lnTo>
                    <a:pt x="138" y="2677"/>
                  </a:lnTo>
                  <a:lnTo>
                    <a:pt x="139" y="2693"/>
                  </a:lnTo>
                  <a:lnTo>
                    <a:pt x="141" y="2713"/>
                  </a:lnTo>
                  <a:lnTo>
                    <a:pt x="141" y="2729"/>
                  </a:lnTo>
                  <a:lnTo>
                    <a:pt x="141" y="2748"/>
                  </a:lnTo>
                  <a:lnTo>
                    <a:pt x="142" y="2765"/>
                  </a:lnTo>
                  <a:lnTo>
                    <a:pt x="143" y="2784"/>
                  </a:lnTo>
                  <a:lnTo>
                    <a:pt x="143" y="2802"/>
                  </a:lnTo>
                  <a:lnTo>
                    <a:pt x="144" y="2820"/>
                  </a:lnTo>
                  <a:lnTo>
                    <a:pt x="145" y="2838"/>
                  </a:lnTo>
                  <a:lnTo>
                    <a:pt x="146" y="2858"/>
                  </a:lnTo>
                  <a:lnTo>
                    <a:pt x="146" y="2874"/>
                  </a:lnTo>
                  <a:lnTo>
                    <a:pt x="146" y="2892"/>
                  </a:lnTo>
                  <a:lnTo>
                    <a:pt x="147" y="2910"/>
                  </a:lnTo>
                  <a:lnTo>
                    <a:pt x="149" y="2929"/>
                  </a:lnTo>
                  <a:lnTo>
                    <a:pt x="149" y="2946"/>
                  </a:lnTo>
                  <a:lnTo>
                    <a:pt x="150" y="2964"/>
                  </a:lnTo>
                  <a:lnTo>
                    <a:pt x="151" y="2982"/>
                  </a:lnTo>
                  <a:lnTo>
                    <a:pt x="152" y="3001"/>
                  </a:lnTo>
                  <a:lnTo>
                    <a:pt x="152" y="3018"/>
                  </a:lnTo>
                  <a:lnTo>
                    <a:pt x="153" y="3036"/>
                  </a:lnTo>
                  <a:lnTo>
                    <a:pt x="154" y="3054"/>
                  </a:lnTo>
                  <a:lnTo>
                    <a:pt x="156" y="3072"/>
                  </a:lnTo>
                  <a:lnTo>
                    <a:pt x="157" y="3089"/>
                  </a:lnTo>
                  <a:lnTo>
                    <a:pt x="158" y="3108"/>
                  </a:lnTo>
                  <a:lnTo>
                    <a:pt x="159" y="3125"/>
                  </a:lnTo>
                  <a:lnTo>
                    <a:pt x="161" y="3144"/>
                  </a:lnTo>
                  <a:lnTo>
                    <a:pt x="165" y="3149"/>
                  </a:lnTo>
                  <a:lnTo>
                    <a:pt x="168" y="3154"/>
                  </a:lnTo>
                  <a:lnTo>
                    <a:pt x="173" y="3159"/>
                  </a:lnTo>
                  <a:lnTo>
                    <a:pt x="181" y="3161"/>
                  </a:lnTo>
                  <a:lnTo>
                    <a:pt x="180" y="3146"/>
                  </a:lnTo>
                  <a:lnTo>
                    <a:pt x="180" y="3133"/>
                  </a:lnTo>
                  <a:lnTo>
                    <a:pt x="180" y="3118"/>
                  </a:lnTo>
                  <a:lnTo>
                    <a:pt x="180" y="3105"/>
                  </a:lnTo>
                  <a:lnTo>
                    <a:pt x="180" y="3090"/>
                  </a:lnTo>
                  <a:lnTo>
                    <a:pt x="180" y="3077"/>
                  </a:lnTo>
                  <a:lnTo>
                    <a:pt x="180" y="3063"/>
                  </a:lnTo>
                  <a:lnTo>
                    <a:pt x="180" y="3050"/>
                  </a:lnTo>
                  <a:lnTo>
                    <a:pt x="179" y="3036"/>
                  </a:lnTo>
                  <a:lnTo>
                    <a:pt x="179" y="3023"/>
                  </a:lnTo>
                  <a:lnTo>
                    <a:pt x="179" y="3009"/>
                  </a:lnTo>
                  <a:lnTo>
                    <a:pt x="179" y="2996"/>
                  </a:lnTo>
                  <a:lnTo>
                    <a:pt x="178" y="2982"/>
                  </a:lnTo>
                  <a:lnTo>
                    <a:pt x="178" y="2969"/>
                  </a:lnTo>
                  <a:lnTo>
                    <a:pt x="178" y="2955"/>
                  </a:lnTo>
                  <a:lnTo>
                    <a:pt x="178" y="2943"/>
                  </a:lnTo>
                  <a:lnTo>
                    <a:pt x="176" y="2929"/>
                  </a:lnTo>
                  <a:lnTo>
                    <a:pt x="175" y="2916"/>
                  </a:lnTo>
                  <a:lnTo>
                    <a:pt x="175" y="2902"/>
                  </a:lnTo>
                  <a:lnTo>
                    <a:pt x="175" y="2889"/>
                  </a:lnTo>
                  <a:lnTo>
                    <a:pt x="174" y="2875"/>
                  </a:lnTo>
                  <a:lnTo>
                    <a:pt x="173" y="2862"/>
                  </a:lnTo>
                  <a:lnTo>
                    <a:pt x="173" y="2849"/>
                  </a:lnTo>
                  <a:lnTo>
                    <a:pt x="173" y="2836"/>
                  </a:lnTo>
                  <a:lnTo>
                    <a:pt x="172" y="2823"/>
                  </a:lnTo>
                  <a:lnTo>
                    <a:pt x="171" y="2809"/>
                  </a:lnTo>
                  <a:lnTo>
                    <a:pt x="171" y="2796"/>
                  </a:lnTo>
                  <a:lnTo>
                    <a:pt x="171" y="2783"/>
                  </a:lnTo>
                  <a:lnTo>
                    <a:pt x="169" y="2770"/>
                  </a:lnTo>
                  <a:lnTo>
                    <a:pt x="168" y="2757"/>
                  </a:lnTo>
                  <a:lnTo>
                    <a:pt x="168" y="2744"/>
                  </a:lnTo>
                  <a:lnTo>
                    <a:pt x="168" y="2732"/>
                  </a:lnTo>
                  <a:lnTo>
                    <a:pt x="167" y="2718"/>
                  </a:lnTo>
                  <a:lnTo>
                    <a:pt x="166" y="2705"/>
                  </a:lnTo>
                  <a:lnTo>
                    <a:pt x="165" y="2691"/>
                  </a:lnTo>
                  <a:lnTo>
                    <a:pt x="165" y="2678"/>
                  </a:lnTo>
                  <a:lnTo>
                    <a:pt x="164" y="2664"/>
                  </a:lnTo>
                  <a:lnTo>
                    <a:pt x="162" y="2652"/>
                  </a:lnTo>
                  <a:lnTo>
                    <a:pt x="162" y="2638"/>
                  </a:lnTo>
                  <a:lnTo>
                    <a:pt x="162" y="2626"/>
                  </a:lnTo>
                  <a:lnTo>
                    <a:pt x="161" y="2612"/>
                  </a:lnTo>
                  <a:lnTo>
                    <a:pt x="160" y="2599"/>
                  </a:lnTo>
                  <a:lnTo>
                    <a:pt x="159" y="2586"/>
                  </a:lnTo>
                  <a:lnTo>
                    <a:pt x="159" y="2572"/>
                  </a:lnTo>
                  <a:lnTo>
                    <a:pt x="158" y="2559"/>
                  </a:lnTo>
                  <a:lnTo>
                    <a:pt x="158" y="2546"/>
                  </a:lnTo>
                  <a:lnTo>
                    <a:pt x="158" y="2533"/>
                  </a:lnTo>
                  <a:lnTo>
                    <a:pt x="158" y="2520"/>
                  </a:lnTo>
                  <a:lnTo>
                    <a:pt x="157" y="2507"/>
                  </a:lnTo>
                  <a:lnTo>
                    <a:pt x="156" y="2493"/>
                  </a:lnTo>
                  <a:lnTo>
                    <a:pt x="154" y="2480"/>
                  </a:lnTo>
                  <a:lnTo>
                    <a:pt x="154" y="2466"/>
                  </a:lnTo>
                  <a:lnTo>
                    <a:pt x="153" y="2453"/>
                  </a:lnTo>
                  <a:lnTo>
                    <a:pt x="153" y="2439"/>
                  </a:lnTo>
                  <a:lnTo>
                    <a:pt x="153" y="2426"/>
                  </a:lnTo>
                  <a:lnTo>
                    <a:pt x="153" y="2412"/>
                  </a:lnTo>
                  <a:lnTo>
                    <a:pt x="152" y="2399"/>
                  </a:lnTo>
                  <a:lnTo>
                    <a:pt x="152" y="2385"/>
                  </a:lnTo>
                  <a:lnTo>
                    <a:pt x="152" y="2372"/>
                  </a:lnTo>
                  <a:lnTo>
                    <a:pt x="152" y="2358"/>
                  </a:lnTo>
                  <a:lnTo>
                    <a:pt x="152" y="2345"/>
                  </a:lnTo>
                  <a:lnTo>
                    <a:pt x="152" y="2331"/>
                  </a:lnTo>
                  <a:lnTo>
                    <a:pt x="152" y="2318"/>
                  </a:lnTo>
                  <a:lnTo>
                    <a:pt x="152" y="2304"/>
                  </a:lnTo>
                  <a:lnTo>
                    <a:pt x="150" y="2288"/>
                  </a:lnTo>
                  <a:lnTo>
                    <a:pt x="149" y="2271"/>
                  </a:lnTo>
                  <a:lnTo>
                    <a:pt x="146" y="2254"/>
                  </a:lnTo>
                  <a:lnTo>
                    <a:pt x="145" y="2238"/>
                  </a:lnTo>
                  <a:lnTo>
                    <a:pt x="143" y="2221"/>
                  </a:lnTo>
                  <a:lnTo>
                    <a:pt x="142" y="2204"/>
                  </a:lnTo>
                  <a:lnTo>
                    <a:pt x="139" y="2188"/>
                  </a:lnTo>
                  <a:lnTo>
                    <a:pt x="139" y="2172"/>
                  </a:lnTo>
                  <a:lnTo>
                    <a:pt x="137" y="2155"/>
                  </a:lnTo>
                  <a:lnTo>
                    <a:pt x="136" y="2138"/>
                  </a:lnTo>
                  <a:lnTo>
                    <a:pt x="135" y="2121"/>
                  </a:lnTo>
                  <a:lnTo>
                    <a:pt x="135" y="2104"/>
                  </a:lnTo>
                  <a:lnTo>
                    <a:pt x="134" y="2088"/>
                  </a:lnTo>
                  <a:lnTo>
                    <a:pt x="132" y="2071"/>
                  </a:lnTo>
                  <a:lnTo>
                    <a:pt x="132" y="2054"/>
                  </a:lnTo>
                  <a:lnTo>
                    <a:pt x="132" y="2037"/>
                  </a:lnTo>
                  <a:lnTo>
                    <a:pt x="131" y="2019"/>
                  </a:lnTo>
                  <a:lnTo>
                    <a:pt x="130" y="2002"/>
                  </a:lnTo>
                  <a:lnTo>
                    <a:pt x="129" y="1985"/>
                  </a:lnTo>
                  <a:lnTo>
                    <a:pt x="129" y="1968"/>
                  </a:lnTo>
                  <a:lnTo>
                    <a:pt x="128" y="1950"/>
                  </a:lnTo>
                  <a:lnTo>
                    <a:pt x="127" y="1934"/>
                  </a:lnTo>
                  <a:lnTo>
                    <a:pt x="127" y="1917"/>
                  </a:lnTo>
                  <a:lnTo>
                    <a:pt x="127" y="1900"/>
                  </a:lnTo>
                  <a:lnTo>
                    <a:pt x="125" y="1882"/>
                  </a:lnTo>
                  <a:lnTo>
                    <a:pt x="125" y="1865"/>
                  </a:lnTo>
                  <a:lnTo>
                    <a:pt x="124" y="1848"/>
                  </a:lnTo>
                  <a:lnTo>
                    <a:pt x="124" y="1831"/>
                  </a:lnTo>
                  <a:lnTo>
                    <a:pt x="124" y="1813"/>
                  </a:lnTo>
                  <a:lnTo>
                    <a:pt x="124" y="1796"/>
                  </a:lnTo>
                  <a:lnTo>
                    <a:pt x="124" y="1780"/>
                  </a:lnTo>
                  <a:lnTo>
                    <a:pt x="124" y="1763"/>
                  </a:lnTo>
                  <a:lnTo>
                    <a:pt x="123" y="1745"/>
                  </a:lnTo>
                  <a:lnTo>
                    <a:pt x="123" y="1728"/>
                  </a:lnTo>
                  <a:lnTo>
                    <a:pt x="122" y="1710"/>
                  </a:lnTo>
                  <a:lnTo>
                    <a:pt x="122" y="1693"/>
                  </a:lnTo>
                  <a:lnTo>
                    <a:pt x="121" y="1675"/>
                  </a:lnTo>
                  <a:lnTo>
                    <a:pt x="121" y="1658"/>
                  </a:lnTo>
                  <a:lnTo>
                    <a:pt x="121" y="1641"/>
                  </a:lnTo>
                  <a:lnTo>
                    <a:pt x="121" y="1624"/>
                  </a:lnTo>
                  <a:lnTo>
                    <a:pt x="120" y="1606"/>
                  </a:lnTo>
                  <a:lnTo>
                    <a:pt x="120" y="1590"/>
                  </a:lnTo>
                  <a:lnTo>
                    <a:pt x="120" y="1572"/>
                  </a:lnTo>
                  <a:lnTo>
                    <a:pt x="120" y="1555"/>
                  </a:lnTo>
                  <a:lnTo>
                    <a:pt x="119" y="1537"/>
                  </a:lnTo>
                  <a:lnTo>
                    <a:pt x="119" y="1520"/>
                  </a:lnTo>
                  <a:lnTo>
                    <a:pt x="119" y="1503"/>
                  </a:lnTo>
                  <a:lnTo>
                    <a:pt x="119" y="1486"/>
                  </a:lnTo>
                  <a:lnTo>
                    <a:pt x="117" y="1468"/>
                  </a:lnTo>
                  <a:lnTo>
                    <a:pt x="116" y="1451"/>
                  </a:lnTo>
                  <a:lnTo>
                    <a:pt x="115" y="1435"/>
                  </a:lnTo>
                  <a:lnTo>
                    <a:pt x="115" y="1418"/>
                  </a:lnTo>
                  <a:lnTo>
                    <a:pt x="114" y="1401"/>
                  </a:lnTo>
                  <a:lnTo>
                    <a:pt x="114" y="1384"/>
                  </a:lnTo>
                  <a:lnTo>
                    <a:pt x="113" y="1367"/>
                  </a:lnTo>
                  <a:lnTo>
                    <a:pt x="113" y="1350"/>
                  </a:lnTo>
                  <a:lnTo>
                    <a:pt x="112" y="1333"/>
                  </a:lnTo>
                  <a:lnTo>
                    <a:pt x="110" y="1316"/>
                  </a:lnTo>
                  <a:lnTo>
                    <a:pt x="109" y="1300"/>
                  </a:lnTo>
                  <a:lnTo>
                    <a:pt x="109" y="1283"/>
                  </a:lnTo>
                  <a:lnTo>
                    <a:pt x="108" y="1266"/>
                  </a:lnTo>
                  <a:lnTo>
                    <a:pt x="107" y="1250"/>
                  </a:lnTo>
                  <a:lnTo>
                    <a:pt x="106" y="1233"/>
                  </a:lnTo>
                  <a:lnTo>
                    <a:pt x="106" y="1218"/>
                  </a:lnTo>
                  <a:lnTo>
                    <a:pt x="105" y="1201"/>
                  </a:lnTo>
                  <a:lnTo>
                    <a:pt x="103" y="1184"/>
                  </a:lnTo>
                  <a:lnTo>
                    <a:pt x="102" y="1168"/>
                  </a:lnTo>
                  <a:lnTo>
                    <a:pt x="102" y="1152"/>
                  </a:lnTo>
                  <a:lnTo>
                    <a:pt x="101" y="1136"/>
                  </a:lnTo>
                  <a:lnTo>
                    <a:pt x="101" y="1120"/>
                  </a:lnTo>
                  <a:lnTo>
                    <a:pt x="100" y="1104"/>
                  </a:lnTo>
                  <a:lnTo>
                    <a:pt x="100" y="1088"/>
                  </a:lnTo>
                  <a:lnTo>
                    <a:pt x="99" y="1071"/>
                  </a:lnTo>
                  <a:lnTo>
                    <a:pt x="98" y="1055"/>
                  </a:lnTo>
                  <a:lnTo>
                    <a:pt x="98" y="1039"/>
                  </a:lnTo>
                  <a:lnTo>
                    <a:pt x="98" y="1023"/>
                  </a:lnTo>
                  <a:lnTo>
                    <a:pt x="97" y="1006"/>
                  </a:lnTo>
                  <a:lnTo>
                    <a:pt x="95" y="991"/>
                  </a:lnTo>
                  <a:lnTo>
                    <a:pt x="95" y="975"/>
                  </a:lnTo>
                  <a:lnTo>
                    <a:pt x="95" y="959"/>
                  </a:lnTo>
                  <a:lnTo>
                    <a:pt x="94" y="942"/>
                  </a:lnTo>
                  <a:lnTo>
                    <a:pt x="93" y="926"/>
                  </a:lnTo>
                  <a:lnTo>
                    <a:pt x="92" y="910"/>
                  </a:lnTo>
                  <a:lnTo>
                    <a:pt x="92" y="894"/>
                  </a:lnTo>
                  <a:lnTo>
                    <a:pt x="91" y="877"/>
                  </a:lnTo>
                  <a:lnTo>
                    <a:pt x="91" y="861"/>
                  </a:lnTo>
                  <a:lnTo>
                    <a:pt x="90" y="846"/>
                  </a:lnTo>
                  <a:lnTo>
                    <a:pt x="90" y="830"/>
                  </a:lnTo>
                  <a:lnTo>
                    <a:pt x="88" y="813"/>
                  </a:lnTo>
                  <a:lnTo>
                    <a:pt x="87" y="797"/>
                  </a:lnTo>
                  <a:lnTo>
                    <a:pt x="87" y="781"/>
                  </a:lnTo>
                  <a:lnTo>
                    <a:pt x="87" y="766"/>
                  </a:lnTo>
                  <a:lnTo>
                    <a:pt x="86" y="749"/>
                  </a:lnTo>
                  <a:lnTo>
                    <a:pt x="85" y="733"/>
                  </a:lnTo>
                  <a:lnTo>
                    <a:pt x="85" y="717"/>
                  </a:lnTo>
                  <a:lnTo>
                    <a:pt x="85" y="702"/>
                  </a:lnTo>
                  <a:lnTo>
                    <a:pt x="84" y="685"/>
                  </a:lnTo>
                  <a:lnTo>
                    <a:pt x="83" y="669"/>
                  </a:lnTo>
                  <a:lnTo>
                    <a:pt x="81" y="653"/>
                  </a:lnTo>
                  <a:lnTo>
                    <a:pt x="81" y="638"/>
                  </a:lnTo>
                  <a:lnTo>
                    <a:pt x="80" y="621"/>
                  </a:lnTo>
                  <a:lnTo>
                    <a:pt x="80" y="605"/>
                  </a:lnTo>
                  <a:lnTo>
                    <a:pt x="79" y="589"/>
                  </a:lnTo>
                  <a:lnTo>
                    <a:pt x="79" y="574"/>
                  </a:lnTo>
                  <a:lnTo>
                    <a:pt x="78" y="557"/>
                  </a:lnTo>
                  <a:lnTo>
                    <a:pt x="77" y="541"/>
                  </a:lnTo>
                  <a:lnTo>
                    <a:pt x="77" y="525"/>
                  </a:lnTo>
                  <a:lnTo>
                    <a:pt x="77" y="509"/>
                  </a:lnTo>
                  <a:lnTo>
                    <a:pt x="76" y="493"/>
                  </a:lnTo>
                  <a:lnTo>
                    <a:pt x="75" y="477"/>
                  </a:lnTo>
                  <a:lnTo>
                    <a:pt x="75" y="461"/>
                  </a:lnTo>
                  <a:lnTo>
                    <a:pt x="75" y="445"/>
                  </a:lnTo>
                  <a:lnTo>
                    <a:pt x="73" y="429"/>
                  </a:lnTo>
                  <a:lnTo>
                    <a:pt x="73" y="413"/>
                  </a:lnTo>
                  <a:lnTo>
                    <a:pt x="72" y="397"/>
                  </a:lnTo>
                  <a:lnTo>
                    <a:pt x="72" y="381"/>
                  </a:lnTo>
                  <a:lnTo>
                    <a:pt x="71" y="364"/>
                  </a:lnTo>
                  <a:lnTo>
                    <a:pt x="71" y="349"/>
                  </a:lnTo>
                  <a:lnTo>
                    <a:pt x="71" y="333"/>
                  </a:lnTo>
                  <a:lnTo>
                    <a:pt x="71" y="317"/>
                  </a:lnTo>
                  <a:lnTo>
                    <a:pt x="70" y="300"/>
                  </a:lnTo>
                  <a:lnTo>
                    <a:pt x="70" y="285"/>
                  </a:lnTo>
                  <a:lnTo>
                    <a:pt x="69" y="269"/>
                  </a:lnTo>
                  <a:lnTo>
                    <a:pt x="69" y="253"/>
                  </a:lnTo>
                  <a:lnTo>
                    <a:pt x="69" y="236"/>
                  </a:lnTo>
                  <a:lnTo>
                    <a:pt x="69" y="221"/>
                  </a:lnTo>
                  <a:lnTo>
                    <a:pt x="69" y="205"/>
                  </a:lnTo>
                  <a:lnTo>
                    <a:pt x="69" y="190"/>
                  </a:lnTo>
                  <a:lnTo>
                    <a:pt x="66" y="179"/>
                  </a:lnTo>
                  <a:lnTo>
                    <a:pt x="65" y="169"/>
                  </a:lnTo>
                  <a:lnTo>
                    <a:pt x="64" y="158"/>
                  </a:lnTo>
                  <a:lnTo>
                    <a:pt x="64" y="147"/>
                  </a:lnTo>
                  <a:lnTo>
                    <a:pt x="63" y="136"/>
                  </a:lnTo>
                  <a:lnTo>
                    <a:pt x="63" y="125"/>
                  </a:lnTo>
                  <a:lnTo>
                    <a:pt x="63" y="114"/>
                  </a:lnTo>
                  <a:lnTo>
                    <a:pt x="63" y="103"/>
                  </a:lnTo>
                  <a:lnTo>
                    <a:pt x="63" y="90"/>
                  </a:lnTo>
                  <a:lnTo>
                    <a:pt x="63" y="79"/>
                  </a:lnTo>
                  <a:lnTo>
                    <a:pt x="64" y="67"/>
                  </a:lnTo>
                  <a:lnTo>
                    <a:pt x="65" y="55"/>
                  </a:lnTo>
                  <a:lnTo>
                    <a:pt x="66" y="44"/>
                  </a:lnTo>
                  <a:lnTo>
                    <a:pt x="69" y="33"/>
                  </a:lnTo>
                  <a:lnTo>
                    <a:pt x="71" y="23"/>
                  </a:lnTo>
                  <a:lnTo>
                    <a:pt x="75" y="14"/>
                  </a:lnTo>
                  <a:lnTo>
                    <a:pt x="112" y="4"/>
                  </a:lnTo>
                  <a:lnTo>
                    <a:pt x="110" y="10"/>
                  </a:lnTo>
                  <a:lnTo>
                    <a:pt x="110" y="19"/>
                  </a:lnTo>
                  <a:lnTo>
                    <a:pt x="110" y="27"/>
                  </a:lnTo>
                  <a:lnTo>
                    <a:pt x="110" y="36"/>
                  </a:lnTo>
                  <a:lnTo>
                    <a:pt x="109" y="44"/>
                  </a:lnTo>
                  <a:lnTo>
                    <a:pt x="109" y="53"/>
                  </a:lnTo>
                  <a:lnTo>
                    <a:pt x="109" y="61"/>
                  </a:lnTo>
                  <a:lnTo>
                    <a:pt x="109" y="70"/>
                  </a:lnTo>
                  <a:lnTo>
                    <a:pt x="108" y="78"/>
                  </a:lnTo>
                  <a:lnTo>
                    <a:pt x="108" y="87"/>
                  </a:lnTo>
                  <a:lnTo>
                    <a:pt x="108" y="95"/>
                  </a:lnTo>
                  <a:lnTo>
                    <a:pt x="108" y="104"/>
                  </a:lnTo>
                  <a:lnTo>
                    <a:pt x="108" y="112"/>
                  </a:lnTo>
                  <a:lnTo>
                    <a:pt x="108" y="122"/>
                  </a:lnTo>
                  <a:lnTo>
                    <a:pt x="108" y="130"/>
                  </a:lnTo>
                  <a:lnTo>
                    <a:pt x="108" y="140"/>
                  </a:lnTo>
                  <a:lnTo>
                    <a:pt x="107" y="147"/>
                  </a:lnTo>
                  <a:lnTo>
                    <a:pt x="107" y="156"/>
                  </a:lnTo>
                  <a:lnTo>
                    <a:pt x="107" y="165"/>
                  </a:lnTo>
                  <a:lnTo>
                    <a:pt x="107" y="174"/>
                  </a:lnTo>
                  <a:lnTo>
                    <a:pt x="107" y="182"/>
                  </a:lnTo>
                  <a:lnTo>
                    <a:pt x="107" y="192"/>
                  </a:lnTo>
                  <a:lnTo>
                    <a:pt x="107" y="200"/>
                  </a:lnTo>
                  <a:lnTo>
                    <a:pt x="107" y="210"/>
                  </a:lnTo>
                  <a:lnTo>
                    <a:pt x="107" y="218"/>
                  </a:lnTo>
                  <a:lnTo>
                    <a:pt x="107" y="228"/>
                  </a:lnTo>
                  <a:lnTo>
                    <a:pt x="107" y="236"/>
                  </a:lnTo>
                  <a:lnTo>
                    <a:pt x="107" y="246"/>
                  </a:lnTo>
                  <a:lnTo>
                    <a:pt x="107" y="255"/>
                  </a:lnTo>
                  <a:lnTo>
                    <a:pt x="107" y="264"/>
                  </a:lnTo>
                  <a:lnTo>
                    <a:pt x="107" y="273"/>
                  </a:lnTo>
                  <a:lnTo>
                    <a:pt x="108" y="284"/>
                  </a:lnTo>
                  <a:lnTo>
                    <a:pt x="108" y="291"/>
                  </a:lnTo>
                  <a:lnTo>
                    <a:pt x="108" y="300"/>
                  </a:lnTo>
                  <a:lnTo>
                    <a:pt x="108" y="309"/>
                  </a:lnTo>
                  <a:lnTo>
                    <a:pt x="108" y="319"/>
                  </a:lnTo>
                  <a:lnTo>
                    <a:pt x="108" y="327"/>
                  </a:lnTo>
                  <a:lnTo>
                    <a:pt x="108" y="336"/>
                  </a:lnTo>
                  <a:lnTo>
                    <a:pt x="108" y="345"/>
                  </a:lnTo>
                  <a:lnTo>
                    <a:pt x="108" y="355"/>
                  </a:lnTo>
                  <a:lnTo>
                    <a:pt x="108" y="363"/>
                  </a:lnTo>
                  <a:lnTo>
                    <a:pt x="108" y="372"/>
                  </a:lnTo>
                  <a:lnTo>
                    <a:pt x="108" y="381"/>
                  </a:lnTo>
                  <a:lnTo>
                    <a:pt x="109" y="391"/>
                  </a:lnTo>
                  <a:lnTo>
                    <a:pt x="109" y="399"/>
                  </a:lnTo>
                  <a:lnTo>
                    <a:pt x="110" y="408"/>
                  </a:lnTo>
                  <a:lnTo>
                    <a:pt x="110" y="417"/>
                  </a:lnTo>
                  <a:lnTo>
                    <a:pt x="112" y="427"/>
                  </a:lnTo>
                  <a:lnTo>
                    <a:pt x="112" y="435"/>
                  </a:lnTo>
                  <a:lnTo>
                    <a:pt x="112" y="444"/>
                  </a:lnTo>
                  <a:lnTo>
                    <a:pt x="113" y="453"/>
                  </a:lnTo>
                  <a:lnTo>
                    <a:pt x="114" y="462"/>
                  </a:lnTo>
                  <a:lnTo>
                    <a:pt x="114" y="470"/>
                  </a:lnTo>
                  <a:lnTo>
                    <a:pt x="114" y="479"/>
                  </a:lnTo>
                  <a:lnTo>
                    <a:pt x="115" y="488"/>
                  </a:lnTo>
                  <a:lnTo>
                    <a:pt x="116" y="497"/>
                  </a:lnTo>
                  <a:lnTo>
                    <a:pt x="116" y="505"/>
                  </a:lnTo>
                  <a:lnTo>
                    <a:pt x="117" y="514"/>
                  </a:lnTo>
                  <a:lnTo>
                    <a:pt x="119" y="523"/>
                  </a:lnTo>
                  <a:lnTo>
                    <a:pt x="120" y="532"/>
                  </a:lnTo>
                  <a:lnTo>
                    <a:pt x="121" y="540"/>
                  </a:lnTo>
                  <a:lnTo>
                    <a:pt x="122" y="550"/>
                  </a:lnTo>
                  <a:lnTo>
                    <a:pt x="123" y="558"/>
                  </a:lnTo>
                  <a:lnTo>
                    <a:pt x="125" y="568"/>
                  </a:lnTo>
                  <a:lnTo>
                    <a:pt x="130" y="566"/>
                  </a:lnTo>
                  <a:lnTo>
                    <a:pt x="132" y="563"/>
                  </a:lnTo>
                  <a:lnTo>
                    <a:pt x="132" y="560"/>
                  </a:lnTo>
                  <a:lnTo>
                    <a:pt x="134" y="557"/>
                  </a:lnTo>
                  <a:lnTo>
                    <a:pt x="134" y="548"/>
                  </a:lnTo>
                  <a:lnTo>
                    <a:pt x="138" y="542"/>
                  </a:lnTo>
                  <a:lnTo>
                    <a:pt x="136" y="532"/>
                  </a:lnTo>
                  <a:lnTo>
                    <a:pt x="135" y="524"/>
                  </a:lnTo>
                  <a:lnTo>
                    <a:pt x="134" y="515"/>
                  </a:lnTo>
                  <a:lnTo>
                    <a:pt x="134" y="507"/>
                  </a:lnTo>
                  <a:lnTo>
                    <a:pt x="132" y="497"/>
                  </a:lnTo>
                  <a:lnTo>
                    <a:pt x="131" y="489"/>
                  </a:lnTo>
                  <a:lnTo>
                    <a:pt x="131" y="480"/>
                  </a:lnTo>
                  <a:lnTo>
                    <a:pt x="131" y="472"/>
                  </a:lnTo>
                  <a:lnTo>
                    <a:pt x="130" y="463"/>
                  </a:lnTo>
                  <a:lnTo>
                    <a:pt x="130" y="455"/>
                  </a:lnTo>
                  <a:lnTo>
                    <a:pt x="129" y="446"/>
                  </a:lnTo>
                  <a:lnTo>
                    <a:pt x="129" y="439"/>
                  </a:lnTo>
                  <a:lnTo>
                    <a:pt x="129" y="430"/>
                  </a:lnTo>
                  <a:lnTo>
                    <a:pt x="129" y="422"/>
                  </a:lnTo>
                  <a:lnTo>
                    <a:pt x="129" y="413"/>
                  </a:lnTo>
                  <a:lnTo>
                    <a:pt x="129" y="405"/>
                  </a:lnTo>
                  <a:lnTo>
                    <a:pt x="128" y="396"/>
                  </a:lnTo>
                  <a:lnTo>
                    <a:pt x="128" y="388"/>
                  </a:lnTo>
                  <a:lnTo>
                    <a:pt x="128" y="379"/>
                  </a:lnTo>
                  <a:lnTo>
                    <a:pt x="128" y="371"/>
                  </a:lnTo>
                  <a:lnTo>
                    <a:pt x="128" y="362"/>
                  </a:lnTo>
                  <a:lnTo>
                    <a:pt x="128" y="354"/>
                  </a:lnTo>
                  <a:lnTo>
                    <a:pt x="128" y="345"/>
                  </a:lnTo>
                  <a:lnTo>
                    <a:pt x="128" y="339"/>
                  </a:lnTo>
                  <a:lnTo>
                    <a:pt x="128" y="330"/>
                  </a:lnTo>
                  <a:lnTo>
                    <a:pt x="128" y="322"/>
                  </a:lnTo>
                  <a:lnTo>
                    <a:pt x="128" y="313"/>
                  </a:lnTo>
                  <a:lnTo>
                    <a:pt x="128" y="305"/>
                  </a:lnTo>
                  <a:lnTo>
                    <a:pt x="128" y="296"/>
                  </a:lnTo>
                  <a:lnTo>
                    <a:pt x="129" y="288"/>
                  </a:lnTo>
                  <a:lnTo>
                    <a:pt x="129" y="279"/>
                  </a:lnTo>
                  <a:lnTo>
                    <a:pt x="130" y="272"/>
                  </a:lnTo>
                  <a:lnTo>
                    <a:pt x="130" y="263"/>
                  </a:lnTo>
                  <a:lnTo>
                    <a:pt x="130" y="255"/>
                  </a:lnTo>
                  <a:lnTo>
                    <a:pt x="130" y="246"/>
                  </a:lnTo>
                  <a:lnTo>
                    <a:pt x="130" y="239"/>
                  </a:lnTo>
                  <a:lnTo>
                    <a:pt x="130" y="230"/>
                  </a:lnTo>
                  <a:lnTo>
                    <a:pt x="131" y="222"/>
                  </a:lnTo>
                  <a:lnTo>
                    <a:pt x="131" y="213"/>
                  </a:lnTo>
                  <a:lnTo>
                    <a:pt x="132" y="205"/>
                  </a:lnTo>
                  <a:lnTo>
                    <a:pt x="132" y="196"/>
                  </a:lnTo>
                  <a:lnTo>
                    <a:pt x="132" y="188"/>
                  </a:lnTo>
                  <a:lnTo>
                    <a:pt x="132" y="179"/>
                  </a:lnTo>
                  <a:lnTo>
                    <a:pt x="134" y="171"/>
                  </a:lnTo>
                  <a:lnTo>
                    <a:pt x="134" y="162"/>
                  </a:lnTo>
                  <a:lnTo>
                    <a:pt x="135" y="154"/>
                  </a:lnTo>
                  <a:lnTo>
                    <a:pt x="135" y="146"/>
                  </a:lnTo>
                  <a:lnTo>
                    <a:pt x="136" y="139"/>
                  </a:lnTo>
                  <a:lnTo>
                    <a:pt x="136" y="130"/>
                  </a:lnTo>
                  <a:lnTo>
                    <a:pt x="136" y="122"/>
                  </a:lnTo>
                  <a:lnTo>
                    <a:pt x="136" y="113"/>
                  </a:lnTo>
                  <a:lnTo>
                    <a:pt x="137" y="105"/>
                  </a:lnTo>
                  <a:lnTo>
                    <a:pt x="137" y="96"/>
                  </a:lnTo>
                  <a:lnTo>
                    <a:pt x="138" y="88"/>
                  </a:lnTo>
                  <a:lnTo>
                    <a:pt x="138" y="79"/>
                  </a:lnTo>
                  <a:lnTo>
                    <a:pt x="139" y="71"/>
                  </a:lnTo>
                  <a:lnTo>
                    <a:pt x="139" y="62"/>
                  </a:lnTo>
                  <a:lnTo>
                    <a:pt x="139" y="54"/>
                  </a:lnTo>
                  <a:lnTo>
                    <a:pt x="141" y="45"/>
                  </a:lnTo>
                  <a:lnTo>
                    <a:pt x="142" y="37"/>
                  </a:lnTo>
                  <a:lnTo>
                    <a:pt x="142" y="28"/>
                  </a:lnTo>
                  <a:lnTo>
                    <a:pt x="142" y="20"/>
                  </a:lnTo>
                  <a:lnTo>
                    <a:pt x="143" y="11"/>
                  </a:lnTo>
                  <a:lnTo>
                    <a:pt x="144" y="4"/>
                  </a:lnTo>
                  <a:lnTo>
                    <a:pt x="152" y="2"/>
                  </a:lnTo>
                  <a:lnTo>
                    <a:pt x="164" y="2"/>
                  </a:lnTo>
                  <a:lnTo>
                    <a:pt x="175" y="5"/>
                  </a:lnTo>
                  <a:lnTo>
                    <a:pt x="184" y="14"/>
                  </a:lnTo>
                  <a:lnTo>
                    <a:pt x="190" y="500"/>
                  </a:lnTo>
                  <a:lnTo>
                    <a:pt x="198" y="542"/>
                  </a:lnTo>
                  <a:lnTo>
                    <a:pt x="197" y="560"/>
                  </a:lnTo>
                  <a:lnTo>
                    <a:pt x="197" y="579"/>
                  </a:lnTo>
                  <a:lnTo>
                    <a:pt x="196" y="597"/>
                  </a:lnTo>
                  <a:lnTo>
                    <a:pt x="196" y="616"/>
                  </a:lnTo>
                  <a:lnTo>
                    <a:pt x="195" y="634"/>
                  </a:lnTo>
                  <a:lnTo>
                    <a:pt x="195" y="653"/>
                  </a:lnTo>
                  <a:lnTo>
                    <a:pt x="195" y="672"/>
                  </a:lnTo>
                  <a:lnTo>
                    <a:pt x="195" y="692"/>
                  </a:lnTo>
                  <a:lnTo>
                    <a:pt x="194" y="710"/>
                  </a:lnTo>
                  <a:lnTo>
                    <a:pt x="194" y="729"/>
                  </a:lnTo>
                  <a:lnTo>
                    <a:pt x="193" y="747"/>
                  </a:lnTo>
                  <a:lnTo>
                    <a:pt x="193" y="766"/>
                  </a:lnTo>
                  <a:lnTo>
                    <a:pt x="191" y="784"/>
                  </a:lnTo>
                  <a:lnTo>
                    <a:pt x="191" y="803"/>
                  </a:lnTo>
                  <a:lnTo>
                    <a:pt x="191" y="822"/>
                  </a:lnTo>
                  <a:lnTo>
                    <a:pt x="191" y="841"/>
                  </a:lnTo>
                  <a:lnTo>
                    <a:pt x="190" y="859"/>
                  </a:lnTo>
                  <a:lnTo>
                    <a:pt x="190" y="878"/>
                  </a:lnTo>
                  <a:lnTo>
                    <a:pt x="189" y="896"/>
                  </a:lnTo>
                  <a:lnTo>
                    <a:pt x="189" y="915"/>
                  </a:lnTo>
                  <a:lnTo>
                    <a:pt x="188" y="933"/>
                  </a:lnTo>
                  <a:lnTo>
                    <a:pt x="188" y="952"/>
                  </a:lnTo>
                  <a:lnTo>
                    <a:pt x="188" y="970"/>
                  </a:lnTo>
                  <a:lnTo>
                    <a:pt x="188" y="989"/>
                  </a:lnTo>
                  <a:lnTo>
                    <a:pt x="187" y="1007"/>
                  </a:lnTo>
                  <a:lnTo>
                    <a:pt x="187" y="1026"/>
                  </a:lnTo>
                  <a:lnTo>
                    <a:pt x="186" y="1044"/>
                  </a:lnTo>
                  <a:lnTo>
                    <a:pt x="186" y="1064"/>
                  </a:lnTo>
                  <a:lnTo>
                    <a:pt x="186" y="1082"/>
                  </a:lnTo>
                  <a:lnTo>
                    <a:pt x="186" y="1101"/>
                  </a:lnTo>
                  <a:lnTo>
                    <a:pt x="186" y="1120"/>
                  </a:lnTo>
                  <a:lnTo>
                    <a:pt x="186" y="1139"/>
                  </a:lnTo>
                  <a:lnTo>
                    <a:pt x="184" y="1156"/>
                  </a:lnTo>
                  <a:lnTo>
                    <a:pt x="184" y="1175"/>
                  </a:lnTo>
                  <a:lnTo>
                    <a:pt x="183" y="1193"/>
                  </a:lnTo>
                  <a:lnTo>
                    <a:pt x="183" y="1212"/>
                  </a:lnTo>
                  <a:lnTo>
                    <a:pt x="183" y="1229"/>
                  </a:lnTo>
                  <a:lnTo>
                    <a:pt x="183" y="1248"/>
                  </a:lnTo>
                  <a:lnTo>
                    <a:pt x="183" y="1266"/>
                  </a:lnTo>
                  <a:lnTo>
                    <a:pt x="183" y="1285"/>
                  </a:lnTo>
                  <a:lnTo>
                    <a:pt x="183" y="1302"/>
                  </a:lnTo>
                  <a:lnTo>
                    <a:pt x="183" y="1321"/>
                  </a:lnTo>
                  <a:lnTo>
                    <a:pt x="183" y="1339"/>
                  </a:lnTo>
                  <a:lnTo>
                    <a:pt x="183" y="1358"/>
                  </a:lnTo>
                  <a:lnTo>
                    <a:pt x="183" y="1375"/>
                  </a:lnTo>
                  <a:lnTo>
                    <a:pt x="184" y="1394"/>
                  </a:lnTo>
                  <a:lnTo>
                    <a:pt x="186" y="1412"/>
                  </a:lnTo>
                  <a:lnTo>
                    <a:pt x="187" y="1431"/>
                  </a:lnTo>
                  <a:lnTo>
                    <a:pt x="187" y="1448"/>
                  </a:lnTo>
                  <a:lnTo>
                    <a:pt x="187" y="1466"/>
                  </a:lnTo>
                  <a:lnTo>
                    <a:pt x="188" y="1484"/>
                  </a:lnTo>
                  <a:lnTo>
                    <a:pt x="189" y="1503"/>
                  </a:lnTo>
                  <a:lnTo>
                    <a:pt x="189" y="1520"/>
                  </a:lnTo>
                  <a:lnTo>
                    <a:pt x="190" y="1538"/>
                  </a:lnTo>
                  <a:lnTo>
                    <a:pt x="191" y="1556"/>
                  </a:lnTo>
                  <a:lnTo>
                    <a:pt x="194" y="1575"/>
                  </a:lnTo>
                  <a:lnTo>
                    <a:pt x="194" y="1592"/>
                  </a:lnTo>
                  <a:lnTo>
                    <a:pt x="196" y="1610"/>
                  </a:lnTo>
                  <a:lnTo>
                    <a:pt x="197" y="1628"/>
                  </a:lnTo>
                  <a:lnTo>
                    <a:pt x="200" y="1646"/>
                  </a:lnTo>
                  <a:lnTo>
                    <a:pt x="201" y="1663"/>
                  </a:lnTo>
                  <a:lnTo>
                    <a:pt x="203" y="1682"/>
                  </a:lnTo>
                  <a:lnTo>
                    <a:pt x="204" y="1699"/>
                  </a:lnTo>
                  <a:lnTo>
                    <a:pt x="208" y="1718"/>
                  </a:lnTo>
                  <a:lnTo>
                    <a:pt x="208" y="1732"/>
                  </a:lnTo>
                  <a:lnTo>
                    <a:pt x="208" y="1748"/>
                  </a:lnTo>
                  <a:lnTo>
                    <a:pt x="209" y="1764"/>
                  </a:lnTo>
                  <a:lnTo>
                    <a:pt x="210" y="1781"/>
                  </a:lnTo>
                  <a:lnTo>
                    <a:pt x="210" y="1796"/>
                  </a:lnTo>
                  <a:lnTo>
                    <a:pt x="210" y="1812"/>
                  </a:lnTo>
                  <a:lnTo>
                    <a:pt x="211" y="1828"/>
                  </a:lnTo>
                  <a:lnTo>
                    <a:pt x="212" y="1845"/>
                  </a:lnTo>
                  <a:lnTo>
                    <a:pt x="212" y="1861"/>
                  </a:lnTo>
                  <a:lnTo>
                    <a:pt x="213" y="1877"/>
                  </a:lnTo>
                  <a:lnTo>
                    <a:pt x="213" y="1894"/>
                  </a:lnTo>
                  <a:lnTo>
                    <a:pt x="215" y="1911"/>
                  </a:lnTo>
                  <a:lnTo>
                    <a:pt x="215" y="1928"/>
                  </a:lnTo>
                  <a:lnTo>
                    <a:pt x="216" y="1945"/>
                  </a:lnTo>
                  <a:lnTo>
                    <a:pt x="217" y="1962"/>
                  </a:lnTo>
                  <a:lnTo>
                    <a:pt x="218" y="1980"/>
                  </a:lnTo>
                  <a:lnTo>
                    <a:pt x="218" y="1997"/>
                  </a:lnTo>
                  <a:lnTo>
                    <a:pt x="218" y="2013"/>
                  </a:lnTo>
                  <a:lnTo>
                    <a:pt x="219" y="2030"/>
                  </a:lnTo>
                  <a:lnTo>
                    <a:pt x="220" y="2047"/>
                  </a:lnTo>
                  <a:lnTo>
                    <a:pt x="220" y="2064"/>
                  </a:lnTo>
                  <a:lnTo>
                    <a:pt x="220" y="2082"/>
                  </a:lnTo>
                  <a:lnTo>
                    <a:pt x="222" y="2099"/>
                  </a:lnTo>
                  <a:lnTo>
                    <a:pt x="223" y="2117"/>
                  </a:lnTo>
                  <a:lnTo>
                    <a:pt x="223" y="2134"/>
                  </a:lnTo>
                  <a:lnTo>
                    <a:pt x="224" y="2152"/>
                  </a:lnTo>
                  <a:lnTo>
                    <a:pt x="224" y="2170"/>
                  </a:lnTo>
                  <a:lnTo>
                    <a:pt x="225" y="2188"/>
                  </a:lnTo>
                  <a:lnTo>
                    <a:pt x="225" y="2204"/>
                  </a:lnTo>
                  <a:lnTo>
                    <a:pt x="226" y="2222"/>
                  </a:lnTo>
                  <a:lnTo>
                    <a:pt x="227" y="2240"/>
                  </a:lnTo>
                  <a:lnTo>
                    <a:pt x="228" y="2258"/>
                  </a:lnTo>
                  <a:lnTo>
                    <a:pt x="228" y="2275"/>
                  </a:lnTo>
                  <a:lnTo>
                    <a:pt x="228" y="2293"/>
                  </a:lnTo>
                  <a:lnTo>
                    <a:pt x="230" y="2311"/>
                  </a:lnTo>
                  <a:lnTo>
                    <a:pt x="231" y="2329"/>
                  </a:lnTo>
                  <a:lnTo>
                    <a:pt x="231" y="2346"/>
                  </a:lnTo>
                  <a:lnTo>
                    <a:pt x="231" y="2364"/>
                  </a:lnTo>
                  <a:lnTo>
                    <a:pt x="232" y="2382"/>
                  </a:lnTo>
                  <a:lnTo>
                    <a:pt x="233" y="2400"/>
                  </a:lnTo>
                  <a:lnTo>
                    <a:pt x="233" y="2417"/>
                  </a:lnTo>
                  <a:lnTo>
                    <a:pt x="234" y="2435"/>
                  </a:lnTo>
                  <a:lnTo>
                    <a:pt x="235" y="2453"/>
                  </a:lnTo>
                  <a:lnTo>
                    <a:pt x="237" y="2471"/>
                  </a:lnTo>
                  <a:lnTo>
                    <a:pt x="237" y="2488"/>
                  </a:lnTo>
                  <a:lnTo>
                    <a:pt x="238" y="2507"/>
                  </a:lnTo>
                  <a:lnTo>
                    <a:pt x="239" y="2524"/>
                  </a:lnTo>
                  <a:lnTo>
                    <a:pt x="240" y="2543"/>
                  </a:lnTo>
                  <a:lnTo>
                    <a:pt x="240" y="2560"/>
                  </a:lnTo>
                  <a:lnTo>
                    <a:pt x="240" y="2578"/>
                  </a:lnTo>
                  <a:lnTo>
                    <a:pt x="241" y="2594"/>
                  </a:lnTo>
                  <a:lnTo>
                    <a:pt x="242" y="2612"/>
                  </a:lnTo>
                  <a:lnTo>
                    <a:pt x="242" y="2629"/>
                  </a:lnTo>
                  <a:lnTo>
                    <a:pt x="243" y="2647"/>
                  </a:lnTo>
                  <a:lnTo>
                    <a:pt x="245" y="2665"/>
                  </a:lnTo>
                  <a:lnTo>
                    <a:pt x="246" y="2683"/>
                  </a:lnTo>
                  <a:lnTo>
                    <a:pt x="246" y="2700"/>
                  </a:lnTo>
                  <a:lnTo>
                    <a:pt x="247" y="2718"/>
                  </a:lnTo>
                  <a:lnTo>
                    <a:pt x="248" y="2735"/>
                  </a:lnTo>
                  <a:lnTo>
                    <a:pt x="250" y="2753"/>
                  </a:lnTo>
                  <a:lnTo>
                    <a:pt x="250" y="2770"/>
                  </a:lnTo>
                  <a:lnTo>
                    <a:pt x="252" y="2788"/>
                  </a:lnTo>
                  <a:lnTo>
                    <a:pt x="253" y="2805"/>
                  </a:lnTo>
                  <a:lnTo>
                    <a:pt x="255" y="2823"/>
                  </a:lnTo>
                  <a:lnTo>
                    <a:pt x="255" y="2831"/>
                  </a:lnTo>
                  <a:lnTo>
                    <a:pt x="255" y="2838"/>
                  </a:lnTo>
                  <a:lnTo>
                    <a:pt x="255" y="2846"/>
                  </a:lnTo>
                  <a:lnTo>
                    <a:pt x="255" y="2855"/>
                  </a:lnTo>
                  <a:lnTo>
                    <a:pt x="255" y="2863"/>
                  </a:lnTo>
                  <a:lnTo>
                    <a:pt x="255" y="2872"/>
                  </a:lnTo>
                  <a:lnTo>
                    <a:pt x="255" y="2880"/>
                  </a:lnTo>
                  <a:lnTo>
                    <a:pt x="256" y="2889"/>
                  </a:lnTo>
                  <a:lnTo>
                    <a:pt x="256" y="2897"/>
                  </a:lnTo>
                  <a:lnTo>
                    <a:pt x="256" y="2906"/>
                  </a:lnTo>
                  <a:lnTo>
                    <a:pt x="256" y="2914"/>
                  </a:lnTo>
                  <a:lnTo>
                    <a:pt x="257" y="2923"/>
                  </a:lnTo>
                  <a:lnTo>
                    <a:pt x="257" y="2931"/>
                  </a:lnTo>
                  <a:lnTo>
                    <a:pt x="257" y="2940"/>
                  </a:lnTo>
                  <a:lnTo>
                    <a:pt x="257" y="2947"/>
                  </a:lnTo>
                  <a:lnTo>
                    <a:pt x="259" y="2956"/>
                  </a:lnTo>
                  <a:lnTo>
                    <a:pt x="259" y="2963"/>
                  </a:lnTo>
                  <a:lnTo>
                    <a:pt x="259" y="2972"/>
                  </a:lnTo>
                  <a:lnTo>
                    <a:pt x="259" y="2979"/>
                  </a:lnTo>
                  <a:lnTo>
                    <a:pt x="259" y="2988"/>
                  </a:lnTo>
                  <a:lnTo>
                    <a:pt x="259" y="2996"/>
                  </a:lnTo>
                  <a:lnTo>
                    <a:pt x="259" y="3005"/>
                  </a:lnTo>
                  <a:lnTo>
                    <a:pt x="259" y="3013"/>
                  </a:lnTo>
                  <a:lnTo>
                    <a:pt x="260" y="3022"/>
                  </a:lnTo>
                  <a:lnTo>
                    <a:pt x="260" y="3028"/>
                  </a:lnTo>
                  <a:lnTo>
                    <a:pt x="260" y="3037"/>
                  </a:lnTo>
                  <a:lnTo>
                    <a:pt x="260" y="3044"/>
                  </a:lnTo>
                  <a:lnTo>
                    <a:pt x="261" y="3053"/>
                  </a:lnTo>
                  <a:lnTo>
                    <a:pt x="261" y="3061"/>
                  </a:lnTo>
                  <a:lnTo>
                    <a:pt x="261" y="3070"/>
                  </a:lnTo>
                  <a:lnTo>
                    <a:pt x="261" y="3078"/>
                  </a:lnTo>
                  <a:lnTo>
                    <a:pt x="262" y="3087"/>
                  </a:lnTo>
                  <a:lnTo>
                    <a:pt x="262" y="3094"/>
                  </a:lnTo>
                  <a:lnTo>
                    <a:pt x="262" y="3103"/>
                  </a:lnTo>
                  <a:lnTo>
                    <a:pt x="262" y="3109"/>
                  </a:lnTo>
                  <a:lnTo>
                    <a:pt x="262" y="3118"/>
                  </a:lnTo>
                  <a:lnTo>
                    <a:pt x="262" y="3126"/>
                  </a:lnTo>
                  <a:lnTo>
                    <a:pt x="262" y="3134"/>
                  </a:lnTo>
                  <a:lnTo>
                    <a:pt x="262" y="3142"/>
                  </a:lnTo>
                  <a:lnTo>
                    <a:pt x="263" y="3151"/>
                  </a:lnTo>
                  <a:lnTo>
                    <a:pt x="263" y="3159"/>
                  </a:lnTo>
                  <a:lnTo>
                    <a:pt x="263" y="3167"/>
                  </a:lnTo>
                  <a:lnTo>
                    <a:pt x="263" y="3174"/>
                  </a:lnTo>
                  <a:lnTo>
                    <a:pt x="263" y="3183"/>
                  </a:lnTo>
                  <a:lnTo>
                    <a:pt x="263" y="3191"/>
                  </a:lnTo>
                  <a:lnTo>
                    <a:pt x="263" y="3200"/>
                  </a:lnTo>
                  <a:lnTo>
                    <a:pt x="263" y="3208"/>
                  </a:lnTo>
                  <a:lnTo>
                    <a:pt x="264" y="3217"/>
                  </a:lnTo>
                  <a:lnTo>
                    <a:pt x="264" y="3224"/>
                  </a:lnTo>
                  <a:lnTo>
                    <a:pt x="264" y="3233"/>
                  </a:lnTo>
                  <a:lnTo>
                    <a:pt x="264" y="3241"/>
                  </a:lnTo>
                  <a:lnTo>
                    <a:pt x="264" y="3250"/>
                  </a:lnTo>
                  <a:lnTo>
                    <a:pt x="264" y="3257"/>
                  </a:lnTo>
                  <a:lnTo>
                    <a:pt x="264" y="3266"/>
                  </a:lnTo>
                  <a:lnTo>
                    <a:pt x="264" y="3273"/>
                  </a:lnTo>
                  <a:lnTo>
                    <a:pt x="265" y="3282"/>
                  </a:lnTo>
                  <a:lnTo>
                    <a:pt x="265" y="3290"/>
                  </a:lnTo>
                  <a:lnTo>
                    <a:pt x="265" y="3299"/>
                  </a:lnTo>
                  <a:lnTo>
                    <a:pt x="265" y="3307"/>
                  </a:lnTo>
                  <a:lnTo>
                    <a:pt x="267" y="3316"/>
                  </a:lnTo>
                  <a:lnTo>
                    <a:pt x="267" y="3324"/>
                  </a:lnTo>
                  <a:lnTo>
                    <a:pt x="267" y="3333"/>
                  </a:lnTo>
                  <a:lnTo>
                    <a:pt x="267" y="3341"/>
                  </a:lnTo>
                  <a:lnTo>
                    <a:pt x="268" y="3351"/>
                  </a:lnTo>
                  <a:lnTo>
                    <a:pt x="259" y="3351"/>
                  </a:lnTo>
                  <a:lnTo>
                    <a:pt x="249" y="3351"/>
                  </a:lnTo>
                  <a:lnTo>
                    <a:pt x="240" y="3351"/>
                  </a:lnTo>
                  <a:lnTo>
                    <a:pt x="231" y="3351"/>
                  </a:lnTo>
                  <a:lnTo>
                    <a:pt x="222" y="3350"/>
                  </a:lnTo>
                  <a:lnTo>
                    <a:pt x="212" y="3349"/>
                  </a:lnTo>
                  <a:lnTo>
                    <a:pt x="203" y="3348"/>
                  </a:lnTo>
                  <a:lnTo>
                    <a:pt x="194" y="3348"/>
                  </a:lnTo>
                  <a:lnTo>
                    <a:pt x="183" y="3346"/>
                  </a:lnTo>
                  <a:lnTo>
                    <a:pt x="174" y="3345"/>
                  </a:lnTo>
                  <a:lnTo>
                    <a:pt x="165" y="3345"/>
                  </a:lnTo>
                  <a:lnTo>
                    <a:pt x="156" y="3345"/>
                  </a:lnTo>
                  <a:lnTo>
                    <a:pt x="146" y="3345"/>
                  </a:lnTo>
                  <a:lnTo>
                    <a:pt x="138" y="3348"/>
                  </a:lnTo>
                  <a:lnTo>
                    <a:pt x="129" y="3350"/>
                  </a:lnTo>
                  <a:lnTo>
                    <a:pt x="121" y="3354"/>
                  </a:lnTo>
                  <a:lnTo>
                    <a:pt x="120" y="3346"/>
                  </a:lnTo>
                  <a:lnTo>
                    <a:pt x="119" y="3340"/>
                  </a:lnTo>
                  <a:lnTo>
                    <a:pt x="119" y="3332"/>
                  </a:lnTo>
                  <a:lnTo>
                    <a:pt x="119" y="3325"/>
                  </a:lnTo>
                  <a:lnTo>
                    <a:pt x="117" y="3317"/>
                  </a:lnTo>
                  <a:lnTo>
                    <a:pt x="116" y="3310"/>
                  </a:lnTo>
                  <a:lnTo>
                    <a:pt x="116" y="3304"/>
                  </a:lnTo>
                  <a:lnTo>
                    <a:pt x="116" y="3297"/>
                  </a:lnTo>
                  <a:lnTo>
                    <a:pt x="115" y="3289"/>
                  </a:lnTo>
                  <a:lnTo>
                    <a:pt x="115" y="3282"/>
                  </a:lnTo>
                  <a:lnTo>
                    <a:pt x="114" y="3275"/>
                  </a:lnTo>
                  <a:lnTo>
                    <a:pt x="114" y="3268"/>
                  </a:lnTo>
                  <a:lnTo>
                    <a:pt x="113" y="3260"/>
                  </a:lnTo>
                  <a:lnTo>
                    <a:pt x="113" y="3253"/>
                  </a:lnTo>
                  <a:lnTo>
                    <a:pt x="113" y="3246"/>
                  </a:lnTo>
                  <a:lnTo>
                    <a:pt x="113" y="3240"/>
                  </a:lnTo>
                  <a:lnTo>
                    <a:pt x="112" y="3232"/>
                  </a:lnTo>
                  <a:lnTo>
                    <a:pt x="112" y="3225"/>
                  </a:lnTo>
                  <a:lnTo>
                    <a:pt x="110" y="3217"/>
                  </a:lnTo>
                  <a:lnTo>
                    <a:pt x="110" y="3210"/>
                  </a:lnTo>
                  <a:lnTo>
                    <a:pt x="109" y="3204"/>
                  </a:lnTo>
                  <a:lnTo>
                    <a:pt x="109" y="3197"/>
                  </a:lnTo>
                  <a:lnTo>
                    <a:pt x="109" y="3190"/>
                  </a:lnTo>
                  <a:lnTo>
                    <a:pt x="109" y="3183"/>
                  </a:lnTo>
                  <a:lnTo>
                    <a:pt x="108" y="3176"/>
                  </a:lnTo>
                  <a:lnTo>
                    <a:pt x="108" y="3169"/>
                  </a:lnTo>
                  <a:lnTo>
                    <a:pt x="107" y="3161"/>
                  </a:lnTo>
                  <a:lnTo>
                    <a:pt x="107" y="3154"/>
                  </a:lnTo>
                  <a:lnTo>
                    <a:pt x="106" y="3148"/>
                  </a:lnTo>
                  <a:lnTo>
                    <a:pt x="106" y="3141"/>
                  </a:lnTo>
                  <a:lnTo>
                    <a:pt x="106" y="3134"/>
                  </a:lnTo>
                  <a:lnTo>
                    <a:pt x="106" y="3127"/>
                  </a:lnTo>
                  <a:lnTo>
                    <a:pt x="105" y="3119"/>
                  </a:lnTo>
                  <a:lnTo>
                    <a:pt x="105" y="3113"/>
                  </a:lnTo>
                  <a:lnTo>
                    <a:pt x="103" y="3105"/>
                  </a:lnTo>
                  <a:lnTo>
                    <a:pt x="103" y="3098"/>
                  </a:lnTo>
                  <a:lnTo>
                    <a:pt x="102" y="3090"/>
                  </a:lnTo>
                  <a:lnTo>
                    <a:pt x="102" y="3083"/>
                  </a:lnTo>
                  <a:lnTo>
                    <a:pt x="102" y="3076"/>
                  </a:lnTo>
                  <a:lnTo>
                    <a:pt x="102" y="3069"/>
                  </a:lnTo>
                  <a:lnTo>
                    <a:pt x="101" y="3061"/>
                  </a:lnTo>
                  <a:lnTo>
                    <a:pt x="101" y="3054"/>
                  </a:lnTo>
                  <a:lnTo>
                    <a:pt x="100" y="3046"/>
                  </a:lnTo>
                  <a:lnTo>
                    <a:pt x="100" y="3040"/>
                  </a:lnTo>
                  <a:lnTo>
                    <a:pt x="99" y="3032"/>
                  </a:lnTo>
                  <a:lnTo>
                    <a:pt x="99" y="3025"/>
                  </a:lnTo>
                  <a:lnTo>
                    <a:pt x="99" y="3018"/>
                  </a:lnTo>
                  <a:lnTo>
                    <a:pt x="99" y="3012"/>
                  </a:lnTo>
                  <a:lnTo>
                    <a:pt x="98" y="3004"/>
                  </a:lnTo>
                  <a:lnTo>
                    <a:pt x="98" y="2997"/>
                  </a:lnTo>
                  <a:lnTo>
                    <a:pt x="97" y="2989"/>
                  </a:lnTo>
                  <a:lnTo>
                    <a:pt x="97" y="2982"/>
                  </a:lnTo>
                  <a:lnTo>
                    <a:pt x="95" y="2974"/>
                  </a:lnTo>
                  <a:lnTo>
                    <a:pt x="95" y="2968"/>
                  </a:lnTo>
                  <a:lnTo>
                    <a:pt x="95" y="2960"/>
                  </a:lnTo>
                  <a:lnTo>
                    <a:pt x="95" y="2953"/>
                  </a:lnTo>
                  <a:lnTo>
                    <a:pt x="94" y="2945"/>
                  </a:lnTo>
                  <a:lnTo>
                    <a:pt x="94" y="2938"/>
                  </a:lnTo>
                  <a:lnTo>
                    <a:pt x="93" y="2931"/>
                  </a:lnTo>
                  <a:lnTo>
                    <a:pt x="93" y="2924"/>
                  </a:lnTo>
                  <a:lnTo>
                    <a:pt x="92" y="2916"/>
                  </a:lnTo>
                  <a:lnTo>
                    <a:pt x="92" y="2909"/>
                  </a:lnTo>
                  <a:lnTo>
                    <a:pt x="92" y="2902"/>
                  </a:lnTo>
                  <a:lnTo>
                    <a:pt x="92" y="2896"/>
                  </a:lnTo>
                  <a:lnTo>
                    <a:pt x="88" y="2865"/>
                  </a:lnTo>
                  <a:lnTo>
                    <a:pt x="87" y="2835"/>
                  </a:lnTo>
                  <a:lnTo>
                    <a:pt x="84" y="2805"/>
                  </a:lnTo>
                  <a:lnTo>
                    <a:pt x="83" y="2774"/>
                  </a:lnTo>
                  <a:lnTo>
                    <a:pt x="80" y="2744"/>
                  </a:lnTo>
                  <a:lnTo>
                    <a:pt x="79" y="2714"/>
                  </a:lnTo>
                  <a:lnTo>
                    <a:pt x="77" y="2684"/>
                  </a:lnTo>
                  <a:lnTo>
                    <a:pt x="77" y="2655"/>
                  </a:lnTo>
                  <a:lnTo>
                    <a:pt x="75" y="2625"/>
                  </a:lnTo>
                  <a:lnTo>
                    <a:pt x="73" y="2594"/>
                  </a:lnTo>
                  <a:lnTo>
                    <a:pt x="71" y="2565"/>
                  </a:lnTo>
                  <a:lnTo>
                    <a:pt x="70" y="2536"/>
                  </a:lnTo>
                  <a:lnTo>
                    <a:pt x="68" y="2507"/>
                  </a:lnTo>
                  <a:lnTo>
                    <a:pt x="68" y="2478"/>
                  </a:lnTo>
                  <a:lnTo>
                    <a:pt x="65" y="2448"/>
                  </a:lnTo>
                  <a:lnTo>
                    <a:pt x="65" y="2420"/>
                  </a:lnTo>
                  <a:lnTo>
                    <a:pt x="63" y="2390"/>
                  </a:lnTo>
                  <a:lnTo>
                    <a:pt x="62" y="2362"/>
                  </a:lnTo>
                  <a:lnTo>
                    <a:pt x="61" y="2331"/>
                  </a:lnTo>
                  <a:lnTo>
                    <a:pt x="60" y="2303"/>
                  </a:lnTo>
                  <a:lnTo>
                    <a:pt x="58" y="2274"/>
                  </a:lnTo>
                  <a:lnTo>
                    <a:pt x="57" y="2246"/>
                  </a:lnTo>
                  <a:lnTo>
                    <a:pt x="56" y="2217"/>
                  </a:lnTo>
                  <a:lnTo>
                    <a:pt x="56" y="2189"/>
                  </a:lnTo>
                  <a:lnTo>
                    <a:pt x="55" y="2159"/>
                  </a:lnTo>
                  <a:lnTo>
                    <a:pt x="54" y="2131"/>
                  </a:lnTo>
                  <a:lnTo>
                    <a:pt x="53" y="2102"/>
                  </a:lnTo>
                  <a:lnTo>
                    <a:pt x="53" y="2075"/>
                  </a:lnTo>
                  <a:lnTo>
                    <a:pt x="51" y="2046"/>
                  </a:lnTo>
                  <a:lnTo>
                    <a:pt x="50" y="2018"/>
                  </a:lnTo>
                  <a:lnTo>
                    <a:pt x="49" y="1989"/>
                  </a:lnTo>
                  <a:lnTo>
                    <a:pt x="49" y="1962"/>
                  </a:lnTo>
                  <a:lnTo>
                    <a:pt x="48" y="1932"/>
                  </a:lnTo>
                  <a:lnTo>
                    <a:pt x="47" y="1904"/>
                  </a:lnTo>
                  <a:lnTo>
                    <a:pt x="46" y="1875"/>
                  </a:lnTo>
                  <a:lnTo>
                    <a:pt x="46" y="1847"/>
                  </a:lnTo>
                  <a:lnTo>
                    <a:pt x="44" y="1818"/>
                  </a:lnTo>
                  <a:lnTo>
                    <a:pt x="43" y="1790"/>
                  </a:lnTo>
                  <a:lnTo>
                    <a:pt x="42" y="1760"/>
                  </a:lnTo>
                  <a:lnTo>
                    <a:pt x="42" y="1732"/>
                  </a:lnTo>
                  <a:lnTo>
                    <a:pt x="41" y="1703"/>
                  </a:lnTo>
                  <a:lnTo>
                    <a:pt x="40" y="1675"/>
                  </a:lnTo>
                  <a:lnTo>
                    <a:pt x="39" y="1646"/>
                  </a:lnTo>
                  <a:lnTo>
                    <a:pt x="39" y="1618"/>
                  </a:lnTo>
                  <a:lnTo>
                    <a:pt x="38" y="1588"/>
                  </a:lnTo>
                  <a:lnTo>
                    <a:pt x="36" y="1560"/>
                  </a:lnTo>
                  <a:lnTo>
                    <a:pt x="36" y="1532"/>
                  </a:lnTo>
                  <a:lnTo>
                    <a:pt x="36" y="1504"/>
                  </a:lnTo>
                  <a:lnTo>
                    <a:pt x="35" y="1475"/>
                  </a:lnTo>
                  <a:lnTo>
                    <a:pt x="34" y="1446"/>
                  </a:lnTo>
                  <a:lnTo>
                    <a:pt x="33" y="1417"/>
                  </a:lnTo>
                  <a:lnTo>
                    <a:pt x="33" y="1388"/>
                  </a:lnTo>
                  <a:lnTo>
                    <a:pt x="32" y="1359"/>
                  </a:lnTo>
                  <a:lnTo>
                    <a:pt x="31" y="1331"/>
                  </a:lnTo>
                  <a:lnTo>
                    <a:pt x="29" y="1302"/>
                  </a:lnTo>
                  <a:lnTo>
                    <a:pt x="29" y="1274"/>
                  </a:lnTo>
                  <a:lnTo>
                    <a:pt x="28" y="1245"/>
                  </a:lnTo>
                  <a:lnTo>
                    <a:pt x="27" y="1215"/>
                  </a:lnTo>
                  <a:lnTo>
                    <a:pt x="26" y="1186"/>
                  </a:lnTo>
                  <a:lnTo>
                    <a:pt x="26" y="1158"/>
                  </a:lnTo>
                  <a:lnTo>
                    <a:pt x="25" y="1128"/>
                  </a:lnTo>
                  <a:lnTo>
                    <a:pt x="24" y="1100"/>
                  </a:lnTo>
                  <a:lnTo>
                    <a:pt x="22" y="1069"/>
                  </a:lnTo>
                  <a:lnTo>
                    <a:pt x="22" y="1041"/>
                  </a:lnTo>
                  <a:lnTo>
                    <a:pt x="22" y="1024"/>
                  </a:lnTo>
                  <a:lnTo>
                    <a:pt x="22" y="1007"/>
                  </a:lnTo>
                  <a:lnTo>
                    <a:pt x="22" y="991"/>
                  </a:lnTo>
                  <a:lnTo>
                    <a:pt x="22" y="974"/>
                  </a:lnTo>
                  <a:lnTo>
                    <a:pt x="22" y="957"/>
                  </a:lnTo>
                  <a:lnTo>
                    <a:pt x="22" y="941"/>
                  </a:lnTo>
                  <a:lnTo>
                    <a:pt x="22" y="925"/>
                  </a:lnTo>
                  <a:lnTo>
                    <a:pt x="22" y="910"/>
                  </a:lnTo>
                  <a:lnTo>
                    <a:pt x="21" y="893"/>
                  </a:lnTo>
                  <a:lnTo>
                    <a:pt x="21" y="876"/>
                  </a:lnTo>
                  <a:lnTo>
                    <a:pt x="21" y="860"/>
                  </a:lnTo>
                  <a:lnTo>
                    <a:pt x="21" y="844"/>
                  </a:lnTo>
                  <a:lnTo>
                    <a:pt x="20" y="828"/>
                  </a:lnTo>
                  <a:lnTo>
                    <a:pt x="20" y="812"/>
                  </a:lnTo>
                  <a:lnTo>
                    <a:pt x="20" y="796"/>
                  </a:lnTo>
                  <a:lnTo>
                    <a:pt x="20" y="781"/>
                  </a:lnTo>
                  <a:lnTo>
                    <a:pt x="19" y="765"/>
                  </a:lnTo>
                  <a:lnTo>
                    <a:pt x="18" y="750"/>
                  </a:lnTo>
                  <a:lnTo>
                    <a:pt x="17" y="733"/>
                  </a:lnTo>
                  <a:lnTo>
                    <a:pt x="17" y="719"/>
                  </a:lnTo>
                  <a:lnTo>
                    <a:pt x="16" y="703"/>
                  </a:lnTo>
                  <a:lnTo>
                    <a:pt x="16" y="687"/>
                  </a:lnTo>
                  <a:lnTo>
                    <a:pt x="14" y="671"/>
                  </a:lnTo>
                  <a:lnTo>
                    <a:pt x="14" y="657"/>
                  </a:lnTo>
                  <a:lnTo>
                    <a:pt x="13" y="640"/>
                  </a:lnTo>
                  <a:lnTo>
                    <a:pt x="12" y="625"/>
                  </a:lnTo>
                  <a:lnTo>
                    <a:pt x="12" y="608"/>
                  </a:lnTo>
                  <a:lnTo>
                    <a:pt x="12" y="594"/>
                  </a:lnTo>
                  <a:lnTo>
                    <a:pt x="11" y="578"/>
                  </a:lnTo>
                  <a:lnTo>
                    <a:pt x="10" y="563"/>
                  </a:lnTo>
                  <a:lnTo>
                    <a:pt x="10" y="548"/>
                  </a:lnTo>
                  <a:lnTo>
                    <a:pt x="10" y="533"/>
                  </a:lnTo>
                  <a:lnTo>
                    <a:pt x="9" y="516"/>
                  </a:lnTo>
                  <a:lnTo>
                    <a:pt x="7" y="502"/>
                  </a:lnTo>
                  <a:lnTo>
                    <a:pt x="6" y="485"/>
                  </a:lnTo>
                  <a:lnTo>
                    <a:pt x="6" y="470"/>
                  </a:lnTo>
                  <a:lnTo>
                    <a:pt x="5" y="454"/>
                  </a:lnTo>
                  <a:lnTo>
                    <a:pt x="5" y="439"/>
                  </a:lnTo>
                  <a:lnTo>
                    <a:pt x="4" y="423"/>
                  </a:lnTo>
                  <a:lnTo>
                    <a:pt x="4" y="408"/>
                  </a:lnTo>
                  <a:lnTo>
                    <a:pt x="3" y="391"/>
                  </a:lnTo>
                  <a:lnTo>
                    <a:pt x="3" y="377"/>
                  </a:lnTo>
                  <a:lnTo>
                    <a:pt x="2" y="360"/>
                  </a:lnTo>
                  <a:lnTo>
                    <a:pt x="2" y="345"/>
                  </a:lnTo>
                  <a:lnTo>
                    <a:pt x="2" y="330"/>
                  </a:lnTo>
                  <a:lnTo>
                    <a:pt x="2" y="314"/>
                  </a:lnTo>
                  <a:lnTo>
                    <a:pt x="2" y="298"/>
                  </a:lnTo>
                  <a:lnTo>
                    <a:pt x="2" y="284"/>
                  </a:lnTo>
                  <a:lnTo>
                    <a:pt x="0" y="267"/>
                  </a:lnTo>
                  <a:lnTo>
                    <a:pt x="0" y="251"/>
                  </a:lnTo>
                  <a:lnTo>
                    <a:pt x="0" y="235"/>
                  </a:lnTo>
                  <a:lnTo>
                    <a:pt x="0" y="219"/>
                  </a:lnTo>
                  <a:lnTo>
                    <a:pt x="0" y="204"/>
                  </a:lnTo>
                  <a:lnTo>
                    <a:pt x="0" y="188"/>
                  </a:lnTo>
                  <a:lnTo>
                    <a:pt x="0" y="172"/>
                  </a:lnTo>
                  <a:lnTo>
                    <a:pt x="2" y="156"/>
                  </a:lnTo>
                  <a:lnTo>
                    <a:pt x="2" y="140"/>
                  </a:lnTo>
                  <a:lnTo>
                    <a:pt x="2" y="124"/>
                  </a:lnTo>
                  <a:lnTo>
                    <a:pt x="3" y="107"/>
                  </a:lnTo>
                  <a:lnTo>
                    <a:pt x="4" y="91"/>
                  </a:lnTo>
                  <a:lnTo>
                    <a:pt x="4" y="74"/>
                  </a:lnTo>
                  <a:lnTo>
                    <a:pt x="5" y="59"/>
                  </a:lnTo>
                  <a:lnTo>
                    <a:pt x="6" y="42"/>
                  </a:lnTo>
                  <a:lnTo>
                    <a:pt x="9" y="26"/>
                  </a:lnTo>
                  <a:lnTo>
                    <a:pt x="10" y="19"/>
                  </a:lnTo>
                  <a:lnTo>
                    <a:pt x="13" y="16"/>
                  </a:lnTo>
                  <a:lnTo>
                    <a:pt x="18" y="13"/>
                  </a:lnTo>
                  <a:lnTo>
                    <a:pt x="22" y="11"/>
                  </a:lnTo>
                  <a:lnTo>
                    <a:pt x="32" y="7"/>
                  </a:lnTo>
                  <a:lnTo>
                    <a:pt x="42" y="0"/>
                  </a:lnTo>
                  <a:lnTo>
                    <a:pt x="60" y="4"/>
                  </a:lnTo>
                  <a:lnTo>
                    <a:pt x="42" y="14"/>
                  </a:lnTo>
                  <a:close/>
                </a:path>
              </a:pathLst>
            </a:custGeom>
            <a:solidFill>
              <a:srgbClr val="FF40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80" name="Freeform 104"/>
            <p:cNvSpPr>
              <a:spLocks/>
            </p:cNvSpPr>
            <p:nvPr/>
          </p:nvSpPr>
          <p:spPr bwMode="auto">
            <a:xfrm>
              <a:off x="2274" y="2062"/>
              <a:ext cx="7" cy="6"/>
            </a:xfrm>
            <a:custGeom>
              <a:avLst/>
              <a:gdLst/>
              <a:ahLst/>
              <a:cxnLst>
                <a:cxn ang="0">
                  <a:pos x="13" y="5"/>
                </a:cxn>
                <a:cxn ang="0">
                  <a:pos x="13" y="18"/>
                </a:cxn>
                <a:cxn ang="0">
                  <a:pos x="0" y="18"/>
                </a:cxn>
                <a:cxn ang="0">
                  <a:pos x="0" y="1"/>
                </a:cxn>
                <a:cxn ang="0">
                  <a:pos x="7" y="0"/>
                </a:cxn>
                <a:cxn ang="0">
                  <a:pos x="13" y="5"/>
                </a:cxn>
              </a:cxnLst>
              <a:rect l="0" t="0" r="r" b="b"/>
              <a:pathLst>
                <a:path w="13" h="18">
                  <a:moveTo>
                    <a:pt x="13" y="5"/>
                  </a:moveTo>
                  <a:lnTo>
                    <a:pt x="13" y="18"/>
                  </a:lnTo>
                  <a:lnTo>
                    <a:pt x="0" y="18"/>
                  </a:lnTo>
                  <a:lnTo>
                    <a:pt x="0" y="1"/>
                  </a:lnTo>
                  <a:lnTo>
                    <a:pt x="7" y="0"/>
                  </a:lnTo>
                  <a:lnTo>
                    <a:pt x="13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81" name="Freeform 105"/>
            <p:cNvSpPr>
              <a:spLocks/>
            </p:cNvSpPr>
            <p:nvPr/>
          </p:nvSpPr>
          <p:spPr bwMode="auto">
            <a:xfrm>
              <a:off x="1581" y="2064"/>
              <a:ext cx="119" cy="1137"/>
            </a:xfrm>
            <a:custGeom>
              <a:avLst/>
              <a:gdLst/>
              <a:ahLst/>
              <a:cxnLst>
                <a:cxn ang="0">
                  <a:pos x="129" y="331"/>
                </a:cxn>
                <a:cxn ang="0">
                  <a:pos x="136" y="700"/>
                </a:cxn>
                <a:cxn ang="0">
                  <a:pos x="146" y="1071"/>
                </a:cxn>
                <a:cxn ang="0">
                  <a:pos x="157" y="1441"/>
                </a:cxn>
                <a:cxn ang="0">
                  <a:pos x="165" y="1803"/>
                </a:cxn>
                <a:cxn ang="0">
                  <a:pos x="173" y="2017"/>
                </a:cxn>
                <a:cxn ang="0">
                  <a:pos x="177" y="2155"/>
                </a:cxn>
                <a:cxn ang="0">
                  <a:pos x="181" y="2384"/>
                </a:cxn>
                <a:cxn ang="0">
                  <a:pos x="192" y="2623"/>
                </a:cxn>
                <a:cxn ang="0">
                  <a:pos x="209" y="2869"/>
                </a:cxn>
                <a:cxn ang="0">
                  <a:pos x="224" y="3121"/>
                </a:cxn>
                <a:cxn ang="0">
                  <a:pos x="237" y="3374"/>
                </a:cxn>
                <a:cxn ang="0">
                  <a:pos x="155" y="3410"/>
                </a:cxn>
                <a:cxn ang="0">
                  <a:pos x="81" y="3348"/>
                </a:cxn>
                <a:cxn ang="0">
                  <a:pos x="74" y="3214"/>
                </a:cxn>
                <a:cxn ang="0">
                  <a:pos x="68" y="3088"/>
                </a:cxn>
                <a:cxn ang="0">
                  <a:pos x="62" y="2958"/>
                </a:cxn>
                <a:cxn ang="0">
                  <a:pos x="57" y="2827"/>
                </a:cxn>
                <a:cxn ang="0">
                  <a:pos x="53" y="2695"/>
                </a:cxn>
                <a:cxn ang="0">
                  <a:pos x="53" y="2564"/>
                </a:cxn>
                <a:cxn ang="0">
                  <a:pos x="22" y="2117"/>
                </a:cxn>
                <a:cxn ang="0">
                  <a:pos x="5" y="1645"/>
                </a:cxn>
                <a:cxn ang="0">
                  <a:pos x="0" y="1173"/>
                </a:cxn>
                <a:cxn ang="0">
                  <a:pos x="1" y="699"/>
                </a:cxn>
                <a:cxn ang="0">
                  <a:pos x="3" y="221"/>
                </a:cxn>
                <a:cxn ang="0">
                  <a:pos x="22" y="77"/>
                </a:cxn>
                <a:cxn ang="0">
                  <a:pos x="26" y="190"/>
                </a:cxn>
                <a:cxn ang="0">
                  <a:pos x="30" y="303"/>
                </a:cxn>
                <a:cxn ang="0">
                  <a:pos x="32" y="417"/>
                </a:cxn>
                <a:cxn ang="0">
                  <a:pos x="38" y="529"/>
                </a:cxn>
                <a:cxn ang="0">
                  <a:pos x="48" y="22"/>
                </a:cxn>
                <a:cxn ang="0">
                  <a:pos x="74" y="85"/>
                </a:cxn>
                <a:cxn ang="0">
                  <a:pos x="78" y="170"/>
                </a:cxn>
                <a:cxn ang="0">
                  <a:pos x="70" y="341"/>
                </a:cxn>
                <a:cxn ang="0">
                  <a:pos x="69" y="749"/>
                </a:cxn>
                <a:cxn ang="0">
                  <a:pos x="79" y="1152"/>
                </a:cxn>
                <a:cxn ang="0">
                  <a:pos x="97" y="1552"/>
                </a:cxn>
                <a:cxn ang="0">
                  <a:pos x="109" y="1955"/>
                </a:cxn>
                <a:cxn ang="0">
                  <a:pos x="112" y="2365"/>
                </a:cxn>
                <a:cxn ang="0">
                  <a:pos x="123" y="2542"/>
                </a:cxn>
                <a:cxn ang="0">
                  <a:pos x="129" y="2704"/>
                </a:cxn>
                <a:cxn ang="0">
                  <a:pos x="133" y="2870"/>
                </a:cxn>
                <a:cxn ang="0">
                  <a:pos x="136" y="3034"/>
                </a:cxn>
                <a:cxn ang="0">
                  <a:pos x="145" y="3194"/>
                </a:cxn>
                <a:cxn ang="0">
                  <a:pos x="163" y="3119"/>
                </a:cxn>
                <a:cxn ang="0">
                  <a:pos x="160" y="2838"/>
                </a:cxn>
                <a:cxn ang="0">
                  <a:pos x="149" y="2557"/>
                </a:cxn>
                <a:cxn ang="0">
                  <a:pos x="134" y="2276"/>
                </a:cxn>
                <a:cxn ang="0">
                  <a:pos x="127" y="1998"/>
                </a:cxn>
                <a:cxn ang="0">
                  <a:pos x="128" y="1745"/>
                </a:cxn>
                <a:cxn ang="0">
                  <a:pos x="119" y="1588"/>
                </a:cxn>
                <a:cxn ang="0">
                  <a:pos x="114" y="1428"/>
                </a:cxn>
                <a:cxn ang="0">
                  <a:pos x="112" y="1268"/>
                </a:cxn>
                <a:cxn ang="0">
                  <a:pos x="108" y="1109"/>
                </a:cxn>
                <a:cxn ang="0">
                  <a:pos x="100" y="954"/>
                </a:cxn>
                <a:cxn ang="0">
                  <a:pos x="93" y="807"/>
                </a:cxn>
                <a:cxn ang="0">
                  <a:pos x="92" y="658"/>
                </a:cxn>
                <a:cxn ang="0">
                  <a:pos x="94" y="510"/>
                </a:cxn>
                <a:cxn ang="0">
                  <a:pos x="98" y="357"/>
                </a:cxn>
                <a:cxn ang="0">
                  <a:pos x="106" y="200"/>
                </a:cxn>
                <a:cxn ang="0">
                  <a:pos x="106" y="75"/>
                </a:cxn>
              </a:cxnLst>
              <a:rect l="0" t="0" r="r" b="b"/>
              <a:pathLst>
                <a:path w="238" h="3411">
                  <a:moveTo>
                    <a:pt x="131" y="0"/>
                  </a:moveTo>
                  <a:lnTo>
                    <a:pt x="130" y="29"/>
                  </a:lnTo>
                  <a:lnTo>
                    <a:pt x="130" y="58"/>
                  </a:lnTo>
                  <a:lnTo>
                    <a:pt x="129" y="88"/>
                  </a:lnTo>
                  <a:lnTo>
                    <a:pt x="129" y="119"/>
                  </a:lnTo>
                  <a:lnTo>
                    <a:pt x="129" y="149"/>
                  </a:lnTo>
                  <a:lnTo>
                    <a:pt x="129" y="179"/>
                  </a:lnTo>
                  <a:lnTo>
                    <a:pt x="129" y="210"/>
                  </a:lnTo>
                  <a:lnTo>
                    <a:pt x="129" y="240"/>
                  </a:lnTo>
                  <a:lnTo>
                    <a:pt x="129" y="271"/>
                  </a:lnTo>
                  <a:lnTo>
                    <a:pt x="129" y="301"/>
                  </a:lnTo>
                  <a:lnTo>
                    <a:pt x="129" y="331"/>
                  </a:lnTo>
                  <a:lnTo>
                    <a:pt x="129" y="362"/>
                  </a:lnTo>
                  <a:lnTo>
                    <a:pt x="129" y="392"/>
                  </a:lnTo>
                  <a:lnTo>
                    <a:pt x="130" y="422"/>
                  </a:lnTo>
                  <a:lnTo>
                    <a:pt x="131" y="453"/>
                  </a:lnTo>
                  <a:lnTo>
                    <a:pt x="133" y="484"/>
                  </a:lnTo>
                  <a:lnTo>
                    <a:pt x="133" y="514"/>
                  </a:lnTo>
                  <a:lnTo>
                    <a:pt x="133" y="545"/>
                  </a:lnTo>
                  <a:lnTo>
                    <a:pt x="133" y="575"/>
                  </a:lnTo>
                  <a:lnTo>
                    <a:pt x="134" y="607"/>
                  </a:lnTo>
                  <a:lnTo>
                    <a:pt x="134" y="637"/>
                  </a:lnTo>
                  <a:lnTo>
                    <a:pt x="135" y="668"/>
                  </a:lnTo>
                  <a:lnTo>
                    <a:pt x="136" y="700"/>
                  </a:lnTo>
                  <a:lnTo>
                    <a:pt x="137" y="731"/>
                  </a:lnTo>
                  <a:lnTo>
                    <a:pt x="137" y="762"/>
                  </a:lnTo>
                  <a:lnTo>
                    <a:pt x="138" y="792"/>
                  </a:lnTo>
                  <a:lnTo>
                    <a:pt x="140" y="824"/>
                  </a:lnTo>
                  <a:lnTo>
                    <a:pt x="141" y="855"/>
                  </a:lnTo>
                  <a:lnTo>
                    <a:pt x="141" y="885"/>
                  </a:lnTo>
                  <a:lnTo>
                    <a:pt x="142" y="917"/>
                  </a:lnTo>
                  <a:lnTo>
                    <a:pt x="143" y="948"/>
                  </a:lnTo>
                  <a:lnTo>
                    <a:pt x="144" y="980"/>
                  </a:lnTo>
                  <a:lnTo>
                    <a:pt x="144" y="1010"/>
                  </a:lnTo>
                  <a:lnTo>
                    <a:pt x="145" y="1040"/>
                  </a:lnTo>
                  <a:lnTo>
                    <a:pt x="146" y="1071"/>
                  </a:lnTo>
                  <a:lnTo>
                    <a:pt x="148" y="1102"/>
                  </a:lnTo>
                  <a:lnTo>
                    <a:pt x="148" y="1133"/>
                  </a:lnTo>
                  <a:lnTo>
                    <a:pt x="149" y="1164"/>
                  </a:lnTo>
                  <a:lnTo>
                    <a:pt x="150" y="1194"/>
                  </a:lnTo>
                  <a:lnTo>
                    <a:pt x="151" y="1226"/>
                  </a:lnTo>
                  <a:lnTo>
                    <a:pt x="151" y="1256"/>
                  </a:lnTo>
                  <a:lnTo>
                    <a:pt x="152" y="1287"/>
                  </a:lnTo>
                  <a:lnTo>
                    <a:pt x="153" y="1317"/>
                  </a:lnTo>
                  <a:lnTo>
                    <a:pt x="155" y="1348"/>
                  </a:lnTo>
                  <a:lnTo>
                    <a:pt x="155" y="1379"/>
                  </a:lnTo>
                  <a:lnTo>
                    <a:pt x="156" y="1410"/>
                  </a:lnTo>
                  <a:lnTo>
                    <a:pt x="157" y="1441"/>
                  </a:lnTo>
                  <a:lnTo>
                    <a:pt x="158" y="1472"/>
                  </a:lnTo>
                  <a:lnTo>
                    <a:pt x="158" y="1501"/>
                  </a:lnTo>
                  <a:lnTo>
                    <a:pt x="159" y="1532"/>
                  </a:lnTo>
                  <a:lnTo>
                    <a:pt x="159" y="1562"/>
                  </a:lnTo>
                  <a:lnTo>
                    <a:pt x="160" y="1592"/>
                  </a:lnTo>
                  <a:lnTo>
                    <a:pt x="160" y="1623"/>
                  </a:lnTo>
                  <a:lnTo>
                    <a:pt x="162" y="1653"/>
                  </a:lnTo>
                  <a:lnTo>
                    <a:pt x="163" y="1683"/>
                  </a:lnTo>
                  <a:lnTo>
                    <a:pt x="164" y="1714"/>
                  </a:lnTo>
                  <a:lnTo>
                    <a:pt x="164" y="1743"/>
                  </a:lnTo>
                  <a:lnTo>
                    <a:pt x="164" y="1773"/>
                  </a:lnTo>
                  <a:lnTo>
                    <a:pt x="165" y="1803"/>
                  </a:lnTo>
                  <a:lnTo>
                    <a:pt x="166" y="1833"/>
                  </a:lnTo>
                  <a:lnTo>
                    <a:pt x="166" y="1862"/>
                  </a:lnTo>
                  <a:lnTo>
                    <a:pt x="166" y="1892"/>
                  </a:lnTo>
                  <a:lnTo>
                    <a:pt x="167" y="1922"/>
                  </a:lnTo>
                  <a:lnTo>
                    <a:pt x="168" y="1952"/>
                  </a:lnTo>
                  <a:lnTo>
                    <a:pt x="170" y="1961"/>
                  </a:lnTo>
                  <a:lnTo>
                    <a:pt x="171" y="1970"/>
                  </a:lnTo>
                  <a:lnTo>
                    <a:pt x="172" y="1979"/>
                  </a:lnTo>
                  <a:lnTo>
                    <a:pt x="173" y="1989"/>
                  </a:lnTo>
                  <a:lnTo>
                    <a:pt x="173" y="1998"/>
                  </a:lnTo>
                  <a:lnTo>
                    <a:pt x="173" y="2008"/>
                  </a:lnTo>
                  <a:lnTo>
                    <a:pt x="173" y="2017"/>
                  </a:lnTo>
                  <a:lnTo>
                    <a:pt x="173" y="2027"/>
                  </a:lnTo>
                  <a:lnTo>
                    <a:pt x="173" y="2035"/>
                  </a:lnTo>
                  <a:lnTo>
                    <a:pt x="173" y="2044"/>
                  </a:lnTo>
                  <a:lnTo>
                    <a:pt x="173" y="2053"/>
                  </a:lnTo>
                  <a:lnTo>
                    <a:pt x="173" y="2063"/>
                  </a:lnTo>
                  <a:lnTo>
                    <a:pt x="173" y="2072"/>
                  </a:lnTo>
                  <a:lnTo>
                    <a:pt x="174" y="2082"/>
                  </a:lnTo>
                  <a:lnTo>
                    <a:pt x="175" y="2093"/>
                  </a:lnTo>
                  <a:lnTo>
                    <a:pt x="178" y="2103"/>
                  </a:lnTo>
                  <a:lnTo>
                    <a:pt x="177" y="2120"/>
                  </a:lnTo>
                  <a:lnTo>
                    <a:pt x="177" y="2138"/>
                  </a:lnTo>
                  <a:lnTo>
                    <a:pt x="177" y="2155"/>
                  </a:lnTo>
                  <a:lnTo>
                    <a:pt x="177" y="2175"/>
                  </a:lnTo>
                  <a:lnTo>
                    <a:pt x="177" y="2193"/>
                  </a:lnTo>
                  <a:lnTo>
                    <a:pt x="177" y="2212"/>
                  </a:lnTo>
                  <a:lnTo>
                    <a:pt x="177" y="2230"/>
                  </a:lnTo>
                  <a:lnTo>
                    <a:pt x="177" y="2250"/>
                  </a:lnTo>
                  <a:lnTo>
                    <a:pt x="177" y="2268"/>
                  </a:lnTo>
                  <a:lnTo>
                    <a:pt x="177" y="2287"/>
                  </a:lnTo>
                  <a:lnTo>
                    <a:pt x="178" y="2305"/>
                  </a:lnTo>
                  <a:lnTo>
                    <a:pt x="179" y="2325"/>
                  </a:lnTo>
                  <a:lnTo>
                    <a:pt x="179" y="2344"/>
                  </a:lnTo>
                  <a:lnTo>
                    <a:pt x="180" y="2363"/>
                  </a:lnTo>
                  <a:lnTo>
                    <a:pt x="181" y="2384"/>
                  </a:lnTo>
                  <a:lnTo>
                    <a:pt x="182" y="2404"/>
                  </a:lnTo>
                  <a:lnTo>
                    <a:pt x="182" y="2423"/>
                  </a:lnTo>
                  <a:lnTo>
                    <a:pt x="182" y="2442"/>
                  </a:lnTo>
                  <a:lnTo>
                    <a:pt x="184" y="2461"/>
                  </a:lnTo>
                  <a:lnTo>
                    <a:pt x="185" y="2481"/>
                  </a:lnTo>
                  <a:lnTo>
                    <a:pt x="185" y="2502"/>
                  </a:lnTo>
                  <a:lnTo>
                    <a:pt x="186" y="2522"/>
                  </a:lnTo>
                  <a:lnTo>
                    <a:pt x="187" y="2542"/>
                  </a:lnTo>
                  <a:lnTo>
                    <a:pt x="189" y="2562"/>
                  </a:lnTo>
                  <a:lnTo>
                    <a:pt x="189" y="2583"/>
                  </a:lnTo>
                  <a:lnTo>
                    <a:pt x="192" y="2603"/>
                  </a:lnTo>
                  <a:lnTo>
                    <a:pt x="192" y="2623"/>
                  </a:lnTo>
                  <a:lnTo>
                    <a:pt x="194" y="2643"/>
                  </a:lnTo>
                  <a:lnTo>
                    <a:pt x="195" y="2664"/>
                  </a:lnTo>
                  <a:lnTo>
                    <a:pt x="197" y="2685"/>
                  </a:lnTo>
                  <a:lnTo>
                    <a:pt x="199" y="2705"/>
                  </a:lnTo>
                  <a:lnTo>
                    <a:pt x="201" y="2727"/>
                  </a:lnTo>
                  <a:lnTo>
                    <a:pt x="201" y="2747"/>
                  </a:lnTo>
                  <a:lnTo>
                    <a:pt x="203" y="2767"/>
                  </a:lnTo>
                  <a:lnTo>
                    <a:pt x="203" y="2787"/>
                  </a:lnTo>
                  <a:lnTo>
                    <a:pt x="206" y="2807"/>
                  </a:lnTo>
                  <a:lnTo>
                    <a:pt x="207" y="2828"/>
                  </a:lnTo>
                  <a:lnTo>
                    <a:pt x="208" y="2849"/>
                  </a:lnTo>
                  <a:lnTo>
                    <a:pt x="209" y="2869"/>
                  </a:lnTo>
                  <a:lnTo>
                    <a:pt x="211" y="2891"/>
                  </a:lnTo>
                  <a:lnTo>
                    <a:pt x="211" y="2911"/>
                  </a:lnTo>
                  <a:lnTo>
                    <a:pt x="214" y="2932"/>
                  </a:lnTo>
                  <a:lnTo>
                    <a:pt x="214" y="2954"/>
                  </a:lnTo>
                  <a:lnTo>
                    <a:pt x="216" y="2975"/>
                  </a:lnTo>
                  <a:lnTo>
                    <a:pt x="217" y="2995"/>
                  </a:lnTo>
                  <a:lnTo>
                    <a:pt x="218" y="3016"/>
                  </a:lnTo>
                  <a:lnTo>
                    <a:pt x="219" y="3038"/>
                  </a:lnTo>
                  <a:lnTo>
                    <a:pt x="222" y="3059"/>
                  </a:lnTo>
                  <a:lnTo>
                    <a:pt x="222" y="3079"/>
                  </a:lnTo>
                  <a:lnTo>
                    <a:pt x="223" y="3101"/>
                  </a:lnTo>
                  <a:lnTo>
                    <a:pt x="224" y="3121"/>
                  </a:lnTo>
                  <a:lnTo>
                    <a:pt x="226" y="3142"/>
                  </a:lnTo>
                  <a:lnTo>
                    <a:pt x="226" y="3163"/>
                  </a:lnTo>
                  <a:lnTo>
                    <a:pt x="227" y="3184"/>
                  </a:lnTo>
                  <a:lnTo>
                    <a:pt x="229" y="3205"/>
                  </a:lnTo>
                  <a:lnTo>
                    <a:pt x="231" y="3227"/>
                  </a:lnTo>
                  <a:lnTo>
                    <a:pt x="231" y="3247"/>
                  </a:lnTo>
                  <a:lnTo>
                    <a:pt x="232" y="3268"/>
                  </a:lnTo>
                  <a:lnTo>
                    <a:pt x="233" y="3290"/>
                  </a:lnTo>
                  <a:lnTo>
                    <a:pt x="234" y="3311"/>
                  </a:lnTo>
                  <a:lnTo>
                    <a:pt x="234" y="3331"/>
                  </a:lnTo>
                  <a:lnTo>
                    <a:pt x="236" y="3353"/>
                  </a:lnTo>
                  <a:lnTo>
                    <a:pt x="237" y="3374"/>
                  </a:lnTo>
                  <a:lnTo>
                    <a:pt x="238" y="3395"/>
                  </a:lnTo>
                  <a:lnTo>
                    <a:pt x="230" y="3396"/>
                  </a:lnTo>
                  <a:lnTo>
                    <a:pt x="223" y="3399"/>
                  </a:lnTo>
                  <a:lnTo>
                    <a:pt x="216" y="3400"/>
                  </a:lnTo>
                  <a:lnTo>
                    <a:pt x="209" y="3402"/>
                  </a:lnTo>
                  <a:lnTo>
                    <a:pt x="201" y="3403"/>
                  </a:lnTo>
                  <a:lnTo>
                    <a:pt x="194" y="3404"/>
                  </a:lnTo>
                  <a:lnTo>
                    <a:pt x="186" y="3405"/>
                  </a:lnTo>
                  <a:lnTo>
                    <a:pt x="179" y="3408"/>
                  </a:lnTo>
                  <a:lnTo>
                    <a:pt x="171" y="3408"/>
                  </a:lnTo>
                  <a:lnTo>
                    <a:pt x="163" y="3409"/>
                  </a:lnTo>
                  <a:lnTo>
                    <a:pt x="155" y="3410"/>
                  </a:lnTo>
                  <a:lnTo>
                    <a:pt x="148" y="3411"/>
                  </a:lnTo>
                  <a:lnTo>
                    <a:pt x="140" y="3411"/>
                  </a:lnTo>
                  <a:lnTo>
                    <a:pt x="133" y="3411"/>
                  </a:lnTo>
                  <a:lnTo>
                    <a:pt x="125" y="3411"/>
                  </a:lnTo>
                  <a:lnTo>
                    <a:pt x="118" y="3411"/>
                  </a:lnTo>
                  <a:lnTo>
                    <a:pt x="107" y="3403"/>
                  </a:lnTo>
                  <a:lnTo>
                    <a:pt x="99" y="3395"/>
                  </a:lnTo>
                  <a:lnTo>
                    <a:pt x="92" y="3386"/>
                  </a:lnTo>
                  <a:lnTo>
                    <a:pt x="89" y="3378"/>
                  </a:lnTo>
                  <a:lnTo>
                    <a:pt x="84" y="3368"/>
                  </a:lnTo>
                  <a:lnTo>
                    <a:pt x="82" y="3358"/>
                  </a:lnTo>
                  <a:lnTo>
                    <a:pt x="81" y="3348"/>
                  </a:lnTo>
                  <a:lnTo>
                    <a:pt x="81" y="3338"/>
                  </a:lnTo>
                  <a:lnTo>
                    <a:pt x="79" y="3326"/>
                  </a:lnTo>
                  <a:lnTo>
                    <a:pt x="79" y="3314"/>
                  </a:lnTo>
                  <a:lnTo>
                    <a:pt x="79" y="3303"/>
                  </a:lnTo>
                  <a:lnTo>
                    <a:pt x="79" y="3292"/>
                  </a:lnTo>
                  <a:lnTo>
                    <a:pt x="78" y="3280"/>
                  </a:lnTo>
                  <a:lnTo>
                    <a:pt x="78" y="3269"/>
                  </a:lnTo>
                  <a:lnTo>
                    <a:pt x="77" y="3257"/>
                  </a:lnTo>
                  <a:lnTo>
                    <a:pt x="76" y="3247"/>
                  </a:lnTo>
                  <a:lnTo>
                    <a:pt x="75" y="3236"/>
                  </a:lnTo>
                  <a:lnTo>
                    <a:pt x="74" y="3226"/>
                  </a:lnTo>
                  <a:lnTo>
                    <a:pt x="74" y="3214"/>
                  </a:lnTo>
                  <a:lnTo>
                    <a:pt x="74" y="3204"/>
                  </a:lnTo>
                  <a:lnTo>
                    <a:pt x="72" y="3193"/>
                  </a:lnTo>
                  <a:lnTo>
                    <a:pt x="71" y="3183"/>
                  </a:lnTo>
                  <a:lnTo>
                    <a:pt x="71" y="3173"/>
                  </a:lnTo>
                  <a:lnTo>
                    <a:pt x="71" y="3163"/>
                  </a:lnTo>
                  <a:lnTo>
                    <a:pt x="70" y="3151"/>
                  </a:lnTo>
                  <a:lnTo>
                    <a:pt x="70" y="3141"/>
                  </a:lnTo>
                  <a:lnTo>
                    <a:pt x="69" y="3130"/>
                  </a:lnTo>
                  <a:lnTo>
                    <a:pt x="69" y="3120"/>
                  </a:lnTo>
                  <a:lnTo>
                    <a:pt x="68" y="3109"/>
                  </a:lnTo>
                  <a:lnTo>
                    <a:pt x="68" y="3099"/>
                  </a:lnTo>
                  <a:lnTo>
                    <a:pt x="68" y="3088"/>
                  </a:lnTo>
                  <a:lnTo>
                    <a:pt x="68" y="3078"/>
                  </a:lnTo>
                  <a:lnTo>
                    <a:pt x="67" y="3067"/>
                  </a:lnTo>
                  <a:lnTo>
                    <a:pt x="67" y="3056"/>
                  </a:lnTo>
                  <a:lnTo>
                    <a:pt x="65" y="3045"/>
                  </a:lnTo>
                  <a:lnTo>
                    <a:pt x="65" y="3034"/>
                  </a:lnTo>
                  <a:lnTo>
                    <a:pt x="64" y="3023"/>
                  </a:lnTo>
                  <a:lnTo>
                    <a:pt x="64" y="3013"/>
                  </a:lnTo>
                  <a:lnTo>
                    <a:pt x="64" y="3002"/>
                  </a:lnTo>
                  <a:lnTo>
                    <a:pt x="64" y="2992"/>
                  </a:lnTo>
                  <a:lnTo>
                    <a:pt x="63" y="2981"/>
                  </a:lnTo>
                  <a:lnTo>
                    <a:pt x="63" y="2969"/>
                  </a:lnTo>
                  <a:lnTo>
                    <a:pt x="62" y="2958"/>
                  </a:lnTo>
                  <a:lnTo>
                    <a:pt x="62" y="2948"/>
                  </a:lnTo>
                  <a:lnTo>
                    <a:pt x="61" y="2937"/>
                  </a:lnTo>
                  <a:lnTo>
                    <a:pt x="61" y="2927"/>
                  </a:lnTo>
                  <a:lnTo>
                    <a:pt x="61" y="2915"/>
                  </a:lnTo>
                  <a:lnTo>
                    <a:pt x="61" y="2905"/>
                  </a:lnTo>
                  <a:lnTo>
                    <a:pt x="60" y="2893"/>
                  </a:lnTo>
                  <a:lnTo>
                    <a:pt x="60" y="2883"/>
                  </a:lnTo>
                  <a:lnTo>
                    <a:pt x="59" y="2870"/>
                  </a:lnTo>
                  <a:lnTo>
                    <a:pt x="59" y="2860"/>
                  </a:lnTo>
                  <a:lnTo>
                    <a:pt x="57" y="2849"/>
                  </a:lnTo>
                  <a:lnTo>
                    <a:pt x="57" y="2838"/>
                  </a:lnTo>
                  <a:lnTo>
                    <a:pt x="57" y="2827"/>
                  </a:lnTo>
                  <a:lnTo>
                    <a:pt x="57" y="2816"/>
                  </a:lnTo>
                  <a:lnTo>
                    <a:pt x="56" y="2805"/>
                  </a:lnTo>
                  <a:lnTo>
                    <a:pt x="56" y="2794"/>
                  </a:lnTo>
                  <a:lnTo>
                    <a:pt x="55" y="2783"/>
                  </a:lnTo>
                  <a:lnTo>
                    <a:pt x="55" y="2773"/>
                  </a:lnTo>
                  <a:lnTo>
                    <a:pt x="55" y="2761"/>
                  </a:lnTo>
                  <a:lnTo>
                    <a:pt x="55" y="2750"/>
                  </a:lnTo>
                  <a:lnTo>
                    <a:pt x="55" y="2739"/>
                  </a:lnTo>
                  <a:lnTo>
                    <a:pt x="55" y="2729"/>
                  </a:lnTo>
                  <a:lnTo>
                    <a:pt x="54" y="2718"/>
                  </a:lnTo>
                  <a:lnTo>
                    <a:pt x="54" y="2706"/>
                  </a:lnTo>
                  <a:lnTo>
                    <a:pt x="53" y="2695"/>
                  </a:lnTo>
                  <a:lnTo>
                    <a:pt x="53" y="2685"/>
                  </a:lnTo>
                  <a:lnTo>
                    <a:pt x="53" y="2674"/>
                  </a:lnTo>
                  <a:lnTo>
                    <a:pt x="53" y="2662"/>
                  </a:lnTo>
                  <a:lnTo>
                    <a:pt x="53" y="2651"/>
                  </a:lnTo>
                  <a:lnTo>
                    <a:pt x="53" y="2641"/>
                  </a:lnTo>
                  <a:lnTo>
                    <a:pt x="53" y="2630"/>
                  </a:lnTo>
                  <a:lnTo>
                    <a:pt x="53" y="2619"/>
                  </a:lnTo>
                  <a:lnTo>
                    <a:pt x="53" y="2607"/>
                  </a:lnTo>
                  <a:lnTo>
                    <a:pt x="53" y="2597"/>
                  </a:lnTo>
                  <a:lnTo>
                    <a:pt x="53" y="2586"/>
                  </a:lnTo>
                  <a:lnTo>
                    <a:pt x="53" y="2575"/>
                  </a:lnTo>
                  <a:lnTo>
                    <a:pt x="53" y="2564"/>
                  </a:lnTo>
                  <a:lnTo>
                    <a:pt x="53" y="2553"/>
                  </a:lnTo>
                  <a:lnTo>
                    <a:pt x="49" y="2513"/>
                  </a:lnTo>
                  <a:lnTo>
                    <a:pt x="46" y="2474"/>
                  </a:lnTo>
                  <a:lnTo>
                    <a:pt x="42" y="2434"/>
                  </a:lnTo>
                  <a:lnTo>
                    <a:pt x="39" y="2395"/>
                  </a:lnTo>
                  <a:lnTo>
                    <a:pt x="35" y="2354"/>
                  </a:lnTo>
                  <a:lnTo>
                    <a:pt x="33" y="2315"/>
                  </a:lnTo>
                  <a:lnTo>
                    <a:pt x="31" y="2276"/>
                  </a:lnTo>
                  <a:lnTo>
                    <a:pt x="30" y="2236"/>
                  </a:lnTo>
                  <a:lnTo>
                    <a:pt x="26" y="2196"/>
                  </a:lnTo>
                  <a:lnTo>
                    <a:pt x="24" y="2157"/>
                  </a:lnTo>
                  <a:lnTo>
                    <a:pt x="22" y="2117"/>
                  </a:lnTo>
                  <a:lnTo>
                    <a:pt x="20" y="2079"/>
                  </a:lnTo>
                  <a:lnTo>
                    <a:pt x="18" y="2039"/>
                  </a:lnTo>
                  <a:lnTo>
                    <a:pt x="17" y="1999"/>
                  </a:lnTo>
                  <a:lnTo>
                    <a:pt x="15" y="1960"/>
                  </a:lnTo>
                  <a:lnTo>
                    <a:pt x="15" y="1922"/>
                  </a:lnTo>
                  <a:lnTo>
                    <a:pt x="12" y="1881"/>
                  </a:lnTo>
                  <a:lnTo>
                    <a:pt x="11" y="1842"/>
                  </a:lnTo>
                  <a:lnTo>
                    <a:pt x="9" y="1803"/>
                  </a:lnTo>
                  <a:lnTo>
                    <a:pt x="9" y="1763"/>
                  </a:lnTo>
                  <a:lnTo>
                    <a:pt x="8" y="1724"/>
                  </a:lnTo>
                  <a:lnTo>
                    <a:pt x="6" y="1685"/>
                  </a:lnTo>
                  <a:lnTo>
                    <a:pt x="5" y="1645"/>
                  </a:lnTo>
                  <a:lnTo>
                    <a:pt x="5" y="1607"/>
                  </a:lnTo>
                  <a:lnTo>
                    <a:pt x="4" y="1567"/>
                  </a:lnTo>
                  <a:lnTo>
                    <a:pt x="3" y="1527"/>
                  </a:lnTo>
                  <a:lnTo>
                    <a:pt x="2" y="1488"/>
                  </a:lnTo>
                  <a:lnTo>
                    <a:pt x="2" y="1448"/>
                  </a:lnTo>
                  <a:lnTo>
                    <a:pt x="2" y="1409"/>
                  </a:lnTo>
                  <a:lnTo>
                    <a:pt x="2" y="1370"/>
                  </a:lnTo>
                  <a:lnTo>
                    <a:pt x="2" y="1330"/>
                  </a:lnTo>
                  <a:lnTo>
                    <a:pt x="2" y="1292"/>
                  </a:lnTo>
                  <a:lnTo>
                    <a:pt x="1" y="1252"/>
                  </a:lnTo>
                  <a:lnTo>
                    <a:pt x="1" y="1212"/>
                  </a:lnTo>
                  <a:lnTo>
                    <a:pt x="0" y="1173"/>
                  </a:lnTo>
                  <a:lnTo>
                    <a:pt x="0" y="1134"/>
                  </a:lnTo>
                  <a:lnTo>
                    <a:pt x="0" y="1093"/>
                  </a:lnTo>
                  <a:lnTo>
                    <a:pt x="0" y="1055"/>
                  </a:lnTo>
                  <a:lnTo>
                    <a:pt x="0" y="1015"/>
                  </a:lnTo>
                  <a:lnTo>
                    <a:pt x="0" y="976"/>
                  </a:lnTo>
                  <a:lnTo>
                    <a:pt x="0" y="936"/>
                  </a:lnTo>
                  <a:lnTo>
                    <a:pt x="0" y="897"/>
                  </a:lnTo>
                  <a:lnTo>
                    <a:pt x="0" y="857"/>
                  </a:lnTo>
                  <a:lnTo>
                    <a:pt x="1" y="818"/>
                  </a:lnTo>
                  <a:lnTo>
                    <a:pt x="1" y="777"/>
                  </a:lnTo>
                  <a:lnTo>
                    <a:pt x="1" y="739"/>
                  </a:lnTo>
                  <a:lnTo>
                    <a:pt x="1" y="699"/>
                  </a:lnTo>
                  <a:lnTo>
                    <a:pt x="2" y="661"/>
                  </a:lnTo>
                  <a:lnTo>
                    <a:pt x="2" y="620"/>
                  </a:lnTo>
                  <a:lnTo>
                    <a:pt x="2" y="580"/>
                  </a:lnTo>
                  <a:lnTo>
                    <a:pt x="2" y="540"/>
                  </a:lnTo>
                  <a:lnTo>
                    <a:pt x="2" y="501"/>
                  </a:lnTo>
                  <a:lnTo>
                    <a:pt x="2" y="460"/>
                  </a:lnTo>
                  <a:lnTo>
                    <a:pt x="2" y="420"/>
                  </a:lnTo>
                  <a:lnTo>
                    <a:pt x="2" y="381"/>
                  </a:lnTo>
                  <a:lnTo>
                    <a:pt x="3" y="341"/>
                  </a:lnTo>
                  <a:lnTo>
                    <a:pt x="3" y="301"/>
                  </a:lnTo>
                  <a:lnTo>
                    <a:pt x="3" y="260"/>
                  </a:lnTo>
                  <a:lnTo>
                    <a:pt x="3" y="221"/>
                  </a:lnTo>
                  <a:lnTo>
                    <a:pt x="4" y="182"/>
                  </a:lnTo>
                  <a:lnTo>
                    <a:pt x="4" y="141"/>
                  </a:lnTo>
                  <a:lnTo>
                    <a:pt x="4" y="101"/>
                  </a:lnTo>
                  <a:lnTo>
                    <a:pt x="4" y="61"/>
                  </a:lnTo>
                  <a:lnTo>
                    <a:pt x="5" y="22"/>
                  </a:lnTo>
                  <a:lnTo>
                    <a:pt x="19" y="22"/>
                  </a:lnTo>
                  <a:lnTo>
                    <a:pt x="19" y="31"/>
                  </a:lnTo>
                  <a:lnTo>
                    <a:pt x="19" y="40"/>
                  </a:lnTo>
                  <a:lnTo>
                    <a:pt x="19" y="49"/>
                  </a:lnTo>
                  <a:lnTo>
                    <a:pt x="20" y="59"/>
                  </a:lnTo>
                  <a:lnTo>
                    <a:pt x="20" y="68"/>
                  </a:lnTo>
                  <a:lnTo>
                    <a:pt x="22" y="77"/>
                  </a:lnTo>
                  <a:lnTo>
                    <a:pt x="22" y="86"/>
                  </a:lnTo>
                  <a:lnTo>
                    <a:pt x="23" y="96"/>
                  </a:lnTo>
                  <a:lnTo>
                    <a:pt x="23" y="105"/>
                  </a:lnTo>
                  <a:lnTo>
                    <a:pt x="23" y="114"/>
                  </a:lnTo>
                  <a:lnTo>
                    <a:pt x="23" y="123"/>
                  </a:lnTo>
                  <a:lnTo>
                    <a:pt x="24" y="133"/>
                  </a:lnTo>
                  <a:lnTo>
                    <a:pt x="24" y="142"/>
                  </a:lnTo>
                  <a:lnTo>
                    <a:pt x="25" y="151"/>
                  </a:lnTo>
                  <a:lnTo>
                    <a:pt x="25" y="161"/>
                  </a:lnTo>
                  <a:lnTo>
                    <a:pt x="26" y="172"/>
                  </a:lnTo>
                  <a:lnTo>
                    <a:pt x="26" y="181"/>
                  </a:lnTo>
                  <a:lnTo>
                    <a:pt x="26" y="190"/>
                  </a:lnTo>
                  <a:lnTo>
                    <a:pt x="26" y="199"/>
                  </a:lnTo>
                  <a:lnTo>
                    <a:pt x="27" y="209"/>
                  </a:lnTo>
                  <a:lnTo>
                    <a:pt x="27" y="218"/>
                  </a:lnTo>
                  <a:lnTo>
                    <a:pt x="27" y="228"/>
                  </a:lnTo>
                  <a:lnTo>
                    <a:pt x="27" y="237"/>
                  </a:lnTo>
                  <a:lnTo>
                    <a:pt x="28" y="247"/>
                  </a:lnTo>
                  <a:lnTo>
                    <a:pt x="28" y="256"/>
                  </a:lnTo>
                  <a:lnTo>
                    <a:pt x="28" y="265"/>
                  </a:lnTo>
                  <a:lnTo>
                    <a:pt x="28" y="275"/>
                  </a:lnTo>
                  <a:lnTo>
                    <a:pt x="30" y="285"/>
                  </a:lnTo>
                  <a:lnTo>
                    <a:pt x="30" y="294"/>
                  </a:lnTo>
                  <a:lnTo>
                    <a:pt x="30" y="303"/>
                  </a:lnTo>
                  <a:lnTo>
                    <a:pt x="30" y="313"/>
                  </a:lnTo>
                  <a:lnTo>
                    <a:pt x="31" y="323"/>
                  </a:lnTo>
                  <a:lnTo>
                    <a:pt x="31" y="332"/>
                  </a:lnTo>
                  <a:lnTo>
                    <a:pt x="31" y="341"/>
                  </a:lnTo>
                  <a:lnTo>
                    <a:pt x="31" y="350"/>
                  </a:lnTo>
                  <a:lnTo>
                    <a:pt x="31" y="360"/>
                  </a:lnTo>
                  <a:lnTo>
                    <a:pt x="31" y="369"/>
                  </a:lnTo>
                  <a:lnTo>
                    <a:pt x="31" y="380"/>
                  </a:lnTo>
                  <a:lnTo>
                    <a:pt x="31" y="389"/>
                  </a:lnTo>
                  <a:lnTo>
                    <a:pt x="32" y="399"/>
                  </a:lnTo>
                  <a:lnTo>
                    <a:pt x="32" y="408"/>
                  </a:lnTo>
                  <a:lnTo>
                    <a:pt x="32" y="417"/>
                  </a:lnTo>
                  <a:lnTo>
                    <a:pt x="32" y="426"/>
                  </a:lnTo>
                  <a:lnTo>
                    <a:pt x="33" y="436"/>
                  </a:lnTo>
                  <a:lnTo>
                    <a:pt x="33" y="445"/>
                  </a:lnTo>
                  <a:lnTo>
                    <a:pt x="34" y="455"/>
                  </a:lnTo>
                  <a:lnTo>
                    <a:pt x="34" y="464"/>
                  </a:lnTo>
                  <a:lnTo>
                    <a:pt x="35" y="474"/>
                  </a:lnTo>
                  <a:lnTo>
                    <a:pt x="35" y="483"/>
                  </a:lnTo>
                  <a:lnTo>
                    <a:pt x="35" y="492"/>
                  </a:lnTo>
                  <a:lnTo>
                    <a:pt x="35" y="501"/>
                  </a:lnTo>
                  <a:lnTo>
                    <a:pt x="37" y="511"/>
                  </a:lnTo>
                  <a:lnTo>
                    <a:pt x="37" y="520"/>
                  </a:lnTo>
                  <a:lnTo>
                    <a:pt x="38" y="529"/>
                  </a:lnTo>
                  <a:lnTo>
                    <a:pt x="39" y="538"/>
                  </a:lnTo>
                  <a:lnTo>
                    <a:pt x="40" y="548"/>
                  </a:lnTo>
                  <a:lnTo>
                    <a:pt x="40" y="557"/>
                  </a:lnTo>
                  <a:lnTo>
                    <a:pt x="41" y="566"/>
                  </a:lnTo>
                  <a:lnTo>
                    <a:pt x="42" y="575"/>
                  </a:lnTo>
                  <a:lnTo>
                    <a:pt x="44" y="585"/>
                  </a:lnTo>
                  <a:lnTo>
                    <a:pt x="44" y="594"/>
                  </a:lnTo>
                  <a:lnTo>
                    <a:pt x="45" y="603"/>
                  </a:lnTo>
                  <a:lnTo>
                    <a:pt x="46" y="612"/>
                  </a:lnTo>
                  <a:lnTo>
                    <a:pt x="48" y="622"/>
                  </a:lnTo>
                  <a:lnTo>
                    <a:pt x="59" y="614"/>
                  </a:lnTo>
                  <a:lnTo>
                    <a:pt x="48" y="22"/>
                  </a:lnTo>
                  <a:lnTo>
                    <a:pt x="71" y="5"/>
                  </a:lnTo>
                  <a:lnTo>
                    <a:pt x="71" y="12"/>
                  </a:lnTo>
                  <a:lnTo>
                    <a:pt x="71" y="20"/>
                  </a:lnTo>
                  <a:lnTo>
                    <a:pt x="71" y="27"/>
                  </a:lnTo>
                  <a:lnTo>
                    <a:pt x="71" y="34"/>
                  </a:lnTo>
                  <a:lnTo>
                    <a:pt x="71" y="41"/>
                  </a:lnTo>
                  <a:lnTo>
                    <a:pt x="71" y="49"/>
                  </a:lnTo>
                  <a:lnTo>
                    <a:pt x="71" y="57"/>
                  </a:lnTo>
                  <a:lnTo>
                    <a:pt x="72" y="65"/>
                  </a:lnTo>
                  <a:lnTo>
                    <a:pt x="72" y="72"/>
                  </a:lnTo>
                  <a:lnTo>
                    <a:pt x="74" y="78"/>
                  </a:lnTo>
                  <a:lnTo>
                    <a:pt x="74" y="85"/>
                  </a:lnTo>
                  <a:lnTo>
                    <a:pt x="75" y="93"/>
                  </a:lnTo>
                  <a:lnTo>
                    <a:pt x="75" y="100"/>
                  </a:lnTo>
                  <a:lnTo>
                    <a:pt x="76" y="108"/>
                  </a:lnTo>
                  <a:lnTo>
                    <a:pt x="77" y="114"/>
                  </a:lnTo>
                  <a:lnTo>
                    <a:pt x="78" y="122"/>
                  </a:lnTo>
                  <a:lnTo>
                    <a:pt x="78" y="129"/>
                  </a:lnTo>
                  <a:lnTo>
                    <a:pt x="78" y="136"/>
                  </a:lnTo>
                  <a:lnTo>
                    <a:pt x="78" y="142"/>
                  </a:lnTo>
                  <a:lnTo>
                    <a:pt x="78" y="149"/>
                  </a:lnTo>
                  <a:lnTo>
                    <a:pt x="78" y="156"/>
                  </a:lnTo>
                  <a:lnTo>
                    <a:pt x="78" y="164"/>
                  </a:lnTo>
                  <a:lnTo>
                    <a:pt x="78" y="170"/>
                  </a:lnTo>
                  <a:lnTo>
                    <a:pt x="79" y="178"/>
                  </a:lnTo>
                  <a:lnTo>
                    <a:pt x="78" y="185"/>
                  </a:lnTo>
                  <a:lnTo>
                    <a:pt x="78" y="192"/>
                  </a:lnTo>
                  <a:lnTo>
                    <a:pt x="78" y="200"/>
                  </a:lnTo>
                  <a:lnTo>
                    <a:pt x="78" y="208"/>
                  </a:lnTo>
                  <a:lnTo>
                    <a:pt x="77" y="214"/>
                  </a:lnTo>
                  <a:lnTo>
                    <a:pt x="77" y="222"/>
                  </a:lnTo>
                  <a:lnTo>
                    <a:pt x="76" y="230"/>
                  </a:lnTo>
                  <a:lnTo>
                    <a:pt x="76" y="239"/>
                  </a:lnTo>
                  <a:lnTo>
                    <a:pt x="74" y="273"/>
                  </a:lnTo>
                  <a:lnTo>
                    <a:pt x="72" y="308"/>
                  </a:lnTo>
                  <a:lnTo>
                    <a:pt x="70" y="341"/>
                  </a:lnTo>
                  <a:lnTo>
                    <a:pt x="70" y="376"/>
                  </a:lnTo>
                  <a:lnTo>
                    <a:pt x="69" y="410"/>
                  </a:lnTo>
                  <a:lnTo>
                    <a:pt x="69" y="445"/>
                  </a:lnTo>
                  <a:lnTo>
                    <a:pt x="69" y="478"/>
                  </a:lnTo>
                  <a:lnTo>
                    <a:pt x="69" y="513"/>
                  </a:lnTo>
                  <a:lnTo>
                    <a:pt x="68" y="547"/>
                  </a:lnTo>
                  <a:lnTo>
                    <a:pt x="68" y="581"/>
                  </a:lnTo>
                  <a:lnTo>
                    <a:pt x="68" y="614"/>
                  </a:lnTo>
                  <a:lnTo>
                    <a:pt x="68" y="648"/>
                  </a:lnTo>
                  <a:lnTo>
                    <a:pt x="68" y="682"/>
                  </a:lnTo>
                  <a:lnTo>
                    <a:pt x="69" y="716"/>
                  </a:lnTo>
                  <a:lnTo>
                    <a:pt x="69" y="749"/>
                  </a:lnTo>
                  <a:lnTo>
                    <a:pt x="70" y="784"/>
                  </a:lnTo>
                  <a:lnTo>
                    <a:pt x="70" y="817"/>
                  </a:lnTo>
                  <a:lnTo>
                    <a:pt x="70" y="851"/>
                  </a:lnTo>
                  <a:lnTo>
                    <a:pt x="71" y="884"/>
                  </a:lnTo>
                  <a:lnTo>
                    <a:pt x="72" y="918"/>
                  </a:lnTo>
                  <a:lnTo>
                    <a:pt x="72" y="951"/>
                  </a:lnTo>
                  <a:lnTo>
                    <a:pt x="74" y="984"/>
                  </a:lnTo>
                  <a:lnTo>
                    <a:pt x="75" y="1018"/>
                  </a:lnTo>
                  <a:lnTo>
                    <a:pt x="77" y="1052"/>
                  </a:lnTo>
                  <a:lnTo>
                    <a:pt x="77" y="1084"/>
                  </a:lnTo>
                  <a:lnTo>
                    <a:pt x="79" y="1118"/>
                  </a:lnTo>
                  <a:lnTo>
                    <a:pt x="79" y="1152"/>
                  </a:lnTo>
                  <a:lnTo>
                    <a:pt x="82" y="1185"/>
                  </a:lnTo>
                  <a:lnTo>
                    <a:pt x="83" y="1218"/>
                  </a:lnTo>
                  <a:lnTo>
                    <a:pt x="85" y="1252"/>
                  </a:lnTo>
                  <a:lnTo>
                    <a:pt x="86" y="1286"/>
                  </a:lnTo>
                  <a:lnTo>
                    <a:pt x="89" y="1319"/>
                  </a:lnTo>
                  <a:lnTo>
                    <a:pt x="89" y="1352"/>
                  </a:lnTo>
                  <a:lnTo>
                    <a:pt x="91" y="1386"/>
                  </a:lnTo>
                  <a:lnTo>
                    <a:pt x="91" y="1418"/>
                  </a:lnTo>
                  <a:lnTo>
                    <a:pt x="93" y="1452"/>
                  </a:lnTo>
                  <a:lnTo>
                    <a:pt x="94" y="1484"/>
                  </a:lnTo>
                  <a:lnTo>
                    <a:pt x="96" y="1518"/>
                  </a:lnTo>
                  <a:lnTo>
                    <a:pt x="97" y="1552"/>
                  </a:lnTo>
                  <a:lnTo>
                    <a:pt x="99" y="1586"/>
                  </a:lnTo>
                  <a:lnTo>
                    <a:pt x="99" y="1618"/>
                  </a:lnTo>
                  <a:lnTo>
                    <a:pt x="101" y="1652"/>
                  </a:lnTo>
                  <a:lnTo>
                    <a:pt x="101" y="1686"/>
                  </a:lnTo>
                  <a:lnTo>
                    <a:pt x="104" y="1719"/>
                  </a:lnTo>
                  <a:lnTo>
                    <a:pt x="104" y="1753"/>
                  </a:lnTo>
                  <a:lnTo>
                    <a:pt x="106" y="1787"/>
                  </a:lnTo>
                  <a:lnTo>
                    <a:pt x="106" y="1821"/>
                  </a:lnTo>
                  <a:lnTo>
                    <a:pt x="108" y="1854"/>
                  </a:lnTo>
                  <a:lnTo>
                    <a:pt x="108" y="1888"/>
                  </a:lnTo>
                  <a:lnTo>
                    <a:pt x="109" y="1922"/>
                  </a:lnTo>
                  <a:lnTo>
                    <a:pt x="109" y="1955"/>
                  </a:lnTo>
                  <a:lnTo>
                    <a:pt x="111" y="1989"/>
                  </a:lnTo>
                  <a:lnTo>
                    <a:pt x="111" y="2023"/>
                  </a:lnTo>
                  <a:lnTo>
                    <a:pt x="112" y="2057"/>
                  </a:lnTo>
                  <a:lnTo>
                    <a:pt x="112" y="2090"/>
                  </a:lnTo>
                  <a:lnTo>
                    <a:pt x="113" y="2125"/>
                  </a:lnTo>
                  <a:lnTo>
                    <a:pt x="112" y="2159"/>
                  </a:lnTo>
                  <a:lnTo>
                    <a:pt x="112" y="2193"/>
                  </a:lnTo>
                  <a:lnTo>
                    <a:pt x="112" y="2226"/>
                  </a:lnTo>
                  <a:lnTo>
                    <a:pt x="112" y="2261"/>
                  </a:lnTo>
                  <a:lnTo>
                    <a:pt x="112" y="2295"/>
                  </a:lnTo>
                  <a:lnTo>
                    <a:pt x="112" y="2330"/>
                  </a:lnTo>
                  <a:lnTo>
                    <a:pt x="112" y="2365"/>
                  </a:lnTo>
                  <a:lnTo>
                    <a:pt x="112" y="2399"/>
                  </a:lnTo>
                  <a:lnTo>
                    <a:pt x="112" y="2412"/>
                  </a:lnTo>
                  <a:lnTo>
                    <a:pt x="114" y="2424"/>
                  </a:lnTo>
                  <a:lnTo>
                    <a:pt x="114" y="2437"/>
                  </a:lnTo>
                  <a:lnTo>
                    <a:pt x="116" y="2450"/>
                  </a:lnTo>
                  <a:lnTo>
                    <a:pt x="116" y="2462"/>
                  </a:lnTo>
                  <a:lnTo>
                    <a:pt x="119" y="2476"/>
                  </a:lnTo>
                  <a:lnTo>
                    <a:pt x="119" y="2489"/>
                  </a:lnTo>
                  <a:lnTo>
                    <a:pt x="121" y="2503"/>
                  </a:lnTo>
                  <a:lnTo>
                    <a:pt x="121" y="2515"/>
                  </a:lnTo>
                  <a:lnTo>
                    <a:pt x="122" y="2529"/>
                  </a:lnTo>
                  <a:lnTo>
                    <a:pt x="123" y="2542"/>
                  </a:lnTo>
                  <a:lnTo>
                    <a:pt x="125" y="2556"/>
                  </a:lnTo>
                  <a:lnTo>
                    <a:pt x="125" y="2569"/>
                  </a:lnTo>
                  <a:lnTo>
                    <a:pt x="126" y="2583"/>
                  </a:lnTo>
                  <a:lnTo>
                    <a:pt x="127" y="2596"/>
                  </a:lnTo>
                  <a:lnTo>
                    <a:pt x="128" y="2610"/>
                  </a:lnTo>
                  <a:lnTo>
                    <a:pt x="128" y="2623"/>
                  </a:lnTo>
                  <a:lnTo>
                    <a:pt x="128" y="2637"/>
                  </a:lnTo>
                  <a:lnTo>
                    <a:pt x="128" y="2650"/>
                  </a:lnTo>
                  <a:lnTo>
                    <a:pt x="129" y="2664"/>
                  </a:lnTo>
                  <a:lnTo>
                    <a:pt x="129" y="2677"/>
                  </a:lnTo>
                  <a:lnTo>
                    <a:pt x="129" y="2691"/>
                  </a:lnTo>
                  <a:lnTo>
                    <a:pt x="129" y="2704"/>
                  </a:lnTo>
                  <a:lnTo>
                    <a:pt x="130" y="2719"/>
                  </a:lnTo>
                  <a:lnTo>
                    <a:pt x="130" y="2732"/>
                  </a:lnTo>
                  <a:lnTo>
                    <a:pt x="130" y="2746"/>
                  </a:lnTo>
                  <a:lnTo>
                    <a:pt x="130" y="2759"/>
                  </a:lnTo>
                  <a:lnTo>
                    <a:pt x="131" y="2774"/>
                  </a:lnTo>
                  <a:lnTo>
                    <a:pt x="131" y="2787"/>
                  </a:lnTo>
                  <a:lnTo>
                    <a:pt x="131" y="2802"/>
                  </a:lnTo>
                  <a:lnTo>
                    <a:pt x="131" y="2815"/>
                  </a:lnTo>
                  <a:lnTo>
                    <a:pt x="133" y="2830"/>
                  </a:lnTo>
                  <a:lnTo>
                    <a:pt x="133" y="2843"/>
                  </a:lnTo>
                  <a:lnTo>
                    <a:pt x="133" y="2857"/>
                  </a:lnTo>
                  <a:lnTo>
                    <a:pt x="133" y="2870"/>
                  </a:lnTo>
                  <a:lnTo>
                    <a:pt x="133" y="2884"/>
                  </a:lnTo>
                  <a:lnTo>
                    <a:pt x="133" y="2897"/>
                  </a:lnTo>
                  <a:lnTo>
                    <a:pt x="133" y="2911"/>
                  </a:lnTo>
                  <a:lnTo>
                    <a:pt x="133" y="2924"/>
                  </a:lnTo>
                  <a:lnTo>
                    <a:pt x="134" y="2939"/>
                  </a:lnTo>
                  <a:lnTo>
                    <a:pt x="134" y="2952"/>
                  </a:lnTo>
                  <a:lnTo>
                    <a:pt x="134" y="2966"/>
                  </a:lnTo>
                  <a:lnTo>
                    <a:pt x="134" y="2979"/>
                  </a:lnTo>
                  <a:lnTo>
                    <a:pt x="135" y="2994"/>
                  </a:lnTo>
                  <a:lnTo>
                    <a:pt x="135" y="3008"/>
                  </a:lnTo>
                  <a:lnTo>
                    <a:pt x="136" y="3021"/>
                  </a:lnTo>
                  <a:lnTo>
                    <a:pt x="136" y="3034"/>
                  </a:lnTo>
                  <a:lnTo>
                    <a:pt x="137" y="3049"/>
                  </a:lnTo>
                  <a:lnTo>
                    <a:pt x="137" y="3061"/>
                  </a:lnTo>
                  <a:lnTo>
                    <a:pt x="137" y="3075"/>
                  </a:lnTo>
                  <a:lnTo>
                    <a:pt x="138" y="3088"/>
                  </a:lnTo>
                  <a:lnTo>
                    <a:pt x="140" y="3102"/>
                  </a:lnTo>
                  <a:lnTo>
                    <a:pt x="140" y="3115"/>
                  </a:lnTo>
                  <a:lnTo>
                    <a:pt x="141" y="3129"/>
                  </a:lnTo>
                  <a:lnTo>
                    <a:pt x="142" y="3142"/>
                  </a:lnTo>
                  <a:lnTo>
                    <a:pt x="143" y="3156"/>
                  </a:lnTo>
                  <a:lnTo>
                    <a:pt x="143" y="3168"/>
                  </a:lnTo>
                  <a:lnTo>
                    <a:pt x="145" y="3182"/>
                  </a:lnTo>
                  <a:lnTo>
                    <a:pt x="145" y="3194"/>
                  </a:lnTo>
                  <a:lnTo>
                    <a:pt x="148" y="3208"/>
                  </a:lnTo>
                  <a:lnTo>
                    <a:pt x="149" y="3220"/>
                  </a:lnTo>
                  <a:lnTo>
                    <a:pt x="151" y="3233"/>
                  </a:lnTo>
                  <a:lnTo>
                    <a:pt x="152" y="3247"/>
                  </a:lnTo>
                  <a:lnTo>
                    <a:pt x="155" y="3260"/>
                  </a:lnTo>
                  <a:lnTo>
                    <a:pt x="159" y="3260"/>
                  </a:lnTo>
                  <a:lnTo>
                    <a:pt x="159" y="3237"/>
                  </a:lnTo>
                  <a:lnTo>
                    <a:pt x="160" y="3213"/>
                  </a:lnTo>
                  <a:lnTo>
                    <a:pt x="160" y="3190"/>
                  </a:lnTo>
                  <a:lnTo>
                    <a:pt x="162" y="3166"/>
                  </a:lnTo>
                  <a:lnTo>
                    <a:pt x="162" y="3142"/>
                  </a:lnTo>
                  <a:lnTo>
                    <a:pt x="163" y="3119"/>
                  </a:lnTo>
                  <a:lnTo>
                    <a:pt x="163" y="3095"/>
                  </a:lnTo>
                  <a:lnTo>
                    <a:pt x="164" y="3073"/>
                  </a:lnTo>
                  <a:lnTo>
                    <a:pt x="163" y="3049"/>
                  </a:lnTo>
                  <a:lnTo>
                    <a:pt x="163" y="3025"/>
                  </a:lnTo>
                  <a:lnTo>
                    <a:pt x="163" y="3002"/>
                  </a:lnTo>
                  <a:lnTo>
                    <a:pt x="163" y="2978"/>
                  </a:lnTo>
                  <a:lnTo>
                    <a:pt x="163" y="2955"/>
                  </a:lnTo>
                  <a:lnTo>
                    <a:pt x="163" y="2931"/>
                  </a:lnTo>
                  <a:lnTo>
                    <a:pt x="163" y="2907"/>
                  </a:lnTo>
                  <a:lnTo>
                    <a:pt x="163" y="2885"/>
                  </a:lnTo>
                  <a:lnTo>
                    <a:pt x="162" y="2861"/>
                  </a:lnTo>
                  <a:lnTo>
                    <a:pt x="160" y="2838"/>
                  </a:lnTo>
                  <a:lnTo>
                    <a:pt x="159" y="2814"/>
                  </a:lnTo>
                  <a:lnTo>
                    <a:pt x="159" y="2791"/>
                  </a:lnTo>
                  <a:lnTo>
                    <a:pt x="158" y="2767"/>
                  </a:lnTo>
                  <a:lnTo>
                    <a:pt x="157" y="2743"/>
                  </a:lnTo>
                  <a:lnTo>
                    <a:pt x="156" y="2720"/>
                  </a:lnTo>
                  <a:lnTo>
                    <a:pt x="156" y="2697"/>
                  </a:lnTo>
                  <a:lnTo>
                    <a:pt x="153" y="2674"/>
                  </a:lnTo>
                  <a:lnTo>
                    <a:pt x="153" y="2650"/>
                  </a:lnTo>
                  <a:lnTo>
                    <a:pt x="151" y="2626"/>
                  </a:lnTo>
                  <a:lnTo>
                    <a:pt x="151" y="2604"/>
                  </a:lnTo>
                  <a:lnTo>
                    <a:pt x="150" y="2580"/>
                  </a:lnTo>
                  <a:lnTo>
                    <a:pt x="149" y="2557"/>
                  </a:lnTo>
                  <a:lnTo>
                    <a:pt x="148" y="2533"/>
                  </a:lnTo>
                  <a:lnTo>
                    <a:pt x="148" y="2511"/>
                  </a:lnTo>
                  <a:lnTo>
                    <a:pt x="145" y="2487"/>
                  </a:lnTo>
                  <a:lnTo>
                    <a:pt x="144" y="2463"/>
                  </a:lnTo>
                  <a:lnTo>
                    <a:pt x="143" y="2440"/>
                  </a:lnTo>
                  <a:lnTo>
                    <a:pt x="142" y="2416"/>
                  </a:lnTo>
                  <a:lnTo>
                    <a:pt x="140" y="2393"/>
                  </a:lnTo>
                  <a:lnTo>
                    <a:pt x="140" y="2369"/>
                  </a:lnTo>
                  <a:lnTo>
                    <a:pt x="137" y="2345"/>
                  </a:lnTo>
                  <a:lnTo>
                    <a:pt x="137" y="2323"/>
                  </a:lnTo>
                  <a:lnTo>
                    <a:pt x="135" y="2299"/>
                  </a:lnTo>
                  <a:lnTo>
                    <a:pt x="134" y="2276"/>
                  </a:lnTo>
                  <a:lnTo>
                    <a:pt x="133" y="2252"/>
                  </a:lnTo>
                  <a:lnTo>
                    <a:pt x="133" y="2230"/>
                  </a:lnTo>
                  <a:lnTo>
                    <a:pt x="131" y="2206"/>
                  </a:lnTo>
                  <a:lnTo>
                    <a:pt x="130" y="2184"/>
                  </a:lnTo>
                  <a:lnTo>
                    <a:pt x="130" y="2160"/>
                  </a:lnTo>
                  <a:lnTo>
                    <a:pt x="130" y="2138"/>
                  </a:lnTo>
                  <a:lnTo>
                    <a:pt x="129" y="2114"/>
                  </a:lnTo>
                  <a:lnTo>
                    <a:pt x="128" y="2090"/>
                  </a:lnTo>
                  <a:lnTo>
                    <a:pt x="127" y="2068"/>
                  </a:lnTo>
                  <a:lnTo>
                    <a:pt x="127" y="2045"/>
                  </a:lnTo>
                  <a:lnTo>
                    <a:pt x="127" y="2022"/>
                  </a:lnTo>
                  <a:lnTo>
                    <a:pt x="127" y="1998"/>
                  </a:lnTo>
                  <a:lnTo>
                    <a:pt x="127" y="1976"/>
                  </a:lnTo>
                  <a:lnTo>
                    <a:pt x="127" y="1953"/>
                  </a:lnTo>
                  <a:lnTo>
                    <a:pt x="127" y="1930"/>
                  </a:lnTo>
                  <a:lnTo>
                    <a:pt x="127" y="1907"/>
                  </a:lnTo>
                  <a:lnTo>
                    <a:pt x="127" y="1885"/>
                  </a:lnTo>
                  <a:lnTo>
                    <a:pt x="127" y="1862"/>
                  </a:lnTo>
                  <a:lnTo>
                    <a:pt x="127" y="1839"/>
                  </a:lnTo>
                  <a:lnTo>
                    <a:pt x="128" y="1816"/>
                  </a:lnTo>
                  <a:lnTo>
                    <a:pt x="129" y="1794"/>
                  </a:lnTo>
                  <a:lnTo>
                    <a:pt x="131" y="1772"/>
                  </a:lnTo>
                  <a:lnTo>
                    <a:pt x="129" y="1759"/>
                  </a:lnTo>
                  <a:lnTo>
                    <a:pt x="128" y="1745"/>
                  </a:lnTo>
                  <a:lnTo>
                    <a:pt x="127" y="1732"/>
                  </a:lnTo>
                  <a:lnTo>
                    <a:pt x="126" y="1719"/>
                  </a:lnTo>
                  <a:lnTo>
                    <a:pt x="125" y="1706"/>
                  </a:lnTo>
                  <a:lnTo>
                    <a:pt x="123" y="1694"/>
                  </a:lnTo>
                  <a:lnTo>
                    <a:pt x="123" y="1680"/>
                  </a:lnTo>
                  <a:lnTo>
                    <a:pt x="123" y="1668"/>
                  </a:lnTo>
                  <a:lnTo>
                    <a:pt x="122" y="1654"/>
                  </a:lnTo>
                  <a:lnTo>
                    <a:pt x="121" y="1641"/>
                  </a:lnTo>
                  <a:lnTo>
                    <a:pt x="120" y="1627"/>
                  </a:lnTo>
                  <a:lnTo>
                    <a:pt x="120" y="1615"/>
                  </a:lnTo>
                  <a:lnTo>
                    <a:pt x="119" y="1601"/>
                  </a:lnTo>
                  <a:lnTo>
                    <a:pt x="119" y="1588"/>
                  </a:lnTo>
                  <a:lnTo>
                    <a:pt x="119" y="1574"/>
                  </a:lnTo>
                  <a:lnTo>
                    <a:pt x="119" y="1562"/>
                  </a:lnTo>
                  <a:lnTo>
                    <a:pt x="118" y="1549"/>
                  </a:lnTo>
                  <a:lnTo>
                    <a:pt x="118" y="1535"/>
                  </a:lnTo>
                  <a:lnTo>
                    <a:pt x="116" y="1522"/>
                  </a:lnTo>
                  <a:lnTo>
                    <a:pt x="116" y="1508"/>
                  </a:lnTo>
                  <a:lnTo>
                    <a:pt x="115" y="1495"/>
                  </a:lnTo>
                  <a:lnTo>
                    <a:pt x="115" y="1481"/>
                  </a:lnTo>
                  <a:lnTo>
                    <a:pt x="115" y="1468"/>
                  </a:lnTo>
                  <a:lnTo>
                    <a:pt x="115" y="1455"/>
                  </a:lnTo>
                  <a:lnTo>
                    <a:pt x="114" y="1442"/>
                  </a:lnTo>
                  <a:lnTo>
                    <a:pt x="114" y="1428"/>
                  </a:lnTo>
                  <a:lnTo>
                    <a:pt x="114" y="1415"/>
                  </a:lnTo>
                  <a:lnTo>
                    <a:pt x="114" y="1401"/>
                  </a:lnTo>
                  <a:lnTo>
                    <a:pt x="114" y="1388"/>
                  </a:lnTo>
                  <a:lnTo>
                    <a:pt x="114" y="1374"/>
                  </a:lnTo>
                  <a:lnTo>
                    <a:pt x="114" y="1361"/>
                  </a:lnTo>
                  <a:lnTo>
                    <a:pt x="114" y="1348"/>
                  </a:lnTo>
                  <a:lnTo>
                    <a:pt x="113" y="1335"/>
                  </a:lnTo>
                  <a:lnTo>
                    <a:pt x="113" y="1321"/>
                  </a:lnTo>
                  <a:lnTo>
                    <a:pt x="113" y="1308"/>
                  </a:lnTo>
                  <a:lnTo>
                    <a:pt x="113" y="1294"/>
                  </a:lnTo>
                  <a:lnTo>
                    <a:pt x="112" y="1281"/>
                  </a:lnTo>
                  <a:lnTo>
                    <a:pt x="112" y="1268"/>
                  </a:lnTo>
                  <a:lnTo>
                    <a:pt x="112" y="1254"/>
                  </a:lnTo>
                  <a:lnTo>
                    <a:pt x="112" y="1241"/>
                  </a:lnTo>
                  <a:lnTo>
                    <a:pt x="111" y="1227"/>
                  </a:lnTo>
                  <a:lnTo>
                    <a:pt x="111" y="1214"/>
                  </a:lnTo>
                  <a:lnTo>
                    <a:pt x="111" y="1200"/>
                  </a:lnTo>
                  <a:lnTo>
                    <a:pt x="111" y="1188"/>
                  </a:lnTo>
                  <a:lnTo>
                    <a:pt x="109" y="1174"/>
                  </a:lnTo>
                  <a:lnTo>
                    <a:pt x="109" y="1162"/>
                  </a:lnTo>
                  <a:lnTo>
                    <a:pt x="109" y="1148"/>
                  </a:lnTo>
                  <a:lnTo>
                    <a:pt x="109" y="1136"/>
                  </a:lnTo>
                  <a:lnTo>
                    <a:pt x="108" y="1123"/>
                  </a:lnTo>
                  <a:lnTo>
                    <a:pt x="108" y="1109"/>
                  </a:lnTo>
                  <a:lnTo>
                    <a:pt x="107" y="1096"/>
                  </a:lnTo>
                  <a:lnTo>
                    <a:pt x="107" y="1082"/>
                  </a:lnTo>
                  <a:lnTo>
                    <a:pt x="106" y="1069"/>
                  </a:lnTo>
                  <a:lnTo>
                    <a:pt x="106" y="1056"/>
                  </a:lnTo>
                  <a:lnTo>
                    <a:pt x="106" y="1044"/>
                  </a:lnTo>
                  <a:lnTo>
                    <a:pt x="106" y="1031"/>
                  </a:lnTo>
                  <a:lnTo>
                    <a:pt x="105" y="1018"/>
                  </a:lnTo>
                  <a:lnTo>
                    <a:pt x="104" y="1004"/>
                  </a:lnTo>
                  <a:lnTo>
                    <a:pt x="103" y="992"/>
                  </a:lnTo>
                  <a:lnTo>
                    <a:pt x="103" y="980"/>
                  </a:lnTo>
                  <a:lnTo>
                    <a:pt x="101" y="966"/>
                  </a:lnTo>
                  <a:lnTo>
                    <a:pt x="100" y="954"/>
                  </a:lnTo>
                  <a:lnTo>
                    <a:pt x="99" y="942"/>
                  </a:lnTo>
                  <a:lnTo>
                    <a:pt x="99" y="930"/>
                  </a:lnTo>
                  <a:lnTo>
                    <a:pt x="98" y="917"/>
                  </a:lnTo>
                  <a:lnTo>
                    <a:pt x="97" y="906"/>
                  </a:lnTo>
                  <a:lnTo>
                    <a:pt x="96" y="892"/>
                  </a:lnTo>
                  <a:lnTo>
                    <a:pt x="96" y="881"/>
                  </a:lnTo>
                  <a:lnTo>
                    <a:pt x="94" y="867"/>
                  </a:lnTo>
                  <a:lnTo>
                    <a:pt x="94" y="856"/>
                  </a:lnTo>
                  <a:lnTo>
                    <a:pt x="94" y="843"/>
                  </a:lnTo>
                  <a:lnTo>
                    <a:pt x="94" y="831"/>
                  </a:lnTo>
                  <a:lnTo>
                    <a:pt x="93" y="818"/>
                  </a:lnTo>
                  <a:lnTo>
                    <a:pt x="93" y="807"/>
                  </a:lnTo>
                  <a:lnTo>
                    <a:pt x="93" y="793"/>
                  </a:lnTo>
                  <a:lnTo>
                    <a:pt x="93" y="782"/>
                  </a:lnTo>
                  <a:lnTo>
                    <a:pt x="93" y="770"/>
                  </a:lnTo>
                  <a:lnTo>
                    <a:pt x="93" y="757"/>
                  </a:lnTo>
                  <a:lnTo>
                    <a:pt x="93" y="745"/>
                  </a:lnTo>
                  <a:lnTo>
                    <a:pt x="93" y="734"/>
                  </a:lnTo>
                  <a:lnTo>
                    <a:pt x="92" y="720"/>
                  </a:lnTo>
                  <a:lnTo>
                    <a:pt x="92" y="708"/>
                  </a:lnTo>
                  <a:lnTo>
                    <a:pt x="92" y="695"/>
                  </a:lnTo>
                  <a:lnTo>
                    <a:pt x="92" y="684"/>
                  </a:lnTo>
                  <a:lnTo>
                    <a:pt x="92" y="671"/>
                  </a:lnTo>
                  <a:lnTo>
                    <a:pt x="92" y="658"/>
                  </a:lnTo>
                  <a:lnTo>
                    <a:pt x="92" y="646"/>
                  </a:lnTo>
                  <a:lnTo>
                    <a:pt x="92" y="635"/>
                  </a:lnTo>
                  <a:lnTo>
                    <a:pt x="92" y="621"/>
                  </a:lnTo>
                  <a:lnTo>
                    <a:pt x="92" y="609"/>
                  </a:lnTo>
                  <a:lnTo>
                    <a:pt x="92" y="596"/>
                  </a:lnTo>
                  <a:lnTo>
                    <a:pt x="93" y="585"/>
                  </a:lnTo>
                  <a:lnTo>
                    <a:pt x="93" y="572"/>
                  </a:lnTo>
                  <a:lnTo>
                    <a:pt x="93" y="559"/>
                  </a:lnTo>
                  <a:lnTo>
                    <a:pt x="93" y="547"/>
                  </a:lnTo>
                  <a:lnTo>
                    <a:pt x="94" y="536"/>
                  </a:lnTo>
                  <a:lnTo>
                    <a:pt x="94" y="522"/>
                  </a:lnTo>
                  <a:lnTo>
                    <a:pt x="94" y="510"/>
                  </a:lnTo>
                  <a:lnTo>
                    <a:pt x="94" y="496"/>
                  </a:lnTo>
                  <a:lnTo>
                    <a:pt x="94" y="484"/>
                  </a:lnTo>
                  <a:lnTo>
                    <a:pt x="94" y="471"/>
                  </a:lnTo>
                  <a:lnTo>
                    <a:pt x="94" y="458"/>
                  </a:lnTo>
                  <a:lnTo>
                    <a:pt x="94" y="446"/>
                  </a:lnTo>
                  <a:lnTo>
                    <a:pt x="96" y="433"/>
                  </a:lnTo>
                  <a:lnTo>
                    <a:pt x="96" y="420"/>
                  </a:lnTo>
                  <a:lnTo>
                    <a:pt x="96" y="408"/>
                  </a:lnTo>
                  <a:lnTo>
                    <a:pt x="96" y="395"/>
                  </a:lnTo>
                  <a:lnTo>
                    <a:pt x="97" y="383"/>
                  </a:lnTo>
                  <a:lnTo>
                    <a:pt x="97" y="369"/>
                  </a:lnTo>
                  <a:lnTo>
                    <a:pt x="98" y="357"/>
                  </a:lnTo>
                  <a:lnTo>
                    <a:pt x="99" y="345"/>
                  </a:lnTo>
                  <a:lnTo>
                    <a:pt x="100" y="332"/>
                  </a:lnTo>
                  <a:lnTo>
                    <a:pt x="100" y="319"/>
                  </a:lnTo>
                  <a:lnTo>
                    <a:pt x="100" y="305"/>
                  </a:lnTo>
                  <a:lnTo>
                    <a:pt x="100" y="292"/>
                  </a:lnTo>
                  <a:lnTo>
                    <a:pt x="101" y="280"/>
                  </a:lnTo>
                  <a:lnTo>
                    <a:pt x="101" y="266"/>
                  </a:lnTo>
                  <a:lnTo>
                    <a:pt x="103" y="253"/>
                  </a:lnTo>
                  <a:lnTo>
                    <a:pt x="104" y="239"/>
                  </a:lnTo>
                  <a:lnTo>
                    <a:pt x="105" y="227"/>
                  </a:lnTo>
                  <a:lnTo>
                    <a:pt x="105" y="213"/>
                  </a:lnTo>
                  <a:lnTo>
                    <a:pt x="106" y="200"/>
                  </a:lnTo>
                  <a:lnTo>
                    <a:pt x="107" y="186"/>
                  </a:lnTo>
                  <a:lnTo>
                    <a:pt x="108" y="174"/>
                  </a:lnTo>
                  <a:lnTo>
                    <a:pt x="108" y="160"/>
                  </a:lnTo>
                  <a:lnTo>
                    <a:pt x="109" y="148"/>
                  </a:lnTo>
                  <a:lnTo>
                    <a:pt x="111" y="135"/>
                  </a:lnTo>
                  <a:lnTo>
                    <a:pt x="112" y="122"/>
                  </a:lnTo>
                  <a:lnTo>
                    <a:pt x="111" y="113"/>
                  </a:lnTo>
                  <a:lnTo>
                    <a:pt x="111" y="105"/>
                  </a:lnTo>
                  <a:lnTo>
                    <a:pt x="109" y="97"/>
                  </a:lnTo>
                  <a:lnTo>
                    <a:pt x="108" y="91"/>
                  </a:lnTo>
                  <a:lnTo>
                    <a:pt x="107" y="83"/>
                  </a:lnTo>
                  <a:lnTo>
                    <a:pt x="106" y="75"/>
                  </a:lnTo>
                  <a:lnTo>
                    <a:pt x="105" y="67"/>
                  </a:lnTo>
                  <a:lnTo>
                    <a:pt x="105" y="60"/>
                  </a:lnTo>
                  <a:lnTo>
                    <a:pt x="103" y="52"/>
                  </a:lnTo>
                  <a:lnTo>
                    <a:pt x="101" y="45"/>
                  </a:lnTo>
                  <a:lnTo>
                    <a:pt x="101" y="37"/>
                  </a:lnTo>
                  <a:lnTo>
                    <a:pt x="103" y="30"/>
                  </a:lnTo>
                  <a:lnTo>
                    <a:pt x="103" y="22"/>
                  </a:lnTo>
                  <a:lnTo>
                    <a:pt x="104" y="14"/>
                  </a:lnTo>
                  <a:lnTo>
                    <a:pt x="105" y="6"/>
                  </a:lnTo>
                  <a:lnTo>
                    <a:pt x="108" y="0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rgbClr val="FF40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82" name="Freeform 106"/>
            <p:cNvSpPr>
              <a:spLocks/>
            </p:cNvSpPr>
            <p:nvPr/>
          </p:nvSpPr>
          <p:spPr bwMode="auto">
            <a:xfrm>
              <a:off x="1515" y="2066"/>
              <a:ext cx="98" cy="1122"/>
            </a:xfrm>
            <a:custGeom>
              <a:avLst/>
              <a:gdLst/>
              <a:ahLst/>
              <a:cxnLst>
                <a:cxn ang="0">
                  <a:pos x="44" y="67"/>
                </a:cxn>
                <a:cxn ang="0">
                  <a:pos x="48" y="120"/>
                </a:cxn>
                <a:cxn ang="0">
                  <a:pos x="51" y="171"/>
                </a:cxn>
                <a:cxn ang="0">
                  <a:pos x="55" y="223"/>
                </a:cxn>
                <a:cxn ang="0">
                  <a:pos x="58" y="274"/>
                </a:cxn>
                <a:cxn ang="0">
                  <a:pos x="62" y="325"/>
                </a:cxn>
                <a:cxn ang="0">
                  <a:pos x="65" y="376"/>
                </a:cxn>
                <a:cxn ang="0">
                  <a:pos x="69" y="428"/>
                </a:cxn>
                <a:cxn ang="0">
                  <a:pos x="79" y="407"/>
                </a:cxn>
                <a:cxn ang="0">
                  <a:pos x="79" y="357"/>
                </a:cxn>
                <a:cxn ang="0">
                  <a:pos x="78" y="304"/>
                </a:cxn>
                <a:cxn ang="0">
                  <a:pos x="78" y="250"/>
                </a:cxn>
                <a:cxn ang="0">
                  <a:pos x="76" y="194"/>
                </a:cxn>
                <a:cxn ang="0">
                  <a:pos x="73" y="138"/>
                </a:cxn>
                <a:cxn ang="0">
                  <a:pos x="70" y="81"/>
                </a:cxn>
                <a:cxn ang="0">
                  <a:pos x="66" y="27"/>
                </a:cxn>
                <a:cxn ang="0">
                  <a:pos x="107" y="21"/>
                </a:cxn>
                <a:cxn ang="0">
                  <a:pos x="112" y="71"/>
                </a:cxn>
                <a:cxn ang="0">
                  <a:pos x="115" y="123"/>
                </a:cxn>
                <a:cxn ang="0">
                  <a:pos x="115" y="174"/>
                </a:cxn>
                <a:cxn ang="0">
                  <a:pos x="114" y="226"/>
                </a:cxn>
                <a:cxn ang="0">
                  <a:pos x="112" y="278"/>
                </a:cxn>
                <a:cxn ang="0">
                  <a:pos x="109" y="330"/>
                </a:cxn>
                <a:cxn ang="0">
                  <a:pos x="107" y="382"/>
                </a:cxn>
                <a:cxn ang="0">
                  <a:pos x="107" y="434"/>
                </a:cxn>
                <a:cxn ang="0">
                  <a:pos x="113" y="1560"/>
                </a:cxn>
                <a:cxn ang="0">
                  <a:pos x="116" y="1712"/>
                </a:cxn>
                <a:cxn ang="0">
                  <a:pos x="121" y="1864"/>
                </a:cxn>
                <a:cxn ang="0">
                  <a:pos x="128" y="2017"/>
                </a:cxn>
                <a:cxn ang="0">
                  <a:pos x="136" y="2168"/>
                </a:cxn>
                <a:cxn ang="0">
                  <a:pos x="143" y="2319"/>
                </a:cxn>
                <a:cxn ang="0">
                  <a:pos x="150" y="2471"/>
                </a:cxn>
                <a:cxn ang="0">
                  <a:pos x="158" y="2624"/>
                </a:cxn>
                <a:cxn ang="0">
                  <a:pos x="159" y="2722"/>
                </a:cxn>
                <a:cxn ang="0">
                  <a:pos x="164" y="2812"/>
                </a:cxn>
                <a:cxn ang="0">
                  <a:pos x="167" y="2902"/>
                </a:cxn>
                <a:cxn ang="0">
                  <a:pos x="173" y="2993"/>
                </a:cxn>
                <a:cxn ang="0">
                  <a:pos x="178" y="3081"/>
                </a:cxn>
                <a:cxn ang="0">
                  <a:pos x="183" y="3171"/>
                </a:cxn>
                <a:cxn ang="0">
                  <a:pos x="189" y="3260"/>
                </a:cxn>
                <a:cxn ang="0">
                  <a:pos x="195" y="3350"/>
                </a:cxn>
                <a:cxn ang="0">
                  <a:pos x="145" y="3365"/>
                </a:cxn>
                <a:cxn ang="0">
                  <a:pos x="87" y="3364"/>
                </a:cxn>
                <a:cxn ang="0">
                  <a:pos x="72" y="3215"/>
                </a:cxn>
                <a:cxn ang="0">
                  <a:pos x="65" y="3049"/>
                </a:cxn>
                <a:cxn ang="0">
                  <a:pos x="58" y="2884"/>
                </a:cxn>
                <a:cxn ang="0">
                  <a:pos x="54" y="2721"/>
                </a:cxn>
                <a:cxn ang="0">
                  <a:pos x="47" y="2557"/>
                </a:cxn>
                <a:cxn ang="0">
                  <a:pos x="40" y="2391"/>
                </a:cxn>
                <a:cxn ang="0">
                  <a:pos x="32" y="2225"/>
                </a:cxn>
                <a:cxn ang="0">
                  <a:pos x="24" y="2056"/>
                </a:cxn>
                <a:cxn ang="0">
                  <a:pos x="21" y="1954"/>
                </a:cxn>
                <a:cxn ang="0">
                  <a:pos x="20" y="1862"/>
                </a:cxn>
                <a:cxn ang="0">
                  <a:pos x="18" y="1770"/>
                </a:cxn>
                <a:cxn ang="0">
                  <a:pos x="17" y="1678"/>
                </a:cxn>
                <a:cxn ang="0">
                  <a:pos x="14" y="1584"/>
                </a:cxn>
                <a:cxn ang="0">
                  <a:pos x="13" y="1491"/>
                </a:cxn>
                <a:cxn ang="0">
                  <a:pos x="11" y="1397"/>
                </a:cxn>
                <a:cxn ang="0">
                  <a:pos x="10" y="1303"/>
                </a:cxn>
                <a:cxn ang="0">
                  <a:pos x="36" y="21"/>
                </a:cxn>
                <a:cxn ang="0">
                  <a:pos x="43" y="21"/>
                </a:cxn>
              </a:cxnLst>
              <a:rect l="0" t="0" r="r" b="b"/>
              <a:pathLst>
                <a:path w="196" h="3366">
                  <a:moveTo>
                    <a:pt x="43" y="21"/>
                  </a:moveTo>
                  <a:lnTo>
                    <a:pt x="43" y="26"/>
                  </a:lnTo>
                  <a:lnTo>
                    <a:pt x="43" y="33"/>
                  </a:lnTo>
                  <a:lnTo>
                    <a:pt x="43" y="40"/>
                  </a:lnTo>
                  <a:lnTo>
                    <a:pt x="44" y="47"/>
                  </a:lnTo>
                  <a:lnTo>
                    <a:pt x="44" y="53"/>
                  </a:lnTo>
                  <a:lnTo>
                    <a:pt x="44" y="60"/>
                  </a:lnTo>
                  <a:lnTo>
                    <a:pt x="44" y="67"/>
                  </a:lnTo>
                  <a:lnTo>
                    <a:pt x="46" y="74"/>
                  </a:lnTo>
                  <a:lnTo>
                    <a:pt x="46" y="79"/>
                  </a:lnTo>
                  <a:lnTo>
                    <a:pt x="46" y="86"/>
                  </a:lnTo>
                  <a:lnTo>
                    <a:pt x="46" y="93"/>
                  </a:lnTo>
                  <a:lnTo>
                    <a:pt x="47" y="99"/>
                  </a:lnTo>
                  <a:lnTo>
                    <a:pt x="47" y="106"/>
                  </a:lnTo>
                  <a:lnTo>
                    <a:pt x="48" y="113"/>
                  </a:lnTo>
                  <a:lnTo>
                    <a:pt x="48" y="120"/>
                  </a:lnTo>
                  <a:lnTo>
                    <a:pt x="49" y="126"/>
                  </a:lnTo>
                  <a:lnTo>
                    <a:pt x="49" y="132"/>
                  </a:lnTo>
                  <a:lnTo>
                    <a:pt x="49" y="139"/>
                  </a:lnTo>
                  <a:lnTo>
                    <a:pt x="49" y="144"/>
                  </a:lnTo>
                  <a:lnTo>
                    <a:pt x="50" y="151"/>
                  </a:lnTo>
                  <a:lnTo>
                    <a:pt x="50" y="158"/>
                  </a:lnTo>
                  <a:lnTo>
                    <a:pt x="51" y="165"/>
                  </a:lnTo>
                  <a:lnTo>
                    <a:pt x="51" y="171"/>
                  </a:lnTo>
                  <a:lnTo>
                    <a:pt x="53" y="178"/>
                  </a:lnTo>
                  <a:lnTo>
                    <a:pt x="53" y="184"/>
                  </a:lnTo>
                  <a:lnTo>
                    <a:pt x="53" y="190"/>
                  </a:lnTo>
                  <a:lnTo>
                    <a:pt x="53" y="196"/>
                  </a:lnTo>
                  <a:lnTo>
                    <a:pt x="54" y="203"/>
                  </a:lnTo>
                  <a:lnTo>
                    <a:pt x="54" y="210"/>
                  </a:lnTo>
                  <a:lnTo>
                    <a:pt x="55" y="216"/>
                  </a:lnTo>
                  <a:lnTo>
                    <a:pt x="55" y="223"/>
                  </a:lnTo>
                  <a:lnTo>
                    <a:pt x="56" y="230"/>
                  </a:lnTo>
                  <a:lnTo>
                    <a:pt x="56" y="235"/>
                  </a:lnTo>
                  <a:lnTo>
                    <a:pt x="56" y="242"/>
                  </a:lnTo>
                  <a:lnTo>
                    <a:pt x="56" y="248"/>
                  </a:lnTo>
                  <a:lnTo>
                    <a:pt x="57" y="255"/>
                  </a:lnTo>
                  <a:lnTo>
                    <a:pt x="57" y="260"/>
                  </a:lnTo>
                  <a:lnTo>
                    <a:pt x="58" y="267"/>
                  </a:lnTo>
                  <a:lnTo>
                    <a:pt x="58" y="274"/>
                  </a:lnTo>
                  <a:lnTo>
                    <a:pt x="59" y="280"/>
                  </a:lnTo>
                  <a:lnTo>
                    <a:pt x="59" y="286"/>
                  </a:lnTo>
                  <a:lnTo>
                    <a:pt x="59" y="293"/>
                  </a:lnTo>
                  <a:lnTo>
                    <a:pt x="59" y="298"/>
                  </a:lnTo>
                  <a:lnTo>
                    <a:pt x="61" y="305"/>
                  </a:lnTo>
                  <a:lnTo>
                    <a:pt x="61" y="312"/>
                  </a:lnTo>
                  <a:lnTo>
                    <a:pt x="62" y="319"/>
                  </a:lnTo>
                  <a:lnTo>
                    <a:pt x="62" y="325"/>
                  </a:lnTo>
                  <a:lnTo>
                    <a:pt x="63" y="332"/>
                  </a:lnTo>
                  <a:lnTo>
                    <a:pt x="63" y="338"/>
                  </a:lnTo>
                  <a:lnTo>
                    <a:pt x="63" y="344"/>
                  </a:lnTo>
                  <a:lnTo>
                    <a:pt x="63" y="350"/>
                  </a:lnTo>
                  <a:lnTo>
                    <a:pt x="64" y="357"/>
                  </a:lnTo>
                  <a:lnTo>
                    <a:pt x="64" y="362"/>
                  </a:lnTo>
                  <a:lnTo>
                    <a:pt x="65" y="369"/>
                  </a:lnTo>
                  <a:lnTo>
                    <a:pt x="65" y="376"/>
                  </a:lnTo>
                  <a:lnTo>
                    <a:pt x="66" y="383"/>
                  </a:lnTo>
                  <a:lnTo>
                    <a:pt x="66" y="388"/>
                  </a:lnTo>
                  <a:lnTo>
                    <a:pt x="66" y="395"/>
                  </a:lnTo>
                  <a:lnTo>
                    <a:pt x="66" y="401"/>
                  </a:lnTo>
                  <a:lnTo>
                    <a:pt x="68" y="407"/>
                  </a:lnTo>
                  <a:lnTo>
                    <a:pt x="68" y="414"/>
                  </a:lnTo>
                  <a:lnTo>
                    <a:pt x="69" y="421"/>
                  </a:lnTo>
                  <a:lnTo>
                    <a:pt x="69" y="428"/>
                  </a:lnTo>
                  <a:lnTo>
                    <a:pt x="70" y="434"/>
                  </a:lnTo>
                  <a:lnTo>
                    <a:pt x="80" y="444"/>
                  </a:lnTo>
                  <a:lnTo>
                    <a:pt x="79" y="438"/>
                  </a:lnTo>
                  <a:lnTo>
                    <a:pt x="79" y="432"/>
                  </a:lnTo>
                  <a:lnTo>
                    <a:pt x="79" y="425"/>
                  </a:lnTo>
                  <a:lnTo>
                    <a:pt x="79" y="420"/>
                  </a:lnTo>
                  <a:lnTo>
                    <a:pt x="79" y="413"/>
                  </a:lnTo>
                  <a:lnTo>
                    <a:pt x="79" y="407"/>
                  </a:lnTo>
                  <a:lnTo>
                    <a:pt x="79" y="401"/>
                  </a:lnTo>
                  <a:lnTo>
                    <a:pt x="79" y="395"/>
                  </a:lnTo>
                  <a:lnTo>
                    <a:pt x="79" y="388"/>
                  </a:lnTo>
                  <a:lnTo>
                    <a:pt x="79" y="382"/>
                  </a:lnTo>
                  <a:lnTo>
                    <a:pt x="79" y="375"/>
                  </a:lnTo>
                  <a:lnTo>
                    <a:pt x="79" y="369"/>
                  </a:lnTo>
                  <a:lnTo>
                    <a:pt x="79" y="362"/>
                  </a:lnTo>
                  <a:lnTo>
                    <a:pt x="79" y="357"/>
                  </a:lnTo>
                  <a:lnTo>
                    <a:pt x="79" y="350"/>
                  </a:lnTo>
                  <a:lnTo>
                    <a:pt x="79" y="344"/>
                  </a:lnTo>
                  <a:lnTo>
                    <a:pt x="78" y="338"/>
                  </a:lnTo>
                  <a:lnTo>
                    <a:pt x="78" y="331"/>
                  </a:lnTo>
                  <a:lnTo>
                    <a:pt x="78" y="324"/>
                  </a:lnTo>
                  <a:lnTo>
                    <a:pt x="78" y="317"/>
                  </a:lnTo>
                  <a:lnTo>
                    <a:pt x="78" y="311"/>
                  </a:lnTo>
                  <a:lnTo>
                    <a:pt x="78" y="304"/>
                  </a:lnTo>
                  <a:lnTo>
                    <a:pt x="78" y="297"/>
                  </a:lnTo>
                  <a:lnTo>
                    <a:pt x="78" y="290"/>
                  </a:lnTo>
                  <a:lnTo>
                    <a:pt x="78" y="284"/>
                  </a:lnTo>
                  <a:lnTo>
                    <a:pt x="78" y="277"/>
                  </a:lnTo>
                  <a:lnTo>
                    <a:pt x="78" y="270"/>
                  </a:lnTo>
                  <a:lnTo>
                    <a:pt x="78" y="264"/>
                  </a:lnTo>
                  <a:lnTo>
                    <a:pt x="78" y="257"/>
                  </a:lnTo>
                  <a:lnTo>
                    <a:pt x="78" y="250"/>
                  </a:lnTo>
                  <a:lnTo>
                    <a:pt x="78" y="243"/>
                  </a:lnTo>
                  <a:lnTo>
                    <a:pt x="78" y="237"/>
                  </a:lnTo>
                  <a:lnTo>
                    <a:pt x="77" y="229"/>
                  </a:lnTo>
                  <a:lnTo>
                    <a:pt x="77" y="222"/>
                  </a:lnTo>
                  <a:lnTo>
                    <a:pt x="76" y="214"/>
                  </a:lnTo>
                  <a:lnTo>
                    <a:pt x="76" y="207"/>
                  </a:lnTo>
                  <a:lnTo>
                    <a:pt x="76" y="201"/>
                  </a:lnTo>
                  <a:lnTo>
                    <a:pt x="76" y="194"/>
                  </a:lnTo>
                  <a:lnTo>
                    <a:pt x="76" y="187"/>
                  </a:lnTo>
                  <a:lnTo>
                    <a:pt x="76" y="180"/>
                  </a:lnTo>
                  <a:lnTo>
                    <a:pt x="75" y="172"/>
                  </a:lnTo>
                  <a:lnTo>
                    <a:pt x="75" y="166"/>
                  </a:lnTo>
                  <a:lnTo>
                    <a:pt x="73" y="158"/>
                  </a:lnTo>
                  <a:lnTo>
                    <a:pt x="73" y="151"/>
                  </a:lnTo>
                  <a:lnTo>
                    <a:pt x="73" y="144"/>
                  </a:lnTo>
                  <a:lnTo>
                    <a:pt x="73" y="138"/>
                  </a:lnTo>
                  <a:lnTo>
                    <a:pt x="73" y="131"/>
                  </a:lnTo>
                  <a:lnTo>
                    <a:pt x="73" y="124"/>
                  </a:lnTo>
                  <a:lnTo>
                    <a:pt x="72" y="116"/>
                  </a:lnTo>
                  <a:lnTo>
                    <a:pt x="72" y="110"/>
                  </a:lnTo>
                  <a:lnTo>
                    <a:pt x="71" y="103"/>
                  </a:lnTo>
                  <a:lnTo>
                    <a:pt x="71" y="96"/>
                  </a:lnTo>
                  <a:lnTo>
                    <a:pt x="70" y="88"/>
                  </a:lnTo>
                  <a:lnTo>
                    <a:pt x="70" y="81"/>
                  </a:lnTo>
                  <a:lnTo>
                    <a:pt x="70" y="75"/>
                  </a:lnTo>
                  <a:lnTo>
                    <a:pt x="70" y="68"/>
                  </a:lnTo>
                  <a:lnTo>
                    <a:pt x="69" y="61"/>
                  </a:lnTo>
                  <a:lnTo>
                    <a:pt x="69" y="54"/>
                  </a:lnTo>
                  <a:lnTo>
                    <a:pt x="68" y="48"/>
                  </a:lnTo>
                  <a:lnTo>
                    <a:pt x="68" y="41"/>
                  </a:lnTo>
                  <a:lnTo>
                    <a:pt x="66" y="34"/>
                  </a:lnTo>
                  <a:lnTo>
                    <a:pt x="66" y="27"/>
                  </a:lnTo>
                  <a:lnTo>
                    <a:pt x="66" y="21"/>
                  </a:lnTo>
                  <a:lnTo>
                    <a:pt x="66" y="15"/>
                  </a:lnTo>
                  <a:lnTo>
                    <a:pt x="71" y="8"/>
                  </a:lnTo>
                  <a:lnTo>
                    <a:pt x="76" y="6"/>
                  </a:lnTo>
                  <a:lnTo>
                    <a:pt x="80" y="6"/>
                  </a:lnTo>
                  <a:lnTo>
                    <a:pt x="86" y="9"/>
                  </a:lnTo>
                  <a:lnTo>
                    <a:pt x="95" y="16"/>
                  </a:lnTo>
                  <a:lnTo>
                    <a:pt x="107" y="21"/>
                  </a:lnTo>
                  <a:lnTo>
                    <a:pt x="107" y="26"/>
                  </a:lnTo>
                  <a:lnTo>
                    <a:pt x="108" y="33"/>
                  </a:lnTo>
                  <a:lnTo>
                    <a:pt x="108" y="39"/>
                  </a:lnTo>
                  <a:lnTo>
                    <a:pt x="109" y="45"/>
                  </a:lnTo>
                  <a:lnTo>
                    <a:pt x="109" y="51"/>
                  </a:lnTo>
                  <a:lnTo>
                    <a:pt x="110" y="58"/>
                  </a:lnTo>
                  <a:lnTo>
                    <a:pt x="110" y="65"/>
                  </a:lnTo>
                  <a:lnTo>
                    <a:pt x="112" y="71"/>
                  </a:lnTo>
                  <a:lnTo>
                    <a:pt x="112" y="77"/>
                  </a:lnTo>
                  <a:lnTo>
                    <a:pt x="112" y="84"/>
                  </a:lnTo>
                  <a:lnTo>
                    <a:pt x="112" y="89"/>
                  </a:lnTo>
                  <a:lnTo>
                    <a:pt x="113" y="96"/>
                  </a:lnTo>
                  <a:lnTo>
                    <a:pt x="113" y="103"/>
                  </a:lnTo>
                  <a:lnTo>
                    <a:pt x="114" y="110"/>
                  </a:lnTo>
                  <a:lnTo>
                    <a:pt x="114" y="116"/>
                  </a:lnTo>
                  <a:lnTo>
                    <a:pt x="115" y="123"/>
                  </a:lnTo>
                  <a:lnTo>
                    <a:pt x="115" y="129"/>
                  </a:lnTo>
                  <a:lnTo>
                    <a:pt x="115" y="135"/>
                  </a:lnTo>
                  <a:lnTo>
                    <a:pt x="115" y="141"/>
                  </a:lnTo>
                  <a:lnTo>
                    <a:pt x="115" y="148"/>
                  </a:lnTo>
                  <a:lnTo>
                    <a:pt x="115" y="153"/>
                  </a:lnTo>
                  <a:lnTo>
                    <a:pt x="115" y="160"/>
                  </a:lnTo>
                  <a:lnTo>
                    <a:pt x="115" y="167"/>
                  </a:lnTo>
                  <a:lnTo>
                    <a:pt x="115" y="174"/>
                  </a:lnTo>
                  <a:lnTo>
                    <a:pt x="114" y="179"/>
                  </a:lnTo>
                  <a:lnTo>
                    <a:pt x="114" y="186"/>
                  </a:lnTo>
                  <a:lnTo>
                    <a:pt x="114" y="193"/>
                  </a:lnTo>
                  <a:lnTo>
                    <a:pt x="114" y="199"/>
                  </a:lnTo>
                  <a:lnTo>
                    <a:pt x="114" y="206"/>
                  </a:lnTo>
                  <a:lnTo>
                    <a:pt x="114" y="213"/>
                  </a:lnTo>
                  <a:lnTo>
                    <a:pt x="114" y="220"/>
                  </a:lnTo>
                  <a:lnTo>
                    <a:pt x="114" y="226"/>
                  </a:lnTo>
                  <a:lnTo>
                    <a:pt x="113" y="232"/>
                  </a:lnTo>
                  <a:lnTo>
                    <a:pt x="113" y="239"/>
                  </a:lnTo>
                  <a:lnTo>
                    <a:pt x="112" y="246"/>
                  </a:lnTo>
                  <a:lnTo>
                    <a:pt x="112" y="252"/>
                  </a:lnTo>
                  <a:lnTo>
                    <a:pt x="112" y="258"/>
                  </a:lnTo>
                  <a:lnTo>
                    <a:pt x="112" y="265"/>
                  </a:lnTo>
                  <a:lnTo>
                    <a:pt x="112" y="271"/>
                  </a:lnTo>
                  <a:lnTo>
                    <a:pt x="112" y="278"/>
                  </a:lnTo>
                  <a:lnTo>
                    <a:pt x="110" y="284"/>
                  </a:lnTo>
                  <a:lnTo>
                    <a:pt x="110" y="290"/>
                  </a:lnTo>
                  <a:lnTo>
                    <a:pt x="109" y="297"/>
                  </a:lnTo>
                  <a:lnTo>
                    <a:pt x="109" y="304"/>
                  </a:lnTo>
                  <a:lnTo>
                    <a:pt x="109" y="310"/>
                  </a:lnTo>
                  <a:lnTo>
                    <a:pt x="109" y="316"/>
                  </a:lnTo>
                  <a:lnTo>
                    <a:pt x="109" y="323"/>
                  </a:lnTo>
                  <a:lnTo>
                    <a:pt x="109" y="330"/>
                  </a:lnTo>
                  <a:lnTo>
                    <a:pt x="108" y="335"/>
                  </a:lnTo>
                  <a:lnTo>
                    <a:pt x="108" y="342"/>
                  </a:lnTo>
                  <a:lnTo>
                    <a:pt x="108" y="349"/>
                  </a:lnTo>
                  <a:lnTo>
                    <a:pt x="108" y="356"/>
                  </a:lnTo>
                  <a:lnTo>
                    <a:pt x="107" y="361"/>
                  </a:lnTo>
                  <a:lnTo>
                    <a:pt x="107" y="368"/>
                  </a:lnTo>
                  <a:lnTo>
                    <a:pt x="107" y="375"/>
                  </a:lnTo>
                  <a:lnTo>
                    <a:pt x="107" y="382"/>
                  </a:lnTo>
                  <a:lnTo>
                    <a:pt x="107" y="387"/>
                  </a:lnTo>
                  <a:lnTo>
                    <a:pt x="107" y="394"/>
                  </a:lnTo>
                  <a:lnTo>
                    <a:pt x="107" y="401"/>
                  </a:lnTo>
                  <a:lnTo>
                    <a:pt x="107" y="407"/>
                  </a:lnTo>
                  <a:lnTo>
                    <a:pt x="107" y="414"/>
                  </a:lnTo>
                  <a:lnTo>
                    <a:pt x="107" y="421"/>
                  </a:lnTo>
                  <a:lnTo>
                    <a:pt x="107" y="428"/>
                  </a:lnTo>
                  <a:lnTo>
                    <a:pt x="107" y="434"/>
                  </a:lnTo>
                  <a:lnTo>
                    <a:pt x="113" y="1427"/>
                  </a:lnTo>
                  <a:lnTo>
                    <a:pt x="113" y="1445"/>
                  </a:lnTo>
                  <a:lnTo>
                    <a:pt x="113" y="1464"/>
                  </a:lnTo>
                  <a:lnTo>
                    <a:pt x="113" y="1483"/>
                  </a:lnTo>
                  <a:lnTo>
                    <a:pt x="113" y="1503"/>
                  </a:lnTo>
                  <a:lnTo>
                    <a:pt x="113" y="1521"/>
                  </a:lnTo>
                  <a:lnTo>
                    <a:pt x="113" y="1540"/>
                  </a:lnTo>
                  <a:lnTo>
                    <a:pt x="113" y="1560"/>
                  </a:lnTo>
                  <a:lnTo>
                    <a:pt x="113" y="1580"/>
                  </a:lnTo>
                  <a:lnTo>
                    <a:pt x="113" y="1598"/>
                  </a:lnTo>
                  <a:lnTo>
                    <a:pt x="113" y="1617"/>
                  </a:lnTo>
                  <a:lnTo>
                    <a:pt x="113" y="1636"/>
                  </a:lnTo>
                  <a:lnTo>
                    <a:pt x="114" y="1656"/>
                  </a:lnTo>
                  <a:lnTo>
                    <a:pt x="114" y="1674"/>
                  </a:lnTo>
                  <a:lnTo>
                    <a:pt x="115" y="1693"/>
                  </a:lnTo>
                  <a:lnTo>
                    <a:pt x="116" y="1712"/>
                  </a:lnTo>
                  <a:lnTo>
                    <a:pt x="117" y="1733"/>
                  </a:lnTo>
                  <a:lnTo>
                    <a:pt x="117" y="1751"/>
                  </a:lnTo>
                  <a:lnTo>
                    <a:pt x="117" y="1770"/>
                  </a:lnTo>
                  <a:lnTo>
                    <a:pt x="117" y="1789"/>
                  </a:lnTo>
                  <a:lnTo>
                    <a:pt x="118" y="1808"/>
                  </a:lnTo>
                  <a:lnTo>
                    <a:pt x="118" y="1826"/>
                  </a:lnTo>
                  <a:lnTo>
                    <a:pt x="120" y="1846"/>
                  </a:lnTo>
                  <a:lnTo>
                    <a:pt x="121" y="1864"/>
                  </a:lnTo>
                  <a:lnTo>
                    <a:pt x="122" y="1884"/>
                  </a:lnTo>
                  <a:lnTo>
                    <a:pt x="122" y="1902"/>
                  </a:lnTo>
                  <a:lnTo>
                    <a:pt x="123" y="1923"/>
                  </a:lnTo>
                  <a:lnTo>
                    <a:pt x="124" y="1941"/>
                  </a:lnTo>
                  <a:lnTo>
                    <a:pt x="125" y="1961"/>
                  </a:lnTo>
                  <a:lnTo>
                    <a:pt x="125" y="1979"/>
                  </a:lnTo>
                  <a:lnTo>
                    <a:pt x="127" y="1999"/>
                  </a:lnTo>
                  <a:lnTo>
                    <a:pt x="128" y="2017"/>
                  </a:lnTo>
                  <a:lnTo>
                    <a:pt x="130" y="2037"/>
                  </a:lnTo>
                  <a:lnTo>
                    <a:pt x="130" y="2055"/>
                  </a:lnTo>
                  <a:lnTo>
                    <a:pt x="131" y="2074"/>
                  </a:lnTo>
                  <a:lnTo>
                    <a:pt x="132" y="2092"/>
                  </a:lnTo>
                  <a:lnTo>
                    <a:pt x="134" y="2113"/>
                  </a:lnTo>
                  <a:lnTo>
                    <a:pt x="134" y="2131"/>
                  </a:lnTo>
                  <a:lnTo>
                    <a:pt x="135" y="2150"/>
                  </a:lnTo>
                  <a:lnTo>
                    <a:pt x="136" y="2168"/>
                  </a:lnTo>
                  <a:lnTo>
                    <a:pt x="137" y="2188"/>
                  </a:lnTo>
                  <a:lnTo>
                    <a:pt x="137" y="2206"/>
                  </a:lnTo>
                  <a:lnTo>
                    <a:pt x="138" y="2225"/>
                  </a:lnTo>
                  <a:lnTo>
                    <a:pt x="139" y="2244"/>
                  </a:lnTo>
                  <a:lnTo>
                    <a:pt x="140" y="2263"/>
                  </a:lnTo>
                  <a:lnTo>
                    <a:pt x="140" y="2281"/>
                  </a:lnTo>
                  <a:lnTo>
                    <a:pt x="142" y="2301"/>
                  </a:lnTo>
                  <a:lnTo>
                    <a:pt x="143" y="2319"/>
                  </a:lnTo>
                  <a:lnTo>
                    <a:pt x="144" y="2340"/>
                  </a:lnTo>
                  <a:lnTo>
                    <a:pt x="144" y="2358"/>
                  </a:lnTo>
                  <a:lnTo>
                    <a:pt x="145" y="2377"/>
                  </a:lnTo>
                  <a:lnTo>
                    <a:pt x="146" y="2396"/>
                  </a:lnTo>
                  <a:lnTo>
                    <a:pt x="147" y="2415"/>
                  </a:lnTo>
                  <a:lnTo>
                    <a:pt x="147" y="2433"/>
                  </a:lnTo>
                  <a:lnTo>
                    <a:pt x="149" y="2453"/>
                  </a:lnTo>
                  <a:lnTo>
                    <a:pt x="150" y="2471"/>
                  </a:lnTo>
                  <a:lnTo>
                    <a:pt x="151" y="2491"/>
                  </a:lnTo>
                  <a:lnTo>
                    <a:pt x="151" y="2509"/>
                  </a:lnTo>
                  <a:lnTo>
                    <a:pt x="152" y="2528"/>
                  </a:lnTo>
                  <a:lnTo>
                    <a:pt x="153" y="2548"/>
                  </a:lnTo>
                  <a:lnTo>
                    <a:pt x="154" y="2567"/>
                  </a:lnTo>
                  <a:lnTo>
                    <a:pt x="156" y="2586"/>
                  </a:lnTo>
                  <a:lnTo>
                    <a:pt x="157" y="2605"/>
                  </a:lnTo>
                  <a:lnTo>
                    <a:pt x="158" y="2624"/>
                  </a:lnTo>
                  <a:lnTo>
                    <a:pt x="159" y="2644"/>
                  </a:lnTo>
                  <a:lnTo>
                    <a:pt x="159" y="2654"/>
                  </a:lnTo>
                  <a:lnTo>
                    <a:pt x="159" y="2666"/>
                  </a:lnTo>
                  <a:lnTo>
                    <a:pt x="159" y="2677"/>
                  </a:lnTo>
                  <a:lnTo>
                    <a:pt x="159" y="2689"/>
                  </a:lnTo>
                  <a:lnTo>
                    <a:pt x="159" y="2699"/>
                  </a:lnTo>
                  <a:lnTo>
                    <a:pt x="159" y="2711"/>
                  </a:lnTo>
                  <a:lnTo>
                    <a:pt x="159" y="2722"/>
                  </a:lnTo>
                  <a:lnTo>
                    <a:pt x="160" y="2734"/>
                  </a:lnTo>
                  <a:lnTo>
                    <a:pt x="160" y="2744"/>
                  </a:lnTo>
                  <a:lnTo>
                    <a:pt x="160" y="2755"/>
                  </a:lnTo>
                  <a:lnTo>
                    <a:pt x="160" y="2767"/>
                  </a:lnTo>
                  <a:lnTo>
                    <a:pt x="161" y="2779"/>
                  </a:lnTo>
                  <a:lnTo>
                    <a:pt x="161" y="2789"/>
                  </a:lnTo>
                  <a:lnTo>
                    <a:pt x="162" y="2800"/>
                  </a:lnTo>
                  <a:lnTo>
                    <a:pt x="164" y="2812"/>
                  </a:lnTo>
                  <a:lnTo>
                    <a:pt x="165" y="2824"/>
                  </a:lnTo>
                  <a:lnTo>
                    <a:pt x="165" y="2834"/>
                  </a:lnTo>
                  <a:lnTo>
                    <a:pt x="165" y="2845"/>
                  </a:lnTo>
                  <a:lnTo>
                    <a:pt x="165" y="2857"/>
                  </a:lnTo>
                  <a:lnTo>
                    <a:pt x="166" y="2869"/>
                  </a:lnTo>
                  <a:lnTo>
                    <a:pt x="166" y="2879"/>
                  </a:lnTo>
                  <a:lnTo>
                    <a:pt x="167" y="2890"/>
                  </a:lnTo>
                  <a:lnTo>
                    <a:pt x="167" y="2902"/>
                  </a:lnTo>
                  <a:lnTo>
                    <a:pt x="168" y="2914"/>
                  </a:lnTo>
                  <a:lnTo>
                    <a:pt x="168" y="2924"/>
                  </a:lnTo>
                  <a:lnTo>
                    <a:pt x="169" y="2936"/>
                  </a:lnTo>
                  <a:lnTo>
                    <a:pt x="169" y="2947"/>
                  </a:lnTo>
                  <a:lnTo>
                    <a:pt x="171" y="2959"/>
                  </a:lnTo>
                  <a:lnTo>
                    <a:pt x="171" y="2970"/>
                  </a:lnTo>
                  <a:lnTo>
                    <a:pt x="172" y="2981"/>
                  </a:lnTo>
                  <a:lnTo>
                    <a:pt x="173" y="2993"/>
                  </a:lnTo>
                  <a:lnTo>
                    <a:pt x="174" y="3005"/>
                  </a:lnTo>
                  <a:lnTo>
                    <a:pt x="174" y="3015"/>
                  </a:lnTo>
                  <a:lnTo>
                    <a:pt x="174" y="3026"/>
                  </a:lnTo>
                  <a:lnTo>
                    <a:pt x="175" y="3038"/>
                  </a:lnTo>
                  <a:lnTo>
                    <a:pt x="176" y="3049"/>
                  </a:lnTo>
                  <a:lnTo>
                    <a:pt x="176" y="3059"/>
                  </a:lnTo>
                  <a:lnTo>
                    <a:pt x="176" y="3071"/>
                  </a:lnTo>
                  <a:lnTo>
                    <a:pt x="178" y="3081"/>
                  </a:lnTo>
                  <a:lnTo>
                    <a:pt x="179" y="3094"/>
                  </a:lnTo>
                  <a:lnTo>
                    <a:pt x="179" y="3104"/>
                  </a:lnTo>
                  <a:lnTo>
                    <a:pt x="180" y="3115"/>
                  </a:lnTo>
                  <a:lnTo>
                    <a:pt x="180" y="3126"/>
                  </a:lnTo>
                  <a:lnTo>
                    <a:pt x="181" y="3139"/>
                  </a:lnTo>
                  <a:lnTo>
                    <a:pt x="181" y="3149"/>
                  </a:lnTo>
                  <a:lnTo>
                    <a:pt x="182" y="3160"/>
                  </a:lnTo>
                  <a:lnTo>
                    <a:pt x="183" y="3171"/>
                  </a:lnTo>
                  <a:lnTo>
                    <a:pt x="184" y="3184"/>
                  </a:lnTo>
                  <a:lnTo>
                    <a:pt x="184" y="3194"/>
                  </a:lnTo>
                  <a:lnTo>
                    <a:pt x="184" y="3205"/>
                  </a:lnTo>
                  <a:lnTo>
                    <a:pt x="186" y="3216"/>
                  </a:lnTo>
                  <a:lnTo>
                    <a:pt x="187" y="3228"/>
                  </a:lnTo>
                  <a:lnTo>
                    <a:pt x="187" y="3238"/>
                  </a:lnTo>
                  <a:lnTo>
                    <a:pt x="188" y="3250"/>
                  </a:lnTo>
                  <a:lnTo>
                    <a:pt x="189" y="3260"/>
                  </a:lnTo>
                  <a:lnTo>
                    <a:pt x="190" y="3273"/>
                  </a:lnTo>
                  <a:lnTo>
                    <a:pt x="190" y="3283"/>
                  </a:lnTo>
                  <a:lnTo>
                    <a:pt x="190" y="3294"/>
                  </a:lnTo>
                  <a:lnTo>
                    <a:pt x="191" y="3305"/>
                  </a:lnTo>
                  <a:lnTo>
                    <a:pt x="193" y="3317"/>
                  </a:lnTo>
                  <a:lnTo>
                    <a:pt x="193" y="3328"/>
                  </a:lnTo>
                  <a:lnTo>
                    <a:pt x="194" y="3339"/>
                  </a:lnTo>
                  <a:lnTo>
                    <a:pt x="195" y="3350"/>
                  </a:lnTo>
                  <a:lnTo>
                    <a:pt x="196" y="3362"/>
                  </a:lnTo>
                  <a:lnTo>
                    <a:pt x="188" y="3362"/>
                  </a:lnTo>
                  <a:lnTo>
                    <a:pt x="181" y="3364"/>
                  </a:lnTo>
                  <a:lnTo>
                    <a:pt x="174" y="3364"/>
                  </a:lnTo>
                  <a:lnTo>
                    <a:pt x="167" y="3365"/>
                  </a:lnTo>
                  <a:lnTo>
                    <a:pt x="159" y="3365"/>
                  </a:lnTo>
                  <a:lnTo>
                    <a:pt x="152" y="3365"/>
                  </a:lnTo>
                  <a:lnTo>
                    <a:pt x="145" y="3365"/>
                  </a:lnTo>
                  <a:lnTo>
                    <a:pt x="138" y="3365"/>
                  </a:lnTo>
                  <a:lnTo>
                    <a:pt x="130" y="3364"/>
                  </a:lnTo>
                  <a:lnTo>
                    <a:pt x="123" y="3364"/>
                  </a:lnTo>
                  <a:lnTo>
                    <a:pt x="116" y="3364"/>
                  </a:lnTo>
                  <a:lnTo>
                    <a:pt x="109" y="3364"/>
                  </a:lnTo>
                  <a:lnTo>
                    <a:pt x="101" y="3364"/>
                  </a:lnTo>
                  <a:lnTo>
                    <a:pt x="94" y="3364"/>
                  </a:lnTo>
                  <a:lnTo>
                    <a:pt x="87" y="3364"/>
                  </a:lnTo>
                  <a:lnTo>
                    <a:pt x="80" y="3366"/>
                  </a:lnTo>
                  <a:lnTo>
                    <a:pt x="78" y="3343"/>
                  </a:lnTo>
                  <a:lnTo>
                    <a:pt x="77" y="3322"/>
                  </a:lnTo>
                  <a:lnTo>
                    <a:pt x="76" y="3301"/>
                  </a:lnTo>
                  <a:lnTo>
                    <a:pt x="76" y="3279"/>
                  </a:lnTo>
                  <a:lnTo>
                    <a:pt x="75" y="3258"/>
                  </a:lnTo>
                  <a:lnTo>
                    <a:pt x="73" y="3237"/>
                  </a:lnTo>
                  <a:lnTo>
                    <a:pt x="72" y="3215"/>
                  </a:lnTo>
                  <a:lnTo>
                    <a:pt x="72" y="3195"/>
                  </a:lnTo>
                  <a:lnTo>
                    <a:pt x="71" y="3174"/>
                  </a:lnTo>
                  <a:lnTo>
                    <a:pt x="70" y="3152"/>
                  </a:lnTo>
                  <a:lnTo>
                    <a:pt x="69" y="3132"/>
                  </a:lnTo>
                  <a:lnTo>
                    <a:pt x="69" y="3112"/>
                  </a:lnTo>
                  <a:lnTo>
                    <a:pt x="68" y="3090"/>
                  </a:lnTo>
                  <a:lnTo>
                    <a:pt x="66" y="3069"/>
                  </a:lnTo>
                  <a:lnTo>
                    <a:pt x="65" y="3049"/>
                  </a:lnTo>
                  <a:lnTo>
                    <a:pt x="65" y="3029"/>
                  </a:lnTo>
                  <a:lnTo>
                    <a:pt x="64" y="3007"/>
                  </a:lnTo>
                  <a:lnTo>
                    <a:pt x="63" y="2987"/>
                  </a:lnTo>
                  <a:lnTo>
                    <a:pt x="62" y="2966"/>
                  </a:lnTo>
                  <a:lnTo>
                    <a:pt x="62" y="2945"/>
                  </a:lnTo>
                  <a:lnTo>
                    <a:pt x="61" y="2924"/>
                  </a:lnTo>
                  <a:lnTo>
                    <a:pt x="59" y="2904"/>
                  </a:lnTo>
                  <a:lnTo>
                    <a:pt x="58" y="2884"/>
                  </a:lnTo>
                  <a:lnTo>
                    <a:pt x="58" y="2863"/>
                  </a:lnTo>
                  <a:lnTo>
                    <a:pt x="57" y="2842"/>
                  </a:lnTo>
                  <a:lnTo>
                    <a:pt x="56" y="2822"/>
                  </a:lnTo>
                  <a:lnTo>
                    <a:pt x="56" y="2802"/>
                  </a:lnTo>
                  <a:lnTo>
                    <a:pt x="56" y="2781"/>
                  </a:lnTo>
                  <a:lnTo>
                    <a:pt x="55" y="2761"/>
                  </a:lnTo>
                  <a:lnTo>
                    <a:pt x="54" y="2741"/>
                  </a:lnTo>
                  <a:lnTo>
                    <a:pt x="54" y="2721"/>
                  </a:lnTo>
                  <a:lnTo>
                    <a:pt x="54" y="2700"/>
                  </a:lnTo>
                  <a:lnTo>
                    <a:pt x="53" y="2679"/>
                  </a:lnTo>
                  <a:lnTo>
                    <a:pt x="51" y="2659"/>
                  </a:lnTo>
                  <a:lnTo>
                    <a:pt x="50" y="2639"/>
                  </a:lnTo>
                  <a:lnTo>
                    <a:pt x="50" y="2618"/>
                  </a:lnTo>
                  <a:lnTo>
                    <a:pt x="49" y="2597"/>
                  </a:lnTo>
                  <a:lnTo>
                    <a:pt x="48" y="2577"/>
                  </a:lnTo>
                  <a:lnTo>
                    <a:pt x="47" y="2557"/>
                  </a:lnTo>
                  <a:lnTo>
                    <a:pt x="47" y="2536"/>
                  </a:lnTo>
                  <a:lnTo>
                    <a:pt x="46" y="2515"/>
                  </a:lnTo>
                  <a:lnTo>
                    <a:pt x="44" y="2495"/>
                  </a:lnTo>
                  <a:lnTo>
                    <a:pt x="43" y="2473"/>
                  </a:lnTo>
                  <a:lnTo>
                    <a:pt x="43" y="2453"/>
                  </a:lnTo>
                  <a:lnTo>
                    <a:pt x="42" y="2432"/>
                  </a:lnTo>
                  <a:lnTo>
                    <a:pt x="41" y="2412"/>
                  </a:lnTo>
                  <a:lnTo>
                    <a:pt x="40" y="2391"/>
                  </a:lnTo>
                  <a:lnTo>
                    <a:pt x="40" y="2371"/>
                  </a:lnTo>
                  <a:lnTo>
                    <a:pt x="39" y="2350"/>
                  </a:lnTo>
                  <a:lnTo>
                    <a:pt x="37" y="2328"/>
                  </a:lnTo>
                  <a:lnTo>
                    <a:pt x="36" y="2308"/>
                  </a:lnTo>
                  <a:lnTo>
                    <a:pt x="35" y="2288"/>
                  </a:lnTo>
                  <a:lnTo>
                    <a:pt x="34" y="2267"/>
                  </a:lnTo>
                  <a:lnTo>
                    <a:pt x="33" y="2245"/>
                  </a:lnTo>
                  <a:lnTo>
                    <a:pt x="32" y="2225"/>
                  </a:lnTo>
                  <a:lnTo>
                    <a:pt x="32" y="2205"/>
                  </a:lnTo>
                  <a:lnTo>
                    <a:pt x="31" y="2183"/>
                  </a:lnTo>
                  <a:lnTo>
                    <a:pt x="29" y="2162"/>
                  </a:lnTo>
                  <a:lnTo>
                    <a:pt x="28" y="2141"/>
                  </a:lnTo>
                  <a:lnTo>
                    <a:pt x="27" y="2120"/>
                  </a:lnTo>
                  <a:lnTo>
                    <a:pt x="26" y="2099"/>
                  </a:lnTo>
                  <a:lnTo>
                    <a:pt x="25" y="2078"/>
                  </a:lnTo>
                  <a:lnTo>
                    <a:pt x="24" y="2056"/>
                  </a:lnTo>
                  <a:lnTo>
                    <a:pt x="24" y="2036"/>
                  </a:lnTo>
                  <a:lnTo>
                    <a:pt x="22" y="2024"/>
                  </a:lnTo>
                  <a:lnTo>
                    <a:pt x="22" y="2012"/>
                  </a:lnTo>
                  <a:lnTo>
                    <a:pt x="22" y="2000"/>
                  </a:lnTo>
                  <a:lnTo>
                    <a:pt x="22" y="1990"/>
                  </a:lnTo>
                  <a:lnTo>
                    <a:pt x="21" y="1978"/>
                  </a:lnTo>
                  <a:lnTo>
                    <a:pt x="21" y="1966"/>
                  </a:lnTo>
                  <a:lnTo>
                    <a:pt x="21" y="1954"/>
                  </a:lnTo>
                  <a:lnTo>
                    <a:pt x="21" y="1944"/>
                  </a:lnTo>
                  <a:lnTo>
                    <a:pt x="20" y="1932"/>
                  </a:lnTo>
                  <a:lnTo>
                    <a:pt x="20" y="1920"/>
                  </a:lnTo>
                  <a:lnTo>
                    <a:pt x="20" y="1908"/>
                  </a:lnTo>
                  <a:lnTo>
                    <a:pt x="20" y="1898"/>
                  </a:lnTo>
                  <a:lnTo>
                    <a:pt x="20" y="1885"/>
                  </a:lnTo>
                  <a:lnTo>
                    <a:pt x="20" y="1874"/>
                  </a:lnTo>
                  <a:lnTo>
                    <a:pt x="20" y="1862"/>
                  </a:lnTo>
                  <a:lnTo>
                    <a:pt x="20" y="1852"/>
                  </a:lnTo>
                  <a:lnTo>
                    <a:pt x="19" y="1839"/>
                  </a:lnTo>
                  <a:lnTo>
                    <a:pt x="19" y="1828"/>
                  </a:lnTo>
                  <a:lnTo>
                    <a:pt x="19" y="1816"/>
                  </a:lnTo>
                  <a:lnTo>
                    <a:pt x="19" y="1806"/>
                  </a:lnTo>
                  <a:lnTo>
                    <a:pt x="18" y="1793"/>
                  </a:lnTo>
                  <a:lnTo>
                    <a:pt x="18" y="1782"/>
                  </a:lnTo>
                  <a:lnTo>
                    <a:pt x="18" y="1770"/>
                  </a:lnTo>
                  <a:lnTo>
                    <a:pt x="18" y="1760"/>
                  </a:lnTo>
                  <a:lnTo>
                    <a:pt x="17" y="1747"/>
                  </a:lnTo>
                  <a:lnTo>
                    <a:pt x="17" y="1736"/>
                  </a:lnTo>
                  <a:lnTo>
                    <a:pt x="17" y="1724"/>
                  </a:lnTo>
                  <a:lnTo>
                    <a:pt x="17" y="1714"/>
                  </a:lnTo>
                  <a:lnTo>
                    <a:pt x="17" y="1701"/>
                  </a:lnTo>
                  <a:lnTo>
                    <a:pt x="17" y="1690"/>
                  </a:lnTo>
                  <a:lnTo>
                    <a:pt x="17" y="1678"/>
                  </a:lnTo>
                  <a:lnTo>
                    <a:pt x="17" y="1667"/>
                  </a:lnTo>
                  <a:lnTo>
                    <a:pt x="15" y="1655"/>
                  </a:lnTo>
                  <a:lnTo>
                    <a:pt x="15" y="1644"/>
                  </a:lnTo>
                  <a:lnTo>
                    <a:pt x="15" y="1631"/>
                  </a:lnTo>
                  <a:lnTo>
                    <a:pt x="15" y="1620"/>
                  </a:lnTo>
                  <a:lnTo>
                    <a:pt x="14" y="1608"/>
                  </a:lnTo>
                  <a:lnTo>
                    <a:pt x="14" y="1597"/>
                  </a:lnTo>
                  <a:lnTo>
                    <a:pt x="14" y="1584"/>
                  </a:lnTo>
                  <a:lnTo>
                    <a:pt x="14" y="1573"/>
                  </a:lnTo>
                  <a:lnTo>
                    <a:pt x="13" y="1561"/>
                  </a:lnTo>
                  <a:lnTo>
                    <a:pt x="13" y="1549"/>
                  </a:lnTo>
                  <a:lnTo>
                    <a:pt x="13" y="1537"/>
                  </a:lnTo>
                  <a:lnTo>
                    <a:pt x="13" y="1526"/>
                  </a:lnTo>
                  <a:lnTo>
                    <a:pt x="13" y="1513"/>
                  </a:lnTo>
                  <a:lnTo>
                    <a:pt x="13" y="1502"/>
                  </a:lnTo>
                  <a:lnTo>
                    <a:pt x="13" y="1491"/>
                  </a:lnTo>
                  <a:lnTo>
                    <a:pt x="13" y="1480"/>
                  </a:lnTo>
                  <a:lnTo>
                    <a:pt x="12" y="1467"/>
                  </a:lnTo>
                  <a:lnTo>
                    <a:pt x="12" y="1456"/>
                  </a:lnTo>
                  <a:lnTo>
                    <a:pt x="12" y="1444"/>
                  </a:lnTo>
                  <a:lnTo>
                    <a:pt x="12" y="1432"/>
                  </a:lnTo>
                  <a:lnTo>
                    <a:pt x="11" y="1420"/>
                  </a:lnTo>
                  <a:lnTo>
                    <a:pt x="11" y="1409"/>
                  </a:lnTo>
                  <a:lnTo>
                    <a:pt x="11" y="1397"/>
                  </a:lnTo>
                  <a:lnTo>
                    <a:pt x="11" y="1385"/>
                  </a:lnTo>
                  <a:lnTo>
                    <a:pt x="10" y="1373"/>
                  </a:lnTo>
                  <a:lnTo>
                    <a:pt x="10" y="1362"/>
                  </a:lnTo>
                  <a:lnTo>
                    <a:pt x="10" y="1349"/>
                  </a:lnTo>
                  <a:lnTo>
                    <a:pt x="10" y="1338"/>
                  </a:lnTo>
                  <a:lnTo>
                    <a:pt x="10" y="1326"/>
                  </a:lnTo>
                  <a:lnTo>
                    <a:pt x="10" y="1314"/>
                  </a:lnTo>
                  <a:lnTo>
                    <a:pt x="10" y="1303"/>
                  </a:lnTo>
                  <a:lnTo>
                    <a:pt x="10" y="1292"/>
                  </a:lnTo>
                  <a:lnTo>
                    <a:pt x="0" y="373"/>
                  </a:lnTo>
                  <a:lnTo>
                    <a:pt x="10" y="44"/>
                  </a:lnTo>
                  <a:lnTo>
                    <a:pt x="18" y="38"/>
                  </a:lnTo>
                  <a:lnTo>
                    <a:pt x="28" y="33"/>
                  </a:lnTo>
                  <a:lnTo>
                    <a:pt x="32" y="29"/>
                  </a:lnTo>
                  <a:lnTo>
                    <a:pt x="35" y="25"/>
                  </a:lnTo>
                  <a:lnTo>
                    <a:pt x="36" y="21"/>
                  </a:lnTo>
                  <a:lnTo>
                    <a:pt x="37" y="15"/>
                  </a:lnTo>
                  <a:lnTo>
                    <a:pt x="6" y="12"/>
                  </a:lnTo>
                  <a:lnTo>
                    <a:pt x="9" y="5"/>
                  </a:lnTo>
                  <a:lnTo>
                    <a:pt x="14" y="2"/>
                  </a:lnTo>
                  <a:lnTo>
                    <a:pt x="19" y="0"/>
                  </a:lnTo>
                  <a:lnTo>
                    <a:pt x="26" y="3"/>
                  </a:lnTo>
                  <a:lnTo>
                    <a:pt x="36" y="9"/>
                  </a:lnTo>
                  <a:lnTo>
                    <a:pt x="43" y="21"/>
                  </a:lnTo>
                  <a:close/>
                </a:path>
              </a:pathLst>
            </a:custGeom>
            <a:solidFill>
              <a:srgbClr val="FF40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83" name="Freeform 107"/>
            <p:cNvSpPr>
              <a:spLocks/>
            </p:cNvSpPr>
            <p:nvPr/>
          </p:nvSpPr>
          <p:spPr bwMode="auto">
            <a:xfrm>
              <a:off x="1372" y="2075"/>
              <a:ext cx="173" cy="1126"/>
            </a:xfrm>
            <a:custGeom>
              <a:avLst/>
              <a:gdLst/>
              <a:ahLst/>
              <a:cxnLst>
                <a:cxn ang="0">
                  <a:pos x="261" y="324"/>
                </a:cxn>
                <a:cxn ang="0">
                  <a:pos x="261" y="649"/>
                </a:cxn>
                <a:cxn ang="0">
                  <a:pos x="264" y="969"/>
                </a:cxn>
                <a:cxn ang="0">
                  <a:pos x="279" y="1399"/>
                </a:cxn>
                <a:cxn ang="0">
                  <a:pos x="281" y="1920"/>
                </a:cxn>
                <a:cxn ang="0">
                  <a:pos x="301" y="2470"/>
                </a:cxn>
                <a:cxn ang="0">
                  <a:pos x="326" y="3021"/>
                </a:cxn>
                <a:cxn ang="0">
                  <a:pos x="299" y="3375"/>
                </a:cxn>
                <a:cxn ang="0">
                  <a:pos x="184" y="3374"/>
                </a:cxn>
                <a:cxn ang="0">
                  <a:pos x="168" y="3262"/>
                </a:cxn>
                <a:cxn ang="0">
                  <a:pos x="163" y="3135"/>
                </a:cxn>
                <a:cxn ang="0">
                  <a:pos x="162" y="3006"/>
                </a:cxn>
                <a:cxn ang="0">
                  <a:pos x="157" y="2882"/>
                </a:cxn>
                <a:cxn ang="0">
                  <a:pos x="146" y="782"/>
                </a:cxn>
                <a:cxn ang="0">
                  <a:pos x="133" y="567"/>
                </a:cxn>
                <a:cxn ang="0">
                  <a:pos x="125" y="350"/>
                </a:cxn>
                <a:cxn ang="0">
                  <a:pos x="122" y="141"/>
                </a:cxn>
                <a:cxn ang="0">
                  <a:pos x="97" y="312"/>
                </a:cxn>
                <a:cxn ang="0">
                  <a:pos x="109" y="621"/>
                </a:cxn>
                <a:cxn ang="0">
                  <a:pos x="122" y="924"/>
                </a:cxn>
                <a:cxn ang="0">
                  <a:pos x="131" y="1236"/>
                </a:cxn>
                <a:cxn ang="0">
                  <a:pos x="134" y="1526"/>
                </a:cxn>
                <a:cxn ang="0">
                  <a:pos x="136" y="1818"/>
                </a:cxn>
                <a:cxn ang="0">
                  <a:pos x="135" y="2104"/>
                </a:cxn>
                <a:cxn ang="0">
                  <a:pos x="133" y="2361"/>
                </a:cxn>
                <a:cxn ang="0">
                  <a:pos x="131" y="2494"/>
                </a:cxn>
                <a:cxn ang="0">
                  <a:pos x="132" y="2640"/>
                </a:cxn>
                <a:cxn ang="0">
                  <a:pos x="129" y="2836"/>
                </a:cxn>
                <a:cxn ang="0">
                  <a:pos x="137" y="3033"/>
                </a:cxn>
                <a:cxn ang="0">
                  <a:pos x="146" y="3224"/>
                </a:cxn>
                <a:cxn ang="0">
                  <a:pos x="114" y="3347"/>
                </a:cxn>
                <a:cxn ang="0">
                  <a:pos x="4" y="3324"/>
                </a:cxn>
                <a:cxn ang="0">
                  <a:pos x="0" y="3144"/>
                </a:cxn>
                <a:cxn ang="0">
                  <a:pos x="0" y="2960"/>
                </a:cxn>
                <a:cxn ang="0">
                  <a:pos x="3" y="2777"/>
                </a:cxn>
                <a:cxn ang="0">
                  <a:pos x="7" y="2568"/>
                </a:cxn>
                <a:cxn ang="0">
                  <a:pos x="4" y="2268"/>
                </a:cxn>
                <a:cxn ang="0">
                  <a:pos x="10" y="1963"/>
                </a:cxn>
                <a:cxn ang="0">
                  <a:pos x="29" y="1660"/>
                </a:cxn>
                <a:cxn ang="0">
                  <a:pos x="47" y="1412"/>
                </a:cxn>
                <a:cxn ang="0">
                  <a:pos x="51" y="1225"/>
                </a:cxn>
                <a:cxn ang="0">
                  <a:pos x="46" y="1040"/>
                </a:cxn>
                <a:cxn ang="0">
                  <a:pos x="39" y="854"/>
                </a:cxn>
                <a:cxn ang="0">
                  <a:pos x="43" y="663"/>
                </a:cxn>
                <a:cxn ang="0">
                  <a:pos x="39" y="473"/>
                </a:cxn>
                <a:cxn ang="0">
                  <a:pos x="30" y="279"/>
                </a:cxn>
                <a:cxn ang="0">
                  <a:pos x="29" y="85"/>
                </a:cxn>
                <a:cxn ang="0">
                  <a:pos x="50" y="101"/>
                </a:cxn>
                <a:cxn ang="0">
                  <a:pos x="60" y="228"/>
                </a:cxn>
                <a:cxn ang="0">
                  <a:pos x="63" y="335"/>
                </a:cxn>
                <a:cxn ang="0">
                  <a:pos x="70" y="455"/>
                </a:cxn>
                <a:cxn ang="0">
                  <a:pos x="85" y="453"/>
                </a:cxn>
                <a:cxn ang="0">
                  <a:pos x="84" y="325"/>
                </a:cxn>
                <a:cxn ang="0">
                  <a:pos x="80" y="194"/>
                </a:cxn>
                <a:cxn ang="0">
                  <a:pos x="68" y="65"/>
                </a:cxn>
                <a:cxn ang="0">
                  <a:pos x="137" y="58"/>
                </a:cxn>
                <a:cxn ang="0">
                  <a:pos x="149" y="254"/>
                </a:cxn>
                <a:cxn ang="0">
                  <a:pos x="150" y="377"/>
                </a:cxn>
                <a:cxn ang="0">
                  <a:pos x="172" y="304"/>
                </a:cxn>
                <a:cxn ang="0">
                  <a:pos x="164" y="160"/>
                </a:cxn>
                <a:cxn ang="0">
                  <a:pos x="155" y="9"/>
                </a:cxn>
                <a:cxn ang="0">
                  <a:pos x="209" y="84"/>
                </a:cxn>
                <a:cxn ang="0">
                  <a:pos x="206" y="208"/>
                </a:cxn>
              </a:cxnLst>
              <a:rect l="0" t="0" r="r" b="b"/>
              <a:pathLst>
                <a:path w="345" h="3379">
                  <a:moveTo>
                    <a:pt x="267" y="21"/>
                  </a:moveTo>
                  <a:lnTo>
                    <a:pt x="266" y="39"/>
                  </a:lnTo>
                  <a:lnTo>
                    <a:pt x="266" y="58"/>
                  </a:lnTo>
                  <a:lnTo>
                    <a:pt x="265" y="76"/>
                  </a:lnTo>
                  <a:lnTo>
                    <a:pt x="265" y="95"/>
                  </a:lnTo>
                  <a:lnTo>
                    <a:pt x="264" y="113"/>
                  </a:lnTo>
                  <a:lnTo>
                    <a:pt x="264" y="133"/>
                  </a:lnTo>
                  <a:lnTo>
                    <a:pt x="264" y="151"/>
                  </a:lnTo>
                  <a:lnTo>
                    <a:pt x="264" y="171"/>
                  </a:lnTo>
                  <a:lnTo>
                    <a:pt x="262" y="189"/>
                  </a:lnTo>
                  <a:lnTo>
                    <a:pt x="262" y="208"/>
                  </a:lnTo>
                  <a:lnTo>
                    <a:pt x="261" y="228"/>
                  </a:lnTo>
                  <a:lnTo>
                    <a:pt x="261" y="247"/>
                  </a:lnTo>
                  <a:lnTo>
                    <a:pt x="261" y="266"/>
                  </a:lnTo>
                  <a:lnTo>
                    <a:pt x="261" y="285"/>
                  </a:lnTo>
                  <a:lnTo>
                    <a:pt x="261" y="304"/>
                  </a:lnTo>
                  <a:lnTo>
                    <a:pt x="261" y="324"/>
                  </a:lnTo>
                  <a:lnTo>
                    <a:pt x="260" y="342"/>
                  </a:lnTo>
                  <a:lnTo>
                    <a:pt x="260" y="361"/>
                  </a:lnTo>
                  <a:lnTo>
                    <a:pt x="260" y="380"/>
                  </a:lnTo>
                  <a:lnTo>
                    <a:pt x="260" y="401"/>
                  </a:lnTo>
                  <a:lnTo>
                    <a:pt x="260" y="419"/>
                  </a:lnTo>
                  <a:lnTo>
                    <a:pt x="260" y="438"/>
                  </a:lnTo>
                  <a:lnTo>
                    <a:pt x="260" y="457"/>
                  </a:lnTo>
                  <a:lnTo>
                    <a:pt x="260" y="477"/>
                  </a:lnTo>
                  <a:lnTo>
                    <a:pt x="260" y="495"/>
                  </a:lnTo>
                  <a:lnTo>
                    <a:pt x="260" y="515"/>
                  </a:lnTo>
                  <a:lnTo>
                    <a:pt x="260" y="533"/>
                  </a:lnTo>
                  <a:lnTo>
                    <a:pt x="260" y="553"/>
                  </a:lnTo>
                  <a:lnTo>
                    <a:pt x="260" y="573"/>
                  </a:lnTo>
                  <a:lnTo>
                    <a:pt x="260" y="592"/>
                  </a:lnTo>
                  <a:lnTo>
                    <a:pt x="260" y="611"/>
                  </a:lnTo>
                  <a:lnTo>
                    <a:pt x="261" y="631"/>
                  </a:lnTo>
                  <a:lnTo>
                    <a:pt x="261" y="649"/>
                  </a:lnTo>
                  <a:lnTo>
                    <a:pt x="261" y="668"/>
                  </a:lnTo>
                  <a:lnTo>
                    <a:pt x="261" y="687"/>
                  </a:lnTo>
                  <a:lnTo>
                    <a:pt x="261" y="706"/>
                  </a:lnTo>
                  <a:lnTo>
                    <a:pt x="261" y="724"/>
                  </a:lnTo>
                  <a:lnTo>
                    <a:pt x="261" y="745"/>
                  </a:lnTo>
                  <a:lnTo>
                    <a:pt x="261" y="763"/>
                  </a:lnTo>
                  <a:lnTo>
                    <a:pt x="261" y="783"/>
                  </a:lnTo>
                  <a:lnTo>
                    <a:pt x="261" y="801"/>
                  </a:lnTo>
                  <a:lnTo>
                    <a:pt x="261" y="820"/>
                  </a:lnTo>
                  <a:lnTo>
                    <a:pt x="261" y="839"/>
                  </a:lnTo>
                  <a:lnTo>
                    <a:pt x="262" y="858"/>
                  </a:lnTo>
                  <a:lnTo>
                    <a:pt x="262" y="876"/>
                  </a:lnTo>
                  <a:lnTo>
                    <a:pt x="262" y="895"/>
                  </a:lnTo>
                  <a:lnTo>
                    <a:pt x="262" y="914"/>
                  </a:lnTo>
                  <a:lnTo>
                    <a:pt x="264" y="933"/>
                  </a:lnTo>
                  <a:lnTo>
                    <a:pt x="264" y="951"/>
                  </a:lnTo>
                  <a:lnTo>
                    <a:pt x="264" y="969"/>
                  </a:lnTo>
                  <a:lnTo>
                    <a:pt x="264" y="987"/>
                  </a:lnTo>
                  <a:lnTo>
                    <a:pt x="265" y="1006"/>
                  </a:lnTo>
                  <a:lnTo>
                    <a:pt x="265" y="1024"/>
                  </a:lnTo>
                  <a:lnTo>
                    <a:pt x="266" y="1044"/>
                  </a:lnTo>
                  <a:lnTo>
                    <a:pt x="266" y="1062"/>
                  </a:lnTo>
                  <a:lnTo>
                    <a:pt x="267" y="1081"/>
                  </a:lnTo>
                  <a:lnTo>
                    <a:pt x="267" y="1099"/>
                  </a:lnTo>
                  <a:lnTo>
                    <a:pt x="267" y="1117"/>
                  </a:lnTo>
                  <a:lnTo>
                    <a:pt x="267" y="1135"/>
                  </a:lnTo>
                  <a:lnTo>
                    <a:pt x="268" y="1154"/>
                  </a:lnTo>
                  <a:lnTo>
                    <a:pt x="268" y="1171"/>
                  </a:lnTo>
                  <a:lnTo>
                    <a:pt x="269" y="1190"/>
                  </a:lnTo>
                  <a:lnTo>
                    <a:pt x="269" y="1207"/>
                  </a:lnTo>
                  <a:lnTo>
                    <a:pt x="271" y="1226"/>
                  </a:lnTo>
                  <a:lnTo>
                    <a:pt x="281" y="1341"/>
                  </a:lnTo>
                  <a:lnTo>
                    <a:pt x="280" y="1370"/>
                  </a:lnTo>
                  <a:lnTo>
                    <a:pt x="279" y="1399"/>
                  </a:lnTo>
                  <a:lnTo>
                    <a:pt x="278" y="1428"/>
                  </a:lnTo>
                  <a:lnTo>
                    <a:pt x="278" y="1458"/>
                  </a:lnTo>
                  <a:lnTo>
                    <a:pt x="278" y="1488"/>
                  </a:lnTo>
                  <a:lnTo>
                    <a:pt x="278" y="1518"/>
                  </a:lnTo>
                  <a:lnTo>
                    <a:pt x="278" y="1548"/>
                  </a:lnTo>
                  <a:lnTo>
                    <a:pt x="278" y="1579"/>
                  </a:lnTo>
                  <a:lnTo>
                    <a:pt x="278" y="1609"/>
                  </a:lnTo>
                  <a:lnTo>
                    <a:pt x="278" y="1639"/>
                  </a:lnTo>
                  <a:lnTo>
                    <a:pt x="278" y="1670"/>
                  </a:lnTo>
                  <a:lnTo>
                    <a:pt x="278" y="1701"/>
                  </a:lnTo>
                  <a:lnTo>
                    <a:pt x="278" y="1731"/>
                  </a:lnTo>
                  <a:lnTo>
                    <a:pt x="279" y="1763"/>
                  </a:lnTo>
                  <a:lnTo>
                    <a:pt x="279" y="1794"/>
                  </a:lnTo>
                  <a:lnTo>
                    <a:pt x="280" y="1827"/>
                  </a:lnTo>
                  <a:lnTo>
                    <a:pt x="280" y="1857"/>
                  </a:lnTo>
                  <a:lnTo>
                    <a:pt x="280" y="1890"/>
                  </a:lnTo>
                  <a:lnTo>
                    <a:pt x="281" y="1920"/>
                  </a:lnTo>
                  <a:lnTo>
                    <a:pt x="282" y="1953"/>
                  </a:lnTo>
                  <a:lnTo>
                    <a:pt x="282" y="1984"/>
                  </a:lnTo>
                  <a:lnTo>
                    <a:pt x="283" y="2017"/>
                  </a:lnTo>
                  <a:lnTo>
                    <a:pt x="284" y="2048"/>
                  </a:lnTo>
                  <a:lnTo>
                    <a:pt x="286" y="2082"/>
                  </a:lnTo>
                  <a:lnTo>
                    <a:pt x="286" y="2114"/>
                  </a:lnTo>
                  <a:lnTo>
                    <a:pt x="288" y="2146"/>
                  </a:lnTo>
                  <a:lnTo>
                    <a:pt x="288" y="2178"/>
                  </a:lnTo>
                  <a:lnTo>
                    <a:pt x="290" y="2210"/>
                  </a:lnTo>
                  <a:lnTo>
                    <a:pt x="291" y="2242"/>
                  </a:lnTo>
                  <a:lnTo>
                    <a:pt x="293" y="2275"/>
                  </a:lnTo>
                  <a:lnTo>
                    <a:pt x="294" y="2307"/>
                  </a:lnTo>
                  <a:lnTo>
                    <a:pt x="296" y="2341"/>
                  </a:lnTo>
                  <a:lnTo>
                    <a:pt x="296" y="2372"/>
                  </a:lnTo>
                  <a:lnTo>
                    <a:pt x="298" y="2405"/>
                  </a:lnTo>
                  <a:lnTo>
                    <a:pt x="298" y="2437"/>
                  </a:lnTo>
                  <a:lnTo>
                    <a:pt x="301" y="2470"/>
                  </a:lnTo>
                  <a:lnTo>
                    <a:pt x="302" y="2501"/>
                  </a:lnTo>
                  <a:lnTo>
                    <a:pt x="303" y="2535"/>
                  </a:lnTo>
                  <a:lnTo>
                    <a:pt x="304" y="2567"/>
                  </a:lnTo>
                  <a:lnTo>
                    <a:pt x="306" y="2600"/>
                  </a:lnTo>
                  <a:lnTo>
                    <a:pt x="308" y="2632"/>
                  </a:lnTo>
                  <a:lnTo>
                    <a:pt x="309" y="2666"/>
                  </a:lnTo>
                  <a:lnTo>
                    <a:pt x="310" y="2697"/>
                  </a:lnTo>
                  <a:lnTo>
                    <a:pt x="312" y="2731"/>
                  </a:lnTo>
                  <a:lnTo>
                    <a:pt x="313" y="2762"/>
                  </a:lnTo>
                  <a:lnTo>
                    <a:pt x="316" y="2796"/>
                  </a:lnTo>
                  <a:lnTo>
                    <a:pt x="317" y="2827"/>
                  </a:lnTo>
                  <a:lnTo>
                    <a:pt x="319" y="2861"/>
                  </a:lnTo>
                  <a:lnTo>
                    <a:pt x="320" y="2893"/>
                  </a:lnTo>
                  <a:lnTo>
                    <a:pt x="321" y="2925"/>
                  </a:lnTo>
                  <a:lnTo>
                    <a:pt x="323" y="2957"/>
                  </a:lnTo>
                  <a:lnTo>
                    <a:pt x="325" y="2989"/>
                  </a:lnTo>
                  <a:lnTo>
                    <a:pt x="326" y="3021"/>
                  </a:lnTo>
                  <a:lnTo>
                    <a:pt x="328" y="3053"/>
                  </a:lnTo>
                  <a:lnTo>
                    <a:pt x="330" y="3086"/>
                  </a:lnTo>
                  <a:lnTo>
                    <a:pt x="332" y="3119"/>
                  </a:lnTo>
                  <a:lnTo>
                    <a:pt x="333" y="3150"/>
                  </a:lnTo>
                  <a:lnTo>
                    <a:pt x="334" y="3181"/>
                  </a:lnTo>
                  <a:lnTo>
                    <a:pt x="335" y="3213"/>
                  </a:lnTo>
                  <a:lnTo>
                    <a:pt x="338" y="3246"/>
                  </a:lnTo>
                  <a:lnTo>
                    <a:pt x="339" y="3276"/>
                  </a:lnTo>
                  <a:lnTo>
                    <a:pt x="341" y="3308"/>
                  </a:lnTo>
                  <a:lnTo>
                    <a:pt x="342" y="3339"/>
                  </a:lnTo>
                  <a:lnTo>
                    <a:pt x="345" y="3371"/>
                  </a:lnTo>
                  <a:lnTo>
                    <a:pt x="337" y="3375"/>
                  </a:lnTo>
                  <a:lnTo>
                    <a:pt x="328" y="3378"/>
                  </a:lnTo>
                  <a:lnTo>
                    <a:pt x="320" y="3378"/>
                  </a:lnTo>
                  <a:lnTo>
                    <a:pt x="313" y="3379"/>
                  </a:lnTo>
                  <a:lnTo>
                    <a:pt x="306" y="3377"/>
                  </a:lnTo>
                  <a:lnTo>
                    <a:pt x="299" y="3375"/>
                  </a:lnTo>
                  <a:lnTo>
                    <a:pt x="293" y="3373"/>
                  </a:lnTo>
                  <a:lnTo>
                    <a:pt x="286" y="3370"/>
                  </a:lnTo>
                  <a:lnTo>
                    <a:pt x="278" y="3367"/>
                  </a:lnTo>
                  <a:lnTo>
                    <a:pt x="271" y="3364"/>
                  </a:lnTo>
                  <a:lnTo>
                    <a:pt x="264" y="3360"/>
                  </a:lnTo>
                  <a:lnTo>
                    <a:pt x="257" y="3360"/>
                  </a:lnTo>
                  <a:lnTo>
                    <a:pt x="250" y="3359"/>
                  </a:lnTo>
                  <a:lnTo>
                    <a:pt x="243" y="3360"/>
                  </a:lnTo>
                  <a:lnTo>
                    <a:pt x="236" y="3362"/>
                  </a:lnTo>
                  <a:lnTo>
                    <a:pt x="229" y="3367"/>
                  </a:lnTo>
                  <a:lnTo>
                    <a:pt x="222" y="3369"/>
                  </a:lnTo>
                  <a:lnTo>
                    <a:pt x="216" y="3371"/>
                  </a:lnTo>
                  <a:lnTo>
                    <a:pt x="209" y="3373"/>
                  </a:lnTo>
                  <a:lnTo>
                    <a:pt x="203" y="3375"/>
                  </a:lnTo>
                  <a:lnTo>
                    <a:pt x="197" y="3375"/>
                  </a:lnTo>
                  <a:lnTo>
                    <a:pt x="191" y="3375"/>
                  </a:lnTo>
                  <a:lnTo>
                    <a:pt x="184" y="3374"/>
                  </a:lnTo>
                  <a:lnTo>
                    <a:pt x="178" y="3371"/>
                  </a:lnTo>
                  <a:lnTo>
                    <a:pt x="172" y="3364"/>
                  </a:lnTo>
                  <a:lnTo>
                    <a:pt x="172" y="3357"/>
                  </a:lnTo>
                  <a:lnTo>
                    <a:pt x="175" y="3351"/>
                  </a:lnTo>
                  <a:lnTo>
                    <a:pt x="179" y="3346"/>
                  </a:lnTo>
                  <a:lnTo>
                    <a:pt x="181" y="3339"/>
                  </a:lnTo>
                  <a:lnTo>
                    <a:pt x="184" y="3333"/>
                  </a:lnTo>
                  <a:lnTo>
                    <a:pt x="181" y="3328"/>
                  </a:lnTo>
                  <a:lnTo>
                    <a:pt x="175" y="3322"/>
                  </a:lnTo>
                  <a:lnTo>
                    <a:pt x="172" y="3314"/>
                  </a:lnTo>
                  <a:lnTo>
                    <a:pt x="171" y="3306"/>
                  </a:lnTo>
                  <a:lnTo>
                    <a:pt x="170" y="3298"/>
                  </a:lnTo>
                  <a:lnTo>
                    <a:pt x="170" y="3292"/>
                  </a:lnTo>
                  <a:lnTo>
                    <a:pt x="169" y="3284"/>
                  </a:lnTo>
                  <a:lnTo>
                    <a:pt x="168" y="3277"/>
                  </a:lnTo>
                  <a:lnTo>
                    <a:pt x="168" y="3269"/>
                  </a:lnTo>
                  <a:lnTo>
                    <a:pt x="168" y="3262"/>
                  </a:lnTo>
                  <a:lnTo>
                    <a:pt x="166" y="3255"/>
                  </a:lnTo>
                  <a:lnTo>
                    <a:pt x="165" y="3247"/>
                  </a:lnTo>
                  <a:lnTo>
                    <a:pt x="164" y="3240"/>
                  </a:lnTo>
                  <a:lnTo>
                    <a:pt x="164" y="3233"/>
                  </a:lnTo>
                  <a:lnTo>
                    <a:pt x="164" y="3225"/>
                  </a:lnTo>
                  <a:lnTo>
                    <a:pt x="164" y="3217"/>
                  </a:lnTo>
                  <a:lnTo>
                    <a:pt x="164" y="3211"/>
                  </a:lnTo>
                  <a:lnTo>
                    <a:pt x="164" y="3204"/>
                  </a:lnTo>
                  <a:lnTo>
                    <a:pt x="163" y="3196"/>
                  </a:lnTo>
                  <a:lnTo>
                    <a:pt x="163" y="3188"/>
                  </a:lnTo>
                  <a:lnTo>
                    <a:pt x="163" y="3180"/>
                  </a:lnTo>
                  <a:lnTo>
                    <a:pt x="163" y="3174"/>
                  </a:lnTo>
                  <a:lnTo>
                    <a:pt x="163" y="3166"/>
                  </a:lnTo>
                  <a:lnTo>
                    <a:pt x="163" y="3158"/>
                  </a:lnTo>
                  <a:lnTo>
                    <a:pt x="163" y="3150"/>
                  </a:lnTo>
                  <a:lnTo>
                    <a:pt x="163" y="3143"/>
                  </a:lnTo>
                  <a:lnTo>
                    <a:pt x="163" y="3135"/>
                  </a:lnTo>
                  <a:lnTo>
                    <a:pt x="163" y="3127"/>
                  </a:lnTo>
                  <a:lnTo>
                    <a:pt x="163" y="3120"/>
                  </a:lnTo>
                  <a:lnTo>
                    <a:pt x="163" y="3113"/>
                  </a:lnTo>
                  <a:lnTo>
                    <a:pt x="163" y="3105"/>
                  </a:lnTo>
                  <a:lnTo>
                    <a:pt x="163" y="3097"/>
                  </a:lnTo>
                  <a:lnTo>
                    <a:pt x="163" y="3089"/>
                  </a:lnTo>
                  <a:lnTo>
                    <a:pt x="163" y="3083"/>
                  </a:lnTo>
                  <a:lnTo>
                    <a:pt x="162" y="3075"/>
                  </a:lnTo>
                  <a:lnTo>
                    <a:pt x="162" y="3067"/>
                  </a:lnTo>
                  <a:lnTo>
                    <a:pt x="162" y="3059"/>
                  </a:lnTo>
                  <a:lnTo>
                    <a:pt x="162" y="3052"/>
                  </a:lnTo>
                  <a:lnTo>
                    <a:pt x="162" y="3044"/>
                  </a:lnTo>
                  <a:lnTo>
                    <a:pt x="162" y="3036"/>
                  </a:lnTo>
                  <a:lnTo>
                    <a:pt x="162" y="3029"/>
                  </a:lnTo>
                  <a:lnTo>
                    <a:pt x="162" y="3022"/>
                  </a:lnTo>
                  <a:lnTo>
                    <a:pt x="162" y="3014"/>
                  </a:lnTo>
                  <a:lnTo>
                    <a:pt x="162" y="3006"/>
                  </a:lnTo>
                  <a:lnTo>
                    <a:pt x="162" y="2998"/>
                  </a:lnTo>
                  <a:lnTo>
                    <a:pt x="162" y="2991"/>
                  </a:lnTo>
                  <a:lnTo>
                    <a:pt x="162" y="2984"/>
                  </a:lnTo>
                  <a:lnTo>
                    <a:pt x="162" y="2976"/>
                  </a:lnTo>
                  <a:lnTo>
                    <a:pt x="162" y="2969"/>
                  </a:lnTo>
                  <a:lnTo>
                    <a:pt x="162" y="2962"/>
                  </a:lnTo>
                  <a:lnTo>
                    <a:pt x="161" y="2954"/>
                  </a:lnTo>
                  <a:lnTo>
                    <a:pt x="161" y="2947"/>
                  </a:lnTo>
                  <a:lnTo>
                    <a:pt x="161" y="2939"/>
                  </a:lnTo>
                  <a:lnTo>
                    <a:pt x="161" y="2932"/>
                  </a:lnTo>
                  <a:lnTo>
                    <a:pt x="159" y="2924"/>
                  </a:lnTo>
                  <a:lnTo>
                    <a:pt x="159" y="2917"/>
                  </a:lnTo>
                  <a:lnTo>
                    <a:pt x="159" y="2911"/>
                  </a:lnTo>
                  <a:lnTo>
                    <a:pt x="159" y="2904"/>
                  </a:lnTo>
                  <a:lnTo>
                    <a:pt x="158" y="2896"/>
                  </a:lnTo>
                  <a:lnTo>
                    <a:pt x="158" y="2889"/>
                  </a:lnTo>
                  <a:lnTo>
                    <a:pt x="157" y="2882"/>
                  </a:lnTo>
                  <a:lnTo>
                    <a:pt x="157" y="2876"/>
                  </a:lnTo>
                  <a:lnTo>
                    <a:pt x="156" y="2869"/>
                  </a:lnTo>
                  <a:lnTo>
                    <a:pt x="156" y="2862"/>
                  </a:lnTo>
                  <a:lnTo>
                    <a:pt x="155" y="2855"/>
                  </a:lnTo>
                  <a:lnTo>
                    <a:pt x="155" y="2849"/>
                  </a:lnTo>
                  <a:lnTo>
                    <a:pt x="158" y="2272"/>
                  </a:lnTo>
                  <a:lnTo>
                    <a:pt x="155" y="904"/>
                  </a:lnTo>
                  <a:lnTo>
                    <a:pt x="154" y="892"/>
                  </a:lnTo>
                  <a:lnTo>
                    <a:pt x="153" y="879"/>
                  </a:lnTo>
                  <a:lnTo>
                    <a:pt x="151" y="867"/>
                  </a:lnTo>
                  <a:lnTo>
                    <a:pt x="151" y="856"/>
                  </a:lnTo>
                  <a:lnTo>
                    <a:pt x="150" y="843"/>
                  </a:lnTo>
                  <a:lnTo>
                    <a:pt x="149" y="831"/>
                  </a:lnTo>
                  <a:lnTo>
                    <a:pt x="148" y="819"/>
                  </a:lnTo>
                  <a:lnTo>
                    <a:pt x="148" y="808"/>
                  </a:lnTo>
                  <a:lnTo>
                    <a:pt x="147" y="794"/>
                  </a:lnTo>
                  <a:lnTo>
                    <a:pt x="146" y="782"/>
                  </a:lnTo>
                  <a:lnTo>
                    <a:pt x="144" y="769"/>
                  </a:lnTo>
                  <a:lnTo>
                    <a:pt x="144" y="757"/>
                  </a:lnTo>
                  <a:lnTo>
                    <a:pt x="143" y="743"/>
                  </a:lnTo>
                  <a:lnTo>
                    <a:pt x="142" y="732"/>
                  </a:lnTo>
                  <a:lnTo>
                    <a:pt x="141" y="719"/>
                  </a:lnTo>
                  <a:lnTo>
                    <a:pt x="141" y="707"/>
                  </a:lnTo>
                  <a:lnTo>
                    <a:pt x="140" y="694"/>
                  </a:lnTo>
                  <a:lnTo>
                    <a:pt x="139" y="682"/>
                  </a:lnTo>
                  <a:lnTo>
                    <a:pt x="137" y="668"/>
                  </a:lnTo>
                  <a:lnTo>
                    <a:pt x="137" y="656"/>
                  </a:lnTo>
                  <a:lnTo>
                    <a:pt x="136" y="642"/>
                  </a:lnTo>
                  <a:lnTo>
                    <a:pt x="136" y="630"/>
                  </a:lnTo>
                  <a:lnTo>
                    <a:pt x="135" y="618"/>
                  </a:lnTo>
                  <a:lnTo>
                    <a:pt x="135" y="605"/>
                  </a:lnTo>
                  <a:lnTo>
                    <a:pt x="134" y="592"/>
                  </a:lnTo>
                  <a:lnTo>
                    <a:pt x="134" y="579"/>
                  </a:lnTo>
                  <a:lnTo>
                    <a:pt x="133" y="567"/>
                  </a:lnTo>
                  <a:lnTo>
                    <a:pt x="133" y="555"/>
                  </a:lnTo>
                  <a:lnTo>
                    <a:pt x="132" y="541"/>
                  </a:lnTo>
                  <a:lnTo>
                    <a:pt x="132" y="529"/>
                  </a:lnTo>
                  <a:lnTo>
                    <a:pt x="132" y="516"/>
                  </a:lnTo>
                  <a:lnTo>
                    <a:pt x="132" y="504"/>
                  </a:lnTo>
                  <a:lnTo>
                    <a:pt x="131" y="491"/>
                  </a:lnTo>
                  <a:lnTo>
                    <a:pt x="129" y="477"/>
                  </a:lnTo>
                  <a:lnTo>
                    <a:pt x="128" y="465"/>
                  </a:lnTo>
                  <a:lnTo>
                    <a:pt x="128" y="452"/>
                  </a:lnTo>
                  <a:lnTo>
                    <a:pt x="127" y="439"/>
                  </a:lnTo>
                  <a:lnTo>
                    <a:pt x="127" y="425"/>
                  </a:lnTo>
                  <a:lnTo>
                    <a:pt x="127" y="413"/>
                  </a:lnTo>
                  <a:lnTo>
                    <a:pt x="127" y="401"/>
                  </a:lnTo>
                  <a:lnTo>
                    <a:pt x="126" y="387"/>
                  </a:lnTo>
                  <a:lnTo>
                    <a:pt x="126" y="375"/>
                  </a:lnTo>
                  <a:lnTo>
                    <a:pt x="125" y="362"/>
                  </a:lnTo>
                  <a:lnTo>
                    <a:pt x="125" y="350"/>
                  </a:lnTo>
                  <a:lnTo>
                    <a:pt x="125" y="337"/>
                  </a:lnTo>
                  <a:lnTo>
                    <a:pt x="125" y="324"/>
                  </a:lnTo>
                  <a:lnTo>
                    <a:pt x="125" y="312"/>
                  </a:lnTo>
                  <a:lnTo>
                    <a:pt x="125" y="301"/>
                  </a:lnTo>
                  <a:lnTo>
                    <a:pt x="124" y="287"/>
                  </a:lnTo>
                  <a:lnTo>
                    <a:pt x="124" y="275"/>
                  </a:lnTo>
                  <a:lnTo>
                    <a:pt x="122" y="262"/>
                  </a:lnTo>
                  <a:lnTo>
                    <a:pt x="122" y="250"/>
                  </a:lnTo>
                  <a:lnTo>
                    <a:pt x="122" y="237"/>
                  </a:lnTo>
                  <a:lnTo>
                    <a:pt x="122" y="225"/>
                  </a:lnTo>
                  <a:lnTo>
                    <a:pt x="122" y="213"/>
                  </a:lnTo>
                  <a:lnTo>
                    <a:pt x="122" y="202"/>
                  </a:lnTo>
                  <a:lnTo>
                    <a:pt x="122" y="188"/>
                  </a:lnTo>
                  <a:lnTo>
                    <a:pt x="122" y="177"/>
                  </a:lnTo>
                  <a:lnTo>
                    <a:pt x="122" y="165"/>
                  </a:lnTo>
                  <a:lnTo>
                    <a:pt x="122" y="153"/>
                  </a:lnTo>
                  <a:lnTo>
                    <a:pt x="122" y="141"/>
                  </a:lnTo>
                  <a:lnTo>
                    <a:pt x="122" y="130"/>
                  </a:lnTo>
                  <a:lnTo>
                    <a:pt x="122" y="117"/>
                  </a:lnTo>
                  <a:lnTo>
                    <a:pt x="122" y="107"/>
                  </a:lnTo>
                  <a:lnTo>
                    <a:pt x="117" y="99"/>
                  </a:lnTo>
                  <a:lnTo>
                    <a:pt x="109" y="97"/>
                  </a:lnTo>
                  <a:lnTo>
                    <a:pt x="99" y="107"/>
                  </a:lnTo>
                  <a:lnTo>
                    <a:pt x="98" y="125"/>
                  </a:lnTo>
                  <a:lnTo>
                    <a:pt x="97" y="144"/>
                  </a:lnTo>
                  <a:lnTo>
                    <a:pt x="97" y="162"/>
                  </a:lnTo>
                  <a:lnTo>
                    <a:pt x="97" y="181"/>
                  </a:lnTo>
                  <a:lnTo>
                    <a:pt x="97" y="199"/>
                  </a:lnTo>
                  <a:lnTo>
                    <a:pt x="97" y="219"/>
                  </a:lnTo>
                  <a:lnTo>
                    <a:pt x="97" y="238"/>
                  </a:lnTo>
                  <a:lnTo>
                    <a:pt x="97" y="257"/>
                  </a:lnTo>
                  <a:lnTo>
                    <a:pt x="97" y="275"/>
                  </a:lnTo>
                  <a:lnTo>
                    <a:pt x="97" y="294"/>
                  </a:lnTo>
                  <a:lnTo>
                    <a:pt x="97" y="312"/>
                  </a:lnTo>
                  <a:lnTo>
                    <a:pt x="97" y="331"/>
                  </a:lnTo>
                  <a:lnTo>
                    <a:pt x="97" y="349"/>
                  </a:lnTo>
                  <a:lnTo>
                    <a:pt x="98" y="368"/>
                  </a:lnTo>
                  <a:lnTo>
                    <a:pt x="98" y="386"/>
                  </a:lnTo>
                  <a:lnTo>
                    <a:pt x="99" y="405"/>
                  </a:lnTo>
                  <a:lnTo>
                    <a:pt x="99" y="422"/>
                  </a:lnTo>
                  <a:lnTo>
                    <a:pt x="99" y="440"/>
                  </a:lnTo>
                  <a:lnTo>
                    <a:pt x="100" y="458"/>
                  </a:lnTo>
                  <a:lnTo>
                    <a:pt x="102" y="477"/>
                  </a:lnTo>
                  <a:lnTo>
                    <a:pt x="102" y="494"/>
                  </a:lnTo>
                  <a:lnTo>
                    <a:pt x="103" y="512"/>
                  </a:lnTo>
                  <a:lnTo>
                    <a:pt x="104" y="530"/>
                  </a:lnTo>
                  <a:lnTo>
                    <a:pt x="105" y="549"/>
                  </a:lnTo>
                  <a:lnTo>
                    <a:pt x="105" y="566"/>
                  </a:lnTo>
                  <a:lnTo>
                    <a:pt x="106" y="584"/>
                  </a:lnTo>
                  <a:lnTo>
                    <a:pt x="107" y="602"/>
                  </a:lnTo>
                  <a:lnTo>
                    <a:pt x="109" y="621"/>
                  </a:lnTo>
                  <a:lnTo>
                    <a:pt x="109" y="638"/>
                  </a:lnTo>
                  <a:lnTo>
                    <a:pt x="110" y="656"/>
                  </a:lnTo>
                  <a:lnTo>
                    <a:pt x="111" y="674"/>
                  </a:lnTo>
                  <a:lnTo>
                    <a:pt x="112" y="693"/>
                  </a:lnTo>
                  <a:lnTo>
                    <a:pt x="112" y="710"/>
                  </a:lnTo>
                  <a:lnTo>
                    <a:pt x="113" y="728"/>
                  </a:lnTo>
                  <a:lnTo>
                    <a:pt x="114" y="746"/>
                  </a:lnTo>
                  <a:lnTo>
                    <a:pt x="116" y="764"/>
                  </a:lnTo>
                  <a:lnTo>
                    <a:pt x="116" y="781"/>
                  </a:lnTo>
                  <a:lnTo>
                    <a:pt x="117" y="799"/>
                  </a:lnTo>
                  <a:lnTo>
                    <a:pt x="118" y="817"/>
                  </a:lnTo>
                  <a:lnTo>
                    <a:pt x="119" y="836"/>
                  </a:lnTo>
                  <a:lnTo>
                    <a:pt x="119" y="852"/>
                  </a:lnTo>
                  <a:lnTo>
                    <a:pt x="120" y="870"/>
                  </a:lnTo>
                  <a:lnTo>
                    <a:pt x="121" y="888"/>
                  </a:lnTo>
                  <a:lnTo>
                    <a:pt x="122" y="906"/>
                  </a:lnTo>
                  <a:lnTo>
                    <a:pt x="122" y="924"/>
                  </a:lnTo>
                  <a:lnTo>
                    <a:pt x="124" y="942"/>
                  </a:lnTo>
                  <a:lnTo>
                    <a:pt x="125" y="960"/>
                  </a:lnTo>
                  <a:lnTo>
                    <a:pt x="126" y="979"/>
                  </a:lnTo>
                  <a:lnTo>
                    <a:pt x="126" y="996"/>
                  </a:lnTo>
                  <a:lnTo>
                    <a:pt x="126" y="1015"/>
                  </a:lnTo>
                  <a:lnTo>
                    <a:pt x="126" y="1032"/>
                  </a:lnTo>
                  <a:lnTo>
                    <a:pt x="127" y="1051"/>
                  </a:lnTo>
                  <a:lnTo>
                    <a:pt x="127" y="1069"/>
                  </a:lnTo>
                  <a:lnTo>
                    <a:pt x="128" y="1087"/>
                  </a:lnTo>
                  <a:lnTo>
                    <a:pt x="128" y="1105"/>
                  </a:lnTo>
                  <a:lnTo>
                    <a:pt x="129" y="1124"/>
                  </a:lnTo>
                  <a:lnTo>
                    <a:pt x="129" y="1142"/>
                  </a:lnTo>
                  <a:lnTo>
                    <a:pt x="129" y="1162"/>
                  </a:lnTo>
                  <a:lnTo>
                    <a:pt x="129" y="1180"/>
                  </a:lnTo>
                  <a:lnTo>
                    <a:pt x="131" y="1199"/>
                  </a:lnTo>
                  <a:lnTo>
                    <a:pt x="131" y="1217"/>
                  </a:lnTo>
                  <a:lnTo>
                    <a:pt x="131" y="1236"/>
                  </a:lnTo>
                  <a:lnTo>
                    <a:pt x="131" y="1254"/>
                  </a:lnTo>
                  <a:lnTo>
                    <a:pt x="132" y="1274"/>
                  </a:lnTo>
                  <a:lnTo>
                    <a:pt x="132" y="1290"/>
                  </a:lnTo>
                  <a:lnTo>
                    <a:pt x="132" y="1307"/>
                  </a:lnTo>
                  <a:lnTo>
                    <a:pt x="132" y="1323"/>
                  </a:lnTo>
                  <a:lnTo>
                    <a:pt x="132" y="1340"/>
                  </a:lnTo>
                  <a:lnTo>
                    <a:pt x="132" y="1357"/>
                  </a:lnTo>
                  <a:lnTo>
                    <a:pt x="132" y="1374"/>
                  </a:lnTo>
                  <a:lnTo>
                    <a:pt x="132" y="1391"/>
                  </a:lnTo>
                  <a:lnTo>
                    <a:pt x="133" y="1408"/>
                  </a:lnTo>
                  <a:lnTo>
                    <a:pt x="133" y="1425"/>
                  </a:lnTo>
                  <a:lnTo>
                    <a:pt x="133" y="1441"/>
                  </a:lnTo>
                  <a:lnTo>
                    <a:pt x="133" y="1458"/>
                  </a:lnTo>
                  <a:lnTo>
                    <a:pt x="134" y="1475"/>
                  </a:lnTo>
                  <a:lnTo>
                    <a:pt x="134" y="1492"/>
                  </a:lnTo>
                  <a:lnTo>
                    <a:pt x="134" y="1509"/>
                  </a:lnTo>
                  <a:lnTo>
                    <a:pt x="134" y="1526"/>
                  </a:lnTo>
                  <a:lnTo>
                    <a:pt x="135" y="1544"/>
                  </a:lnTo>
                  <a:lnTo>
                    <a:pt x="135" y="1561"/>
                  </a:lnTo>
                  <a:lnTo>
                    <a:pt x="135" y="1577"/>
                  </a:lnTo>
                  <a:lnTo>
                    <a:pt x="135" y="1594"/>
                  </a:lnTo>
                  <a:lnTo>
                    <a:pt x="135" y="1611"/>
                  </a:lnTo>
                  <a:lnTo>
                    <a:pt x="135" y="1628"/>
                  </a:lnTo>
                  <a:lnTo>
                    <a:pt x="135" y="1646"/>
                  </a:lnTo>
                  <a:lnTo>
                    <a:pt x="135" y="1663"/>
                  </a:lnTo>
                  <a:lnTo>
                    <a:pt x="135" y="1681"/>
                  </a:lnTo>
                  <a:lnTo>
                    <a:pt x="135" y="1698"/>
                  </a:lnTo>
                  <a:lnTo>
                    <a:pt x="135" y="1715"/>
                  </a:lnTo>
                  <a:lnTo>
                    <a:pt x="135" y="1731"/>
                  </a:lnTo>
                  <a:lnTo>
                    <a:pt x="135" y="1748"/>
                  </a:lnTo>
                  <a:lnTo>
                    <a:pt x="135" y="1765"/>
                  </a:lnTo>
                  <a:lnTo>
                    <a:pt x="135" y="1783"/>
                  </a:lnTo>
                  <a:lnTo>
                    <a:pt x="135" y="1800"/>
                  </a:lnTo>
                  <a:lnTo>
                    <a:pt x="136" y="1818"/>
                  </a:lnTo>
                  <a:lnTo>
                    <a:pt x="135" y="1835"/>
                  </a:lnTo>
                  <a:lnTo>
                    <a:pt x="135" y="1852"/>
                  </a:lnTo>
                  <a:lnTo>
                    <a:pt x="135" y="1869"/>
                  </a:lnTo>
                  <a:lnTo>
                    <a:pt x="135" y="1885"/>
                  </a:lnTo>
                  <a:lnTo>
                    <a:pt x="135" y="1902"/>
                  </a:lnTo>
                  <a:lnTo>
                    <a:pt x="135" y="1919"/>
                  </a:lnTo>
                  <a:lnTo>
                    <a:pt x="135" y="1936"/>
                  </a:lnTo>
                  <a:lnTo>
                    <a:pt x="135" y="1953"/>
                  </a:lnTo>
                  <a:lnTo>
                    <a:pt x="135" y="1970"/>
                  </a:lnTo>
                  <a:lnTo>
                    <a:pt x="135" y="1987"/>
                  </a:lnTo>
                  <a:lnTo>
                    <a:pt x="135" y="2003"/>
                  </a:lnTo>
                  <a:lnTo>
                    <a:pt x="135" y="2020"/>
                  </a:lnTo>
                  <a:lnTo>
                    <a:pt x="135" y="2037"/>
                  </a:lnTo>
                  <a:lnTo>
                    <a:pt x="135" y="2054"/>
                  </a:lnTo>
                  <a:lnTo>
                    <a:pt x="135" y="2071"/>
                  </a:lnTo>
                  <a:lnTo>
                    <a:pt x="135" y="2088"/>
                  </a:lnTo>
                  <a:lnTo>
                    <a:pt x="135" y="2104"/>
                  </a:lnTo>
                  <a:lnTo>
                    <a:pt x="135" y="2120"/>
                  </a:lnTo>
                  <a:lnTo>
                    <a:pt x="135" y="2136"/>
                  </a:lnTo>
                  <a:lnTo>
                    <a:pt x="135" y="2153"/>
                  </a:lnTo>
                  <a:lnTo>
                    <a:pt x="135" y="2169"/>
                  </a:lnTo>
                  <a:lnTo>
                    <a:pt x="135" y="2186"/>
                  </a:lnTo>
                  <a:lnTo>
                    <a:pt x="135" y="2202"/>
                  </a:lnTo>
                  <a:lnTo>
                    <a:pt x="135" y="2219"/>
                  </a:lnTo>
                  <a:lnTo>
                    <a:pt x="135" y="2235"/>
                  </a:lnTo>
                  <a:lnTo>
                    <a:pt x="135" y="2251"/>
                  </a:lnTo>
                  <a:lnTo>
                    <a:pt x="135" y="2266"/>
                  </a:lnTo>
                  <a:lnTo>
                    <a:pt x="135" y="2283"/>
                  </a:lnTo>
                  <a:lnTo>
                    <a:pt x="135" y="2299"/>
                  </a:lnTo>
                  <a:lnTo>
                    <a:pt x="135" y="2315"/>
                  </a:lnTo>
                  <a:lnTo>
                    <a:pt x="135" y="2331"/>
                  </a:lnTo>
                  <a:lnTo>
                    <a:pt x="135" y="2347"/>
                  </a:lnTo>
                  <a:lnTo>
                    <a:pt x="134" y="2354"/>
                  </a:lnTo>
                  <a:lnTo>
                    <a:pt x="133" y="2361"/>
                  </a:lnTo>
                  <a:lnTo>
                    <a:pt x="132" y="2368"/>
                  </a:lnTo>
                  <a:lnTo>
                    <a:pt x="132" y="2376"/>
                  </a:lnTo>
                  <a:lnTo>
                    <a:pt x="131" y="2382"/>
                  </a:lnTo>
                  <a:lnTo>
                    <a:pt x="131" y="2390"/>
                  </a:lnTo>
                  <a:lnTo>
                    <a:pt x="131" y="2398"/>
                  </a:lnTo>
                  <a:lnTo>
                    <a:pt x="131" y="2407"/>
                  </a:lnTo>
                  <a:lnTo>
                    <a:pt x="131" y="2414"/>
                  </a:lnTo>
                  <a:lnTo>
                    <a:pt x="131" y="2422"/>
                  </a:lnTo>
                  <a:lnTo>
                    <a:pt x="131" y="2429"/>
                  </a:lnTo>
                  <a:lnTo>
                    <a:pt x="131" y="2438"/>
                  </a:lnTo>
                  <a:lnTo>
                    <a:pt x="131" y="2445"/>
                  </a:lnTo>
                  <a:lnTo>
                    <a:pt x="131" y="2454"/>
                  </a:lnTo>
                  <a:lnTo>
                    <a:pt x="131" y="2462"/>
                  </a:lnTo>
                  <a:lnTo>
                    <a:pt x="131" y="2471"/>
                  </a:lnTo>
                  <a:lnTo>
                    <a:pt x="131" y="2478"/>
                  </a:lnTo>
                  <a:lnTo>
                    <a:pt x="131" y="2487"/>
                  </a:lnTo>
                  <a:lnTo>
                    <a:pt x="131" y="2494"/>
                  </a:lnTo>
                  <a:lnTo>
                    <a:pt x="131" y="2503"/>
                  </a:lnTo>
                  <a:lnTo>
                    <a:pt x="131" y="2510"/>
                  </a:lnTo>
                  <a:lnTo>
                    <a:pt x="131" y="2518"/>
                  </a:lnTo>
                  <a:lnTo>
                    <a:pt x="131" y="2526"/>
                  </a:lnTo>
                  <a:lnTo>
                    <a:pt x="131" y="2535"/>
                  </a:lnTo>
                  <a:lnTo>
                    <a:pt x="131" y="2542"/>
                  </a:lnTo>
                  <a:lnTo>
                    <a:pt x="131" y="2550"/>
                  </a:lnTo>
                  <a:lnTo>
                    <a:pt x="131" y="2556"/>
                  </a:lnTo>
                  <a:lnTo>
                    <a:pt x="132" y="2564"/>
                  </a:lnTo>
                  <a:lnTo>
                    <a:pt x="132" y="2571"/>
                  </a:lnTo>
                  <a:lnTo>
                    <a:pt x="133" y="2579"/>
                  </a:lnTo>
                  <a:lnTo>
                    <a:pt x="134" y="2587"/>
                  </a:lnTo>
                  <a:lnTo>
                    <a:pt x="135" y="2595"/>
                  </a:lnTo>
                  <a:lnTo>
                    <a:pt x="134" y="2605"/>
                  </a:lnTo>
                  <a:lnTo>
                    <a:pt x="133" y="2617"/>
                  </a:lnTo>
                  <a:lnTo>
                    <a:pt x="132" y="2627"/>
                  </a:lnTo>
                  <a:lnTo>
                    <a:pt x="132" y="2640"/>
                  </a:lnTo>
                  <a:lnTo>
                    <a:pt x="131" y="2651"/>
                  </a:lnTo>
                  <a:lnTo>
                    <a:pt x="131" y="2662"/>
                  </a:lnTo>
                  <a:lnTo>
                    <a:pt x="131" y="2673"/>
                  </a:lnTo>
                  <a:lnTo>
                    <a:pt x="131" y="2686"/>
                  </a:lnTo>
                  <a:lnTo>
                    <a:pt x="129" y="2697"/>
                  </a:lnTo>
                  <a:lnTo>
                    <a:pt x="129" y="2709"/>
                  </a:lnTo>
                  <a:lnTo>
                    <a:pt x="129" y="2721"/>
                  </a:lnTo>
                  <a:lnTo>
                    <a:pt x="129" y="2733"/>
                  </a:lnTo>
                  <a:lnTo>
                    <a:pt x="129" y="2744"/>
                  </a:lnTo>
                  <a:lnTo>
                    <a:pt x="129" y="2757"/>
                  </a:lnTo>
                  <a:lnTo>
                    <a:pt x="129" y="2768"/>
                  </a:lnTo>
                  <a:lnTo>
                    <a:pt x="129" y="2780"/>
                  </a:lnTo>
                  <a:lnTo>
                    <a:pt x="129" y="2790"/>
                  </a:lnTo>
                  <a:lnTo>
                    <a:pt x="129" y="2803"/>
                  </a:lnTo>
                  <a:lnTo>
                    <a:pt x="129" y="2814"/>
                  </a:lnTo>
                  <a:lnTo>
                    <a:pt x="129" y="2826"/>
                  </a:lnTo>
                  <a:lnTo>
                    <a:pt x="129" y="2836"/>
                  </a:lnTo>
                  <a:lnTo>
                    <a:pt x="129" y="2849"/>
                  </a:lnTo>
                  <a:lnTo>
                    <a:pt x="129" y="2860"/>
                  </a:lnTo>
                  <a:lnTo>
                    <a:pt x="131" y="2872"/>
                  </a:lnTo>
                  <a:lnTo>
                    <a:pt x="131" y="2884"/>
                  </a:lnTo>
                  <a:lnTo>
                    <a:pt x="131" y="2895"/>
                  </a:lnTo>
                  <a:lnTo>
                    <a:pt x="131" y="2906"/>
                  </a:lnTo>
                  <a:lnTo>
                    <a:pt x="132" y="2918"/>
                  </a:lnTo>
                  <a:lnTo>
                    <a:pt x="132" y="2930"/>
                  </a:lnTo>
                  <a:lnTo>
                    <a:pt x="133" y="2942"/>
                  </a:lnTo>
                  <a:lnTo>
                    <a:pt x="134" y="2953"/>
                  </a:lnTo>
                  <a:lnTo>
                    <a:pt x="135" y="2966"/>
                  </a:lnTo>
                  <a:lnTo>
                    <a:pt x="135" y="2976"/>
                  </a:lnTo>
                  <a:lnTo>
                    <a:pt x="135" y="2988"/>
                  </a:lnTo>
                  <a:lnTo>
                    <a:pt x="135" y="2998"/>
                  </a:lnTo>
                  <a:lnTo>
                    <a:pt x="136" y="3011"/>
                  </a:lnTo>
                  <a:lnTo>
                    <a:pt x="136" y="3022"/>
                  </a:lnTo>
                  <a:lnTo>
                    <a:pt x="137" y="3033"/>
                  </a:lnTo>
                  <a:lnTo>
                    <a:pt x="137" y="3044"/>
                  </a:lnTo>
                  <a:lnTo>
                    <a:pt x="139" y="3057"/>
                  </a:lnTo>
                  <a:lnTo>
                    <a:pt x="139" y="3067"/>
                  </a:lnTo>
                  <a:lnTo>
                    <a:pt x="139" y="3079"/>
                  </a:lnTo>
                  <a:lnTo>
                    <a:pt x="139" y="3089"/>
                  </a:lnTo>
                  <a:lnTo>
                    <a:pt x="140" y="3102"/>
                  </a:lnTo>
                  <a:lnTo>
                    <a:pt x="140" y="3113"/>
                  </a:lnTo>
                  <a:lnTo>
                    <a:pt x="141" y="3124"/>
                  </a:lnTo>
                  <a:lnTo>
                    <a:pt x="142" y="3135"/>
                  </a:lnTo>
                  <a:lnTo>
                    <a:pt x="143" y="3148"/>
                  </a:lnTo>
                  <a:lnTo>
                    <a:pt x="143" y="3158"/>
                  </a:lnTo>
                  <a:lnTo>
                    <a:pt x="143" y="3169"/>
                  </a:lnTo>
                  <a:lnTo>
                    <a:pt x="143" y="3180"/>
                  </a:lnTo>
                  <a:lnTo>
                    <a:pt x="144" y="3192"/>
                  </a:lnTo>
                  <a:lnTo>
                    <a:pt x="144" y="3202"/>
                  </a:lnTo>
                  <a:lnTo>
                    <a:pt x="146" y="3213"/>
                  </a:lnTo>
                  <a:lnTo>
                    <a:pt x="146" y="3224"/>
                  </a:lnTo>
                  <a:lnTo>
                    <a:pt x="147" y="3235"/>
                  </a:lnTo>
                  <a:lnTo>
                    <a:pt x="147" y="3246"/>
                  </a:lnTo>
                  <a:lnTo>
                    <a:pt x="148" y="3257"/>
                  </a:lnTo>
                  <a:lnTo>
                    <a:pt x="148" y="3267"/>
                  </a:lnTo>
                  <a:lnTo>
                    <a:pt x="149" y="3278"/>
                  </a:lnTo>
                  <a:lnTo>
                    <a:pt x="149" y="3288"/>
                  </a:lnTo>
                  <a:lnTo>
                    <a:pt x="150" y="3299"/>
                  </a:lnTo>
                  <a:lnTo>
                    <a:pt x="150" y="3311"/>
                  </a:lnTo>
                  <a:lnTo>
                    <a:pt x="151" y="3322"/>
                  </a:lnTo>
                  <a:lnTo>
                    <a:pt x="148" y="3328"/>
                  </a:lnTo>
                  <a:lnTo>
                    <a:pt x="146" y="3332"/>
                  </a:lnTo>
                  <a:lnTo>
                    <a:pt x="141" y="3335"/>
                  </a:lnTo>
                  <a:lnTo>
                    <a:pt x="137" y="3340"/>
                  </a:lnTo>
                  <a:lnTo>
                    <a:pt x="132" y="3341"/>
                  </a:lnTo>
                  <a:lnTo>
                    <a:pt x="127" y="3343"/>
                  </a:lnTo>
                  <a:lnTo>
                    <a:pt x="120" y="3344"/>
                  </a:lnTo>
                  <a:lnTo>
                    <a:pt x="114" y="3347"/>
                  </a:lnTo>
                  <a:lnTo>
                    <a:pt x="107" y="3347"/>
                  </a:lnTo>
                  <a:lnTo>
                    <a:pt x="100" y="3347"/>
                  </a:lnTo>
                  <a:lnTo>
                    <a:pt x="94" y="3347"/>
                  </a:lnTo>
                  <a:lnTo>
                    <a:pt x="88" y="3349"/>
                  </a:lnTo>
                  <a:lnTo>
                    <a:pt x="81" y="3350"/>
                  </a:lnTo>
                  <a:lnTo>
                    <a:pt x="75" y="3353"/>
                  </a:lnTo>
                  <a:lnTo>
                    <a:pt x="69" y="3356"/>
                  </a:lnTo>
                  <a:lnTo>
                    <a:pt x="66" y="3361"/>
                  </a:lnTo>
                  <a:lnTo>
                    <a:pt x="56" y="3359"/>
                  </a:lnTo>
                  <a:lnTo>
                    <a:pt x="48" y="3358"/>
                  </a:lnTo>
                  <a:lnTo>
                    <a:pt x="39" y="3357"/>
                  </a:lnTo>
                  <a:lnTo>
                    <a:pt x="31" y="3357"/>
                  </a:lnTo>
                  <a:lnTo>
                    <a:pt x="22" y="3353"/>
                  </a:lnTo>
                  <a:lnTo>
                    <a:pt x="15" y="3350"/>
                  </a:lnTo>
                  <a:lnTo>
                    <a:pt x="8" y="3343"/>
                  </a:lnTo>
                  <a:lnTo>
                    <a:pt x="6" y="3335"/>
                  </a:lnTo>
                  <a:lnTo>
                    <a:pt x="4" y="3324"/>
                  </a:lnTo>
                  <a:lnTo>
                    <a:pt x="4" y="3314"/>
                  </a:lnTo>
                  <a:lnTo>
                    <a:pt x="3" y="3303"/>
                  </a:lnTo>
                  <a:lnTo>
                    <a:pt x="3" y="3293"/>
                  </a:lnTo>
                  <a:lnTo>
                    <a:pt x="2" y="3281"/>
                  </a:lnTo>
                  <a:lnTo>
                    <a:pt x="2" y="3271"/>
                  </a:lnTo>
                  <a:lnTo>
                    <a:pt x="2" y="3261"/>
                  </a:lnTo>
                  <a:lnTo>
                    <a:pt x="2" y="3251"/>
                  </a:lnTo>
                  <a:lnTo>
                    <a:pt x="1" y="3240"/>
                  </a:lnTo>
                  <a:lnTo>
                    <a:pt x="1" y="3230"/>
                  </a:lnTo>
                  <a:lnTo>
                    <a:pt x="1" y="3219"/>
                  </a:lnTo>
                  <a:lnTo>
                    <a:pt x="1" y="3208"/>
                  </a:lnTo>
                  <a:lnTo>
                    <a:pt x="1" y="3197"/>
                  </a:lnTo>
                  <a:lnTo>
                    <a:pt x="1" y="3187"/>
                  </a:lnTo>
                  <a:lnTo>
                    <a:pt x="1" y="3177"/>
                  </a:lnTo>
                  <a:lnTo>
                    <a:pt x="1" y="3167"/>
                  </a:lnTo>
                  <a:lnTo>
                    <a:pt x="0" y="3156"/>
                  </a:lnTo>
                  <a:lnTo>
                    <a:pt x="0" y="3144"/>
                  </a:lnTo>
                  <a:lnTo>
                    <a:pt x="0" y="3133"/>
                  </a:lnTo>
                  <a:lnTo>
                    <a:pt x="0" y="3123"/>
                  </a:lnTo>
                  <a:lnTo>
                    <a:pt x="0" y="3112"/>
                  </a:lnTo>
                  <a:lnTo>
                    <a:pt x="0" y="3101"/>
                  </a:lnTo>
                  <a:lnTo>
                    <a:pt x="0" y="3090"/>
                  </a:lnTo>
                  <a:lnTo>
                    <a:pt x="0" y="3080"/>
                  </a:lnTo>
                  <a:lnTo>
                    <a:pt x="0" y="3069"/>
                  </a:lnTo>
                  <a:lnTo>
                    <a:pt x="0" y="3058"/>
                  </a:lnTo>
                  <a:lnTo>
                    <a:pt x="0" y="3047"/>
                  </a:lnTo>
                  <a:lnTo>
                    <a:pt x="0" y="3036"/>
                  </a:lnTo>
                  <a:lnTo>
                    <a:pt x="0" y="3025"/>
                  </a:lnTo>
                  <a:lnTo>
                    <a:pt x="0" y="3014"/>
                  </a:lnTo>
                  <a:lnTo>
                    <a:pt x="0" y="3004"/>
                  </a:lnTo>
                  <a:lnTo>
                    <a:pt x="0" y="2994"/>
                  </a:lnTo>
                  <a:lnTo>
                    <a:pt x="0" y="2982"/>
                  </a:lnTo>
                  <a:lnTo>
                    <a:pt x="0" y="2971"/>
                  </a:lnTo>
                  <a:lnTo>
                    <a:pt x="0" y="2960"/>
                  </a:lnTo>
                  <a:lnTo>
                    <a:pt x="0" y="2950"/>
                  </a:lnTo>
                  <a:lnTo>
                    <a:pt x="0" y="2939"/>
                  </a:lnTo>
                  <a:lnTo>
                    <a:pt x="0" y="2927"/>
                  </a:lnTo>
                  <a:lnTo>
                    <a:pt x="0" y="2916"/>
                  </a:lnTo>
                  <a:lnTo>
                    <a:pt x="0" y="2906"/>
                  </a:lnTo>
                  <a:lnTo>
                    <a:pt x="0" y="2895"/>
                  </a:lnTo>
                  <a:lnTo>
                    <a:pt x="0" y="2884"/>
                  </a:lnTo>
                  <a:lnTo>
                    <a:pt x="0" y="2872"/>
                  </a:lnTo>
                  <a:lnTo>
                    <a:pt x="1" y="2862"/>
                  </a:lnTo>
                  <a:lnTo>
                    <a:pt x="1" y="2851"/>
                  </a:lnTo>
                  <a:lnTo>
                    <a:pt x="1" y="2841"/>
                  </a:lnTo>
                  <a:lnTo>
                    <a:pt x="1" y="2831"/>
                  </a:lnTo>
                  <a:lnTo>
                    <a:pt x="2" y="2821"/>
                  </a:lnTo>
                  <a:lnTo>
                    <a:pt x="2" y="2809"/>
                  </a:lnTo>
                  <a:lnTo>
                    <a:pt x="2" y="2798"/>
                  </a:lnTo>
                  <a:lnTo>
                    <a:pt x="2" y="2787"/>
                  </a:lnTo>
                  <a:lnTo>
                    <a:pt x="3" y="2777"/>
                  </a:lnTo>
                  <a:lnTo>
                    <a:pt x="3" y="2767"/>
                  </a:lnTo>
                  <a:lnTo>
                    <a:pt x="4" y="2757"/>
                  </a:lnTo>
                  <a:lnTo>
                    <a:pt x="4" y="2746"/>
                  </a:lnTo>
                  <a:lnTo>
                    <a:pt x="6" y="2736"/>
                  </a:lnTo>
                  <a:lnTo>
                    <a:pt x="6" y="2725"/>
                  </a:lnTo>
                  <a:lnTo>
                    <a:pt x="6" y="2715"/>
                  </a:lnTo>
                  <a:lnTo>
                    <a:pt x="7" y="2705"/>
                  </a:lnTo>
                  <a:lnTo>
                    <a:pt x="8" y="2695"/>
                  </a:lnTo>
                  <a:lnTo>
                    <a:pt x="8" y="2685"/>
                  </a:lnTo>
                  <a:lnTo>
                    <a:pt x="9" y="2675"/>
                  </a:lnTo>
                  <a:lnTo>
                    <a:pt x="10" y="2664"/>
                  </a:lnTo>
                  <a:lnTo>
                    <a:pt x="11" y="2655"/>
                  </a:lnTo>
                  <a:lnTo>
                    <a:pt x="10" y="2637"/>
                  </a:lnTo>
                  <a:lnTo>
                    <a:pt x="9" y="2619"/>
                  </a:lnTo>
                  <a:lnTo>
                    <a:pt x="8" y="2603"/>
                  </a:lnTo>
                  <a:lnTo>
                    <a:pt x="8" y="2586"/>
                  </a:lnTo>
                  <a:lnTo>
                    <a:pt x="7" y="2568"/>
                  </a:lnTo>
                  <a:lnTo>
                    <a:pt x="7" y="2550"/>
                  </a:lnTo>
                  <a:lnTo>
                    <a:pt x="7" y="2533"/>
                  </a:lnTo>
                  <a:lnTo>
                    <a:pt x="7" y="2516"/>
                  </a:lnTo>
                  <a:lnTo>
                    <a:pt x="6" y="2498"/>
                  </a:lnTo>
                  <a:lnTo>
                    <a:pt x="6" y="2480"/>
                  </a:lnTo>
                  <a:lnTo>
                    <a:pt x="6" y="2462"/>
                  </a:lnTo>
                  <a:lnTo>
                    <a:pt x="6" y="2445"/>
                  </a:lnTo>
                  <a:lnTo>
                    <a:pt x="6" y="2427"/>
                  </a:lnTo>
                  <a:lnTo>
                    <a:pt x="6" y="2410"/>
                  </a:lnTo>
                  <a:lnTo>
                    <a:pt x="6" y="2392"/>
                  </a:lnTo>
                  <a:lnTo>
                    <a:pt x="6" y="2376"/>
                  </a:lnTo>
                  <a:lnTo>
                    <a:pt x="4" y="2356"/>
                  </a:lnTo>
                  <a:lnTo>
                    <a:pt x="4" y="2340"/>
                  </a:lnTo>
                  <a:lnTo>
                    <a:pt x="4" y="2320"/>
                  </a:lnTo>
                  <a:lnTo>
                    <a:pt x="4" y="2304"/>
                  </a:lnTo>
                  <a:lnTo>
                    <a:pt x="4" y="2286"/>
                  </a:lnTo>
                  <a:lnTo>
                    <a:pt x="4" y="2268"/>
                  </a:lnTo>
                  <a:lnTo>
                    <a:pt x="4" y="2250"/>
                  </a:lnTo>
                  <a:lnTo>
                    <a:pt x="4" y="2233"/>
                  </a:lnTo>
                  <a:lnTo>
                    <a:pt x="4" y="2214"/>
                  </a:lnTo>
                  <a:lnTo>
                    <a:pt x="4" y="2197"/>
                  </a:lnTo>
                  <a:lnTo>
                    <a:pt x="4" y="2178"/>
                  </a:lnTo>
                  <a:lnTo>
                    <a:pt x="6" y="2161"/>
                  </a:lnTo>
                  <a:lnTo>
                    <a:pt x="6" y="2143"/>
                  </a:lnTo>
                  <a:lnTo>
                    <a:pt x="7" y="2125"/>
                  </a:lnTo>
                  <a:lnTo>
                    <a:pt x="7" y="2107"/>
                  </a:lnTo>
                  <a:lnTo>
                    <a:pt x="8" y="2090"/>
                  </a:lnTo>
                  <a:lnTo>
                    <a:pt x="8" y="2071"/>
                  </a:lnTo>
                  <a:lnTo>
                    <a:pt x="8" y="2053"/>
                  </a:lnTo>
                  <a:lnTo>
                    <a:pt x="8" y="2035"/>
                  </a:lnTo>
                  <a:lnTo>
                    <a:pt x="9" y="2017"/>
                  </a:lnTo>
                  <a:lnTo>
                    <a:pt x="9" y="1999"/>
                  </a:lnTo>
                  <a:lnTo>
                    <a:pt x="10" y="1981"/>
                  </a:lnTo>
                  <a:lnTo>
                    <a:pt x="10" y="1963"/>
                  </a:lnTo>
                  <a:lnTo>
                    <a:pt x="11" y="1946"/>
                  </a:lnTo>
                  <a:lnTo>
                    <a:pt x="11" y="1927"/>
                  </a:lnTo>
                  <a:lnTo>
                    <a:pt x="13" y="1909"/>
                  </a:lnTo>
                  <a:lnTo>
                    <a:pt x="14" y="1891"/>
                  </a:lnTo>
                  <a:lnTo>
                    <a:pt x="15" y="1873"/>
                  </a:lnTo>
                  <a:lnTo>
                    <a:pt x="15" y="1855"/>
                  </a:lnTo>
                  <a:lnTo>
                    <a:pt x="16" y="1837"/>
                  </a:lnTo>
                  <a:lnTo>
                    <a:pt x="17" y="1819"/>
                  </a:lnTo>
                  <a:lnTo>
                    <a:pt x="19" y="1802"/>
                  </a:lnTo>
                  <a:lnTo>
                    <a:pt x="19" y="1783"/>
                  </a:lnTo>
                  <a:lnTo>
                    <a:pt x="21" y="1765"/>
                  </a:lnTo>
                  <a:lnTo>
                    <a:pt x="22" y="1747"/>
                  </a:lnTo>
                  <a:lnTo>
                    <a:pt x="23" y="1730"/>
                  </a:lnTo>
                  <a:lnTo>
                    <a:pt x="24" y="1712"/>
                  </a:lnTo>
                  <a:lnTo>
                    <a:pt x="25" y="1694"/>
                  </a:lnTo>
                  <a:lnTo>
                    <a:pt x="26" y="1676"/>
                  </a:lnTo>
                  <a:lnTo>
                    <a:pt x="29" y="1660"/>
                  </a:lnTo>
                  <a:lnTo>
                    <a:pt x="30" y="1642"/>
                  </a:lnTo>
                  <a:lnTo>
                    <a:pt x="32" y="1624"/>
                  </a:lnTo>
                  <a:lnTo>
                    <a:pt x="33" y="1606"/>
                  </a:lnTo>
                  <a:lnTo>
                    <a:pt x="36" y="1589"/>
                  </a:lnTo>
                  <a:lnTo>
                    <a:pt x="37" y="1571"/>
                  </a:lnTo>
                  <a:lnTo>
                    <a:pt x="39" y="1553"/>
                  </a:lnTo>
                  <a:lnTo>
                    <a:pt x="40" y="1535"/>
                  </a:lnTo>
                  <a:lnTo>
                    <a:pt x="43" y="1518"/>
                  </a:lnTo>
                  <a:lnTo>
                    <a:pt x="43" y="1506"/>
                  </a:lnTo>
                  <a:lnTo>
                    <a:pt x="44" y="1494"/>
                  </a:lnTo>
                  <a:lnTo>
                    <a:pt x="44" y="1482"/>
                  </a:lnTo>
                  <a:lnTo>
                    <a:pt x="45" y="1471"/>
                  </a:lnTo>
                  <a:lnTo>
                    <a:pt x="45" y="1458"/>
                  </a:lnTo>
                  <a:lnTo>
                    <a:pt x="46" y="1447"/>
                  </a:lnTo>
                  <a:lnTo>
                    <a:pt x="46" y="1435"/>
                  </a:lnTo>
                  <a:lnTo>
                    <a:pt x="47" y="1425"/>
                  </a:lnTo>
                  <a:lnTo>
                    <a:pt x="47" y="1412"/>
                  </a:lnTo>
                  <a:lnTo>
                    <a:pt x="47" y="1401"/>
                  </a:lnTo>
                  <a:lnTo>
                    <a:pt x="47" y="1390"/>
                  </a:lnTo>
                  <a:lnTo>
                    <a:pt x="48" y="1380"/>
                  </a:lnTo>
                  <a:lnTo>
                    <a:pt x="48" y="1368"/>
                  </a:lnTo>
                  <a:lnTo>
                    <a:pt x="50" y="1357"/>
                  </a:lnTo>
                  <a:lnTo>
                    <a:pt x="50" y="1346"/>
                  </a:lnTo>
                  <a:lnTo>
                    <a:pt x="51" y="1336"/>
                  </a:lnTo>
                  <a:lnTo>
                    <a:pt x="51" y="1323"/>
                  </a:lnTo>
                  <a:lnTo>
                    <a:pt x="51" y="1312"/>
                  </a:lnTo>
                  <a:lnTo>
                    <a:pt x="51" y="1301"/>
                  </a:lnTo>
                  <a:lnTo>
                    <a:pt x="51" y="1291"/>
                  </a:lnTo>
                  <a:lnTo>
                    <a:pt x="51" y="1280"/>
                  </a:lnTo>
                  <a:lnTo>
                    <a:pt x="51" y="1268"/>
                  </a:lnTo>
                  <a:lnTo>
                    <a:pt x="51" y="1257"/>
                  </a:lnTo>
                  <a:lnTo>
                    <a:pt x="51" y="1247"/>
                  </a:lnTo>
                  <a:lnTo>
                    <a:pt x="51" y="1236"/>
                  </a:lnTo>
                  <a:lnTo>
                    <a:pt x="51" y="1225"/>
                  </a:lnTo>
                  <a:lnTo>
                    <a:pt x="51" y="1214"/>
                  </a:lnTo>
                  <a:lnTo>
                    <a:pt x="51" y="1204"/>
                  </a:lnTo>
                  <a:lnTo>
                    <a:pt x="51" y="1193"/>
                  </a:lnTo>
                  <a:lnTo>
                    <a:pt x="51" y="1182"/>
                  </a:lnTo>
                  <a:lnTo>
                    <a:pt x="51" y="1172"/>
                  </a:lnTo>
                  <a:lnTo>
                    <a:pt x="51" y="1162"/>
                  </a:lnTo>
                  <a:lnTo>
                    <a:pt x="50" y="1150"/>
                  </a:lnTo>
                  <a:lnTo>
                    <a:pt x="50" y="1139"/>
                  </a:lnTo>
                  <a:lnTo>
                    <a:pt x="48" y="1128"/>
                  </a:lnTo>
                  <a:lnTo>
                    <a:pt x="48" y="1118"/>
                  </a:lnTo>
                  <a:lnTo>
                    <a:pt x="47" y="1107"/>
                  </a:lnTo>
                  <a:lnTo>
                    <a:pt x="47" y="1095"/>
                  </a:lnTo>
                  <a:lnTo>
                    <a:pt x="47" y="1084"/>
                  </a:lnTo>
                  <a:lnTo>
                    <a:pt x="47" y="1074"/>
                  </a:lnTo>
                  <a:lnTo>
                    <a:pt x="46" y="1063"/>
                  </a:lnTo>
                  <a:lnTo>
                    <a:pt x="46" y="1051"/>
                  </a:lnTo>
                  <a:lnTo>
                    <a:pt x="46" y="1040"/>
                  </a:lnTo>
                  <a:lnTo>
                    <a:pt x="46" y="1030"/>
                  </a:lnTo>
                  <a:lnTo>
                    <a:pt x="45" y="1019"/>
                  </a:lnTo>
                  <a:lnTo>
                    <a:pt x="45" y="1009"/>
                  </a:lnTo>
                  <a:lnTo>
                    <a:pt x="45" y="997"/>
                  </a:lnTo>
                  <a:lnTo>
                    <a:pt x="45" y="987"/>
                  </a:lnTo>
                  <a:lnTo>
                    <a:pt x="44" y="976"/>
                  </a:lnTo>
                  <a:lnTo>
                    <a:pt x="44" y="965"/>
                  </a:lnTo>
                  <a:lnTo>
                    <a:pt x="43" y="954"/>
                  </a:lnTo>
                  <a:lnTo>
                    <a:pt x="43" y="942"/>
                  </a:lnTo>
                  <a:lnTo>
                    <a:pt x="41" y="931"/>
                  </a:lnTo>
                  <a:lnTo>
                    <a:pt x="41" y="920"/>
                  </a:lnTo>
                  <a:lnTo>
                    <a:pt x="41" y="909"/>
                  </a:lnTo>
                  <a:lnTo>
                    <a:pt x="41" y="899"/>
                  </a:lnTo>
                  <a:lnTo>
                    <a:pt x="40" y="887"/>
                  </a:lnTo>
                  <a:lnTo>
                    <a:pt x="40" y="876"/>
                  </a:lnTo>
                  <a:lnTo>
                    <a:pt x="39" y="865"/>
                  </a:lnTo>
                  <a:lnTo>
                    <a:pt x="39" y="854"/>
                  </a:lnTo>
                  <a:lnTo>
                    <a:pt x="39" y="842"/>
                  </a:lnTo>
                  <a:lnTo>
                    <a:pt x="39" y="831"/>
                  </a:lnTo>
                  <a:lnTo>
                    <a:pt x="39" y="820"/>
                  </a:lnTo>
                  <a:lnTo>
                    <a:pt x="39" y="810"/>
                  </a:lnTo>
                  <a:lnTo>
                    <a:pt x="39" y="797"/>
                  </a:lnTo>
                  <a:lnTo>
                    <a:pt x="39" y="786"/>
                  </a:lnTo>
                  <a:lnTo>
                    <a:pt x="39" y="775"/>
                  </a:lnTo>
                  <a:lnTo>
                    <a:pt x="40" y="765"/>
                  </a:lnTo>
                  <a:lnTo>
                    <a:pt x="40" y="752"/>
                  </a:lnTo>
                  <a:lnTo>
                    <a:pt x="41" y="741"/>
                  </a:lnTo>
                  <a:lnTo>
                    <a:pt x="41" y="730"/>
                  </a:lnTo>
                  <a:lnTo>
                    <a:pt x="43" y="720"/>
                  </a:lnTo>
                  <a:lnTo>
                    <a:pt x="43" y="707"/>
                  </a:lnTo>
                  <a:lnTo>
                    <a:pt x="43" y="696"/>
                  </a:lnTo>
                  <a:lnTo>
                    <a:pt x="43" y="685"/>
                  </a:lnTo>
                  <a:lnTo>
                    <a:pt x="43" y="675"/>
                  </a:lnTo>
                  <a:lnTo>
                    <a:pt x="43" y="663"/>
                  </a:lnTo>
                  <a:lnTo>
                    <a:pt x="43" y="651"/>
                  </a:lnTo>
                  <a:lnTo>
                    <a:pt x="43" y="640"/>
                  </a:lnTo>
                  <a:lnTo>
                    <a:pt x="44" y="630"/>
                  </a:lnTo>
                  <a:lnTo>
                    <a:pt x="43" y="618"/>
                  </a:lnTo>
                  <a:lnTo>
                    <a:pt x="43" y="606"/>
                  </a:lnTo>
                  <a:lnTo>
                    <a:pt x="43" y="595"/>
                  </a:lnTo>
                  <a:lnTo>
                    <a:pt x="43" y="585"/>
                  </a:lnTo>
                  <a:lnTo>
                    <a:pt x="41" y="573"/>
                  </a:lnTo>
                  <a:lnTo>
                    <a:pt x="41" y="561"/>
                  </a:lnTo>
                  <a:lnTo>
                    <a:pt x="41" y="550"/>
                  </a:lnTo>
                  <a:lnTo>
                    <a:pt x="41" y="540"/>
                  </a:lnTo>
                  <a:lnTo>
                    <a:pt x="40" y="528"/>
                  </a:lnTo>
                  <a:lnTo>
                    <a:pt x="40" y="518"/>
                  </a:lnTo>
                  <a:lnTo>
                    <a:pt x="40" y="505"/>
                  </a:lnTo>
                  <a:lnTo>
                    <a:pt x="40" y="495"/>
                  </a:lnTo>
                  <a:lnTo>
                    <a:pt x="39" y="484"/>
                  </a:lnTo>
                  <a:lnTo>
                    <a:pt x="39" y="473"/>
                  </a:lnTo>
                  <a:lnTo>
                    <a:pt x="39" y="461"/>
                  </a:lnTo>
                  <a:lnTo>
                    <a:pt x="39" y="451"/>
                  </a:lnTo>
                  <a:lnTo>
                    <a:pt x="38" y="439"/>
                  </a:lnTo>
                  <a:lnTo>
                    <a:pt x="37" y="428"/>
                  </a:lnTo>
                  <a:lnTo>
                    <a:pt x="36" y="416"/>
                  </a:lnTo>
                  <a:lnTo>
                    <a:pt x="36" y="405"/>
                  </a:lnTo>
                  <a:lnTo>
                    <a:pt x="35" y="393"/>
                  </a:lnTo>
                  <a:lnTo>
                    <a:pt x="35" y="383"/>
                  </a:lnTo>
                  <a:lnTo>
                    <a:pt x="33" y="370"/>
                  </a:lnTo>
                  <a:lnTo>
                    <a:pt x="33" y="360"/>
                  </a:lnTo>
                  <a:lnTo>
                    <a:pt x="32" y="348"/>
                  </a:lnTo>
                  <a:lnTo>
                    <a:pt x="32" y="337"/>
                  </a:lnTo>
                  <a:lnTo>
                    <a:pt x="31" y="325"/>
                  </a:lnTo>
                  <a:lnTo>
                    <a:pt x="31" y="314"/>
                  </a:lnTo>
                  <a:lnTo>
                    <a:pt x="30" y="302"/>
                  </a:lnTo>
                  <a:lnTo>
                    <a:pt x="30" y="292"/>
                  </a:lnTo>
                  <a:lnTo>
                    <a:pt x="30" y="279"/>
                  </a:lnTo>
                  <a:lnTo>
                    <a:pt x="30" y="269"/>
                  </a:lnTo>
                  <a:lnTo>
                    <a:pt x="29" y="257"/>
                  </a:lnTo>
                  <a:lnTo>
                    <a:pt x="29" y="246"/>
                  </a:lnTo>
                  <a:lnTo>
                    <a:pt x="29" y="233"/>
                  </a:lnTo>
                  <a:lnTo>
                    <a:pt x="29" y="223"/>
                  </a:lnTo>
                  <a:lnTo>
                    <a:pt x="28" y="211"/>
                  </a:lnTo>
                  <a:lnTo>
                    <a:pt x="28" y="199"/>
                  </a:lnTo>
                  <a:lnTo>
                    <a:pt x="28" y="187"/>
                  </a:lnTo>
                  <a:lnTo>
                    <a:pt x="28" y="177"/>
                  </a:lnTo>
                  <a:lnTo>
                    <a:pt x="28" y="165"/>
                  </a:lnTo>
                  <a:lnTo>
                    <a:pt x="28" y="153"/>
                  </a:lnTo>
                  <a:lnTo>
                    <a:pt x="28" y="141"/>
                  </a:lnTo>
                  <a:lnTo>
                    <a:pt x="28" y="131"/>
                  </a:lnTo>
                  <a:lnTo>
                    <a:pt x="28" y="118"/>
                  </a:lnTo>
                  <a:lnTo>
                    <a:pt x="28" y="107"/>
                  </a:lnTo>
                  <a:lnTo>
                    <a:pt x="28" y="95"/>
                  </a:lnTo>
                  <a:lnTo>
                    <a:pt x="29" y="85"/>
                  </a:lnTo>
                  <a:lnTo>
                    <a:pt x="28" y="75"/>
                  </a:lnTo>
                  <a:lnTo>
                    <a:pt x="26" y="66"/>
                  </a:lnTo>
                  <a:lnTo>
                    <a:pt x="23" y="56"/>
                  </a:lnTo>
                  <a:lnTo>
                    <a:pt x="21" y="47"/>
                  </a:lnTo>
                  <a:lnTo>
                    <a:pt x="18" y="36"/>
                  </a:lnTo>
                  <a:lnTo>
                    <a:pt x="21" y="29"/>
                  </a:lnTo>
                  <a:lnTo>
                    <a:pt x="25" y="22"/>
                  </a:lnTo>
                  <a:lnTo>
                    <a:pt x="35" y="17"/>
                  </a:lnTo>
                  <a:lnTo>
                    <a:pt x="38" y="26"/>
                  </a:lnTo>
                  <a:lnTo>
                    <a:pt x="41" y="36"/>
                  </a:lnTo>
                  <a:lnTo>
                    <a:pt x="43" y="48"/>
                  </a:lnTo>
                  <a:lnTo>
                    <a:pt x="45" y="59"/>
                  </a:lnTo>
                  <a:lnTo>
                    <a:pt x="45" y="69"/>
                  </a:lnTo>
                  <a:lnTo>
                    <a:pt x="46" y="81"/>
                  </a:lnTo>
                  <a:lnTo>
                    <a:pt x="46" y="87"/>
                  </a:lnTo>
                  <a:lnTo>
                    <a:pt x="48" y="94"/>
                  </a:lnTo>
                  <a:lnTo>
                    <a:pt x="50" y="101"/>
                  </a:lnTo>
                  <a:lnTo>
                    <a:pt x="52" y="107"/>
                  </a:lnTo>
                  <a:lnTo>
                    <a:pt x="52" y="117"/>
                  </a:lnTo>
                  <a:lnTo>
                    <a:pt x="53" y="130"/>
                  </a:lnTo>
                  <a:lnTo>
                    <a:pt x="54" y="141"/>
                  </a:lnTo>
                  <a:lnTo>
                    <a:pt x="55" y="153"/>
                  </a:lnTo>
                  <a:lnTo>
                    <a:pt x="55" y="159"/>
                  </a:lnTo>
                  <a:lnTo>
                    <a:pt x="55" y="165"/>
                  </a:lnTo>
                  <a:lnTo>
                    <a:pt x="55" y="171"/>
                  </a:lnTo>
                  <a:lnTo>
                    <a:pt x="56" y="178"/>
                  </a:lnTo>
                  <a:lnTo>
                    <a:pt x="56" y="184"/>
                  </a:lnTo>
                  <a:lnTo>
                    <a:pt x="58" y="189"/>
                  </a:lnTo>
                  <a:lnTo>
                    <a:pt x="58" y="196"/>
                  </a:lnTo>
                  <a:lnTo>
                    <a:pt x="59" y="203"/>
                  </a:lnTo>
                  <a:lnTo>
                    <a:pt x="59" y="208"/>
                  </a:lnTo>
                  <a:lnTo>
                    <a:pt x="59" y="215"/>
                  </a:lnTo>
                  <a:lnTo>
                    <a:pt x="59" y="221"/>
                  </a:lnTo>
                  <a:lnTo>
                    <a:pt x="60" y="228"/>
                  </a:lnTo>
                  <a:lnTo>
                    <a:pt x="60" y="233"/>
                  </a:lnTo>
                  <a:lnTo>
                    <a:pt x="60" y="240"/>
                  </a:lnTo>
                  <a:lnTo>
                    <a:pt x="60" y="247"/>
                  </a:lnTo>
                  <a:lnTo>
                    <a:pt x="61" y="253"/>
                  </a:lnTo>
                  <a:lnTo>
                    <a:pt x="61" y="259"/>
                  </a:lnTo>
                  <a:lnTo>
                    <a:pt x="61" y="266"/>
                  </a:lnTo>
                  <a:lnTo>
                    <a:pt x="61" y="271"/>
                  </a:lnTo>
                  <a:lnTo>
                    <a:pt x="62" y="278"/>
                  </a:lnTo>
                  <a:lnTo>
                    <a:pt x="62" y="285"/>
                  </a:lnTo>
                  <a:lnTo>
                    <a:pt x="62" y="292"/>
                  </a:lnTo>
                  <a:lnTo>
                    <a:pt x="62" y="298"/>
                  </a:lnTo>
                  <a:lnTo>
                    <a:pt x="63" y="305"/>
                  </a:lnTo>
                  <a:lnTo>
                    <a:pt x="63" y="311"/>
                  </a:lnTo>
                  <a:lnTo>
                    <a:pt x="63" y="317"/>
                  </a:lnTo>
                  <a:lnTo>
                    <a:pt x="63" y="323"/>
                  </a:lnTo>
                  <a:lnTo>
                    <a:pt x="63" y="330"/>
                  </a:lnTo>
                  <a:lnTo>
                    <a:pt x="63" y="335"/>
                  </a:lnTo>
                  <a:lnTo>
                    <a:pt x="63" y="342"/>
                  </a:lnTo>
                  <a:lnTo>
                    <a:pt x="63" y="349"/>
                  </a:lnTo>
                  <a:lnTo>
                    <a:pt x="65" y="356"/>
                  </a:lnTo>
                  <a:lnTo>
                    <a:pt x="65" y="361"/>
                  </a:lnTo>
                  <a:lnTo>
                    <a:pt x="65" y="368"/>
                  </a:lnTo>
                  <a:lnTo>
                    <a:pt x="65" y="374"/>
                  </a:lnTo>
                  <a:lnTo>
                    <a:pt x="66" y="380"/>
                  </a:lnTo>
                  <a:lnTo>
                    <a:pt x="66" y="386"/>
                  </a:lnTo>
                  <a:lnTo>
                    <a:pt x="66" y="393"/>
                  </a:lnTo>
                  <a:lnTo>
                    <a:pt x="66" y="399"/>
                  </a:lnTo>
                  <a:lnTo>
                    <a:pt x="67" y="406"/>
                  </a:lnTo>
                  <a:lnTo>
                    <a:pt x="67" y="417"/>
                  </a:lnTo>
                  <a:lnTo>
                    <a:pt x="68" y="430"/>
                  </a:lnTo>
                  <a:lnTo>
                    <a:pt x="68" y="435"/>
                  </a:lnTo>
                  <a:lnTo>
                    <a:pt x="69" y="442"/>
                  </a:lnTo>
                  <a:lnTo>
                    <a:pt x="69" y="448"/>
                  </a:lnTo>
                  <a:lnTo>
                    <a:pt x="70" y="455"/>
                  </a:lnTo>
                  <a:lnTo>
                    <a:pt x="70" y="460"/>
                  </a:lnTo>
                  <a:lnTo>
                    <a:pt x="70" y="467"/>
                  </a:lnTo>
                  <a:lnTo>
                    <a:pt x="72" y="473"/>
                  </a:lnTo>
                  <a:lnTo>
                    <a:pt x="73" y="479"/>
                  </a:lnTo>
                  <a:lnTo>
                    <a:pt x="73" y="485"/>
                  </a:lnTo>
                  <a:lnTo>
                    <a:pt x="74" y="492"/>
                  </a:lnTo>
                  <a:lnTo>
                    <a:pt x="75" y="497"/>
                  </a:lnTo>
                  <a:lnTo>
                    <a:pt x="76" y="504"/>
                  </a:lnTo>
                  <a:lnTo>
                    <a:pt x="85" y="513"/>
                  </a:lnTo>
                  <a:lnTo>
                    <a:pt x="85" y="505"/>
                  </a:lnTo>
                  <a:lnTo>
                    <a:pt x="85" y="497"/>
                  </a:lnTo>
                  <a:lnTo>
                    <a:pt x="85" y="489"/>
                  </a:lnTo>
                  <a:lnTo>
                    <a:pt x="85" y="483"/>
                  </a:lnTo>
                  <a:lnTo>
                    <a:pt x="85" y="475"/>
                  </a:lnTo>
                  <a:lnTo>
                    <a:pt x="85" y="468"/>
                  </a:lnTo>
                  <a:lnTo>
                    <a:pt x="85" y="460"/>
                  </a:lnTo>
                  <a:lnTo>
                    <a:pt x="85" y="453"/>
                  </a:lnTo>
                  <a:lnTo>
                    <a:pt x="85" y="446"/>
                  </a:lnTo>
                  <a:lnTo>
                    <a:pt x="85" y="438"/>
                  </a:lnTo>
                  <a:lnTo>
                    <a:pt x="85" y="430"/>
                  </a:lnTo>
                  <a:lnTo>
                    <a:pt x="85" y="423"/>
                  </a:lnTo>
                  <a:lnTo>
                    <a:pt x="85" y="415"/>
                  </a:lnTo>
                  <a:lnTo>
                    <a:pt x="85" y="408"/>
                  </a:lnTo>
                  <a:lnTo>
                    <a:pt x="85" y="401"/>
                  </a:lnTo>
                  <a:lnTo>
                    <a:pt x="85" y="394"/>
                  </a:lnTo>
                  <a:lnTo>
                    <a:pt x="84" y="386"/>
                  </a:lnTo>
                  <a:lnTo>
                    <a:pt x="84" y="378"/>
                  </a:lnTo>
                  <a:lnTo>
                    <a:pt x="84" y="370"/>
                  </a:lnTo>
                  <a:lnTo>
                    <a:pt x="84" y="364"/>
                  </a:lnTo>
                  <a:lnTo>
                    <a:pt x="84" y="356"/>
                  </a:lnTo>
                  <a:lnTo>
                    <a:pt x="84" y="348"/>
                  </a:lnTo>
                  <a:lnTo>
                    <a:pt x="84" y="340"/>
                  </a:lnTo>
                  <a:lnTo>
                    <a:pt x="84" y="333"/>
                  </a:lnTo>
                  <a:lnTo>
                    <a:pt x="84" y="325"/>
                  </a:lnTo>
                  <a:lnTo>
                    <a:pt x="84" y="317"/>
                  </a:lnTo>
                  <a:lnTo>
                    <a:pt x="84" y="310"/>
                  </a:lnTo>
                  <a:lnTo>
                    <a:pt x="84" y="303"/>
                  </a:lnTo>
                  <a:lnTo>
                    <a:pt x="84" y="295"/>
                  </a:lnTo>
                  <a:lnTo>
                    <a:pt x="84" y="287"/>
                  </a:lnTo>
                  <a:lnTo>
                    <a:pt x="84" y="279"/>
                  </a:lnTo>
                  <a:lnTo>
                    <a:pt x="84" y="272"/>
                  </a:lnTo>
                  <a:lnTo>
                    <a:pt x="83" y="263"/>
                  </a:lnTo>
                  <a:lnTo>
                    <a:pt x="83" y="256"/>
                  </a:lnTo>
                  <a:lnTo>
                    <a:pt x="82" y="248"/>
                  </a:lnTo>
                  <a:lnTo>
                    <a:pt x="82" y="241"/>
                  </a:lnTo>
                  <a:lnTo>
                    <a:pt x="81" y="232"/>
                  </a:lnTo>
                  <a:lnTo>
                    <a:pt x="81" y="224"/>
                  </a:lnTo>
                  <a:lnTo>
                    <a:pt x="81" y="216"/>
                  </a:lnTo>
                  <a:lnTo>
                    <a:pt x="81" y="210"/>
                  </a:lnTo>
                  <a:lnTo>
                    <a:pt x="80" y="202"/>
                  </a:lnTo>
                  <a:lnTo>
                    <a:pt x="80" y="194"/>
                  </a:lnTo>
                  <a:lnTo>
                    <a:pt x="78" y="186"/>
                  </a:lnTo>
                  <a:lnTo>
                    <a:pt x="78" y="179"/>
                  </a:lnTo>
                  <a:lnTo>
                    <a:pt x="77" y="171"/>
                  </a:lnTo>
                  <a:lnTo>
                    <a:pt x="77" y="163"/>
                  </a:lnTo>
                  <a:lnTo>
                    <a:pt x="77" y="156"/>
                  </a:lnTo>
                  <a:lnTo>
                    <a:pt x="77" y="149"/>
                  </a:lnTo>
                  <a:lnTo>
                    <a:pt x="76" y="141"/>
                  </a:lnTo>
                  <a:lnTo>
                    <a:pt x="75" y="133"/>
                  </a:lnTo>
                  <a:lnTo>
                    <a:pt x="74" y="125"/>
                  </a:lnTo>
                  <a:lnTo>
                    <a:pt x="74" y="118"/>
                  </a:lnTo>
                  <a:lnTo>
                    <a:pt x="73" y="111"/>
                  </a:lnTo>
                  <a:lnTo>
                    <a:pt x="73" y="103"/>
                  </a:lnTo>
                  <a:lnTo>
                    <a:pt x="72" y="95"/>
                  </a:lnTo>
                  <a:lnTo>
                    <a:pt x="72" y="88"/>
                  </a:lnTo>
                  <a:lnTo>
                    <a:pt x="70" y="80"/>
                  </a:lnTo>
                  <a:lnTo>
                    <a:pt x="69" y="72"/>
                  </a:lnTo>
                  <a:lnTo>
                    <a:pt x="68" y="65"/>
                  </a:lnTo>
                  <a:lnTo>
                    <a:pt x="68" y="58"/>
                  </a:lnTo>
                  <a:lnTo>
                    <a:pt x="67" y="50"/>
                  </a:lnTo>
                  <a:lnTo>
                    <a:pt x="67" y="43"/>
                  </a:lnTo>
                  <a:lnTo>
                    <a:pt x="66" y="36"/>
                  </a:lnTo>
                  <a:lnTo>
                    <a:pt x="66" y="30"/>
                  </a:lnTo>
                  <a:lnTo>
                    <a:pt x="73" y="24"/>
                  </a:lnTo>
                  <a:lnTo>
                    <a:pt x="81" y="22"/>
                  </a:lnTo>
                  <a:lnTo>
                    <a:pt x="89" y="18"/>
                  </a:lnTo>
                  <a:lnTo>
                    <a:pt x="98" y="17"/>
                  </a:lnTo>
                  <a:lnTo>
                    <a:pt x="106" y="15"/>
                  </a:lnTo>
                  <a:lnTo>
                    <a:pt x="114" y="14"/>
                  </a:lnTo>
                  <a:lnTo>
                    <a:pt x="122" y="13"/>
                  </a:lnTo>
                  <a:lnTo>
                    <a:pt x="132" y="12"/>
                  </a:lnTo>
                  <a:lnTo>
                    <a:pt x="133" y="23"/>
                  </a:lnTo>
                  <a:lnTo>
                    <a:pt x="134" y="34"/>
                  </a:lnTo>
                  <a:lnTo>
                    <a:pt x="135" y="45"/>
                  </a:lnTo>
                  <a:lnTo>
                    <a:pt x="137" y="58"/>
                  </a:lnTo>
                  <a:lnTo>
                    <a:pt x="137" y="69"/>
                  </a:lnTo>
                  <a:lnTo>
                    <a:pt x="140" y="80"/>
                  </a:lnTo>
                  <a:lnTo>
                    <a:pt x="140" y="92"/>
                  </a:lnTo>
                  <a:lnTo>
                    <a:pt x="142" y="104"/>
                  </a:lnTo>
                  <a:lnTo>
                    <a:pt x="142" y="115"/>
                  </a:lnTo>
                  <a:lnTo>
                    <a:pt x="143" y="126"/>
                  </a:lnTo>
                  <a:lnTo>
                    <a:pt x="143" y="138"/>
                  </a:lnTo>
                  <a:lnTo>
                    <a:pt x="144" y="150"/>
                  </a:lnTo>
                  <a:lnTo>
                    <a:pt x="144" y="161"/>
                  </a:lnTo>
                  <a:lnTo>
                    <a:pt x="146" y="174"/>
                  </a:lnTo>
                  <a:lnTo>
                    <a:pt x="147" y="185"/>
                  </a:lnTo>
                  <a:lnTo>
                    <a:pt x="148" y="197"/>
                  </a:lnTo>
                  <a:lnTo>
                    <a:pt x="148" y="207"/>
                  </a:lnTo>
                  <a:lnTo>
                    <a:pt x="148" y="220"/>
                  </a:lnTo>
                  <a:lnTo>
                    <a:pt x="148" y="231"/>
                  </a:lnTo>
                  <a:lnTo>
                    <a:pt x="149" y="243"/>
                  </a:lnTo>
                  <a:lnTo>
                    <a:pt x="149" y="254"/>
                  </a:lnTo>
                  <a:lnTo>
                    <a:pt x="149" y="267"/>
                  </a:lnTo>
                  <a:lnTo>
                    <a:pt x="149" y="272"/>
                  </a:lnTo>
                  <a:lnTo>
                    <a:pt x="149" y="278"/>
                  </a:lnTo>
                  <a:lnTo>
                    <a:pt x="149" y="285"/>
                  </a:lnTo>
                  <a:lnTo>
                    <a:pt x="150" y="292"/>
                  </a:lnTo>
                  <a:lnTo>
                    <a:pt x="150" y="303"/>
                  </a:lnTo>
                  <a:lnTo>
                    <a:pt x="150" y="315"/>
                  </a:lnTo>
                  <a:lnTo>
                    <a:pt x="150" y="321"/>
                  </a:lnTo>
                  <a:lnTo>
                    <a:pt x="150" y="326"/>
                  </a:lnTo>
                  <a:lnTo>
                    <a:pt x="150" y="333"/>
                  </a:lnTo>
                  <a:lnTo>
                    <a:pt x="150" y="340"/>
                  </a:lnTo>
                  <a:lnTo>
                    <a:pt x="150" y="346"/>
                  </a:lnTo>
                  <a:lnTo>
                    <a:pt x="150" y="352"/>
                  </a:lnTo>
                  <a:lnTo>
                    <a:pt x="150" y="358"/>
                  </a:lnTo>
                  <a:lnTo>
                    <a:pt x="150" y="365"/>
                  </a:lnTo>
                  <a:lnTo>
                    <a:pt x="150" y="370"/>
                  </a:lnTo>
                  <a:lnTo>
                    <a:pt x="150" y="377"/>
                  </a:lnTo>
                  <a:lnTo>
                    <a:pt x="150" y="384"/>
                  </a:lnTo>
                  <a:lnTo>
                    <a:pt x="151" y="391"/>
                  </a:lnTo>
                  <a:lnTo>
                    <a:pt x="157" y="399"/>
                  </a:lnTo>
                  <a:lnTo>
                    <a:pt x="164" y="407"/>
                  </a:lnTo>
                  <a:lnTo>
                    <a:pt x="165" y="399"/>
                  </a:lnTo>
                  <a:lnTo>
                    <a:pt x="166" y="392"/>
                  </a:lnTo>
                  <a:lnTo>
                    <a:pt x="168" y="384"/>
                  </a:lnTo>
                  <a:lnTo>
                    <a:pt x="169" y="376"/>
                  </a:lnTo>
                  <a:lnTo>
                    <a:pt x="169" y="368"/>
                  </a:lnTo>
                  <a:lnTo>
                    <a:pt x="170" y="360"/>
                  </a:lnTo>
                  <a:lnTo>
                    <a:pt x="171" y="352"/>
                  </a:lnTo>
                  <a:lnTo>
                    <a:pt x="172" y="346"/>
                  </a:lnTo>
                  <a:lnTo>
                    <a:pt x="172" y="337"/>
                  </a:lnTo>
                  <a:lnTo>
                    <a:pt x="172" y="329"/>
                  </a:lnTo>
                  <a:lnTo>
                    <a:pt x="172" y="321"/>
                  </a:lnTo>
                  <a:lnTo>
                    <a:pt x="172" y="313"/>
                  </a:lnTo>
                  <a:lnTo>
                    <a:pt x="172" y="304"/>
                  </a:lnTo>
                  <a:lnTo>
                    <a:pt x="172" y="296"/>
                  </a:lnTo>
                  <a:lnTo>
                    <a:pt x="172" y="288"/>
                  </a:lnTo>
                  <a:lnTo>
                    <a:pt x="172" y="280"/>
                  </a:lnTo>
                  <a:lnTo>
                    <a:pt x="171" y="271"/>
                  </a:lnTo>
                  <a:lnTo>
                    <a:pt x="170" y="262"/>
                  </a:lnTo>
                  <a:lnTo>
                    <a:pt x="169" y="253"/>
                  </a:lnTo>
                  <a:lnTo>
                    <a:pt x="169" y="246"/>
                  </a:lnTo>
                  <a:lnTo>
                    <a:pt x="168" y="237"/>
                  </a:lnTo>
                  <a:lnTo>
                    <a:pt x="166" y="229"/>
                  </a:lnTo>
                  <a:lnTo>
                    <a:pt x="166" y="220"/>
                  </a:lnTo>
                  <a:lnTo>
                    <a:pt x="166" y="212"/>
                  </a:lnTo>
                  <a:lnTo>
                    <a:pt x="165" y="203"/>
                  </a:lnTo>
                  <a:lnTo>
                    <a:pt x="165" y="194"/>
                  </a:lnTo>
                  <a:lnTo>
                    <a:pt x="164" y="185"/>
                  </a:lnTo>
                  <a:lnTo>
                    <a:pt x="164" y="177"/>
                  </a:lnTo>
                  <a:lnTo>
                    <a:pt x="164" y="168"/>
                  </a:lnTo>
                  <a:lnTo>
                    <a:pt x="164" y="160"/>
                  </a:lnTo>
                  <a:lnTo>
                    <a:pt x="164" y="151"/>
                  </a:lnTo>
                  <a:lnTo>
                    <a:pt x="164" y="143"/>
                  </a:lnTo>
                  <a:lnTo>
                    <a:pt x="164" y="133"/>
                  </a:lnTo>
                  <a:lnTo>
                    <a:pt x="164" y="125"/>
                  </a:lnTo>
                  <a:lnTo>
                    <a:pt x="164" y="115"/>
                  </a:lnTo>
                  <a:lnTo>
                    <a:pt x="164" y="107"/>
                  </a:lnTo>
                  <a:lnTo>
                    <a:pt x="163" y="98"/>
                  </a:lnTo>
                  <a:lnTo>
                    <a:pt x="163" y="89"/>
                  </a:lnTo>
                  <a:lnTo>
                    <a:pt x="162" y="80"/>
                  </a:lnTo>
                  <a:lnTo>
                    <a:pt x="162" y="72"/>
                  </a:lnTo>
                  <a:lnTo>
                    <a:pt x="159" y="62"/>
                  </a:lnTo>
                  <a:lnTo>
                    <a:pt x="159" y="54"/>
                  </a:lnTo>
                  <a:lnTo>
                    <a:pt x="157" y="44"/>
                  </a:lnTo>
                  <a:lnTo>
                    <a:pt x="157" y="36"/>
                  </a:lnTo>
                  <a:lnTo>
                    <a:pt x="156" y="27"/>
                  </a:lnTo>
                  <a:lnTo>
                    <a:pt x="155" y="18"/>
                  </a:lnTo>
                  <a:lnTo>
                    <a:pt x="155" y="9"/>
                  </a:lnTo>
                  <a:lnTo>
                    <a:pt x="155" y="2"/>
                  </a:lnTo>
                  <a:lnTo>
                    <a:pt x="165" y="4"/>
                  </a:lnTo>
                  <a:lnTo>
                    <a:pt x="178" y="6"/>
                  </a:lnTo>
                  <a:lnTo>
                    <a:pt x="185" y="6"/>
                  </a:lnTo>
                  <a:lnTo>
                    <a:pt x="192" y="6"/>
                  </a:lnTo>
                  <a:lnTo>
                    <a:pt x="199" y="6"/>
                  </a:lnTo>
                  <a:lnTo>
                    <a:pt x="206" y="7"/>
                  </a:lnTo>
                  <a:lnTo>
                    <a:pt x="207" y="14"/>
                  </a:lnTo>
                  <a:lnTo>
                    <a:pt x="209" y="22"/>
                  </a:lnTo>
                  <a:lnTo>
                    <a:pt x="210" y="30"/>
                  </a:lnTo>
                  <a:lnTo>
                    <a:pt x="212" y="38"/>
                  </a:lnTo>
                  <a:lnTo>
                    <a:pt x="212" y="44"/>
                  </a:lnTo>
                  <a:lnTo>
                    <a:pt x="212" y="52"/>
                  </a:lnTo>
                  <a:lnTo>
                    <a:pt x="212" y="60"/>
                  </a:lnTo>
                  <a:lnTo>
                    <a:pt x="212" y="69"/>
                  </a:lnTo>
                  <a:lnTo>
                    <a:pt x="210" y="76"/>
                  </a:lnTo>
                  <a:lnTo>
                    <a:pt x="209" y="84"/>
                  </a:lnTo>
                  <a:lnTo>
                    <a:pt x="208" y="92"/>
                  </a:lnTo>
                  <a:lnTo>
                    <a:pt x="207" y="99"/>
                  </a:lnTo>
                  <a:lnTo>
                    <a:pt x="206" y="106"/>
                  </a:lnTo>
                  <a:lnTo>
                    <a:pt x="205" y="115"/>
                  </a:lnTo>
                  <a:lnTo>
                    <a:pt x="203" y="122"/>
                  </a:lnTo>
                  <a:lnTo>
                    <a:pt x="203" y="131"/>
                  </a:lnTo>
                  <a:lnTo>
                    <a:pt x="201" y="138"/>
                  </a:lnTo>
                  <a:lnTo>
                    <a:pt x="200" y="145"/>
                  </a:lnTo>
                  <a:lnTo>
                    <a:pt x="200" y="152"/>
                  </a:lnTo>
                  <a:lnTo>
                    <a:pt x="200" y="160"/>
                  </a:lnTo>
                  <a:lnTo>
                    <a:pt x="199" y="167"/>
                  </a:lnTo>
                  <a:lnTo>
                    <a:pt x="199" y="175"/>
                  </a:lnTo>
                  <a:lnTo>
                    <a:pt x="200" y="181"/>
                  </a:lnTo>
                  <a:lnTo>
                    <a:pt x="201" y="189"/>
                  </a:lnTo>
                  <a:lnTo>
                    <a:pt x="201" y="195"/>
                  </a:lnTo>
                  <a:lnTo>
                    <a:pt x="203" y="202"/>
                  </a:lnTo>
                  <a:lnTo>
                    <a:pt x="206" y="208"/>
                  </a:lnTo>
                  <a:lnTo>
                    <a:pt x="209" y="215"/>
                  </a:lnTo>
                  <a:lnTo>
                    <a:pt x="213" y="222"/>
                  </a:lnTo>
                  <a:lnTo>
                    <a:pt x="217" y="229"/>
                  </a:lnTo>
                  <a:lnTo>
                    <a:pt x="222" y="235"/>
                  </a:lnTo>
                  <a:lnTo>
                    <a:pt x="229" y="242"/>
                  </a:lnTo>
                  <a:lnTo>
                    <a:pt x="235" y="2"/>
                  </a:lnTo>
                  <a:lnTo>
                    <a:pt x="243" y="0"/>
                  </a:lnTo>
                  <a:lnTo>
                    <a:pt x="252" y="4"/>
                  </a:lnTo>
                  <a:lnTo>
                    <a:pt x="259" y="11"/>
                  </a:lnTo>
                  <a:lnTo>
                    <a:pt x="267" y="21"/>
                  </a:lnTo>
                  <a:close/>
                </a:path>
              </a:pathLst>
            </a:custGeom>
            <a:solidFill>
              <a:srgbClr val="FF40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84" name="Freeform 108"/>
            <p:cNvSpPr>
              <a:spLocks/>
            </p:cNvSpPr>
            <p:nvPr/>
          </p:nvSpPr>
          <p:spPr bwMode="auto">
            <a:xfrm>
              <a:off x="1329" y="2083"/>
              <a:ext cx="68" cy="1606"/>
            </a:xfrm>
            <a:custGeom>
              <a:avLst/>
              <a:gdLst/>
              <a:ahLst/>
              <a:cxnLst>
                <a:cxn ang="0">
                  <a:pos x="87" y="80"/>
                </a:cxn>
                <a:cxn ang="0">
                  <a:pos x="87" y="123"/>
                </a:cxn>
                <a:cxn ang="0">
                  <a:pos x="86" y="165"/>
                </a:cxn>
                <a:cxn ang="0">
                  <a:pos x="82" y="206"/>
                </a:cxn>
                <a:cxn ang="0">
                  <a:pos x="83" y="247"/>
                </a:cxn>
                <a:cxn ang="0">
                  <a:pos x="86" y="289"/>
                </a:cxn>
                <a:cxn ang="0">
                  <a:pos x="94" y="336"/>
                </a:cxn>
                <a:cxn ang="0">
                  <a:pos x="95" y="392"/>
                </a:cxn>
                <a:cxn ang="0">
                  <a:pos x="96" y="451"/>
                </a:cxn>
                <a:cxn ang="0">
                  <a:pos x="96" y="509"/>
                </a:cxn>
                <a:cxn ang="0">
                  <a:pos x="96" y="569"/>
                </a:cxn>
                <a:cxn ang="0">
                  <a:pos x="95" y="630"/>
                </a:cxn>
                <a:cxn ang="0">
                  <a:pos x="95" y="691"/>
                </a:cxn>
                <a:cxn ang="0">
                  <a:pos x="91" y="751"/>
                </a:cxn>
                <a:cxn ang="0">
                  <a:pos x="91" y="813"/>
                </a:cxn>
                <a:cxn ang="0">
                  <a:pos x="91" y="873"/>
                </a:cxn>
                <a:cxn ang="0">
                  <a:pos x="93" y="934"/>
                </a:cxn>
                <a:cxn ang="0">
                  <a:pos x="96" y="994"/>
                </a:cxn>
                <a:cxn ang="0">
                  <a:pos x="103" y="1052"/>
                </a:cxn>
                <a:cxn ang="0">
                  <a:pos x="106" y="1108"/>
                </a:cxn>
                <a:cxn ang="0">
                  <a:pos x="108" y="1167"/>
                </a:cxn>
                <a:cxn ang="0">
                  <a:pos x="108" y="1223"/>
                </a:cxn>
                <a:cxn ang="0">
                  <a:pos x="106" y="1279"/>
                </a:cxn>
                <a:cxn ang="0">
                  <a:pos x="104" y="1335"/>
                </a:cxn>
                <a:cxn ang="0">
                  <a:pos x="102" y="1393"/>
                </a:cxn>
                <a:cxn ang="0">
                  <a:pos x="100" y="1448"/>
                </a:cxn>
                <a:cxn ang="0">
                  <a:pos x="95" y="1504"/>
                </a:cxn>
                <a:cxn ang="0">
                  <a:pos x="90" y="1559"/>
                </a:cxn>
                <a:cxn ang="0">
                  <a:pos x="87" y="1616"/>
                </a:cxn>
                <a:cxn ang="0">
                  <a:pos x="80" y="1671"/>
                </a:cxn>
                <a:cxn ang="0">
                  <a:pos x="75" y="1729"/>
                </a:cxn>
                <a:cxn ang="0">
                  <a:pos x="69" y="1785"/>
                </a:cxn>
                <a:cxn ang="0">
                  <a:pos x="59" y="2923"/>
                </a:cxn>
                <a:cxn ang="0">
                  <a:pos x="59" y="2957"/>
                </a:cxn>
                <a:cxn ang="0">
                  <a:pos x="59" y="2992"/>
                </a:cxn>
                <a:cxn ang="0">
                  <a:pos x="59" y="3027"/>
                </a:cxn>
                <a:cxn ang="0">
                  <a:pos x="59" y="3062"/>
                </a:cxn>
                <a:cxn ang="0">
                  <a:pos x="60" y="3098"/>
                </a:cxn>
                <a:cxn ang="0">
                  <a:pos x="62" y="3133"/>
                </a:cxn>
                <a:cxn ang="0">
                  <a:pos x="62" y="3166"/>
                </a:cxn>
                <a:cxn ang="0">
                  <a:pos x="64" y="3201"/>
                </a:cxn>
                <a:cxn ang="0">
                  <a:pos x="67" y="3238"/>
                </a:cxn>
                <a:cxn ang="0">
                  <a:pos x="68" y="3272"/>
                </a:cxn>
                <a:cxn ang="0">
                  <a:pos x="71" y="3308"/>
                </a:cxn>
                <a:cxn ang="0">
                  <a:pos x="74" y="3345"/>
                </a:cxn>
                <a:cxn ang="0">
                  <a:pos x="105" y="3354"/>
                </a:cxn>
                <a:cxn ang="0">
                  <a:pos x="130" y="4610"/>
                </a:cxn>
                <a:cxn ang="0">
                  <a:pos x="93" y="4799"/>
                </a:cxn>
                <a:cxn ang="0">
                  <a:pos x="53" y="4805"/>
                </a:cxn>
                <a:cxn ang="0">
                  <a:pos x="15" y="4814"/>
                </a:cxn>
                <a:cxn ang="0">
                  <a:pos x="6" y="0"/>
                </a:cxn>
                <a:cxn ang="0">
                  <a:pos x="47" y="38"/>
                </a:cxn>
                <a:cxn ang="0">
                  <a:pos x="83" y="45"/>
                </a:cxn>
              </a:cxnLst>
              <a:rect l="0" t="0" r="r" b="b"/>
              <a:pathLst>
                <a:path w="135" h="4819">
                  <a:moveTo>
                    <a:pt x="83" y="45"/>
                  </a:moveTo>
                  <a:lnTo>
                    <a:pt x="83" y="53"/>
                  </a:lnTo>
                  <a:lnTo>
                    <a:pt x="84" y="62"/>
                  </a:lnTo>
                  <a:lnTo>
                    <a:pt x="86" y="71"/>
                  </a:lnTo>
                  <a:lnTo>
                    <a:pt x="87" y="80"/>
                  </a:lnTo>
                  <a:lnTo>
                    <a:pt x="87" y="88"/>
                  </a:lnTo>
                  <a:lnTo>
                    <a:pt x="87" y="97"/>
                  </a:lnTo>
                  <a:lnTo>
                    <a:pt x="87" y="106"/>
                  </a:lnTo>
                  <a:lnTo>
                    <a:pt x="88" y="115"/>
                  </a:lnTo>
                  <a:lnTo>
                    <a:pt x="87" y="123"/>
                  </a:lnTo>
                  <a:lnTo>
                    <a:pt x="87" y="132"/>
                  </a:lnTo>
                  <a:lnTo>
                    <a:pt x="87" y="139"/>
                  </a:lnTo>
                  <a:lnTo>
                    <a:pt x="87" y="148"/>
                  </a:lnTo>
                  <a:lnTo>
                    <a:pt x="86" y="156"/>
                  </a:lnTo>
                  <a:lnTo>
                    <a:pt x="86" y="165"/>
                  </a:lnTo>
                  <a:lnTo>
                    <a:pt x="86" y="173"/>
                  </a:lnTo>
                  <a:lnTo>
                    <a:pt x="86" y="182"/>
                  </a:lnTo>
                  <a:lnTo>
                    <a:pt x="84" y="189"/>
                  </a:lnTo>
                  <a:lnTo>
                    <a:pt x="83" y="198"/>
                  </a:lnTo>
                  <a:lnTo>
                    <a:pt x="82" y="206"/>
                  </a:lnTo>
                  <a:lnTo>
                    <a:pt x="82" y="215"/>
                  </a:lnTo>
                  <a:lnTo>
                    <a:pt x="82" y="222"/>
                  </a:lnTo>
                  <a:lnTo>
                    <a:pt x="82" y="230"/>
                  </a:lnTo>
                  <a:lnTo>
                    <a:pt x="82" y="238"/>
                  </a:lnTo>
                  <a:lnTo>
                    <a:pt x="83" y="247"/>
                  </a:lnTo>
                  <a:lnTo>
                    <a:pt x="83" y="255"/>
                  </a:lnTo>
                  <a:lnTo>
                    <a:pt x="83" y="264"/>
                  </a:lnTo>
                  <a:lnTo>
                    <a:pt x="83" y="272"/>
                  </a:lnTo>
                  <a:lnTo>
                    <a:pt x="86" y="281"/>
                  </a:lnTo>
                  <a:lnTo>
                    <a:pt x="86" y="289"/>
                  </a:lnTo>
                  <a:lnTo>
                    <a:pt x="88" y="298"/>
                  </a:lnTo>
                  <a:lnTo>
                    <a:pt x="89" y="306"/>
                  </a:lnTo>
                  <a:lnTo>
                    <a:pt x="93" y="316"/>
                  </a:lnTo>
                  <a:lnTo>
                    <a:pt x="93" y="326"/>
                  </a:lnTo>
                  <a:lnTo>
                    <a:pt x="94" y="336"/>
                  </a:lnTo>
                  <a:lnTo>
                    <a:pt x="94" y="347"/>
                  </a:lnTo>
                  <a:lnTo>
                    <a:pt x="95" y="359"/>
                  </a:lnTo>
                  <a:lnTo>
                    <a:pt x="95" y="370"/>
                  </a:lnTo>
                  <a:lnTo>
                    <a:pt x="95" y="381"/>
                  </a:lnTo>
                  <a:lnTo>
                    <a:pt x="95" y="392"/>
                  </a:lnTo>
                  <a:lnTo>
                    <a:pt x="96" y="405"/>
                  </a:lnTo>
                  <a:lnTo>
                    <a:pt x="96" y="415"/>
                  </a:lnTo>
                  <a:lnTo>
                    <a:pt x="96" y="427"/>
                  </a:lnTo>
                  <a:lnTo>
                    <a:pt x="96" y="438"/>
                  </a:lnTo>
                  <a:lnTo>
                    <a:pt x="96" y="451"/>
                  </a:lnTo>
                  <a:lnTo>
                    <a:pt x="96" y="462"/>
                  </a:lnTo>
                  <a:lnTo>
                    <a:pt x="96" y="474"/>
                  </a:lnTo>
                  <a:lnTo>
                    <a:pt x="96" y="486"/>
                  </a:lnTo>
                  <a:lnTo>
                    <a:pt x="97" y="498"/>
                  </a:lnTo>
                  <a:lnTo>
                    <a:pt x="96" y="509"/>
                  </a:lnTo>
                  <a:lnTo>
                    <a:pt x="96" y="522"/>
                  </a:lnTo>
                  <a:lnTo>
                    <a:pt x="96" y="533"/>
                  </a:lnTo>
                  <a:lnTo>
                    <a:pt x="96" y="545"/>
                  </a:lnTo>
                  <a:lnTo>
                    <a:pt x="96" y="556"/>
                  </a:lnTo>
                  <a:lnTo>
                    <a:pt x="96" y="569"/>
                  </a:lnTo>
                  <a:lnTo>
                    <a:pt x="96" y="580"/>
                  </a:lnTo>
                  <a:lnTo>
                    <a:pt x="96" y="594"/>
                  </a:lnTo>
                  <a:lnTo>
                    <a:pt x="95" y="605"/>
                  </a:lnTo>
                  <a:lnTo>
                    <a:pt x="95" y="617"/>
                  </a:lnTo>
                  <a:lnTo>
                    <a:pt x="95" y="630"/>
                  </a:lnTo>
                  <a:lnTo>
                    <a:pt x="95" y="642"/>
                  </a:lnTo>
                  <a:lnTo>
                    <a:pt x="95" y="653"/>
                  </a:lnTo>
                  <a:lnTo>
                    <a:pt x="95" y="667"/>
                  </a:lnTo>
                  <a:lnTo>
                    <a:pt x="95" y="678"/>
                  </a:lnTo>
                  <a:lnTo>
                    <a:pt x="95" y="691"/>
                  </a:lnTo>
                  <a:lnTo>
                    <a:pt x="94" y="703"/>
                  </a:lnTo>
                  <a:lnTo>
                    <a:pt x="94" y="715"/>
                  </a:lnTo>
                  <a:lnTo>
                    <a:pt x="93" y="727"/>
                  </a:lnTo>
                  <a:lnTo>
                    <a:pt x="93" y="740"/>
                  </a:lnTo>
                  <a:lnTo>
                    <a:pt x="91" y="751"/>
                  </a:lnTo>
                  <a:lnTo>
                    <a:pt x="91" y="764"/>
                  </a:lnTo>
                  <a:lnTo>
                    <a:pt x="91" y="776"/>
                  </a:lnTo>
                  <a:lnTo>
                    <a:pt x="91" y="789"/>
                  </a:lnTo>
                  <a:lnTo>
                    <a:pt x="91" y="800"/>
                  </a:lnTo>
                  <a:lnTo>
                    <a:pt x="91" y="813"/>
                  </a:lnTo>
                  <a:lnTo>
                    <a:pt x="91" y="825"/>
                  </a:lnTo>
                  <a:lnTo>
                    <a:pt x="91" y="837"/>
                  </a:lnTo>
                  <a:lnTo>
                    <a:pt x="91" y="849"/>
                  </a:lnTo>
                  <a:lnTo>
                    <a:pt x="91" y="862"/>
                  </a:lnTo>
                  <a:lnTo>
                    <a:pt x="91" y="873"/>
                  </a:lnTo>
                  <a:lnTo>
                    <a:pt x="93" y="887"/>
                  </a:lnTo>
                  <a:lnTo>
                    <a:pt x="93" y="898"/>
                  </a:lnTo>
                  <a:lnTo>
                    <a:pt x="93" y="911"/>
                  </a:lnTo>
                  <a:lnTo>
                    <a:pt x="93" y="922"/>
                  </a:lnTo>
                  <a:lnTo>
                    <a:pt x="93" y="934"/>
                  </a:lnTo>
                  <a:lnTo>
                    <a:pt x="93" y="945"/>
                  </a:lnTo>
                  <a:lnTo>
                    <a:pt x="94" y="958"/>
                  </a:lnTo>
                  <a:lnTo>
                    <a:pt x="95" y="970"/>
                  </a:lnTo>
                  <a:lnTo>
                    <a:pt x="96" y="982"/>
                  </a:lnTo>
                  <a:lnTo>
                    <a:pt x="96" y="994"/>
                  </a:lnTo>
                  <a:lnTo>
                    <a:pt x="97" y="1005"/>
                  </a:lnTo>
                  <a:lnTo>
                    <a:pt x="98" y="1016"/>
                  </a:lnTo>
                  <a:lnTo>
                    <a:pt x="100" y="1029"/>
                  </a:lnTo>
                  <a:lnTo>
                    <a:pt x="101" y="1040"/>
                  </a:lnTo>
                  <a:lnTo>
                    <a:pt x="103" y="1052"/>
                  </a:lnTo>
                  <a:lnTo>
                    <a:pt x="104" y="1063"/>
                  </a:lnTo>
                  <a:lnTo>
                    <a:pt x="106" y="1076"/>
                  </a:lnTo>
                  <a:lnTo>
                    <a:pt x="106" y="1086"/>
                  </a:lnTo>
                  <a:lnTo>
                    <a:pt x="106" y="1098"/>
                  </a:lnTo>
                  <a:lnTo>
                    <a:pt x="106" y="1108"/>
                  </a:lnTo>
                  <a:lnTo>
                    <a:pt x="106" y="1121"/>
                  </a:lnTo>
                  <a:lnTo>
                    <a:pt x="106" y="1132"/>
                  </a:lnTo>
                  <a:lnTo>
                    <a:pt x="106" y="1143"/>
                  </a:lnTo>
                  <a:lnTo>
                    <a:pt x="106" y="1154"/>
                  </a:lnTo>
                  <a:lnTo>
                    <a:pt x="108" y="1167"/>
                  </a:lnTo>
                  <a:lnTo>
                    <a:pt x="108" y="1177"/>
                  </a:lnTo>
                  <a:lnTo>
                    <a:pt x="108" y="1189"/>
                  </a:lnTo>
                  <a:lnTo>
                    <a:pt x="108" y="1199"/>
                  </a:lnTo>
                  <a:lnTo>
                    <a:pt x="108" y="1212"/>
                  </a:lnTo>
                  <a:lnTo>
                    <a:pt x="108" y="1223"/>
                  </a:lnTo>
                  <a:lnTo>
                    <a:pt x="108" y="1234"/>
                  </a:lnTo>
                  <a:lnTo>
                    <a:pt x="108" y="1245"/>
                  </a:lnTo>
                  <a:lnTo>
                    <a:pt x="108" y="1258"/>
                  </a:lnTo>
                  <a:lnTo>
                    <a:pt x="106" y="1268"/>
                  </a:lnTo>
                  <a:lnTo>
                    <a:pt x="106" y="1279"/>
                  </a:lnTo>
                  <a:lnTo>
                    <a:pt x="105" y="1290"/>
                  </a:lnTo>
                  <a:lnTo>
                    <a:pt x="105" y="1303"/>
                  </a:lnTo>
                  <a:lnTo>
                    <a:pt x="104" y="1313"/>
                  </a:lnTo>
                  <a:lnTo>
                    <a:pt x="104" y="1324"/>
                  </a:lnTo>
                  <a:lnTo>
                    <a:pt x="104" y="1335"/>
                  </a:lnTo>
                  <a:lnTo>
                    <a:pt x="104" y="1348"/>
                  </a:lnTo>
                  <a:lnTo>
                    <a:pt x="103" y="1358"/>
                  </a:lnTo>
                  <a:lnTo>
                    <a:pt x="103" y="1369"/>
                  </a:lnTo>
                  <a:lnTo>
                    <a:pt x="102" y="1380"/>
                  </a:lnTo>
                  <a:lnTo>
                    <a:pt x="102" y="1393"/>
                  </a:lnTo>
                  <a:lnTo>
                    <a:pt x="101" y="1403"/>
                  </a:lnTo>
                  <a:lnTo>
                    <a:pt x="101" y="1414"/>
                  </a:lnTo>
                  <a:lnTo>
                    <a:pt x="101" y="1425"/>
                  </a:lnTo>
                  <a:lnTo>
                    <a:pt x="101" y="1438"/>
                  </a:lnTo>
                  <a:lnTo>
                    <a:pt x="100" y="1448"/>
                  </a:lnTo>
                  <a:lnTo>
                    <a:pt x="98" y="1459"/>
                  </a:lnTo>
                  <a:lnTo>
                    <a:pt x="97" y="1470"/>
                  </a:lnTo>
                  <a:lnTo>
                    <a:pt x="97" y="1482"/>
                  </a:lnTo>
                  <a:lnTo>
                    <a:pt x="96" y="1492"/>
                  </a:lnTo>
                  <a:lnTo>
                    <a:pt x="95" y="1504"/>
                  </a:lnTo>
                  <a:lnTo>
                    <a:pt x="94" y="1514"/>
                  </a:lnTo>
                  <a:lnTo>
                    <a:pt x="94" y="1526"/>
                  </a:lnTo>
                  <a:lnTo>
                    <a:pt x="93" y="1537"/>
                  </a:lnTo>
                  <a:lnTo>
                    <a:pt x="91" y="1548"/>
                  </a:lnTo>
                  <a:lnTo>
                    <a:pt x="90" y="1559"/>
                  </a:lnTo>
                  <a:lnTo>
                    <a:pt x="90" y="1571"/>
                  </a:lnTo>
                  <a:lnTo>
                    <a:pt x="89" y="1582"/>
                  </a:lnTo>
                  <a:lnTo>
                    <a:pt x="88" y="1593"/>
                  </a:lnTo>
                  <a:lnTo>
                    <a:pt x="87" y="1604"/>
                  </a:lnTo>
                  <a:lnTo>
                    <a:pt x="87" y="1616"/>
                  </a:lnTo>
                  <a:lnTo>
                    <a:pt x="84" y="1627"/>
                  </a:lnTo>
                  <a:lnTo>
                    <a:pt x="83" y="1638"/>
                  </a:lnTo>
                  <a:lnTo>
                    <a:pt x="82" y="1649"/>
                  </a:lnTo>
                  <a:lnTo>
                    <a:pt x="82" y="1660"/>
                  </a:lnTo>
                  <a:lnTo>
                    <a:pt x="80" y="1671"/>
                  </a:lnTo>
                  <a:lnTo>
                    <a:pt x="79" y="1683"/>
                  </a:lnTo>
                  <a:lnTo>
                    <a:pt x="78" y="1694"/>
                  </a:lnTo>
                  <a:lnTo>
                    <a:pt x="78" y="1706"/>
                  </a:lnTo>
                  <a:lnTo>
                    <a:pt x="75" y="1716"/>
                  </a:lnTo>
                  <a:lnTo>
                    <a:pt x="75" y="1729"/>
                  </a:lnTo>
                  <a:lnTo>
                    <a:pt x="73" y="1739"/>
                  </a:lnTo>
                  <a:lnTo>
                    <a:pt x="73" y="1751"/>
                  </a:lnTo>
                  <a:lnTo>
                    <a:pt x="72" y="1763"/>
                  </a:lnTo>
                  <a:lnTo>
                    <a:pt x="71" y="1774"/>
                  </a:lnTo>
                  <a:lnTo>
                    <a:pt x="69" y="1785"/>
                  </a:lnTo>
                  <a:lnTo>
                    <a:pt x="69" y="1797"/>
                  </a:lnTo>
                  <a:lnTo>
                    <a:pt x="60" y="2902"/>
                  </a:lnTo>
                  <a:lnTo>
                    <a:pt x="59" y="2909"/>
                  </a:lnTo>
                  <a:lnTo>
                    <a:pt x="59" y="2916"/>
                  </a:lnTo>
                  <a:lnTo>
                    <a:pt x="59" y="2923"/>
                  </a:lnTo>
                  <a:lnTo>
                    <a:pt x="59" y="2929"/>
                  </a:lnTo>
                  <a:lnTo>
                    <a:pt x="59" y="2936"/>
                  </a:lnTo>
                  <a:lnTo>
                    <a:pt x="59" y="2943"/>
                  </a:lnTo>
                  <a:lnTo>
                    <a:pt x="59" y="2950"/>
                  </a:lnTo>
                  <a:lnTo>
                    <a:pt x="59" y="2957"/>
                  </a:lnTo>
                  <a:lnTo>
                    <a:pt x="59" y="2964"/>
                  </a:lnTo>
                  <a:lnTo>
                    <a:pt x="59" y="2971"/>
                  </a:lnTo>
                  <a:lnTo>
                    <a:pt x="59" y="2978"/>
                  </a:lnTo>
                  <a:lnTo>
                    <a:pt x="59" y="2985"/>
                  </a:lnTo>
                  <a:lnTo>
                    <a:pt x="59" y="2992"/>
                  </a:lnTo>
                  <a:lnTo>
                    <a:pt x="59" y="2999"/>
                  </a:lnTo>
                  <a:lnTo>
                    <a:pt x="59" y="3006"/>
                  </a:lnTo>
                  <a:lnTo>
                    <a:pt x="59" y="3014"/>
                  </a:lnTo>
                  <a:lnTo>
                    <a:pt x="59" y="3020"/>
                  </a:lnTo>
                  <a:lnTo>
                    <a:pt x="59" y="3027"/>
                  </a:lnTo>
                  <a:lnTo>
                    <a:pt x="59" y="3034"/>
                  </a:lnTo>
                  <a:lnTo>
                    <a:pt x="59" y="3042"/>
                  </a:lnTo>
                  <a:lnTo>
                    <a:pt x="59" y="3048"/>
                  </a:lnTo>
                  <a:lnTo>
                    <a:pt x="59" y="3055"/>
                  </a:lnTo>
                  <a:lnTo>
                    <a:pt x="59" y="3062"/>
                  </a:lnTo>
                  <a:lnTo>
                    <a:pt x="59" y="3070"/>
                  </a:lnTo>
                  <a:lnTo>
                    <a:pt x="59" y="3077"/>
                  </a:lnTo>
                  <a:lnTo>
                    <a:pt x="59" y="3083"/>
                  </a:lnTo>
                  <a:lnTo>
                    <a:pt x="59" y="3090"/>
                  </a:lnTo>
                  <a:lnTo>
                    <a:pt x="60" y="3098"/>
                  </a:lnTo>
                  <a:lnTo>
                    <a:pt x="60" y="3105"/>
                  </a:lnTo>
                  <a:lnTo>
                    <a:pt x="61" y="3111"/>
                  </a:lnTo>
                  <a:lnTo>
                    <a:pt x="61" y="3118"/>
                  </a:lnTo>
                  <a:lnTo>
                    <a:pt x="62" y="3126"/>
                  </a:lnTo>
                  <a:lnTo>
                    <a:pt x="62" y="3133"/>
                  </a:lnTo>
                  <a:lnTo>
                    <a:pt x="62" y="3139"/>
                  </a:lnTo>
                  <a:lnTo>
                    <a:pt x="62" y="3146"/>
                  </a:lnTo>
                  <a:lnTo>
                    <a:pt x="62" y="3153"/>
                  </a:lnTo>
                  <a:lnTo>
                    <a:pt x="62" y="3160"/>
                  </a:lnTo>
                  <a:lnTo>
                    <a:pt x="62" y="3166"/>
                  </a:lnTo>
                  <a:lnTo>
                    <a:pt x="62" y="3173"/>
                  </a:lnTo>
                  <a:lnTo>
                    <a:pt x="64" y="3181"/>
                  </a:lnTo>
                  <a:lnTo>
                    <a:pt x="64" y="3188"/>
                  </a:lnTo>
                  <a:lnTo>
                    <a:pt x="64" y="3195"/>
                  </a:lnTo>
                  <a:lnTo>
                    <a:pt x="64" y="3201"/>
                  </a:lnTo>
                  <a:lnTo>
                    <a:pt x="65" y="3209"/>
                  </a:lnTo>
                  <a:lnTo>
                    <a:pt x="65" y="3216"/>
                  </a:lnTo>
                  <a:lnTo>
                    <a:pt x="66" y="3224"/>
                  </a:lnTo>
                  <a:lnTo>
                    <a:pt x="66" y="3231"/>
                  </a:lnTo>
                  <a:lnTo>
                    <a:pt x="67" y="3238"/>
                  </a:lnTo>
                  <a:lnTo>
                    <a:pt x="67" y="3245"/>
                  </a:lnTo>
                  <a:lnTo>
                    <a:pt x="67" y="3252"/>
                  </a:lnTo>
                  <a:lnTo>
                    <a:pt x="67" y="3259"/>
                  </a:lnTo>
                  <a:lnTo>
                    <a:pt x="68" y="3265"/>
                  </a:lnTo>
                  <a:lnTo>
                    <a:pt x="68" y="3272"/>
                  </a:lnTo>
                  <a:lnTo>
                    <a:pt x="69" y="3280"/>
                  </a:lnTo>
                  <a:lnTo>
                    <a:pt x="69" y="3287"/>
                  </a:lnTo>
                  <a:lnTo>
                    <a:pt x="71" y="3295"/>
                  </a:lnTo>
                  <a:lnTo>
                    <a:pt x="71" y="3301"/>
                  </a:lnTo>
                  <a:lnTo>
                    <a:pt x="71" y="3308"/>
                  </a:lnTo>
                  <a:lnTo>
                    <a:pt x="71" y="3315"/>
                  </a:lnTo>
                  <a:lnTo>
                    <a:pt x="72" y="3323"/>
                  </a:lnTo>
                  <a:lnTo>
                    <a:pt x="72" y="3329"/>
                  </a:lnTo>
                  <a:lnTo>
                    <a:pt x="73" y="3337"/>
                  </a:lnTo>
                  <a:lnTo>
                    <a:pt x="74" y="3345"/>
                  </a:lnTo>
                  <a:lnTo>
                    <a:pt x="75" y="3353"/>
                  </a:lnTo>
                  <a:lnTo>
                    <a:pt x="82" y="3353"/>
                  </a:lnTo>
                  <a:lnTo>
                    <a:pt x="89" y="3354"/>
                  </a:lnTo>
                  <a:lnTo>
                    <a:pt x="97" y="3354"/>
                  </a:lnTo>
                  <a:lnTo>
                    <a:pt x="105" y="3354"/>
                  </a:lnTo>
                  <a:lnTo>
                    <a:pt x="112" y="3354"/>
                  </a:lnTo>
                  <a:lnTo>
                    <a:pt x="120" y="3358"/>
                  </a:lnTo>
                  <a:lnTo>
                    <a:pt x="127" y="3362"/>
                  </a:lnTo>
                  <a:lnTo>
                    <a:pt x="135" y="3370"/>
                  </a:lnTo>
                  <a:lnTo>
                    <a:pt x="130" y="4610"/>
                  </a:lnTo>
                  <a:lnTo>
                    <a:pt x="126" y="4796"/>
                  </a:lnTo>
                  <a:lnTo>
                    <a:pt x="117" y="4796"/>
                  </a:lnTo>
                  <a:lnTo>
                    <a:pt x="109" y="4796"/>
                  </a:lnTo>
                  <a:lnTo>
                    <a:pt x="100" y="4797"/>
                  </a:lnTo>
                  <a:lnTo>
                    <a:pt x="93" y="4799"/>
                  </a:lnTo>
                  <a:lnTo>
                    <a:pt x="84" y="4800"/>
                  </a:lnTo>
                  <a:lnTo>
                    <a:pt x="76" y="4801"/>
                  </a:lnTo>
                  <a:lnTo>
                    <a:pt x="68" y="4802"/>
                  </a:lnTo>
                  <a:lnTo>
                    <a:pt x="61" y="4804"/>
                  </a:lnTo>
                  <a:lnTo>
                    <a:pt x="53" y="4805"/>
                  </a:lnTo>
                  <a:lnTo>
                    <a:pt x="45" y="4808"/>
                  </a:lnTo>
                  <a:lnTo>
                    <a:pt x="37" y="4809"/>
                  </a:lnTo>
                  <a:lnTo>
                    <a:pt x="30" y="4811"/>
                  </a:lnTo>
                  <a:lnTo>
                    <a:pt x="22" y="4812"/>
                  </a:lnTo>
                  <a:lnTo>
                    <a:pt x="15" y="4814"/>
                  </a:lnTo>
                  <a:lnTo>
                    <a:pt x="7" y="4817"/>
                  </a:lnTo>
                  <a:lnTo>
                    <a:pt x="0" y="4819"/>
                  </a:lnTo>
                  <a:lnTo>
                    <a:pt x="0" y="2500"/>
                  </a:lnTo>
                  <a:lnTo>
                    <a:pt x="0" y="335"/>
                  </a:lnTo>
                  <a:lnTo>
                    <a:pt x="6" y="0"/>
                  </a:lnTo>
                  <a:lnTo>
                    <a:pt x="13" y="7"/>
                  </a:lnTo>
                  <a:lnTo>
                    <a:pt x="20" y="16"/>
                  </a:lnTo>
                  <a:lnTo>
                    <a:pt x="28" y="24"/>
                  </a:lnTo>
                  <a:lnTo>
                    <a:pt x="38" y="33"/>
                  </a:lnTo>
                  <a:lnTo>
                    <a:pt x="47" y="38"/>
                  </a:lnTo>
                  <a:lnTo>
                    <a:pt x="59" y="43"/>
                  </a:lnTo>
                  <a:lnTo>
                    <a:pt x="64" y="44"/>
                  </a:lnTo>
                  <a:lnTo>
                    <a:pt x="69" y="45"/>
                  </a:lnTo>
                  <a:lnTo>
                    <a:pt x="76" y="45"/>
                  </a:lnTo>
                  <a:lnTo>
                    <a:pt x="83" y="45"/>
                  </a:lnTo>
                  <a:close/>
                </a:path>
              </a:pathLst>
            </a:custGeom>
            <a:solidFill>
              <a:srgbClr val="BFB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85" name="Freeform 109"/>
            <p:cNvSpPr>
              <a:spLocks/>
            </p:cNvSpPr>
            <p:nvPr/>
          </p:nvSpPr>
          <p:spPr bwMode="auto">
            <a:xfrm>
              <a:off x="2917" y="2137"/>
              <a:ext cx="9" cy="8"/>
            </a:xfrm>
            <a:custGeom>
              <a:avLst/>
              <a:gdLst/>
              <a:ahLst/>
              <a:cxnLst>
                <a:cxn ang="0">
                  <a:pos x="19" y="6"/>
                </a:cxn>
                <a:cxn ang="0">
                  <a:pos x="19" y="9"/>
                </a:cxn>
                <a:cxn ang="0">
                  <a:pos x="20" y="15"/>
                </a:cxn>
                <a:cxn ang="0">
                  <a:pos x="19" y="20"/>
                </a:cxn>
                <a:cxn ang="0">
                  <a:pos x="15" y="25"/>
                </a:cxn>
                <a:cxn ang="0">
                  <a:pos x="6" y="24"/>
                </a:cxn>
                <a:cxn ang="0">
                  <a:pos x="3" y="18"/>
                </a:cxn>
                <a:cxn ang="0">
                  <a:pos x="0" y="10"/>
                </a:cxn>
                <a:cxn ang="0">
                  <a:pos x="1" y="2"/>
                </a:cxn>
                <a:cxn ang="0">
                  <a:pos x="6" y="1"/>
                </a:cxn>
                <a:cxn ang="0">
                  <a:pos x="12" y="0"/>
                </a:cxn>
                <a:cxn ang="0">
                  <a:pos x="15" y="1"/>
                </a:cxn>
                <a:cxn ang="0">
                  <a:pos x="19" y="6"/>
                </a:cxn>
              </a:cxnLst>
              <a:rect l="0" t="0" r="r" b="b"/>
              <a:pathLst>
                <a:path w="20" h="25">
                  <a:moveTo>
                    <a:pt x="19" y="6"/>
                  </a:moveTo>
                  <a:lnTo>
                    <a:pt x="19" y="9"/>
                  </a:lnTo>
                  <a:lnTo>
                    <a:pt x="20" y="15"/>
                  </a:lnTo>
                  <a:lnTo>
                    <a:pt x="19" y="20"/>
                  </a:lnTo>
                  <a:lnTo>
                    <a:pt x="15" y="25"/>
                  </a:lnTo>
                  <a:lnTo>
                    <a:pt x="6" y="24"/>
                  </a:lnTo>
                  <a:lnTo>
                    <a:pt x="3" y="18"/>
                  </a:lnTo>
                  <a:lnTo>
                    <a:pt x="0" y="10"/>
                  </a:lnTo>
                  <a:lnTo>
                    <a:pt x="1" y="2"/>
                  </a:lnTo>
                  <a:lnTo>
                    <a:pt x="6" y="1"/>
                  </a:lnTo>
                  <a:lnTo>
                    <a:pt x="12" y="0"/>
                  </a:lnTo>
                  <a:lnTo>
                    <a:pt x="15" y="1"/>
                  </a:lnTo>
                  <a:lnTo>
                    <a:pt x="19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86" name="Freeform 110"/>
            <p:cNvSpPr>
              <a:spLocks/>
            </p:cNvSpPr>
            <p:nvPr/>
          </p:nvSpPr>
          <p:spPr bwMode="auto">
            <a:xfrm>
              <a:off x="2086" y="2142"/>
              <a:ext cx="3" cy="7"/>
            </a:xfrm>
            <a:custGeom>
              <a:avLst/>
              <a:gdLst/>
              <a:ahLst/>
              <a:cxnLst>
                <a:cxn ang="0">
                  <a:pos x="5" y="19"/>
                </a:cxn>
                <a:cxn ang="0">
                  <a:pos x="3" y="20"/>
                </a:cxn>
                <a:cxn ang="0">
                  <a:pos x="2" y="15"/>
                </a:cxn>
                <a:cxn ang="0">
                  <a:pos x="0" y="7"/>
                </a:cxn>
                <a:cxn ang="0">
                  <a:pos x="1" y="0"/>
                </a:cxn>
                <a:cxn ang="0">
                  <a:pos x="4" y="1"/>
                </a:cxn>
                <a:cxn ang="0">
                  <a:pos x="4" y="6"/>
                </a:cxn>
                <a:cxn ang="0">
                  <a:pos x="4" y="12"/>
                </a:cxn>
                <a:cxn ang="0">
                  <a:pos x="5" y="19"/>
                </a:cxn>
              </a:cxnLst>
              <a:rect l="0" t="0" r="r" b="b"/>
              <a:pathLst>
                <a:path w="5" h="20">
                  <a:moveTo>
                    <a:pt x="5" y="19"/>
                  </a:moveTo>
                  <a:lnTo>
                    <a:pt x="3" y="20"/>
                  </a:lnTo>
                  <a:lnTo>
                    <a:pt x="2" y="15"/>
                  </a:lnTo>
                  <a:lnTo>
                    <a:pt x="0" y="7"/>
                  </a:lnTo>
                  <a:lnTo>
                    <a:pt x="1" y="0"/>
                  </a:lnTo>
                  <a:lnTo>
                    <a:pt x="4" y="1"/>
                  </a:lnTo>
                  <a:lnTo>
                    <a:pt x="4" y="6"/>
                  </a:lnTo>
                  <a:lnTo>
                    <a:pt x="4" y="12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87" name="Rectangle 111"/>
            <p:cNvSpPr>
              <a:spLocks noChangeArrowheads="1"/>
            </p:cNvSpPr>
            <p:nvPr/>
          </p:nvSpPr>
          <p:spPr bwMode="auto">
            <a:xfrm>
              <a:off x="1485" y="2157"/>
              <a:ext cx="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88" name="Freeform 112"/>
            <p:cNvSpPr>
              <a:spLocks/>
            </p:cNvSpPr>
            <p:nvPr/>
          </p:nvSpPr>
          <p:spPr bwMode="auto">
            <a:xfrm>
              <a:off x="2064" y="2183"/>
              <a:ext cx="43" cy="789"/>
            </a:xfrm>
            <a:custGeom>
              <a:avLst/>
              <a:gdLst/>
              <a:ahLst/>
              <a:cxnLst>
                <a:cxn ang="0">
                  <a:pos x="18" y="65"/>
                </a:cxn>
                <a:cxn ang="0">
                  <a:pos x="22" y="136"/>
                </a:cxn>
                <a:cxn ang="0">
                  <a:pos x="24" y="209"/>
                </a:cxn>
                <a:cxn ang="0">
                  <a:pos x="26" y="282"/>
                </a:cxn>
                <a:cxn ang="0">
                  <a:pos x="29" y="356"/>
                </a:cxn>
                <a:cxn ang="0">
                  <a:pos x="30" y="429"/>
                </a:cxn>
                <a:cxn ang="0">
                  <a:pos x="31" y="503"/>
                </a:cxn>
                <a:cxn ang="0">
                  <a:pos x="31" y="576"/>
                </a:cxn>
                <a:cxn ang="0">
                  <a:pos x="33" y="650"/>
                </a:cxn>
                <a:cxn ang="0">
                  <a:pos x="36" y="722"/>
                </a:cxn>
                <a:cxn ang="0">
                  <a:pos x="38" y="794"/>
                </a:cxn>
                <a:cxn ang="0">
                  <a:pos x="41" y="866"/>
                </a:cxn>
                <a:cxn ang="0">
                  <a:pos x="48" y="937"/>
                </a:cxn>
                <a:cxn ang="0">
                  <a:pos x="50" y="1023"/>
                </a:cxn>
                <a:cxn ang="0">
                  <a:pos x="52" y="1109"/>
                </a:cxn>
                <a:cxn ang="0">
                  <a:pos x="54" y="1197"/>
                </a:cxn>
                <a:cxn ang="0">
                  <a:pos x="55" y="1285"/>
                </a:cxn>
                <a:cxn ang="0">
                  <a:pos x="56" y="1372"/>
                </a:cxn>
                <a:cxn ang="0">
                  <a:pos x="58" y="1460"/>
                </a:cxn>
                <a:cxn ang="0">
                  <a:pos x="59" y="1548"/>
                </a:cxn>
                <a:cxn ang="0">
                  <a:pos x="60" y="1636"/>
                </a:cxn>
                <a:cxn ang="0">
                  <a:pos x="61" y="1722"/>
                </a:cxn>
                <a:cxn ang="0">
                  <a:pos x="65" y="1810"/>
                </a:cxn>
                <a:cxn ang="0">
                  <a:pos x="68" y="1896"/>
                </a:cxn>
                <a:cxn ang="0">
                  <a:pos x="74" y="1983"/>
                </a:cxn>
                <a:cxn ang="0">
                  <a:pos x="80" y="2060"/>
                </a:cxn>
                <a:cxn ang="0">
                  <a:pos x="80" y="2106"/>
                </a:cxn>
                <a:cxn ang="0">
                  <a:pos x="80" y="2156"/>
                </a:cxn>
                <a:cxn ang="0">
                  <a:pos x="80" y="2208"/>
                </a:cxn>
                <a:cxn ang="0">
                  <a:pos x="80" y="2258"/>
                </a:cxn>
                <a:cxn ang="0">
                  <a:pos x="80" y="2307"/>
                </a:cxn>
                <a:cxn ang="0">
                  <a:pos x="83" y="2353"/>
                </a:cxn>
                <a:cxn ang="0">
                  <a:pos x="77" y="2305"/>
                </a:cxn>
                <a:cxn ang="0">
                  <a:pos x="69" y="2147"/>
                </a:cxn>
                <a:cxn ang="0">
                  <a:pos x="63" y="1990"/>
                </a:cxn>
                <a:cxn ang="0">
                  <a:pos x="56" y="1830"/>
                </a:cxn>
                <a:cxn ang="0">
                  <a:pos x="51" y="1669"/>
                </a:cxn>
                <a:cxn ang="0">
                  <a:pos x="44" y="1506"/>
                </a:cxn>
                <a:cxn ang="0">
                  <a:pos x="39" y="1346"/>
                </a:cxn>
                <a:cxn ang="0">
                  <a:pos x="32" y="1180"/>
                </a:cxn>
                <a:cxn ang="0">
                  <a:pos x="28" y="1016"/>
                </a:cxn>
                <a:cxn ang="0">
                  <a:pos x="23" y="851"/>
                </a:cxn>
                <a:cxn ang="0">
                  <a:pos x="19" y="686"/>
                </a:cxn>
                <a:cxn ang="0">
                  <a:pos x="16" y="519"/>
                </a:cxn>
                <a:cxn ang="0">
                  <a:pos x="15" y="353"/>
                </a:cxn>
                <a:cxn ang="0">
                  <a:pos x="14" y="260"/>
                </a:cxn>
                <a:cxn ang="0">
                  <a:pos x="11" y="216"/>
                </a:cxn>
                <a:cxn ang="0">
                  <a:pos x="7" y="170"/>
                </a:cxn>
                <a:cxn ang="0">
                  <a:pos x="2" y="125"/>
                </a:cxn>
                <a:cxn ang="0">
                  <a:pos x="0" y="79"/>
                </a:cxn>
                <a:cxn ang="0">
                  <a:pos x="1" y="34"/>
                </a:cxn>
                <a:cxn ang="0">
                  <a:pos x="15" y="9"/>
                </a:cxn>
              </a:cxnLst>
              <a:rect l="0" t="0" r="r" b="b"/>
              <a:pathLst>
                <a:path w="84" h="2368">
                  <a:moveTo>
                    <a:pt x="15" y="9"/>
                  </a:moveTo>
                  <a:lnTo>
                    <a:pt x="15" y="23"/>
                  </a:lnTo>
                  <a:lnTo>
                    <a:pt x="16" y="36"/>
                  </a:lnTo>
                  <a:lnTo>
                    <a:pt x="17" y="51"/>
                  </a:lnTo>
                  <a:lnTo>
                    <a:pt x="18" y="65"/>
                  </a:lnTo>
                  <a:lnTo>
                    <a:pt x="18" y="79"/>
                  </a:lnTo>
                  <a:lnTo>
                    <a:pt x="19" y="93"/>
                  </a:lnTo>
                  <a:lnTo>
                    <a:pt x="21" y="108"/>
                  </a:lnTo>
                  <a:lnTo>
                    <a:pt x="22" y="123"/>
                  </a:lnTo>
                  <a:lnTo>
                    <a:pt x="22" y="136"/>
                  </a:lnTo>
                  <a:lnTo>
                    <a:pt x="22" y="151"/>
                  </a:lnTo>
                  <a:lnTo>
                    <a:pt x="23" y="165"/>
                  </a:lnTo>
                  <a:lnTo>
                    <a:pt x="24" y="181"/>
                  </a:lnTo>
                  <a:lnTo>
                    <a:pt x="24" y="195"/>
                  </a:lnTo>
                  <a:lnTo>
                    <a:pt x="24" y="209"/>
                  </a:lnTo>
                  <a:lnTo>
                    <a:pt x="25" y="224"/>
                  </a:lnTo>
                  <a:lnTo>
                    <a:pt x="26" y="239"/>
                  </a:lnTo>
                  <a:lnTo>
                    <a:pt x="26" y="253"/>
                  </a:lnTo>
                  <a:lnTo>
                    <a:pt x="26" y="268"/>
                  </a:lnTo>
                  <a:lnTo>
                    <a:pt x="26" y="282"/>
                  </a:lnTo>
                  <a:lnTo>
                    <a:pt x="28" y="297"/>
                  </a:lnTo>
                  <a:lnTo>
                    <a:pt x="28" y="311"/>
                  </a:lnTo>
                  <a:lnTo>
                    <a:pt x="28" y="326"/>
                  </a:lnTo>
                  <a:lnTo>
                    <a:pt x="28" y="341"/>
                  </a:lnTo>
                  <a:lnTo>
                    <a:pt x="29" y="356"/>
                  </a:lnTo>
                  <a:lnTo>
                    <a:pt x="29" y="370"/>
                  </a:lnTo>
                  <a:lnTo>
                    <a:pt x="29" y="386"/>
                  </a:lnTo>
                  <a:lnTo>
                    <a:pt x="29" y="399"/>
                  </a:lnTo>
                  <a:lnTo>
                    <a:pt x="30" y="415"/>
                  </a:lnTo>
                  <a:lnTo>
                    <a:pt x="30" y="429"/>
                  </a:lnTo>
                  <a:lnTo>
                    <a:pt x="30" y="444"/>
                  </a:lnTo>
                  <a:lnTo>
                    <a:pt x="30" y="459"/>
                  </a:lnTo>
                  <a:lnTo>
                    <a:pt x="31" y="474"/>
                  </a:lnTo>
                  <a:lnTo>
                    <a:pt x="31" y="488"/>
                  </a:lnTo>
                  <a:lnTo>
                    <a:pt x="31" y="503"/>
                  </a:lnTo>
                  <a:lnTo>
                    <a:pt x="31" y="517"/>
                  </a:lnTo>
                  <a:lnTo>
                    <a:pt x="31" y="533"/>
                  </a:lnTo>
                  <a:lnTo>
                    <a:pt x="31" y="546"/>
                  </a:lnTo>
                  <a:lnTo>
                    <a:pt x="31" y="561"/>
                  </a:lnTo>
                  <a:lnTo>
                    <a:pt x="31" y="576"/>
                  </a:lnTo>
                  <a:lnTo>
                    <a:pt x="32" y="591"/>
                  </a:lnTo>
                  <a:lnTo>
                    <a:pt x="32" y="605"/>
                  </a:lnTo>
                  <a:lnTo>
                    <a:pt x="32" y="619"/>
                  </a:lnTo>
                  <a:lnTo>
                    <a:pt x="32" y="634"/>
                  </a:lnTo>
                  <a:lnTo>
                    <a:pt x="33" y="650"/>
                  </a:lnTo>
                  <a:lnTo>
                    <a:pt x="33" y="663"/>
                  </a:lnTo>
                  <a:lnTo>
                    <a:pt x="34" y="678"/>
                  </a:lnTo>
                  <a:lnTo>
                    <a:pt x="34" y="692"/>
                  </a:lnTo>
                  <a:lnTo>
                    <a:pt x="36" y="708"/>
                  </a:lnTo>
                  <a:lnTo>
                    <a:pt x="36" y="722"/>
                  </a:lnTo>
                  <a:lnTo>
                    <a:pt x="36" y="736"/>
                  </a:lnTo>
                  <a:lnTo>
                    <a:pt x="36" y="751"/>
                  </a:lnTo>
                  <a:lnTo>
                    <a:pt x="37" y="766"/>
                  </a:lnTo>
                  <a:lnTo>
                    <a:pt x="37" y="779"/>
                  </a:lnTo>
                  <a:lnTo>
                    <a:pt x="38" y="794"/>
                  </a:lnTo>
                  <a:lnTo>
                    <a:pt x="39" y="808"/>
                  </a:lnTo>
                  <a:lnTo>
                    <a:pt x="40" y="823"/>
                  </a:lnTo>
                  <a:lnTo>
                    <a:pt x="40" y="836"/>
                  </a:lnTo>
                  <a:lnTo>
                    <a:pt x="40" y="851"/>
                  </a:lnTo>
                  <a:lnTo>
                    <a:pt x="41" y="866"/>
                  </a:lnTo>
                  <a:lnTo>
                    <a:pt x="43" y="880"/>
                  </a:lnTo>
                  <a:lnTo>
                    <a:pt x="44" y="894"/>
                  </a:lnTo>
                  <a:lnTo>
                    <a:pt x="45" y="908"/>
                  </a:lnTo>
                  <a:lnTo>
                    <a:pt x="46" y="923"/>
                  </a:lnTo>
                  <a:lnTo>
                    <a:pt x="48" y="937"/>
                  </a:lnTo>
                  <a:lnTo>
                    <a:pt x="48" y="954"/>
                  </a:lnTo>
                  <a:lnTo>
                    <a:pt x="48" y="971"/>
                  </a:lnTo>
                  <a:lnTo>
                    <a:pt x="48" y="988"/>
                  </a:lnTo>
                  <a:lnTo>
                    <a:pt x="50" y="1006"/>
                  </a:lnTo>
                  <a:lnTo>
                    <a:pt x="50" y="1023"/>
                  </a:lnTo>
                  <a:lnTo>
                    <a:pt x="51" y="1041"/>
                  </a:lnTo>
                  <a:lnTo>
                    <a:pt x="51" y="1058"/>
                  </a:lnTo>
                  <a:lnTo>
                    <a:pt x="52" y="1076"/>
                  </a:lnTo>
                  <a:lnTo>
                    <a:pt x="52" y="1093"/>
                  </a:lnTo>
                  <a:lnTo>
                    <a:pt x="52" y="1109"/>
                  </a:lnTo>
                  <a:lnTo>
                    <a:pt x="52" y="1126"/>
                  </a:lnTo>
                  <a:lnTo>
                    <a:pt x="53" y="1144"/>
                  </a:lnTo>
                  <a:lnTo>
                    <a:pt x="53" y="1161"/>
                  </a:lnTo>
                  <a:lnTo>
                    <a:pt x="54" y="1179"/>
                  </a:lnTo>
                  <a:lnTo>
                    <a:pt x="54" y="1197"/>
                  </a:lnTo>
                  <a:lnTo>
                    <a:pt x="55" y="1215"/>
                  </a:lnTo>
                  <a:lnTo>
                    <a:pt x="55" y="1232"/>
                  </a:lnTo>
                  <a:lnTo>
                    <a:pt x="55" y="1249"/>
                  </a:lnTo>
                  <a:lnTo>
                    <a:pt x="55" y="1267"/>
                  </a:lnTo>
                  <a:lnTo>
                    <a:pt x="55" y="1285"/>
                  </a:lnTo>
                  <a:lnTo>
                    <a:pt x="55" y="1302"/>
                  </a:lnTo>
                  <a:lnTo>
                    <a:pt x="55" y="1320"/>
                  </a:lnTo>
                  <a:lnTo>
                    <a:pt x="55" y="1338"/>
                  </a:lnTo>
                  <a:lnTo>
                    <a:pt x="56" y="1356"/>
                  </a:lnTo>
                  <a:lnTo>
                    <a:pt x="56" y="1372"/>
                  </a:lnTo>
                  <a:lnTo>
                    <a:pt x="56" y="1389"/>
                  </a:lnTo>
                  <a:lnTo>
                    <a:pt x="56" y="1407"/>
                  </a:lnTo>
                  <a:lnTo>
                    <a:pt x="58" y="1425"/>
                  </a:lnTo>
                  <a:lnTo>
                    <a:pt x="58" y="1442"/>
                  </a:lnTo>
                  <a:lnTo>
                    <a:pt x="58" y="1460"/>
                  </a:lnTo>
                  <a:lnTo>
                    <a:pt x="58" y="1478"/>
                  </a:lnTo>
                  <a:lnTo>
                    <a:pt x="59" y="1496"/>
                  </a:lnTo>
                  <a:lnTo>
                    <a:pt x="59" y="1513"/>
                  </a:lnTo>
                  <a:lnTo>
                    <a:pt x="59" y="1530"/>
                  </a:lnTo>
                  <a:lnTo>
                    <a:pt x="59" y="1548"/>
                  </a:lnTo>
                  <a:lnTo>
                    <a:pt x="59" y="1566"/>
                  </a:lnTo>
                  <a:lnTo>
                    <a:pt x="59" y="1583"/>
                  </a:lnTo>
                  <a:lnTo>
                    <a:pt x="59" y="1600"/>
                  </a:lnTo>
                  <a:lnTo>
                    <a:pt x="59" y="1618"/>
                  </a:lnTo>
                  <a:lnTo>
                    <a:pt x="60" y="1636"/>
                  </a:lnTo>
                  <a:lnTo>
                    <a:pt x="60" y="1652"/>
                  </a:lnTo>
                  <a:lnTo>
                    <a:pt x="60" y="1670"/>
                  </a:lnTo>
                  <a:lnTo>
                    <a:pt x="60" y="1687"/>
                  </a:lnTo>
                  <a:lnTo>
                    <a:pt x="61" y="1705"/>
                  </a:lnTo>
                  <a:lnTo>
                    <a:pt x="61" y="1722"/>
                  </a:lnTo>
                  <a:lnTo>
                    <a:pt x="62" y="1740"/>
                  </a:lnTo>
                  <a:lnTo>
                    <a:pt x="63" y="1758"/>
                  </a:lnTo>
                  <a:lnTo>
                    <a:pt x="65" y="1776"/>
                  </a:lnTo>
                  <a:lnTo>
                    <a:pt x="65" y="1793"/>
                  </a:lnTo>
                  <a:lnTo>
                    <a:pt x="65" y="1810"/>
                  </a:lnTo>
                  <a:lnTo>
                    <a:pt x="65" y="1827"/>
                  </a:lnTo>
                  <a:lnTo>
                    <a:pt x="66" y="1845"/>
                  </a:lnTo>
                  <a:lnTo>
                    <a:pt x="66" y="1861"/>
                  </a:lnTo>
                  <a:lnTo>
                    <a:pt x="67" y="1879"/>
                  </a:lnTo>
                  <a:lnTo>
                    <a:pt x="68" y="1896"/>
                  </a:lnTo>
                  <a:lnTo>
                    <a:pt x="70" y="1914"/>
                  </a:lnTo>
                  <a:lnTo>
                    <a:pt x="70" y="1931"/>
                  </a:lnTo>
                  <a:lnTo>
                    <a:pt x="72" y="1948"/>
                  </a:lnTo>
                  <a:lnTo>
                    <a:pt x="73" y="1965"/>
                  </a:lnTo>
                  <a:lnTo>
                    <a:pt x="74" y="1983"/>
                  </a:lnTo>
                  <a:lnTo>
                    <a:pt x="75" y="2000"/>
                  </a:lnTo>
                  <a:lnTo>
                    <a:pt x="77" y="2018"/>
                  </a:lnTo>
                  <a:lnTo>
                    <a:pt x="78" y="2035"/>
                  </a:lnTo>
                  <a:lnTo>
                    <a:pt x="81" y="2053"/>
                  </a:lnTo>
                  <a:lnTo>
                    <a:pt x="80" y="2060"/>
                  </a:lnTo>
                  <a:lnTo>
                    <a:pt x="80" y="2069"/>
                  </a:lnTo>
                  <a:lnTo>
                    <a:pt x="80" y="2077"/>
                  </a:lnTo>
                  <a:lnTo>
                    <a:pt x="80" y="2087"/>
                  </a:lnTo>
                  <a:lnTo>
                    <a:pt x="80" y="2096"/>
                  </a:lnTo>
                  <a:lnTo>
                    <a:pt x="80" y="2106"/>
                  </a:lnTo>
                  <a:lnTo>
                    <a:pt x="80" y="2117"/>
                  </a:lnTo>
                  <a:lnTo>
                    <a:pt x="80" y="2127"/>
                  </a:lnTo>
                  <a:lnTo>
                    <a:pt x="80" y="2136"/>
                  </a:lnTo>
                  <a:lnTo>
                    <a:pt x="80" y="2146"/>
                  </a:lnTo>
                  <a:lnTo>
                    <a:pt x="80" y="2156"/>
                  </a:lnTo>
                  <a:lnTo>
                    <a:pt x="80" y="2166"/>
                  </a:lnTo>
                  <a:lnTo>
                    <a:pt x="80" y="2176"/>
                  </a:lnTo>
                  <a:lnTo>
                    <a:pt x="80" y="2186"/>
                  </a:lnTo>
                  <a:lnTo>
                    <a:pt x="80" y="2196"/>
                  </a:lnTo>
                  <a:lnTo>
                    <a:pt x="80" y="2208"/>
                  </a:lnTo>
                  <a:lnTo>
                    <a:pt x="80" y="2218"/>
                  </a:lnTo>
                  <a:lnTo>
                    <a:pt x="80" y="2228"/>
                  </a:lnTo>
                  <a:lnTo>
                    <a:pt x="80" y="2238"/>
                  </a:lnTo>
                  <a:lnTo>
                    <a:pt x="80" y="2248"/>
                  </a:lnTo>
                  <a:lnTo>
                    <a:pt x="80" y="2258"/>
                  </a:lnTo>
                  <a:lnTo>
                    <a:pt x="80" y="2268"/>
                  </a:lnTo>
                  <a:lnTo>
                    <a:pt x="80" y="2278"/>
                  </a:lnTo>
                  <a:lnTo>
                    <a:pt x="80" y="2289"/>
                  </a:lnTo>
                  <a:lnTo>
                    <a:pt x="80" y="2298"/>
                  </a:lnTo>
                  <a:lnTo>
                    <a:pt x="80" y="2307"/>
                  </a:lnTo>
                  <a:lnTo>
                    <a:pt x="80" y="2316"/>
                  </a:lnTo>
                  <a:lnTo>
                    <a:pt x="81" y="2326"/>
                  </a:lnTo>
                  <a:lnTo>
                    <a:pt x="81" y="2335"/>
                  </a:lnTo>
                  <a:lnTo>
                    <a:pt x="82" y="2344"/>
                  </a:lnTo>
                  <a:lnTo>
                    <a:pt x="83" y="2353"/>
                  </a:lnTo>
                  <a:lnTo>
                    <a:pt x="84" y="2363"/>
                  </a:lnTo>
                  <a:lnTo>
                    <a:pt x="84" y="2368"/>
                  </a:lnTo>
                  <a:lnTo>
                    <a:pt x="81" y="2368"/>
                  </a:lnTo>
                  <a:lnTo>
                    <a:pt x="78" y="2336"/>
                  </a:lnTo>
                  <a:lnTo>
                    <a:pt x="77" y="2305"/>
                  </a:lnTo>
                  <a:lnTo>
                    <a:pt x="75" y="2273"/>
                  </a:lnTo>
                  <a:lnTo>
                    <a:pt x="74" y="2242"/>
                  </a:lnTo>
                  <a:lnTo>
                    <a:pt x="72" y="2210"/>
                  </a:lnTo>
                  <a:lnTo>
                    <a:pt x="72" y="2180"/>
                  </a:lnTo>
                  <a:lnTo>
                    <a:pt x="69" y="2147"/>
                  </a:lnTo>
                  <a:lnTo>
                    <a:pt x="69" y="2117"/>
                  </a:lnTo>
                  <a:lnTo>
                    <a:pt x="67" y="2084"/>
                  </a:lnTo>
                  <a:lnTo>
                    <a:pt x="66" y="2053"/>
                  </a:lnTo>
                  <a:lnTo>
                    <a:pt x="65" y="2021"/>
                  </a:lnTo>
                  <a:lnTo>
                    <a:pt x="63" y="1990"/>
                  </a:lnTo>
                  <a:lnTo>
                    <a:pt x="61" y="1957"/>
                  </a:lnTo>
                  <a:lnTo>
                    <a:pt x="61" y="1926"/>
                  </a:lnTo>
                  <a:lnTo>
                    <a:pt x="59" y="1894"/>
                  </a:lnTo>
                  <a:lnTo>
                    <a:pt x="59" y="1863"/>
                  </a:lnTo>
                  <a:lnTo>
                    <a:pt x="56" y="1830"/>
                  </a:lnTo>
                  <a:lnTo>
                    <a:pt x="55" y="1797"/>
                  </a:lnTo>
                  <a:lnTo>
                    <a:pt x="54" y="1765"/>
                  </a:lnTo>
                  <a:lnTo>
                    <a:pt x="53" y="1733"/>
                  </a:lnTo>
                  <a:lnTo>
                    <a:pt x="51" y="1701"/>
                  </a:lnTo>
                  <a:lnTo>
                    <a:pt x="51" y="1669"/>
                  </a:lnTo>
                  <a:lnTo>
                    <a:pt x="48" y="1637"/>
                  </a:lnTo>
                  <a:lnTo>
                    <a:pt x="48" y="1605"/>
                  </a:lnTo>
                  <a:lnTo>
                    <a:pt x="46" y="1571"/>
                  </a:lnTo>
                  <a:lnTo>
                    <a:pt x="45" y="1540"/>
                  </a:lnTo>
                  <a:lnTo>
                    <a:pt x="44" y="1506"/>
                  </a:lnTo>
                  <a:lnTo>
                    <a:pt x="43" y="1475"/>
                  </a:lnTo>
                  <a:lnTo>
                    <a:pt x="41" y="1442"/>
                  </a:lnTo>
                  <a:lnTo>
                    <a:pt x="40" y="1410"/>
                  </a:lnTo>
                  <a:lnTo>
                    <a:pt x="39" y="1377"/>
                  </a:lnTo>
                  <a:lnTo>
                    <a:pt x="39" y="1346"/>
                  </a:lnTo>
                  <a:lnTo>
                    <a:pt x="37" y="1312"/>
                  </a:lnTo>
                  <a:lnTo>
                    <a:pt x="36" y="1279"/>
                  </a:lnTo>
                  <a:lnTo>
                    <a:pt x="34" y="1247"/>
                  </a:lnTo>
                  <a:lnTo>
                    <a:pt x="34" y="1214"/>
                  </a:lnTo>
                  <a:lnTo>
                    <a:pt x="32" y="1180"/>
                  </a:lnTo>
                  <a:lnTo>
                    <a:pt x="31" y="1148"/>
                  </a:lnTo>
                  <a:lnTo>
                    <a:pt x="30" y="1115"/>
                  </a:lnTo>
                  <a:lnTo>
                    <a:pt x="30" y="1082"/>
                  </a:lnTo>
                  <a:lnTo>
                    <a:pt x="29" y="1049"/>
                  </a:lnTo>
                  <a:lnTo>
                    <a:pt x="28" y="1016"/>
                  </a:lnTo>
                  <a:lnTo>
                    <a:pt x="26" y="982"/>
                  </a:lnTo>
                  <a:lnTo>
                    <a:pt x="26" y="950"/>
                  </a:lnTo>
                  <a:lnTo>
                    <a:pt x="25" y="916"/>
                  </a:lnTo>
                  <a:lnTo>
                    <a:pt x="24" y="884"/>
                  </a:lnTo>
                  <a:lnTo>
                    <a:pt x="23" y="851"/>
                  </a:lnTo>
                  <a:lnTo>
                    <a:pt x="23" y="818"/>
                  </a:lnTo>
                  <a:lnTo>
                    <a:pt x="22" y="785"/>
                  </a:lnTo>
                  <a:lnTo>
                    <a:pt x="21" y="751"/>
                  </a:lnTo>
                  <a:lnTo>
                    <a:pt x="19" y="718"/>
                  </a:lnTo>
                  <a:lnTo>
                    <a:pt x="19" y="686"/>
                  </a:lnTo>
                  <a:lnTo>
                    <a:pt x="18" y="652"/>
                  </a:lnTo>
                  <a:lnTo>
                    <a:pt x="18" y="618"/>
                  </a:lnTo>
                  <a:lnTo>
                    <a:pt x="17" y="586"/>
                  </a:lnTo>
                  <a:lnTo>
                    <a:pt x="17" y="553"/>
                  </a:lnTo>
                  <a:lnTo>
                    <a:pt x="16" y="519"/>
                  </a:lnTo>
                  <a:lnTo>
                    <a:pt x="16" y="486"/>
                  </a:lnTo>
                  <a:lnTo>
                    <a:pt x="15" y="453"/>
                  </a:lnTo>
                  <a:lnTo>
                    <a:pt x="15" y="420"/>
                  </a:lnTo>
                  <a:lnTo>
                    <a:pt x="15" y="387"/>
                  </a:lnTo>
                  <a:lnTo>
                    <a:pt x="15" y="353"/>
                  </a:lnTo>
                  <a:lnTo>
                    <a:pt x="15" y="320"/>
                  </a:lnTo>
                  <a:lnTo>
                    <a:pt x="15" y="288"/>
                  </a:lnTo>
                  <a:lnTo>
                    <a:pt x="14" y="278"/>
                  </a:lnTo>
                  <a:lnTo>
                    <a:pt x="14" y="270"/>
                  </a:lnTo>
                  <a:lnTo>
                    <a:pt x="14" y="260"/>
                  </a:lnTo>
                  <a:lnTo>
                    <a:pt x="14" y="252"/>
                  </a:lnTo>
                  <a:lnTo>
                    <a:pt x="12" y="242"/>
                  </a:lnTo>
                  <a:lnTo>
                    <a:pt x="12" y="234"/>
                  </a:lnTo>
                  <a:lnTo>
                    <a:pt x="11" y="224"/>
                  </a:lnTo>
                  <a:lnTo>
                    <a:pt x="11" y="216"/>
                  </a:lnTo>
                  <a:lnTo>
                    <a:pt x="10" y="206"/>
                  </a:lnTo>
                  <a:lnTo>
                    <a:pt x="9" y="197"/>
                  </a:lnTo>
                  <a:lnTo>
                    <a:pt x="8" y="188"/>
                  </a:lnTo>
                  <a:lnTo>
                    <a:pt x="8" y="180"/>
                  </a:lnTo>
                  <a:lnTo>
                    <a:pt x="7" y="170"/>
                  </a:lnTo>
                  <a:lnTo>
                    <a:pt x="6" y="161"/>
                  </a:lnTo>
                  <a:lnTo>
                    <a:pt x="4" y="152"/>
                  </a:lnTo>
                  <a:lnTo>
                    <a:pt x="4" y="144"/>
                  </a:lnTo>
                  <a:lnTo>
                    <a:pt x="3" y="134"/>
                  </a:lnTo>
                  <a:lnTo>
                    <a:pt x="2" y="125"/>
                  </a:lnTo>
                  <a:lnTo>
                    <a:pt x="1" y="116"/>
                  </a:lnTo>
                  <a:lnTo>
                    <a:pt x="1" y="107"/>
                  </a:lnTo>
                  <a:lnTo>
                    <a:pt x="0" y="97"/>
                  </a:lnTo>
                  <a:lnTo>
                    <a:pt x="0" y="88"/>
                  </a:lnTo>
                  <a:lnTo>
                    <a:pt x="0" y="79"/>
                  </a:lnTo>
                  <a:lnTo>
                    <a:pt x="0" y="70"/>
                  </a:lnTo>
                  <a:lnTo>
                    <a:pt x="0" y="60"/>
                  </a:lnTo>
                  <a:lnTo>
                    <a:pt x="0" y="52"/>
                  </a:lnTo>
                  <a:lnTo>
                    <a:pt x="0" y="42"/>
                  </a:lnTo>
                  <a:lnTo>
                    <a:pt x="1" y="34"/>
                  </a:lnTo>
                  <a:lnTo>
                    <a:pt x="1" y="25"/>
                  </a:lnTo>
                  <a:lnTo>
                    <a:pt x="2" y="17"/>
                  </a:lnTo>
                  <a:lnTo>
                    <a:pt x="3" y="8"/>
                  </a:lnTo>
                  <a:lnTo>
                    <a:pt x="6" y="0"/>
                  </a:lnTo>
                  <a:lnTo>
                    <a:pt x="15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89" name="Freeform 113"/>
            <p:cNvSpPr>
              <a:spLocks/>
            </p:cNvSpPr>
            <p:nvPr/>
          </p:nvSpPr>
          <p:spPr bwMode="auto">
            <a:xfrm>
              <a:off x="2274" y="2186"/>
              <a:ext cx="12" cy="9"/>
            </a:xfrm>
            <a:custGeom>
              <a:avLst/>
              <a:gdLst/>
              <a:ahLst/>
              <a:cxnLst>
                <a:cxn ang="0">
                  <a:pos x="24" y="12"/>
                </a:cxn>
                <a:cxn ang="0">
                  <a:pos x="24" y="25"/>
                </a:cxn>
                <a:cxn ang="0">
                  <a:pos x="15" y="25"/>
                </a:cxn>
                <a:cxn ang="0">
                  <a:pos x="8" y="23"/>
                </a:cxn>
                <a:cxn ang="0">
                  <a:pos x="2" y="17"/>
                </a:cxn>
                <a:cxn ang="0">
                  <a:pos x="1" y="12"/>
                </a:cxn>
                <a:cxn ang="0">
                  <a:pos x="0" y="5"/>
                </a:cxn>
                <a:cxn ang="0">
                  <a:pos x="2" y="3"/>
                </a:cxn>
                <a:cxn ang="0">
                  <a:pos x="5" y="0"/>
                </a:cxn>
                <a:cxn ang="0">
                  <a:pos x="9" y="1"/>
                </a:cxn>
                <a:cxn ang="0">
                  <a:pos x="17" y="5"/>
                </a:cxn>
                <a:cxn ang="0">
                  <a:pos x="24" y="12"/>
                </a:cxn>
              </a:cxnLst>
              <a:rect l="0" t="0" r="r" b="b"/>
              <a:pathLst>
                <a:path w="24" h="25">
                  <a:moveTo>
                    <a:pt x="24" y="12"/>
                  </a:moveTo>
                  <a:lnTo>
                    <a:pt x="24" y="25"/>
                  </a:lnTo>
                  <a:lnTo>
                    <a:pt x="15" y="25"/>
                  </a:lnTo>
                  <a:lnTo>
                    <a:pt x="8" y="23"/>
                  </a:lnTo>
                  <a:lnTo>
                    <a:pt x="2" y="17"/>
                  </a:lnTo>
                  <a:lnTo>
                    <a:pt x="1" y="12"/>
                  </a:lnTo>
                  <a:lnTo>
                    <a:pt x="0" y="5"/>
                  </a:lnTo>
                  <a:lnTo>
                    <a:pt x="2" y="3"/>
                  </a:lnTo>
                  <a:lnTo>
                    <a:pt x="5" y="0"/>
                  </a:lnTo>
                  <a:lnTo>
                    <a:pt x="9" y="1"/>
                  </a:lnTo>
                  <a:lnTo>
                    <a:pt x="17" y="5"/>
                  </a:lnTo>
                  <a:lnTo>
                    <a:pt x="24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90" name="Freeform 114"/>
            <p:cNvSpPr>
              <a:spLocks/>
            </p:cNvSpPr>
            <p:nvPr/>
          </p:nvSpPr>
          <p:spPr bwMode="auto">
            <a:xfrm>
              <a:off x="1474" y="2202"/>
              <a:ext cx="12" cy="522"/>
            </a:xfrm>
            <a:custGeom>
              <a:avLst/>
              <a:gdLst/>
              <a:ahLst/>
              <a:cxnLst>
                <a:cxn ang="0">
                  <a:pos x="21" y="58"/>
                </a:cxn>
                <a:cxn ang="0">
                  <a:pos x="22" y="131"/>
                </a:cxn>
                <a:cxn ang="0">
                  <a:pos x="24" y="206"/>
                </a:cxn>
                <a:cxn ang="0">
                  <a:pos x="22" y="279"/>
                </a:cxn>
                <a:cxn ang="0">
                  <a:pos x="22" y="354"/>
                </a:cxn>
                <a:cxn ang="0">
                  <a:pos x="21" y="427"/>
                </a:cxn>
                <a:cxn ang="0">
                  <a:pos x="20" y="500"/>
                </a:cxn>
                <a:cxn ang="0">
                  <a:pos x="19" y="572"/>
                </a:cxn>
                <a:cxn ang="0">
                  <a:pos x="18" y="644"/>
                </a:cxn>
                <a:cxn ang="0">
                  <a:pos x="17" y="717"/>
                </a:cxn>
                <a:cxn ang="0">
                  <a:pos x="17" y="790"/>
                </a:cxn>
                <a:cxn ang="0">
                  <a:pos x="13" y="861"/>
                </a:cxn>
                <a:cxn ang="0">
                  <a:pos x="12" y="932"/>
                </a:cxn>
                <a:cxn ang="0">
                  <a:pos x="11" y="1004"/>
                </a:cxn>
                <a:cxn ang="0">
                  <a:pos x="11" y="1076"/>
                </a:cxn>
                <a:cxn ang="0">
                  <a:pos x="11" y="1149"/>
                </a:cxn>
                <a:cxn ang="0">
                  <a:pos x="11" y="1221"/>
                </a:cxn>
                <a:cxn ang="0">
                  <a:pos x="11" y="1294"/>
                </a:cxn>
                <a:cxn ang="0">
                  <a:pos x="12" y="1367"/>
                </a:cxn>
                <a:cxn ang="0">
                  <a:pos x="12" y="1441"/>
                </a:cxn>
                <a:cxn ang="0">
                  <a:pos x="14" y="1515"/>
                </a:cxn>
                <a:cxn ang="0">
                  <a:pos x="9" y="1565"/>
                </a:cxn>
                <a:cxn ang="0">
                  <a:pos x="5" y="1491"/>
                </a:cxn>
                <a:cxn ang="0">
                  <a:pos x="3" y="1417"/>
                </a:cxn>
                <a:cxn ang="0">
                  <a:pos x="2" y="1344"/>
                </a:cxn>
                <a:cxn ang="0">
                  <a:pos x="2" y="1271"/>
                </a:cxn>
                <a:cxn ang="0">
                  <a:pos x="2" y="1197"/>
                </a:cxn>
                <a:cxn ang="0">
                  <a:pos x="0" y="1122"/>
                </a:cxn>
                <a:cxn ang="0">
                  <a:pos x="0" y="1048"/>
                </a:cxn>
                <a:cxn ang="0">
                  <a:pos x="0" y="975"/>
                </a:cxn>
                <a:cxn ang="0">
                  <a:pos x="0" y="900"/>
                </a:cxn>
                <a:cxn ang="0">
                  <a:pos x="3" y="827"/>
                </a:cxn>
                <a:cxn ang="0">
                  <a:pos x="4" y="753"/>
                </a:cxn>
                <a:cxn ang="0">
                  <a:pos x="4" y="680"/>
                </a:cxn>
                <a:cxn ang="0">
                  <a:pos x="4" y="605"/>
                </a:cxn>
                <a:cxn ang="0">
                  <a:pos x="5" y="532"/>
                </a:cxn>
                <a:cxn ang="0">
                  <a:pos x="6" y="459"/>
                </a:cxn>
                <a:cxn ang="0">
                  <a:pos x="9" y="386"/>
                </a:cxn>
                <a:cxn ang="0">
                  <a:pos x="9" y="312"/>
                </a:cxn>
                <a:cxn ang="0">
                  <a:pos x="9" y="239"/>
                </a:cxn>
                <a:cxn ang="0">
                  <a:pos x="10" y="166"/>
                </a:cxn>
                <a:cxn ang="0">
                  <a:pos x="11" y="94"/>
                </a:cxn>
                <a:cxn ang="0">
                  <a:pos x="11" y="23"/>
                </a:cxn>
              </a:cxnLst>
              <a:rect l="0" t="0" r="r" b="b"/>
              <a:pathLst>
                <a:path w="24" h="1565">
                  <a:moveTo>
                    <a:pt x="21" y="9"/>
                  </a:moveTo>
                  <a:lnTo>
                    <a:pt x="21" y="32"/>
                  </a:lnTo>
                  <a:lnTo>
                    <a:pt x="21" y="58"/>
                  </a:lnTo>
                  <a:lnTo>
                    <a:pt x="21" y="82"/>
                  </a:lnTo>
                  <a:lnTo>
                    <a:pt x="22" y="107"/>
                  </a:lnTo>
                  <a:lnTo>
                    <a:pt x="22" y="131"/>
                  </a:lnTo>
                  <a:lnTo>
                    <a:pt x="22" y="157"/>
                  </a:lnTo>
                  <a:lnTo>
                    <a:pt x="22" y="180"/>
                  </a:lnTo>
                  <a:lnTo>
                    <a:pt x="24" y="206"/>
                  </a:lnTo>
                  <a:lnTo>
                    <a:pt x="22" y="230"/>
                  </a:lnTo>
                  <a:lnTo>
                    <a:pt x="22" y="255"/>
                  </a:lnTo>
                  <a:lnTo>
                    <a:pt x="22" y="279"/>
                  </a:lnTo>
                  <a:lnTo>
                    <a:pt x="22" y="304"/>
                  </a:lnTo>
                  <a:lnTo>
                    <a:pt x="22" y="329"/>
                  </a:lnTo>
                  <a:lnTo>
                    <a:pt x="22" y="354"/>
                  </a:lnTo>
                  <a:lnTo>
                    <a:pt x="22" y="378"/>
                  </a:lnTo>
                  <a:lnTo>
                    <a:pt x="22" y="403"/>
                  </a:lnTo>
                  <a:lnTo>
                    <a:pt x="21" y="427"/>
                  </a:lnTo>
                  <a:lnTo>
                    <a:pt x="21" y="450"/>
                  </a:lnTo>
                  <a:lnTo>
                    <a:pt x="20" y="475"/>
                  </a:lnTo>
                  <a:lnTo>
                    <a:pt x="20" y="500"/>
                  </a:lnTo>
                  <a:lnTo>
                    <a:pt x="19" y="523"/>
                  </a:lnTo>
                  <a:lnTo>
                    <a:pt x="19" y="547"/>
                  </a:lnTo>
                  <a:lnTo>
                    <a:pt x="19" y="572"/>
                  </a:lnTo>
                  <a:lnTo>
                    <a:pt x="19" y="596"/>
                  </a:lnTo>
                  <a:lnTo>
                    <a:pt x="18" y="620"/>
                  </a:lnTo>
                  <a:lnTo>
                    <a:pt x="18" y="644"/>
                  </a:lnTo>
                  <a:lnTo>
                    <a:pt x="18" y="668"/>
                  </a:lnTo>
                  <a:lnTo>
                    <a:pt x="18" y="693"/>
                  </a:lnTo>
                  <a:lnTo>
                    <a:pt x="17" y="717"/>
                  </a:lnTo>
                  <a:lnTo>
                    <a:pt x="17" y="740"/>
                  </a:lnTo>
                  <a:lnTo>
                    <a:pt x="17" y="765"/>
                  </a:lnTo>
                  <a:lnTo>
                    <a:pt x="17" y="790"/>
                  </a:lnTo>
                  <a:lnTo>
                    <a:pt x="15" y="813"/>
                  </a:lnTo>
                  <a:lnTo>
                    <a:pt x="14" y="837"/>
                  </a:lnTo>
                  <a:lnTo>
                    <a:pt x="13" y="861"/>
                  </a:lnTo>
                  <a:lnTo>
                    <a:pt x="13" y="885"/>
                  </a:lnTo>
                  <a:lnTo>
                    <a:pt x="12" y="909"/>
                  </a:lnTo>
                  <a:lnTo>
                    <a:pt x="12" y="932"/>
                  </a:lnTo>
                  <a:lnTo>
                    <a:pt x="12" y="956"/>
                  </a:lnTo>
                  <a:lnTo>
                    <a:pt x="12" y="981"/>
                  </a:lnTo>
                  <a:lnTo>
                    <a:pt x="11" y="1004"/>
                  </a:lnTo>
                  <a:lnTo>
                    <a:pt x="11" y="1028"/>
                  </a:lnTo>
                  <a:lnTo>
                    <a:pt x="11" y="1052"/>
                  </a:lnTo>
                  <a:lnTo>
                    <a:pt x="11" y="1076"/>
                  </a:lnTo>
                  <a:lnTo>
                    <a:pt x="11" y="1100"/>
                  </a:lnTo>
                  <a:lnTo>
                    <a:pt x="11" y="1125"/>
                  </a:lnTo>
                  <a:lnTo>
                    <a:pt x="11" y="1149"/>
                  </a:lnTo>
                  <a:lnTo>
                    <a:pt x="11" y="1174"/>
                  </a:lnTo>
                  <a:lnTo>
                    <a:pt x="11" y="1198"/>
                  </a:lnTo>
                  <a:lnTo>
                    <a:pt x="11" y="1221"/>
                  </a:lnTo>
                  <a:lnTo>
                    <a:pt x="11" y="1246"/>
                  </a:lnTo>
                  <a:lnTo>
                    <a:pt x="11" y="1271"/>
                  </a:lnTo>
                  <a:lnTo>
                    <a:pt x="11" y="1294"/>
                  </a:lnTo>
                  <a:lnTo>
                    <a:pt x="11" y="1318"/>
                  </a:lnTo>
                  <a:lnTo>
                    <a:pt x="11" y="1343"/>
                  </a:lnTo>
                  <a:lnTo>
                    <a:pt x="12" y="1367"/>
                  </a:lnTo>
                  <a:lnTo>
                    <a:pt x="12" y="1391"/>
                  </a:lnTo>
                  <a:lnTo>
                    <a:pt x="12" y="1416"/>
                  </a:lnTo>
                  <a:lnTo>
                    <a:pt x="12" y="1441"/>
                  </a:lnTo>
                  <a:lnTo>
                    <a:pt x="13" y="1465"/>
                  </a:lnTo>
                  <a:lnTo>
                    <a:pt x="13" y="1490"/>
                  </a:lnTo>
                  <a:lnTo>
                    <a:pt x="14" y="1515"/>
                  </a:lnTo>
                  <a:lnTo>
                    <a:pt x="15" y="1539"/>
                  </a:lnTo>
                  <a:lnTo>
                    <a:pt x="18" y="1565"/>
                  </a:lnTo>
                  <a:lnTo>
                    <a:pt x="9" y="1565"/>
                  </a:lnTo>
                  <a:lnTo>
                    <a:pt x="7" y="1541"/>
                  </a:lnTo>
                  <a:lnTo>
                    <a:pt x="6" y="1516"/>
                  </a:lnTo>
                  <a:lnTo>
                    <a:pt x="5" y="1491"/>
                  </a:lnTo>
                  <a:lnTo>
                    <a:pt x="5" y="1466"/>
                  </a:lnTo>
                  <a:lnTo>
                    <a:pt x="4" y="1442"/>
                  </a:lnTo>
                  <a:lnTo>
                    <a:pt x="3" y="1417"/>
                  </a:lnTo>
                  <a:lnTo>
                    <a:pt x="3" y="1392"/>
                  </a:lnTo>
                  <a:lnTo>
                    <a:pt x="3" y="1369"/>
                  </a:lnTo>
                  <a:lnTo>
                    <a:pt x="2" y="1344"/>
                  </a:lnTo>
                  <a:lnTo>
                    <a:pt x="2" y="1319"/>
                  </a:lnTo>
                  <a:lnTo>
                    <a:pt x="2" y="1294"/>
                  </a:lnTo>
                  <a:lnTo>
                    <a:pt x="2" y="1271"/>
                  </a:lnTo>
                  <a:lnTo>
                    <a:pt x="2" y="1246"/>
                  </a:lnTo>
                  <a:lnTo>
                    <a:pt x="2" y="1221"/>
                  </a:lnTo>
                  <a:lnTo>
                    <a:pt x="2" y="1197"/>
                  </a:lnTo>
                  <a:lnTo>
                    <a:pt x="2" y="1173"/>
                  </a:lnTo>
                  <a:lnTo>
                    <a:pt x="0" y="1147"/>
                  </a:lnTo>
                  <a:lnTo>
                    <a:pt x="0" y="1122"/>
                  </a:lnTo>
                  <a:lnTo>
                    <a:pt x="0" y="1098"/>
                  </a:lnTo>
                  <a:lnTo>
                    <a:pt x="0" y="1074"/>
                  </a:lnTo>
                  <a:lnTo>
                    <a:pt x="0" y="1048"/>
                  </a:lnTo>
                  <a:lnTo>
                    <a:pt x="0" y="1023"/>
                  </a:lnTo>
                  <a:lnTo>
                    <a:pt x="0" y="999"/>
                  </a:lnTo>
                  <a:lnTo>
                    <a:pt x="0" y="975"/>
                  </a:lnTo>
                  <a:lnTo>
                    <a:pt x="0" y="949"/>
                  </a:lnTo>
                  <a:lnTo>
                    <a:pt x="0" y="926"/>
                  </a:lnTo>
                  <a:lnTo>
                    <a:pt x="0" y="900"/>
                  </a:lnTo>
                  <a:lnTo>
                    <a:pt x="2" y="876"/>
                  </a:lnTo>
                  <a:lnTo>
                    <a:pt x="2" y="852"/>
                  </a:lnTo>
                  <a:lnTo>
                    <a:pt x="3" y="827"/>
                  </a:lnTo>
                  <a:lnTo>
                    <a:pt x="3" y="802"/>
                  </a:lnTo>
                  <a:lnTo>
                    <a:pt x="4" y="778"/>
                  </a:lnTo>
                  <a:lnTo>
                    <a:pt x="4" y="753"/>
                  </a:lnTo>
                  <a:lnTo>
                    <a:pt x="4" y="728"/>
                  </a:lnTo>
                  <a:lnTo>
                    <a:pt x="4" y="703"/>
                  </a:lnTo>
                  <a:lnTo>
                    <a:pt x="4" y="680"/>
                  </a:lnTo>
                  <a:lnTo>
                    <a:pt x="4" y="655"/>
                  </a:lnTo>
                  <a:lnTo>
                    <a:pt x="4" y="630"/>
                  </a:lnTo>
                  <a:lnTo>
                    <a:pt x="4" y="605"/>
                  </a:lnTo>
                  <a:lnTo>
                    <a:pt x="5" y="582"/>
                  </a:lnTo>
                  <a:lnTo>
                    <a:pt x="5" y="557"/>
                  </a:lnTo>
                  <a:lnTo>
                    <a:pt x="5" y="532"/>
                  </a:lnTo>
                  <a:lnTo>
                    <a:pt x="5" y="508"/>
                  </a:lnTo>
                  <a:lnTo>
                    <a:pt x="6" y="484"/>
                  </a:lnTo>
                  <a:lnTo>
                    <a:pt x="6" y="459"/>
                  </a:lnTo>
                  <a:lnTo>
                    <a:pt x="7" y="435"/>
                  </a:lnTo>
                  <a:lnTo>
                    <a:pt x="7" y="410"/>
                  </a:lnTo>
                  <a:lnTo>
                    <a:pt x="9" y="386"/>
                  </a:lnTo>
                  <a:lnTo>
                    <a:pt x="9" y="361"/>
                  </a:lnTo>
                  <a:lnTo>
                    <a:pt x="9" y="337"/>
                  </a:lnTo>
                  <a:lnTo>
                    <a:pt x="9" y="312"/>
                  </a:lnTo>
                  <a:lnTo>
                    <a:pt x="9" y="288"/>
                  </a:lnTo>
                  <a:lnTo>
                    <a:pt x="9" y="264"/>
                  </a:lnTo>
                  <a:lnTo>
                    <a:pt x="9" y="239"/>
                  </a:lnTo>
                  <a:lnTo>
                    <a:pt x="9" y="214"/>
                  </a:lnTo>
                  <a:lnTo>
                    <a:pt x="10" y="191"/>
                  </a:lnTo>
                  <a:lnTo>
                    <a:pt x="10" y="166"/>
                  </a:lnTo>
                  <a:lnTo>
                    <a:pt x="10" y="142"/>
                  </a:lnTo>
                  <a:lnTo>
                    <a:pt x="10" y="118"/>
                  </a:lnTo>
                  <a:lnTo>
                    <a:pt x="11" y="94"/>
                  </a:lnTo>
                  <a:lnTo>
                    <a:pt x="11" y="70"/>
                  </a:lnTo>
                  <a:lnTo>
                    <a:pt x="11" y="47"/>
                  </a:lnTo>
                  <a:lnTo>
                    <a:pt x="11" y="23"/>
                  </a:lnTo>
                  <a:lnTo>
                    <a:pt x="12" y="0"/>
                  </a:lnTo>
                  <a:lnTo>
                    <a:pt x="21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91" name="Freeform 115"/>
            <p:cNvSpPr>
              <a:spLocks/>
            </p:cNvSpPr>
            <p:nvPr/>
          </p:nvSpPr>
          <p:spPr bwMode="auto">
            <a:xfrm>
              <a:off x="2086" y="2213"/>
              <a:ext cx="4" cy="9"/>
            </a:xfrm>
            <a:custGeom>
              <a:avLst/>
              <a:gdLst/>
              <a:ahLst/>
              <a:cxnLst>
                <a:cxn ang="0">
                  <a:pos x="4" y="27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4" y="27"/>
                </a:cxn>
              </a:cxnLst>
              <a:rect l="0" t="0" r="r" b="b"/>
              <a:pathLst>
                <a:path w="8" h="27">
                  <a:moveTo>
                    <a:pt x="4" y="27"/>
                  </a:moveTo>
                  <a:lnTo>
                    <a:pt x="0" y="0"/>
                  </a:lnTo>
                  <a:lnTo>
                    <a:pt x="8" y="0"/>
                  </a:lnTo>
                  <a:lnTo>
                    <a:pt x="4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92" name="Freeform 116"/>
            <p:cNvSpPr>
              <a:spLocks/>
            </p:cNvSpPr>
            <p:nvPr/>
          </p:nvSpPr>
          <p:spPr bwMode="auto">
            <a:xfrm>
              <a:off x="2917" y="2232"/>
              <a:ext cx="14" cy="6"/>
            </a:xfrm>
            <a:custGeom>
              <a:avLst/>
              <a:gdLst/>
              <a:ahLst/>
              <a:cxnLst>
                <a:cxn ang="0">
                  <a:pos x="24" y="1"/>
                </a:cxn>
                <a:cxn ang="0">
                  <a:pos x="24" y="6"/>
                </a:cxn>
                <a:cxn ang="0">
                  <a:pos x="28" y="10"/>
                </a:cxn>
                <a:cxn ang="0">
                  <a:pos x="22" y="16"/>
                </a:cxn>
                <a:cxn ang="0">
                  <a:pos x="14" y="19"/>
                </a:cxn>
                <a:cxn ang="0">
                  <a:pos x="5" y="18"/>
                </a:cxn>
                <a:cxn ang="0">
                  <a:pos x="0" y="15"/>
                </a:cxn>
                <a:cxn ang="0">
                  <a:pos x="4" y="7"/>
                </a:cxn>
                <a:cxn ang="0">
                  <a:pos x="9" y="3"/>
                </a:cxn>
                <a:cxn ang="0">
                  <a:pos x="14" y="0"/>
                </a:cxn>
                <a:cxn ang="0">
                  <a:pos x="24" y="1"/>
                </a:cxn>
              </a:cxnLst>
              <a:rect l="0" t="0" r="r" b="b"/>
              <a:pathLst>
                <a:path w="28" h="19">
                  <a:moveTo>
                    <a:pt x="24" y="1"/>
                  </a:moveTo>
                  <a:lnTo>
                    <a:pt x="24" y="6"/>
                  </a:lnTo>
                  <a:lnTo>
                    <a:pt x="28" y="10"/>
                  </a:lnTo>
                  <a:lnTo>
                    <a:pt x="22" y="16"/>
                  </a:lnTo>
                  <a:lnTo>
                    <a:pt x="14" y="19"/>
                  </a:lnTo>
                  <a:lnTo>
                    <a:pt x="5" y="18"/>
                  </a:lnTo>
                  <a:lnTo>
                    <a:pt x="0" y="15"/>
                  </a:lnTo>
                  <a:lnTo>
                    <a:pt x="4" y="7"/>
                  </a:lnTo>
                  <a:lnTo>
                    <a:pt x="9" y="3"/>
                  </a:lnTo>
                  <a:lnTo>
                    <a:pt x="14" y="0"/>
                  </a:lnTo>
                  <a:lnTo>
                    <a:pt x="24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93" name="Freeform 117"/>
            <p:cNvSpPr>
              <a:spLocks/>
            </p:cNvSpPr>
            <p:nvPr/>
          </p:nvSpPr>
          <p:spPr bwMode="auto">
            <a:xfrm>
              <a:off x="1996" y="2258"/>
              <a:ext cx="6" cy="4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2" y="7"/>
                </a:cxn>
                <a:cxn ang="0">
                  <a:pos x="2" y="13"/>
                </a:cxn>
                <a:cxn ang="0">
                  <a:pos x="4" y="20"/>
                </a:cxn>
                <a:cxn ang="0">
                  <a:pos x="5" y="27"/>
                </a:cxn>
                <a:cxn ang="0">
                  <a:pos x="5" y="34"/>
                </a:cxn>
                <a:cxn ang="0">
                  <a:pos x="7" y="42"/>
                </a:cxn>
                <a:cxn ang="0">
                  <a:pos x="8" y="49"/>
                </a:cxn>
                <a:cxn ang="0">
                  <a:pos x="10" y="57"/>
                </a:cxn>
                <a:cxn ang="0">
                  <a:pos x="10" y="64"/>
                </a:cxn>
                <a:cxn ang="0">
                  <a:pos x="12" y="72"/>
                </a:cxn>
                <a:cxn ang="0">
                  <a:pos x="13" y="80"/>
                </a:cxn>
                <a:cxn ang="0">
                  <a:pos x="14" y="88"/>
                </a:cxn>
                <a:cxn ang="0">
                  <a:pos x="14" y="96"/>
                </a:cxn>
                <a:cxn ang="0">
                  <a:pos x="14" y="105"/>
                </a:cxn>
                <a:cxn ang="0">
                  <a:pos x="14" y="112"/>
                </a:cxn>
                <a:cxn ang="0">
                  <a:pos x="14" y="121"/>
                </a:cxn>
                <a:cxn ang="0">
                  <a:pos x="9" y="121"/>
                </a:cxn>
                <a:cxn ang="0">
                  <a:pos x="0" y="0"/>
                </a:cxn>
                <a:cxn ang="0">
                  <a:pos x="4" y="0"/>
                </a:cxn>
              </a:cxnLst>
              <a:rect l="0" t="0" r="r" b="b"/>
              <a:pathLst>
                <a:path w="14" h="121">
                  <a:moveTo>
                    <a:pt x="4" y="0"/>
                  </a:moveTo>
                  <a:lnTo>
                    <a:pt x="2" y="7"/>
                  </a:lnTo>
                  <a:lnTo>
                    <a:pt x="2" y="13"/>
                  </a:lnTo>
                  <a:lnTo>
                    <a:pt x="4" y="20"/>
                  </a:lnTo>
                  <a:lnTo>
                    <a:pt x="5" y="27"/>
                  </a:lnTo>
                  <a:lnTo>
                    <a:pt x="5" y="34"/>
                  </a:lnTo>
                  <a:lnTo>
                    <a:pt x="7" y="42"/>
                  </a:lnTo>
                  <a:lnTo>
                    <a:pt x="8" y="49"/>
                  </a:lnTo>
                  <a:lnTo>
                    <a:pt x="10" y="57"/>
                  </a:lnTo>
                  <a:lnTo>
                    <a:pt x="10" y="64"/>
                  </a:lnTo>
                  <a:lnTo>
                    <a:pt x="12" y="72"/>
                  </a:lnTo>
                  <a:lnTo>
                    <a:pt x="13" y="80"/>
                  </a:lnTo>
                  <a:lnTo>
                    <a:pt x="14" y="88"/>
                  </a:lnTo>
                  <a:lnTo>
                    <a:pt x="14" y="96"/>
                  </a:lnTo>
                  <a:lnTo>
                    <a:pt x="14" y="105"/>
                  </a:lnTo>
                  <a:lnTo>
                    <a:pt x="14" y="112"/>
                  </a:lnTo>
                  <a:lnTo>
                    <a:pt x="14" y="121"/>
                  </a:lnTo>
                  <a:lnTo>
                    <a:pt x="9" y="121"/>
                  </a:lnTo>
                  <a:lnTo>
                    <a:pt x="0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94" name="Rectangle 118"/>
            <p:cNvSpPr>
              <a:spLocks noChangeArrowheads="1"/>
            </p:cNvSpPr>
            <p:nvPr/>
          </p:nvSpPr>
          <p:spPr bwMode="auto">
            <a:xfrm>
              <a:off x="2000" y="2306"/>
              <a:ext cx="2" cy="1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95" name="Freeform 119"/>
            <p:cNvSpPr>
              <a:spLocks/>
            </p:cNvSpPr>
            <p:nvPr/>
          </p:nvSpPr>
          <p:spPr bwMode="auto">
            <a:xfrm>
              <a:off x="2265" y="2312"/>
              <a:ext cx="11" cy="7"/>
            </a:xfrm>
            <a:custGeom>
              <a:avLst/>
              <a:gdLst/>
              <a:ahLst/>
              <a:cxnLst>
                <a:cxn ang="0">
                  <a:pos x="23" y="8"/>
                </a:cxn>
                <a:cxn ang="0">
                  <a:pos x="23" y="15"/>
                </a:cxn>
                <a:cxn ang="0">
                  <a:pos x="20" y="21"/>
                </a:cxn>
                <a:cxn ang="0">
                  <a:pos x="11" y="21"/>
                </a:cxn>
                <a:cxn ang="0">
                  <a:pos x="6" y="18"/>
                </a:cxn>
                <a:cxn ang="0">
                  <a:pos x="2" y="11"/>
                </a:cxn>
                <a:cxn ang="0">
                  <a:pos x="0" y="8"/>
                </a:cxn>
                <a:cxn ang="0">
                  <a:pos x="5" y="1"/>
                </a:cxn>
                <a:cxn ang="0">
                  <a:pos x="12" y="0"/>
                </a:cxn>
                <a:cxn ang="0">
                  <a:pos x="17" y="1"/>
                </a:cxn>
                <a:cxn ang="0">
                  <a:pos x="23" y="8"/>
                </a:cxn>
              </a:cxnLst>
              <a:rect l="0" t="0" r="r" b="b"/>
              <a:pathLst>
                <a:path w="23" h="21">
                  <a:moveTo>
                    <a:pt x="23" y="8"/>
                  </a:moveTo>
                  <a:lnTo>
                    <a:pt x="23" y="15"/>
                  </a:lnTo>
                  <a:lnTo>
                    <a:pt x="20" y="21"/>
                  </a:lnTo>
                  <a:lnTo>
                    <a:pt x="11" y="21"/>
                  </a:lnTo>
                  <a:lnTo>
                    <a:pt x="6" y="18"/>
                  </a:lnTo>
                  <a:lnTo>
                    <a:pt x="2" y="11"/>
                  </a:lnTo>
                  <a:lnTo>
                    <a:pt x="0" y="8"/>
                  </a:lnTo>
                  <a:lnTo>
                    <a:pt x="5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3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96" name="Rectangle 120"/>
            <p:cNvSpPr>
              <a:spLocks noChangeArrowheads="1"/>
            </p:cNvSpPr>
            <p:nvPr/>
          </p:nvSpPr>
          <p:spPr bwMode="auto">
            <a:xfrm>
              <a:off x="2926" y="2419"/>
              <a:ext cx="5" cy="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97" name="Freeform 121"/>
            <p:cNvSpPr>
              <a:spLocks/>
            </p:cNvSpPr>
            <p:nvPr/>
          </p:nvSpPr>
          <p:spPr bwMode="auto">
            <a:xfrm>
              <a:off x="2262" y="2421"/>
              <a:ext cx="12" cy="7"/>
            </a:xfrm>
            <a:custGeom>
              <a:avLst/>
              <a:gdLst/>
              <a:ahLst/>
              <a:cxnLst>
                <a:cxn ang="0">
                  <a:pos x="24" y="6"/>
                </a:cxn>
                <a:cxn ang="0">
                  <a:pos x="23" y="12"/>
                </a:cxn>
                <a:cxn ang="0">
                  <a:pos x="19" y="19"/>
                </a:cxn>
                <a:cxn ang="0">
                  <a:pos x="12" y="19"/>
                </a:cxn>
                <a:cxn ang="0">
                  <a:pos x="8" y="17"/>
                </a:cxn>
                <a:cxn ang="0">
                  <a:pos x="3" y="12"/>
                </a:cxn>
                <a:cxn ang="0">
                  <a:pos x="0" y="9"/>
                </a:cxn>
                <a:cxn ang="0">
                  <a:pos x="1" y="1"/>
                </a:cxn>
                <a:cxn ang="0">
                  <a:pos x="9" y="0"/>
                </a:cxn>
                <a:cxn ang="0">
                  <a:pos x="17" y="1"/>
                </a:cxn>
                <a:cxn ang="0">
                  <a:pos x="24" y="6"/>
                </a:cxn>
              </a:cxnLst>
              <a:rect l="0" t="0" r="r" b="b"/>
              <a:pathLst>
                <a:path w="24" h="19">
                  <a:moveTo>
                    <a:pt x="24" y="6"/>
                  </a:moveTo>
                  <a:lnTo>
                    <a:pt x="23" y="12"/>
                  </a:lnTo>
                  <a:lnTo>
                    <a:pt x="19" y="19"/>
                  </a:lnTo>
                  <a:lnTo>
                    <a:pt x="12" y="19"/>
                  </a:lnTo>
                  <a:lnTo>
                    <a:pt x="8" y="17"/>
                  </a:lnTo>
                  <a:lnTo>
                    <a:pt x="3" y="12"/>
                  </a:lnTo>
                  <a:lnTo>
                    <a:pt x="0" y="9"/>
                  </a:lnTo>
                  <a:lnTo>
                    <a:pt x="1" y="1"/>
                  </a:lnTo>
                  <a:lnTo>
                    <a:pt x="9" y="0"/>
                  </a:lnTo>
                  <a:lnTo>
                    <a:pt x="17" y="1"/>
                  </a:lnTo>
                  <a:lnTo>
                    <a:pt x="2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98" name="Freeform 122"/>
            <p:cNvSpPr>
              <a:spLocks/>
            </p:cNvSpPr>
            <p:nvPr/>
          </p:nvSpPr>
          <p:spPr bwMode="auto">
            <a:xfrm>
              <a:off x="2135" y="2484"/>
              <a:ext cx="2" cy="55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166"/>
                </a:cxn>
                <a:cxn ang="0">
                  <a:pos x="3" y="0"/>
                </a:cxn>
              </a:cxnLst>
              <a:rect l="0" t="0" r="r" b="b"/>
              <a:pathLst>
                <a:path w="3" h="166">
                  <a:moveTo>
                    <a:pt x="3" y="0"/>
                  </a:moveTo>
                  <a:lnTo>
                    <a:pt x="0" y="166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40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99" name="Freeform 123"/>
            <p:cNvSpPr>
              <a:spLocks/>
            </p:cNvSpPr>
            <p:nvPr/>
          </p:nvSpPr>
          <p:spPr bwMode="auto">
            <a:xfrm>
              <a:off x="2924" y="2510"/>
              <a:ext cx="10" cy="4"/>
            </a:xfrm>
            <a:custGeom>
              <a:avLst/>
              <a:gdLst/>
              <a:ahLst/>
              <a:cxnLst>
                <a:cxn ang="0">
                  <a:pos x="20" y="5"/>
                </a:cxn>
                <a:cxn ang="0">
                  <a:pos x="20" y="11"/>
                </a:cxn>
                <a:cxn ang="0">
                  <a:pos x="12" y="9"/>
                </a:cxn>
                <a:cxn ang="0">
                  <a:pos x="6" y="8"/>
                </a:cxn>
                <a:cxn ang="0">
                  <a:pos x="0" y="5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10" y="0"/>
                </a:cxn>
                <a:cxn ang="0">
                  <a:pos x="15" y="0"/>
                </a:cxn>
                <a:cxn ang="0">
                  <a:pos x="20" y="5"/>
                </a:cxn>
              </a:cxnLst>
              <a:rect l="0" t="0" r="r" b="b"/>
              <a:pathLst>
                <a:path w="20" h="11">
                  <a:moveTo>
                    <a:pt x="20" y="5"/>
                  </a:moveTo>
                  <a:lnTo>
                    <a:pt x="20" y="11"/>
                  </a:lnTo>
                  <a:lnTo>
                    <a:pt x="12" y="9"/>
                  </a:lnTo>
                  <a:lnTo>
                    <a:pt x="6" y="8"/>
                  </a:lnTo>
                  <a:lnTo>
                    <a:pt x="0" y="5"/>
                  </a:lnTo>
                  <a:lnTo>
                    <a:pt x="0" y="0"/>
                  </a:lnTo>
                  <a:lnTo>
                    <a:pt x="4" y="0"/>
                  </a:lnTo>
                  <a:lnTo>
                    <a:pt x="10" y="0"/>
                  </a:lnTo>
                  <a:lnTo>
                    <a:pt x="15" y="0"/>
                  </a:lnTo>
                  <a:lnTo>
                    <a:pt x="20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00" name="Freeform 124"/>
            <p:cNvSpPr>
              <a:spLocks/>
            </p:cNvSpPr>
            <p:nvPr/>
          </p:nvSpPr>
          <p:spPr bwMode="auto">
            <a:xfrm>
              <a:off x="2256" y="2521"/>
              <a:ext cx="9" cy="8"/>
            </a:xfrm>
            <a:custGeom>
              <a:avLst/>
              <a:gdLst/>
              <a:ahLst/>
              <a:cxnLst>
                <a:cxn ang="0">
                  <a:pos x="17" y="4"/>
                </a:cxn>
                <a:cxn ang="0">
                  <a:pos x="17" y="9"/>
                </a:cxn>
                <a:cxn ang="0">
                  <a:pos x="17" y="15"/>
                </a:cxn>
                <a:cxn ang="0">
                  <a:pos x="16" y="19"/>
                </a:cxn>
                <a:cxn ang="0">
                  <a:pos x="13" y="24"/>
                </a:cxn>
                <a:cxn ang="0">
                  <a:pos x="0" y="24"/>
                </a:cxn>
                <a:cxn ang="0">
                  <a:pos x="0" y="1"/>
                </a:cxn>
                <a:cxn ang="0">
                  <a:pos x="3" y="0"/>
                </a:cxn>
                <a:cxn ang="0">
                  <a:pos x="9" y="0"/>
                </a:cxn>
                <a:cxn ang="0">
                  <a:pos x="14" y="0"/>
                </a:cxn>
                <a:cxn ang="0">
                  <a:pos x="17" y="4"/>
                </a:cxn>
              </a:cxnLst>
              <a:rect l="0" t="0" r="r" b="b"/>
              <a:pathLst>
                <a:path w="17" h="24">
                  <a:moveTo>
                    <a:pt x="17" y="4"/>
                  </a:moveTo>
                  <a:lnTo>
                    <a:pt x="17" y="9"/>
                  </a:lnTo>
                  <a:lnTo>
                    <a:pt x="17" y="15"/>
                  </a:lnTo>
                  <a:lnTo>
                    <a:pt x="16" y="19"/>
                  </a:lnTo>
                  <a:lnTo>
                    <a:pt x="13" y="24"/>
                  </a:lnTo>
                  <a:lnTo>
                    <a:pt x="0" y="24"/>
                  </a:lnTo>
                  <a:lnTo>
                    <a:pt x="0" y="1"/>
                  </a:lnTo>
                  <a:lnTo>
                    <a:pt x="3" y="0"/>
                  </a:lnTo>
                  <a:lnTo>
                    <a:pt x="9" y="0"/>
                  </a:lnTo>
                  <a:lnTo>
                    <a:pt x="14" y="0"/>
                  </a:lnTo>
                  <a:lnTo>
                    <a:pt x="17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01" name="Rectangle 125"/>
            <p:cNvSpPr>
              <a:spLocks noChangeArrowheads="1"/>
            </p:cNvSpPr>
            <p:nvPr/>
          </p:nvSpPr>
          <p:spPr bwMode="auto">
            <a:xfrm>
              <a:off x="2135" y="2543"/>
              <a:ext cx="2" cy="11"/>
            </a:xfrm>
            <a:prstGeom prst="rect">
              <a:avLst/>
            </a:prstGeom>
            <a:solidFill>
              <a:srgbClr val="FF404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02" name="Freeform 126"/>
            <p:cNvSpPr>
              <a:spLocks/>
            </p:cNvSpPr>
            <p:nvPr/>
          </p:nvSpPr>
          <p:spPr bwMode="auto">
            <a:xfrm>
              <a:off x="2135" y="2570"/>
              <a:ext cx="2" cy="14"/>
            </a:xfrm>
            <a:custGeom>
              <a:avLst/>
              <a:gdLst/>
              <a:ahLst/>
              <a:cxnLst>
                <a:cxn ang="0">
                  <a:pos x="3" y="42"/>
                </a:cxn>
                <a:cxn ang="0">
                  <a:pos x="0" y="0"/>
                </a:cxn>
                <a:cxn ang="0">
                  <a:pos x="3" y="26"/>
                </a:cxn>
                <a:cxn ang="0">
                  <a:pos x="3" y="42"/>
                </a:cxn>
              </a:cxnLst>
              <a:rect l="0" t="0" r="r" b="b"/>
              <a:pathLst>
                <a:path w="3" h="42">
                  <a:moveTo>
                    <a:pt x="3" y="42"/>
                  </a:moveTo>
                  <a:lnTo>
                    <a:pt x="0" y="0"/>
                  </a:lnTo>
                  <a:lnTo>
                    <a:pt x="3" y="26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FF40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03" name="Freeform 127"/>
            <p:cNvSpPr>
              <a:spLocks/>
            </p:cNvSpPr>
            <p:nvPr/>
          </p:nvSpPr>
          <p:spPr bwMode="auto">
            <a:xfrm>
              <a:off x="2924" y="2608"/>
              <a:ext cx="7" cy="3"/>
            </a:xfrm>
            <a:custGeom>
              <a:avLst/>
              <a:gdLst/>
              <a:ahLst/>
              <a:cxnLst>
                <a:cxn ang="0">
                  <a:pos x="14" y="4"/>
                </a:cxn>
                <a:cxn ang="0">
                  <a:pos x="14" y="10"/>
                </a:cxn>
                <a:cxn ang="0">
                  <a:pos x="8" y="9"/>
                </a:cxn>
                <a:cxn ang="0">
                  <a:pos x="4" y="8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14" y="4"/>
                </a:cxn>
              </a:cxnLst>
              <a:rect l="0" t="0" r="r" b="b"/>
              <a:pathLst>
                <a:path w="14" h="10">
                  <a:moveTo>
                    <a:pt x="14" y="4"/>
                  </a:moveTo>
                  <a:lnTo>
                    <a:pt x="14" y="10"/>
                  </a:lnTo>
                  <a:lnTo>
                    <a:pt x="8" y="9"/>
                  </a:lnTo>
                  <a:lnTo>
                    <a:pt x="4" y="8"/>
                  </a:lnTo>
                  <a:lnTo>
                    <a:pt x="0" y="3"/>
                  </a:lnTo>
                  <a:lnTo>
                    <a:pt x="0" y="0"/>
                  </a:lnTo>
                  <a:lnTo>
                    <a:pt x="7" y="0"/>
                  </a:lnTo>
                  <a:lnTo>
                    <a:pt x="14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04" name="Freeform 128"/>
            <p:cNvSpPr>
              <a:spLocks/>
            </p:cNvSpPr>
            <p:nvPr/>
          </p:nvSpPr>
          <p:spPr bwMode="auto">
            <a:xfrm>
              <a:off x="2261" y="2630"/>
              <a:ext cx="6" cy="8"/>
            </a:xfrm>
            <a:custGeom>
              <a:avLst/>
              <a:gdLst/>
              <a:ahLst/>
              <a:cxnLst>
                <a:cxn ang="0">
                  <a:pos x="14" y="5"/>
                </a:cxn>
                <a:cxn ang="0">
                  <a:pos x="13" y="8"/>
                </a:cxn>
                <a:cxn ang="0">
                  <a:pos x="13" y="14"/>
                </a:cxn>
                <a:cxn ang="0">
                  <a:pos x="12" y="19"/>
                </a:cxn>
                <a:cxn ang="0">
                  <a:pos x="8" y="24"/>
                </a:cxn>
                <a:cxn ang="0">
                  <a:pos x="0" y="24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14" y="5"/>
                </a:cxn>
              </a:cxnLst>
              <a:rect l="0" t="0" r="r" b="b"/>
              <a:pathLst>
                <a:path w="14" h="24">
                  <a:moveTo>
                    <a:pt x="14" y="5"/>
                  </a:moveTo>
                  <a:lnTo>
                    <a:pt x="13" y="8"/>
                  </a:lnTo>
                  <a:lnTo>
                    <a:pt x="13" y="14"/>
                  </a:lnTo>
                  <a:lnTo>
                    <a:pt x="12" y="19"/>
                  </a:lnTo>
                  <a:lnTo>
                    <a:pt x="8" y="24"/>
                  </a:lnTo>
                  <a:lnTo>
                    <a:pt x="0" y="24"/>
                  </a:lnTo>
                  <a:lnTo>
                    <a:pt x="0" y="0"/>
                  </a:lnTo>
                  <a:lnTo>
                    <a:pt x="7" y="0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05" name="Freeform 129"/>
            <p:cNvSpPr>
              <a:spLocks/>
            </p:cNvSpPr>
            <p:nvPr/>
          </p:nvSpPr>
          <p:spPr bwMode="auto">
            <a:xfrm>
              <a:off x="2924" y="2714"/>
              <a:ext cx="7" cy="6"/>
            </a:xfrm>
            <a:custGeom>
              <a:avLst/>
              <a:gdLst/>
              <a:ahLst/>
              <a:cxnLst>
                <a:cxn ang="0">
                  <a:pos x="15" y="16"/>
                </a:cxn>
                <a:cxn ang="0">
                  <a:pos x="7" y="15"/>
                </a:cxn>
                <a:cxn ang="0">
                  <a:pos x="2" y="12"/>
                </a:cxn>
                <a:cxn ang="0">
                  <a:pos x="0" y="6"/>
                </a:cxn>
                <a:cxn ang="0">
                  <a:pos x="1" y="0"/>
                </a:cxn>
                <a:cxn ang="0">
                  <a:pos x="15" y="0"/>
                </a:cxn>
                <a:cxn ang="0">
                  <a:pos x="15" y="16"/>
                </a:cxn>
              </a:cxnLst>
              <a:rect l="0" t="0" r="r" b="b"/>
              <a:pathLst>
                <a:path w="15" h="16">
                  <a:moveTo>
                    <a:pt x="15" y="16"/>
                  </a:moveTo>
                  <a:lnTo>
                    <a:pt x="7" y="15"/>
                  </a:lnTo>
                  <a:lnTo>
                    <a:pt x="2" y="12"/>
                  </a:lnTo>
                  <a:lnTo>
                    <a:pt x="0" y="6"/>
                  </a:lnTo>
                  <a:lnTo>
                    <a:pt x="1" y="0"/>
                  </a:lnTo>
                  <a:lnTo>
                    <a:pt x="15" y="0"/>
                  </a:lnTo>
                  <a:lnTo>
                    <a:pt x="15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06" name="Freeform 130"/>
            <p:cNvSpPr>
              <a:spLocks/>
            </p:cNvSpPr>
            <p:nvPr/>
          </p:nvSpPr>
          <p:spPr bwMode="auto">
            <a:xfrm>
              <a:off x="1475" y="2750"/>
              <a:ext cx="31" cy="375"/>
            </a:xfrm>
            <a:custGeom>
              <a:avLst/>
              <a:gdLst/>
              <a:ahLst/>
              <a:cxnLst>
                <a:cxn ang="0">
                  <a:pos x="23" y="309"/>
                </a:cxn>
                <a:cxn ang="0">
                  <a:pos x="24" y="347"/>
                </a:cxn>
                <a:cxn ang="0">
                  <a:pos x="26" y="386"/>
                </a:cxn>
                <a:cxn ang="0">
                  <a:pos x="28" y="423"/>
                </a:cxn>
                <a:cxn ang="0">
                  <a:pos x="30" y="462"/>
                </a:cxn>
                <a:cxn ang="0">
                  <a:pos x="32" y="501"/>
                </a:cxn>
                <a:cxn ang="0">
                  <a:pos x="34" y="539"/>
                </a:cxn>
                <a:cxn ang="0">
                  <a:pos x="37" y="579"/>
                </a:cxn>
                <a:cxn ang="0">
                  <a:pos x="38" y="618"/>
                </a:cxn>
                <a:cxn ang="0">
                  <a:pos x="40" y="656"/>
                </a:cxn>
                <a:cxn ang="0">
                  <a:pos x="44" y="697"/>
                </a:cxn>
                <a:cxn ang="0">
                  <a:pos x="45" y="735"/>
                </a:cxn>
                <a:cxn ang="0">
                  <a:pos x="46" y="774"/>
                </a:cxn>
                <a:cxn ang="0">
                  <a:pos x="48" y="813"/>
                </a:cxn>
                <a:cxn ang="0">
                  <a:pos x="51" y="854"/>
                </a:cxn>
                <a:cxn ang="0">
                  <a:pos x="53" y="894"/>
                </a:cxn>
                <a:cxn ang="0">
                  <a:pos x="54" y="935"/>
                </a:cxn>
                <a:cxn ang="0">
                  <a:pos x="55" y="975"/>
                </a:cxn>
                <a:cxn ang="0">
                  <a:pos x="58" y="1016"/>
                </a:cxn>
                <a:cxn ang="0">
                  <a:pos x="58" y="1056"/>
                </a:cxn>
                <a:cxn ang="0">
                  <a:pos x="60" y="1099"/>
                </a:cxn>
                <a:cxn ang="0">
                  <a:pos x="56" y="1120"/>
                </a:cxn>
                <a:cxn ang="0">
                  <a:pos x="51" y="1102"/>
                </a:cxn>
                <a:cxn ang="0">
                  <a:pos x="50" y="1072"/>
                </a:cxn>
                <a:cxn ang="0">
                  <a:pos x="50" y="1053"/>
                </a:cxn>
                <a:cxn ang="0">
                  <a:pos x="47" y="1034"/>
                </a:cxn>
                <a:cxn ang="0">
                  <a:pos x="43" y="998"/>
                </a:cxn>
                <a:cxn ang="0">
                  <a:pos x="39" y="952"/>
                </a:cxn>
                <a:cxn ang="0">
                  <a:pos x="37" y="907"/>
                </a:cxn>
                <a:cxn ang="0">
                  <a:pos x="33" y="858"/>
                </a:cxn>
                <a:cxn ang="0">
                  <a:pos x="31" y="812"/>
                </a:cxn>
                <a:cxn ang="0">
                  <a:pos x="30" y="764"/>
                </a:cxn>
                <a:cxn ang="0">
                  <a:pos x="28" y="716"/>
                </a:cxn>
                <a:cxn ang="0">
                  <a:pos x="24" y="666"/>
                </a:cxn>
                <a:cxn ang="0">
                  <a:pos x="22" y="618"/>
                </a:cxn>
                <a:cxn ang="0">
                  <a:pos x="21" y="568"/>
                </a:cxn>
                <a:cxn ang="0">
                  <a:pos x="19" y="520"/>
                </a:cxn>
                <a:cxn ang="0">
                  <a:pos x="16" y="470"/>
                </a:cxn>
                <a:cxn ang="0">
                  <a:pos x="15" y="419"/>
                </a:cxn>
                <a:cxn ang="0">
                  <a:pos x="12" y="370"/>
                </a:cxn>
                <a:cxn ang="0">
                  <a:pos x="11" y="320"/>
                </a:cxn>
                <a:cxn ang="0">
                  <a:pos x="9" y="271"/>
                </a:cxn>
                <a:cxn ang="0">
                  <a:pos x="7" y="221"/>
                </a:cxn>
                <a:cxn ang="0">
                  <a:pos x="4" y="173"/>
                </a:cxn>
                <a:cxn ang="0">
                  <a:pos x="4" y="126"/>
                </a:cxn>
                <a:cxn ang="0">
                  <a:pos x="1" y="77"/>
                </a:cxn>
                <a:cxn ang="0">
                  <a:pos x="0" y="30"/>
                </a:cxn>
                <a:cxn ang="0">
                  <a:pos x="1" y="6"/>
                </a:cxn>
                <a:cxn ang="0">
                  <a:pos x="7" y="32"/>
                </a:cxn>
                <a:cxn ang="0">
                  <a:pos x="9" y="57"/>
                </a:cxn>
                <a:cxn ang="0">
                  <a:pos x="12" y="83"/>
                </a:cxn>
                <a:cxn ang="0">
                  <a:pos x="14" y="109"/>
                </a:cxn>
                <a:cxn ang="0">
                  <a:pos x="16" y="137"/>
                </a:cxn>
                <a:cxn ang="0">
                  <a:pos x="16" y="163"/>
                </a:cxn>
                <a:cxn ang="0">
                  <a:pos x="17" y="190"/>
                </a:cxn>
                <a:cxn ang="0">
                  <a:pos x="18" y="217"/>
                </a:cxn>
                <a:cxn ang="0">
                  <a:pos x="19" y="245"/>
                </a:cxn>
                <a:cxn ang="0">
                  <a:pos x="22" y="274"/>
                </a:cxn>
              </a:cxnLst>
              <a:rect l="0" t="0" r="r" b="b"/>
              <a:pathLst>
                <a:path w="61" h="1127">
                  <a:moveTo>
                    <a:pt x="23" y="284"/>
                  </a:moveTo>
                  <a:lnTo>
                    <a:pt x="23" y="296"/>
                  </a:lnTo>
                  <a:lnTo>
                    <a:pt x="23" y="309"/>
                  </a:lnTo>
                  <a:lnTo>
                    <a:pt x="23" y="321"/>
                  </a:lnTo>
                  <a:lnTo>
                    <a:pt x="24" y="335"/>
                  </a:lnTo>
                  <a:lnTo>
                    <a:pt x="24" y="347"/>
                  </a:lnTo>
                  <a:lnTo>
                    <a:pt x="25" y="359"/>
                  </a:lnTo>
                  <a:lnTo>
                    <a:pt x="25" y="373"/>
                  </a:lnTo>
                  <a:lnTo>
                    <a:pt x="26" y="386"/>
                  </a:lnTo>
                  <a:lnTo>
                    <a:pt x="26" y="399"/>
                  </a:lnTo>
                  <a:lnTo>
                    <a:pt x="28" y="411"/>
                  </a:lnTo>
                  <a:lnTo>
                    <a:pt x="28" y="423"/>
                  </a:lnTo>
                  <a:lnTo>
                    <a:pt x="29" y="437"/>
                  </a:lnTo>
                  <a:lnTo>
                    <a:pt x="29" y="449"/>
                  </a:lnTo>
                  <a:lnTo>
                    <a:pt x="30" y="462"/>
                  </a:lnTo>
                  <a:lnTo>
                    <a:pt x="31" y="475"/>
                  </a:lnTo>
                  <a:lnTo>
                    <a:pt x="32" y="489"/>
                  </a:lnTo>
                  <a:lnTo>
                    <a:pt x="32" y="501"/>
                  </a:lnTo>
                  <a:lnTo>
                    <a:pt x="32" y="513"/>
                  </a:lnTo>
                  <a:lnTo>
                    <a:pt x="33" y="526"/>
                  </a:lnTo>
                  <a:lnTo>
                    <a:pt x="34" y="539"/>
                  </a:lnTo>
                  <a:lnTo>
                    <a:pt x="34" y="552"/>
                  </a:lnTo>
                  <a:lnTo>
                    <a:pt x="36" y="565"/>
                  </a:lnTo>
                  <a:lnTo>
                    <a:pt x="37" y="579"/>
                  </a:lnTo>
                  <a:lnTo>
                    <a:pt x="38" y="592"/>
                  </a:lnTo>
                  <a:lnTo>
                    <a:pt x="38" y="604"/>
                  </a:lnTo>
                  <a:lnTo>
                    <a:pt x="38" y="618"/>
                  </a:lnTo>
                  <a:lnTo>
                    <a:pt x="39" y="630"/>
                  </a:lnTo>
                  <a:lnTo>
                    <a:pt x="40" y="644"/>
                  </a:lnTo>
                  <a:lnTo>
                    <a:pt x="40" y="656"/>
                  </a:lnTo>
                  <a:lnTo>
                    <a:pt x="41" y="670"/>
                  </a:lnTo>
                  <a:lnTo>
                    <a:pt x="43" y="683"/>
                  </a:lnTo>
                  <a:lnTo>
                    <a:pt x="44" y="697"/>
                  </a:lnTo>
                  <a:lnTo>
                    <a:pt x="44" y="709"/>
                  </a:lnTo>
                  <a:lnTo>
                    <a:pt x="44" y="722"/>
                  </a:lnTo>
                  <a:lnTo>
                    <a:pt x="45" y="735"/>
                  </a:lnTo>
                  <a:lnTo>
                    <a:pt x="46" y="748"/>
                  </a:lnTo>
                  <a:lnTo>
                    <a:pt x="46" y="761"/>
                  </a:lnTo>
                  <a:lnTo>
                    <a:pt x="46" y="774"/>
                  </a:lnTo>
                  <a:lnTo>
                    <a:pt x="47" y="788"/>
                  </a:lnTo>
                  <a:lnTo>
                    <a:pt x="48" y="801"/>
                  </a:lnTo>
                  <a:lnTo>
                    <a:pt x="48" y="813"/>
                  </a:lnTo>
                  <a:lnTo>
                    <a:pt x="50" y="827"/>
                  </a:lnTo>
                  <a:lnTo>
                    <a:pt x="50" y="840"/>
                  </a:lnTo>
                  <a:lnTo>
                    <a:pt x="51" y="854"/>
                  </a:lnTo>
                  <a:lnTo>
                    <a:pt x="51" y="867"/>
                  </a:lnTo>
                  <a:lnTo>
                    <a:pt x="52" y="881"/>
                  </a:lnTo>
                  <a:lnTo>
                    <a:pt x="53" y="894"/>
                  </a:lnTo>
                  <a:lnTo>
                    <a:pt x="54" y="908"/>
                  </a:lnTo>
                  <a:lnTo>
                    <a:pt x="54" y="921"/>
                  </a:lnTo>
                  <a:lnTo>
                    <a:pt x="54" y="935"/>
                  </a:lnTo>
                  <a:lnTo>
                    <a:pt x="54" y="948"/>
                  </a:lnTo>
                  <a:lnTo>
                    <a:pt x="55" y="962"/>
                  </a:lnTo>
                  <a:lnTo>
                    <a:pt x="55" y="975"/>
                  </a:lnTo>
                  <a:lnTo>
                    <a:pt x="56" y="989"/>
                  </a:lnTo>
                  <a:lnTo>
                    <a:pt x="56" y="1002"/>
                  </a:lnTo>
                  <a:lnTo>
                    <a:pt x="58" y="1016"/>
                  </a:lnTo>
                  <a:lnTo>
                    <a:pt x="58" y="1029"/>
                  </a:lnTo>
                  <a:lnTo>
                    <a:pt x="58" y="1043"/>
                  </a:lnTo>
                  <a:lnTo>
                    <a:pt x="58" y="1056"/>
                  </a:lnTo>
                  <a:lnTo>
                    <a:pt x="59" y="1071"/>
                  </a:lnTo>
                  <a:lnTo>
                    <a:pt x="59" y="1084"/>
                  </a:lnTo>
                  <a:lnTo>
                    <a:pt x="60" y="1099"/>
                  </a:lnTo>
                  <a:lnTo>
                    <a:pt x="60" y="1112"/>
                  </a:lnTo>
                  <a:lnTo>
                    <a:pt x="61" y="1127"/>
                  </a:lnTo>
                  <a:lnTo>
                    <a:pt x="56" y="1120"/>
                  </a:lnTo>
                  <a:lnTo>
                    <a:pt x="54" y="1115"/>
                  </a:lnTo>
                  <a:lnTo>
                    <a:pt x="52" y="1108"/>
                  </a:lnTo>
                  <a:lnTo>
                    <a:pt x="51" y="1102"/>
                  </a:lnTo>
                  <a:lnTo>
                    <a:pt x="50" y="1090"/>
                  </a:lnTo>
                  <a:lnTo>
                    <a:pt x="50" y="1079"/>
                  </a:lnTo>
                  <a:lnTo>
                    <a:pt x="50" y="1072"/>
                  </a:lnTo>
                  <a:lnTo>
                    <a:pt x="50" y="1065"/>
                  </a:lnTo>
                  <a:lnTo>
                    <a:pt x="50" y="1059"/>
                  </a:lnTo>
                  <a:lnTo>
                    <a:pt x="50" y="1053"/>
                  </a:lnTo>
                  <a:lnTo>
                    <a:pt x="48" y="1046"/>
                  </a:lnTo>
                  <a:lnTo>
                    <a:pt x="48" y="1041"/>
                  </a:lnTo>
                  <a:lnTo>
                    <a:pt x="47" y="1034"/>
                  </a:lnTo>
                  <a:lnTo>
                    <a:pt x="46" y="1028"/>
                  </a:lnTo>
                  <a:lnTo>
                    <a:pt x="44" y="1012"/>
                  </a:lnTo>
                  <a:lnTo>
                    <a:pt x="43" y="998"/>
                  </a:lnTo>
                  <a:lnTo>
                    <a:pt x="41" y="982"/>
                  </a:lnTo>
                  <a:lnTo>
                    <a:pt x="41" y="967"/>
                  </a:lnTo>
                  <a:lnTo>
                    <a:pt x="39" y="952"/>
                  </a:lnTo>
                  <a:lnTo>
                    <a:pt x="38" y="937"/>
                  </a:lnTo>
                  <a:lnTo>
                    <a:pt x="37" y="921"/>
                  </a:lnTo>
                  <a:lnTo>
                    <a:pt x="37" y="907"/>
                  </a:lnTo>
                  <a:lnTo>
                    <a:pt x="36" y="890"/>
                  </a:lnTo>
                  <a:lnTo>
                    <a:pt x="34" y="875"/>
                  </a:lnTo>
                  <a:lnTo>
                    <a:pt x="33" y="858"/>
                  </a:lnTo>
                  <a:lnTo>
                    <a:pt x="33" y="844"/>
                  </a:lnTo>
                  <a:lnTo>
                    <a:pt x="32" y="827"/>
                  </a:lnTo>
                  <a:lnTo>
                    <a:pt x="31" y="812"/>
                  </a:lnTo>
                  <a:lnTo>
                    <a:pt x="31" y="796"/>
                  </a:lnTo>
                  <a:lnTo>
                    <a:pt x="31" y="781"/>
                  </a:lnTo>
                  <a:lnTo>
                    <a:pt x="30" y="764"/>
                  </a:lnTo>
                  <a:lnTo>
                    <a:pt x="29" y="748"/>
                  </a:lnTo>
                  <a:lnTo>
                    <a:pt x="28" y="731"/>
                  </a:lnTo>
                  <a:lnTo>
                    <a:pt x="28" y="716"/>
                  </a:lnTo>
                  <a:lnTo>
                    <a:pt x="26" y="699"/>
                  </a:lnTo>
                  <a:lnTo>
                    <a:pt x="25" y="683"/>
                  </a:lnTo>
                  <a:lnTo>
                    <a:pt x="24" y="666"/>
                  </a:lnTo>
                  <a:lnTo>
                    <a:pt x="24" y="651"/>
                  </a:lnTo>
                  <a:lnTo>
                    <a:pt x="23" y="634"/>
                  </a:lnTo>
                  <a:lnTo>
                    <a:pt x="22" y="618"/>
                  </a:lnTo>
                  <a:lnTo>
                    <a:pt x="22" y="601"/>
                  </a:lnTo>
                  <a:lnTo>
                    <a:pt x="22" y="585"/>
                  </a:lnTo>
                  <a:lnTo>
                    <a:pt x="21" y="568"/>
                  </a:lnTo>
                  <a:lnTo>
                    <a:pt x="19" y="553"/>
                  </a:lnTo>
                  <a:lnTo>
                    <a:pt x="19" y="536"/>
                  </a:lnTo>
                  <a:lnTo>
                    <a:pt x="19" y="520"/>
                  </a:lnTo>
                  <a:lnTo>
                    <a:pt x="18" y="503"/>
                  </a:lnTo>
                  <a:lnTo>
                    <a:pt x="17" y="486"/>
                  </a:lnTo>
                  <a:lnTo>
                    <a:pt x="16" y="470"/>
                  </a:lnTo>
                  <a:lnTo>
                    <a:pt x="16" y="453"/>
                  </a:lnTo>
                  <a:lnTo>
                    <a:pt x="15" y="436"/>
                  </a:lnTo>
                  <a:lnTo>
                    <a:pt x="15" y="419"/>
                  </a:lnTo>
                  <a:lnTo>
                    <a:pt x="14" y="402"/>
                  </a:lnTo>
                  <a:lnTo>
                    <a:pt x="14" y="386"/>
                  </a:lnTo>
                  <a:lnTo>
                    <a:pt x="12" y="370"/>
                  </a:lnTo>
                  <a:lnTo>
                    <a:pt x="11" y="353"/>
                  </a:lnTo>
                  <a:lnTo>
                    <a:pt x="11" y="336"/>
                  </a:lnTo>
                  <a:lnTo>
                    <a:pt x="11" y="320"/>
                  </a:lnTo>
                  <a:lnTo>
                    <a:pt x="10" y="303"/>
                  </a:lnTo>
                  <a:lnTo>
                    <a:pt x="9" y="287"/>
                  </a:lnTo>
                  <a:lnTo>
                    <a:pt x="9" y="271"/>
                  </a:lnTo>
                  <a:lnTo>
                    <a:pt x="9" y="255"/>
                  </a:lnTo>
                  <a:lnTo>
                    <a:pt x="8" y="238"/>
                  </a:lnTo>
                  <a:lnTo>
                    <a:pt x="7" y="221"/>
                  </a:lnTo>
                  <a:lnTo>
                    <a:pt x="6" y="205"/>
                  </a:lnTo>
                  <a:lnTo>
                    <a:pt x="6" y="190"/>
                  </a:lnTo>
                  <a:lnTo>
                    <a:pt x="4" y="173"/>
                  </a:lnTo>
                  <a:lnTo>
                    <a:pt x="4" y="157"/>
                  </a:lnTo>
                  <a:lnTo>
                    <a:pt x="4" y="141"/>
                  </a:lnTo>
                  <a:lnTo>
                    <a:pt x="4" y="126"/>
                  </a:lnTo>
                  <a:lnTo>
                    <a:pt x="3" y="109"/>
                  </a:lnTo>
                  <a:lnTo>
                    <a:pt x="2" y="93"/>
                  </a:lnTo>
                  <a:lnTo>
                    <a:pt x="1" y="77"/>
                  </a:lnTo>
                  <a:lnTo>
                    <a:pt x="1" y="62"/>
                  </a:lnTo>
                  <a:lnTo>
                    <a:pt x="0" y="45"/>
                  </a:lnTo>
                  <a:lnTo>
                    <a:pt x="0" y="30"/>
                  </a:lnTo>
                  <a:lnTo>
                    <a:pt x="0" y="14"/>
                  </a:lnTo>
                  <a:lnTo>
                    <a:pt x="0" y="0"/>
                  </a:lnTo>
                  <a:lnTo>
                    <a:pt x="1" y="6"/>
                  </a:lnTo>
                  <a:lnTo>
                    <a:pt x="3" y="15"/>
                  </a:lnTo>
                  <a:lnTo>
                    <a:pt x="4" y="23"/>
                  </a:lnTo>
                  <a:lnTo>
                    <a:pt x="7" y="32"/>
                  </a:lnTo>
                  <a:lnTo>
                    <a:pt x="7" y="40"/>
                  </a:lnTo>
                  <a:lnTo>
                    <a:pt x="9" y="49"/>
                  </a:lnTo>
                  <a:lnTo>
                    <a:pt x="9" y="57"/>
                  </a:lnTo>
                  <a:lnTo>
                    <a:pt x="11" y="66"/>
                  </a:lnTo>
                  <a:lnTo>
                    <a:pt x="11" y="74"/>
                  </a:lnTo>
                  <a:lnTo>
                    <a:pt x="12" y="83"/>
                  </a:lnTo>
                  <a:lnTo>
                    <a:pt x="12" y="92"/>
                  </a:lnTo>
                  <a:lnTo>
                    <a:pt x="14" y="101"/>
                  </a:lnTo>
                  <a:lnTo>
                    <a:pt x="14" y="109"/>
                  </a:lnTo>
                  <a:lnTo>
                    <a:pt x="15" y="119"/>
                  </a:lnTo>
                  <a:lnTo>
                    <a:pt x="15" y="127"/>
                  </a:lnTo>
                  <a:lnTo>
                    <a:pt x="16" y="137"/>
                  </a:lnTo>
                  <a:lnTo>
                    <a:pt x="16" y="145"/>
                  </a:lnTo>
                  <a:lnTo>
                    <a:pt x="16" y="154"/>
                  </a:lnTo>
                  <a:lnTo>
                    <a:pt x="16" y="163"/>
                  </a:lnTo>
                  <a:lnTo>
                    <a:pt x="17" y="172"/>
                  </a:lnTo>
                  <a:lnTo>
                    <a:pt x="17" y="181"/>
                  </a:lnTo>
                  <a:lnTo>
                    <a:pt x="17" y="190"/>
                  </a:lnTo>
                  <a:lnTo>
                    <a:pt x="17" y="199"/>
                  </a:lnTo>
                  <a:lnTo>
                    <a:pt x="18" y="209"/>
                  </a:lnTo>
                  <a:lnTo>
                    <a:pt x="18" y="217"/>
                  </a:lnTo>
                  <a:lnTo>
                    <a:pt x="18" y="226"/>
                  </a:lnTo>
                  <a:lnTo>
                    <a:pt x="18" y="235"/>
                  </a:lnTo>
                  <a:lnTo>
                    <a:pt x="19" y="245"/>
                  </a:lnTo>
                  <a:lnTo>
                    <a:pt x="19" y="254"/>
                  </a:lnTo>
                  <a:lnTo>
                    <a:pt x="21" y="264"/>
                  </a:lnTo>
                  <a:lnTo>
                    <a:pt x="22" y="274"/>
                  </a:lnTo>
                  <a:lnTo>
                    <a:pt x="23" y="28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07" name="Freeform 131"/>
            <p:cNvSpPr>
              <a:spLocks/>
            </p:cNvSpPr>
            <p:nvPr/>
          </p:nvSpPr>
          <p:spPr bwMode="auto">
            <a:xfrm>
              <a:off x="2260" y="2750"/>
              <a:ext cx="9" cy="7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5" y="22"/>
                </a:cxn>
                <a:cxn ang="0">
                  <a:pos x="0" y="15"/>
                </a:cxn>
                <a:cxn ang="0">
                  <a:pos x="2" y="10"/>
                </a:cxn>
                <a:cxn ang="0">
                  <a:pos x="6" y="4"/>
                </a:cxn>
                <a:cxn ang="0">
                  <a:pos x="9" y="0"/>
                </a:cxn>
                <a:cxn ang="0">
                  <a:pos x="14" y="3"/>
                </a:cxn>
                <a:cxn ang="0">
                  <a:pos x="17" y="9"/>
                </a:cxn>
                <a:cxn ang="0">
                  <a:pos x="17" y="15"/>
                </a:cxn>
                <a:cxn ang="0">
                  <a:pos x="15" y="22"/>
                </a:cxn>
              </a:cxnLst>
              <a:rect l="0" t="0" r="r" b="b"/>
              <a:pathLst>
                <a:path w="17" h="22">
                  <a:moveTo>
                    <a:pt x="15" y="22"/>
                  </a:moveTo>
                  <a:lnTo>
                    <a:pt x="5" y="22"/>
                  </a:lnTo>
                  <a:lnTo>
                    <a:pt x="0" y="15"/>
                  </a:lnTo>
                  <a:lnTo>
                    <a:pt x="2" y="10"/>
                  </a:lnTo>
                  <a:lnTo>
                    <a:pt x="6" y="4"/>
                  </a:lnTo>
                  <a:lnTo>
                    <a:pt x="9" y="0"/>
                  </a:lnTo>
                  <a:lnTo>
                    <a:pt x="14" y="3"/>
                  </a:lnTo>
                  <a:lnTo>
                    <a:pt x="17" y="9"/>
                  </a:lnTo>
                  <a:lnTo>
                    <a:pt x="17" y="15"/>
                  </a:lnTo>
                  <a:lnTo>
                    <a:pt x="15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08" name="Rectangle 132"/>
            <p:cNvSpPr>
              <a:spLocks noChangeArrowheads="1"/>
            </p:cNvSpPr>
            <p:nvPr/>
          </p:nvSpPr>
          <p:spPr bwMode="auto">
            <a:xfrm>
              <a:off x="2390" y="2770"/>
              <a:ext cx="5" cy="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09" name="Freeform 133"/>
            <p:cNvSpPr>
              <a:spLocks/>
            </p:cNvSpPr>
            <p:nvPr/>
          </p:nvSpPr>
          <p:spPr bwMode="auto">
            <a:xfrm>
              <a:off x="2525" y="2782"/>
              <a:ext cx="5" cy="8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8" y="6"/>
                </a:cxn>
                <a:cxn ang="0">
                  <a:pos x="9" y="13"/>
                </a:cxn>
                <a:cxn ang="0">
                  <a:pos x="8" y="18"/>
                </a:cxn>
                <a:cxn ang="0">
                  <a:pos x="6" y="23"/>
                </a:cxn>
                <a:cxn ang="0">
                  <a:pos x="0" y="23"/>
                </a:cxn>
                <a:cxn ang="0">
                  <a:pos x="0" y="0"/>
                </a:cxn>
                <a:cxn ang="0">
                  <a:pos x="9" y="0"/>
                </a:cxn>
              </a:cxnLst>
              <a:rect l="0" t="0" r="r" b="b"/>
              <a:pathLst>
                <a:path w="9" h="23">
                  <a:moveTo>
                    <a:pt x="9" y="0"/>
                  </a:moveTo>
                  <a:lnTo>
                    <a:pt x="8" y="6"/>
                  </a:lnTo>
                  <a:lnTo>
                    <a:pt x="9" y="13"/>
                  </a:lnTo>
                  <a:lnTo>
                    <a:pt x="8" y="18"/>
                  </a:lnTo>
                  <a:lnTo>
                    <a:pt x="6" y="23"/>
                  </a:lnTo>
                  <a:lnTo>
                    <a:pt x="0" y="23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10" name="Freeform 134"/>
            <p:cNvSpPr>
              <a:spLocks/>
            </p:cNvSpPr>
            <p:nvPr/>
          </p:nvSpPr>
          <p:spPr bwMode="auto">
            <a:xfrm>
              <a:off x="2659" y="2789"/>
              <a:ext cx="8" cy="6"/>
            </a:xfrm>
            <a:custGeom>
              <a:avLst/>
              <a:gdLst/>
              <a:ahLst/>
              <a:cxnLst>
                <a:cxn ang="0">
                  <a:pos x="15" y="12"/>
                </a:cxn>
                <a:cxn ang="0">
                  <a:pos x="8" y="16"/>
                </a:cxn>
                <a:cxn ang="0">
                  <a:pos x="0" y="18"/>
                </a:cxn>
                <a:cxn ang="0">
                  <a:pos x="6" y="0"/>
                </a:cxn>
                <a:cxn ang="0">
                  <a:pos x="12" y="3"/>
                </a:cxn>
                <a:cxn ang="0">
                  <a:pos x="15" y="12"/>
                </a:cxn>
              </a:cxnLst>
              <a:rect l="0" t="0" r="r" b="b"/>
              <a:pathLst>
                <a:path w="15" h="18">
                  <a:moveTo>
                    <a:pt x="15" y="12"/>
                  </a:moveTo>
                  <a:lnTo>
                    <a:pt x="8" y="16"/>
                  </a:lnTo>
                  <a:lnTo>
                    <a:pt x="0" y="18"/>
                  </a:lnTo>
                  <a:lnTo>
                    <a:pt x="6" y="0"/>
                  </a:lnTo>
                  <a:lnTo>
                    <a:pt x="12" y="3"/>
                  </a:lnTo>
                  <a:lnTo>
                    <a:pt x="15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11" name="Freeform 135"/>
            <p:cNvSpPr>
              <a:spLocks/>
            </p:cNvSpPr>
            <p:nvPr/>
          </p:nvSpPr>
          <p:spPr bwMode="auto">
            <a:xfrm>
              <a:off x="2806" y="2795"/>
              <a:ext cx="7" cy="6"/>
            </a:xfrm>
            <a:custGeom>
              <a:avLst/>
              <a:gdLst/>
              <a:ahLst/>
              <a:cxnLst>
                <a:cxn ang="0">
                  <a:pos x="14" y="7"/>
                </a:cxn>
                <a:cxn ang="0">
                  <a:pos x="10" y="12"/>
                </a:cxn>
                <a:cxn ang="0">
                  <a:pos x="8" y="18"/>
                </a:cxn>
                <a:cxn ang="0">
                  <a:pos x="0" y="18"/>
                </a:cxn>
                <a:cxn ang="0">
                  <a:pos x="4" y="0"/>
                </a:cxn>
                <a:cxn ang="0">
                  <a:pos x="14" y="7"/>
                </a:cxn>
              </a:cxnLst>
              <a:rect l="0" t="0" r="r" b="b"/>
              <a:pathLst>
                <a:path w="14" h="18">
                  <a:moveTo>
                    <a:pt x="14" y="7"/>
                  </a:moveTo>
                  <a:lnTo>
                    <a:pt x="10" y="12"/>
                  </a:lnTo>
                  <a:lnTo>
                    <a:pt x="8" y="18"/>
                  </a:lnTo>
                  <a:lnTo>
                    <a:pt x="0" y="18"/>
                  </a:lnTo>
                  <a:lnTo>
                    <a:pt x="4" y="0"/>
                  </a:lnTo>
                  <a:lnTo>
                    <a:pt x="14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12" name="Freeform 136"/>
            <p:cNvSpPr>
              <a:spLocks/>
            </p:cNvSpPr>
            <p:nvPr/>
          </p:nvSpPr>
          <p:spPr bwMode="auto">
            <a:xfrm>
              <a:off x="2924" y="2817"/>
              <a:ext cx="5" cy="6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11" y="17"/>
                </a:cxn>
                <a:cxn ang="0">
                  <a:pos x="4" y="15"/>
                </a:cxn>
                <a:cxn ang="0">
                  <a:pos x="1" y="10"/>
                </a:cxn>
                <a:cxn ang="0">
                  <a:pos x="0" y="5"/>
                </a:cxn>
                <a:cxn ang="0">
                  <a:pos x="1" y="0"/>
                </a:cxn>
                <a:cxn ang="0">
                  <a:pos x="6" y="0"/>
                </a:cxn>
                <a:cxn ang="0">
                  <a:pos x="11" y="4"/>
                </a:cxn>
              </a:cxnLst>
              <a:rect l="0" t="0" r="r" b="b"/>
              <a:pathLst>
                <a:path w="11" h="17">
                  <a:moveTo>
                    <a:pt x="11" y="4"/>
                  </a:moveTo>
                  <a:lnTo>
                    <a:pt x="11" y="17"/>
                  </a:lnTo>
                  <a:lnTo>
                    <a:pt x="4" y="15"/>
                  </a:lnTo>
                  <a:lnTo>
                    <a:pt x="1" y="10"/>
                  </a:lnTo>
                  <a:lnTo>
                    <a:pt x="0" y="5"/>
                  </a:lnTo>
                  <a:lnTo>
                    <a:pt x="1" y="0"/>
                  </a:lnTo>
                  <a:lnTo>
                    <a:pt x="6" y="0"/>
                  </a:lnTo>
                  <a:lnTo>
                    <a:pt x="1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13" name="Freeform 137"/>
            <p:cNvSpPr>
              <a:spLocks/>
            </p:cNvSpPr>
            <p:nvPr/>
          </p:nvSpPr>
          <p:spPr bwMode="auto">
            <a:xfrm>
              <a:off x="2261" y="2850"/>
              <a:ext cx="11" cy="7"/>
            </a:xfrm>
            <a:custGeom>
              <a:avLst/>
              <a:gdLst/>
              <a:ahLst/>
              <a:cxnLst>
                <a:cxn ang="0">
                  <a:pos x="22" y="10"/>
                </a:cxn>
                <a:cxn ang="0">
                  <a:pos x="22" y="23"/>
                </a:cxn>
                <a:cxn ang="0">
                  <a:pos x="3" y="23"/>
                </a:cxn>
                <a:cxn ang="0">
                  <a:pos x="0" y="18"/>
                </a:cxn>
                <a:cxn ang="0">
                  <a:pos x="1" y="12"/>
                </a:cxn>
                <a:cxn ang="0">
                  <a:pos x="4" y="7"/>
                </a:cxn>
                <a:cxn ang="0">
                  <a:pos x="7" y="3"/>
                </a:cxn>
                <a:cxn ang="0">
                  <a:pos x="11" y="0"/>
                </a:cxn>
                <a:cxn ang="0">
                  <a:pos x="14" y="1"/>
                </a:cxn>
                <a:cxn ang="0">
                  <a:pos x="18" y="3"/>
                </a:cxn>
                <a:cxn ang="0">
                  <a:pos x="22" y="10"/>
                </a:cxn>
              </a:cxnLst>
              <a:rect l="0" t="0" r="r" b="b"/>
              <a:pathLst>
                <a:path w="22" h="23">
                  <a:moveTo>
                    <a:pt x="22" y="10"/>
                  </a:moveTo>
                  <a:lnTo>
                    <a:pt x="22" y="23"/>
                  </a:lnTo>
                  <a:lnTo>
                    <a:pt x="3" y="23"/>
                  </a:lnTo>
                  <a:lnTo>
                    <a:pt x="0" y="18"/>
                  </a:lnTo>
                  <a:lnTo>
                    <a:pt x="1" y="12"/>
                  </a:lnTo>
                  <a:lnTo>
                    <a:pt x="4" y="7"/>
                  </a:lnTo>
                  <a:lnTo>
                    <a:pt x="7" y="3"/>
                  </a:lnTo>
                  <a:lnTo>
                    <a:pt x="11" y="0"/>
                  </a:lnTo>
                  <a:lnTo>
                    <a:pt x="14" y="1"/>
                  </a:lnTo>
                  <a:lnTo>
                    <a:pt x="18" y="3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14" name="Freeform 138"/>
            <p:cNvSpPr>
              <a:spLocks/>
            </p:cNvSpPr>
            <p:nvPr/>
          </p:nvSpPr>
          <p:spPr bwMode="auto">
            <a:xfrm>
              <a:off x="2920" y="2921"/>
              <a:ext cx="9" cy="6"/>
            </a:xfrm>
            <a:custGeom>
              <a:avLst/>
              <a:gdLst/>
              <a:ahLst/>
              <a:cxnLst>
                <a:cxn ang="0">
                  <a:pos x="19" y="6"/>
                </a:cxn>
                <a:cxn ang="0">
                  <a:pos x="19" y="13"/>
                </a:cxn>
                <a:cxn ang="0">
                  <a:pos x="12" y="15"/>
                </a:cxn>
                <a:cxn ang="0">
                  <a:pos x="9" y="18"/>
                </a:cxn>
                <a:cxn ang="0">
                  <a:pos x="5" y="13"/>
                </a:cxn>
                <a:cxn ang="0">
                  <a:pos x="1" y="9"/>
                </a:cxn>
                <a:cxn ang="0">
                  <a:pos x="0" y="4"/>
                </a:cxn>
                <a:cxn ang="0">
                  <a:pos x="6" y="0"/>
                </a:cxn>
                <a:cxn ang="0">
                  <a:pos x="13" y="0"/>
                </a:cxn>
                <a:cxn ang="0">
                  <a:pos x="19" y="6"/>
                </a:cxn>
              </a:cxnLst>
              <a:rect l="0" t="0" r="r" b="b"/>
              <a:pathLst>
                <a:path w="19" h="18">
                  <a:moveTo>
                    <a:pt x="19" y="6"/>
                  </a:moveTo>
                  <a:lnTo>
                    <a:pt x="19" y="13"/>
                  </a:lnTo>
                  <a:lnTo>
                    <a:pt x="12" y="15"/>
                  </a:lnTo>
                  <a:lnTo>
                    <a:pt x="9" y="18"/>
                  </a:lnTo>
                  <a:lnTo>
                    <a:pt x="5" y="13"/>
                  </a:lnTo>
                  <a:lnTo>
                    <a:pt x="1" y="9"/>
                  </a:lnTo>
                  <a:lnTo>
                    <a:pt x="0" y="4"/>
                  </a:lnTo>
                  <a:lnTo>
                    <a:pt x="6" y="0"/>
                  </a:lnTo>
                  <a:lnTo>
                    <a:pt x="13" y="0"/>
                  </a:lnTo>
                  <a:lnTo>
                    <a:pt x="19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15" name="Freeform 139"/>
            <p:cNvSpPr>
              <a:spLocks/>
            </p:cNvSpPr>
            <p:nvPr/>
          </p:nvSpPr>
          <p:spPr bwMode="auto">
            <a:xfrm>
              <a:off x="2103" y="2978"/>
              <a:ext cx="15" cy="129"/>
            </a:xfrm>
            <a:custGeom>
              <a:avLst/>
              <a:gdLst/>
              <a:ahLst/>
              <a:cxnLst>
                <a:cxn ang="0">
                  <a:pos x="13" y="50"/>
                </a:cxn>
                <a:cxn ang="0">
                  <a:pos x="14" y="70"/>
                </a:cxn>
                <a:cxn ang="0">
                  <a:pos x="15" y="90"/>
                </a:cxn>
                <a:cxn ang="0">
                  <a:pos x="16" y="110"/>
                </a:cxn>
                <a:cxn ang="0">
                  <a:pos x="18" y="132"/>
                </a:cxn>
                <a:cxn ang="0">
                  <a:pos x="19" y="154"/>
                </a:cxn>
                <a:cxn ang="0">
                  <a:pos x="20" y="176"/>
                </a:cxn>
                <a:cxn ang="0">
                  <a:pos x="22" y="198"/>
                </a:cxn>
                <a:cxn ang="0">
                  <a:pos x="23" y="221"/>
                </a:cxn>
                <a:cxn ang="0">
                  <a:pos x="23" y="243"/>
                </a:cxn>
                <a:cxn ang="0">
                  <a:pos x="25" y="266"/>
                </a:cxn>
                <a:cxn ang="0">
                  <a:pos x="26" y="288"/>
                </a:cxn>
                <a:cxn ang="0">
                  <a:pos x="27" y="310"/>
                </a:cxn>
                <a:cxn ang="0">
                  <a:pos x="27" y="333"/>
                </a:cxn>
                <a:cxn ang="0">
                  <a:pos x="28" y="355"/>
                </a:cxn>
                <a:cxn ang="0">
                  <a:pos x="29" y="378"/>
                </a:cxn>
                <a:cxn ang="0">
                  <a:pos x="27" y="389"/>
                </a:cxn>
                <a:cxn ang="0">
                  <a:pos x="26" y="376"/>
                </a:cxn>
                <a:cxn ang="0">
                  <a:pos x="25" y="362"/>
                </a:cxn>
                <a:cxn ang="0">
                  <a:pos x="22" y="339"/>
                </a:cxn>
                <a:cxn ang="0">
                  <a:pos x="20" y="315"/>
                </a:cxn>
                <a:cxn ang="0">
                  <a:pos x="19" y="291"/>
                </a:cxn>
                <a:cxn ang="0">
                  <a:pos x="15" y="268"/>
                </a:cxn>
                <a:cxn ang="0">
                  <a:pos x="13" y="244"/>
                </a:cxn>
                <a:cxn ang="0">
                  <a:pos x="11" y="222"/>
                </a:cxn>
                <a:cxn ang="0">
                  <a:pos x="8" y="199"/>
                </a:cxn>
                <a:cxn ang="0">
                  <a:pos x="6" y="187"/>
                </a:cxn>
                <a:cxn ang="0">
                  <a:pos x="5" y="174"/>
                </a:cxn>
                <a:cxn ang="0">
                  <a:pos x="3" y="151"/>
                </a:cxn>
                <a:cxn ang="0">
                  <a:pos x="0" y="127"/>
                </a:cxn>
                <a:cxn ang="0">
                  <a:pos x="0" y="104"/>
                </a:cxn>
                <a:cxn ang="0">
                  <a:pos x="0" y="90"/>
                </a:cxn>
                <a:cxn ang="0">
                  <a:pos x="0" y="78"/>
                </a:cxn>
                <a:cxn ang="0">
                  <a:pos x="0" y="65"/>
                </a:cxn>
                <a:cxn ang="0">
                  <a:pos x="0" y="53"/>
                </a:cxn>
                <a:cxn ang="0">
                  <a:pos x="0" y="40"/>
                </a:cxn>
                <a:cxn ang="0">
                  <a:pos x="0" y="26"/>
                </a:cxn>
                <a:cxn ang="0">
                  <a:pos x="1" y="13"/>
                </a:cxn>
                <a:cxn ang="0">
                  <a:pos x="4" y="0"/>
                </a:cxn>
                <a:cxn ang="0">
                  <a:pos x="12" y="7"/>
                </a:cxn>
                <a:cxn ang="0">
                  <a:pos x="12" y="18"/>
                </a:cxn>
                <a:cxn ang="0">
                  <a:pos x="13" y="41"/>
                </a:cxn>
              </a:cxnLst>
              <a:rect l="0" t="0" r="r" b="b"/>
              <a:pathLst>
                <a:path w="30" h="389">
                  <a:moveTo>
                    <a:pt x="13" y="41"/>
                  </a:moveTo>
                  <a:lnTo>
                    <a:pt x="13" y="50"/>
                  </a:lnTo>
                  <a:lnTo>
                    <a:pt x="13" y="60"/>
                  </a:lnTo>
                  <a:lnTo>
                    <a:pt x="14" y="70"/>
                  </a:lnTo>
                  <a:lnTo>
                    <a:pt x="15" y="80"/>
                  </a:lnTo>
                  <a:lnTo>
                    <a:pt x="15" y="90"/>
                  </a:lnTo>
                  <a:lnTo>
                    <a:pt x="15" y="100"/>
                  </a:lnTo>
                  <a:lnTo>
                    <a:pt x="16" y="110"/>
                  </a:lnTo>
                  <a:lnTo>
                    <a:pt x="18" y="122"/>
                  </a:lnTo>
                  <a:lnTo>
                    <a:pt x="18" y="132"/>
                  </a:lnTo>
                  <a:lnTo>
                    <a:pt x="19" y="143"/>
                  </a:lnTo>
                  <a:lnTo>
                    <a:pt x="19" y="154"/>
                  </a:lnTo>
                  <a:lnTo>
                    <a:pt x="20" y="165"/>
                  </a:lnTo>
                  <a:lnTo>
                    <a:pt x="20" y="176"/>
                  </a:lnTo>
                  <a:lnTo>
                    <a:pt x="21" y="187"/>
                  </a:lnTo>
                  <a:lnTo>
                    <a:pt x="22" y="198"/>
                  </a:lnTo>
                  <a:lnTo>
                    <a:pt x="23" y="210"/>
                  </a:lnTo>
                  <a:lnTo>
                    <a:pt x="23" y="221"/>
                  </a:lnTo>
                  <a:lnTo>
                    <a:pt x="23" y="233"/>
                  </a:lnTo>
                  <a:lnTo>
                    <a:pt x="23" y="243"/>
                  </a:lnTo>
                  <a:lnTo>
                    <a:pt x="25" y="255"/>
                  </a:lnTo>
                  <a:lnTo>
                    <a:pt x="25" y="266"/>
                  </a:lnTo>
                  <a:lnTo>
                    <a:pt x="26" y="278"/>
                  </a:lnTo>
                  <a:lnTo>
                    <a:pt x="26" y="288"/>
                  </a:lnTo>
                  <a:lnTo>
                    <a:pt x="27" y="300"/>
                  </a:lnTo>
                  <a:lnTo>
                    <a:pt x="27" y="310"/>
                  </a:lnTo>
                  <a:lnTo>
                    <a:pt x="27" y="322"/>
                  </a:lnTo>
                  <a:lnTo>
                    <a:pt x="27" y="333"/>
                  </a:lnTo>
                  <a:lnTo>
                    <a:pt x="28" y="344"/>
                  </a:lnTo>
                  <a:lnTo>
                    <a:pt x="28" y="355"/>
                  </a:lnTo>
                  <a:lnTo>
                    <a:pt x="29" y="367"/>
                  </a:lnTo>
                  <a:lnTo>
                    <a:pt x="29" y="378"/>
                  </a:lnTo>
                  <a:lnTo>
                    <a:pt x="30" y="389"/>
                  </a:lnTo>
                  <a:lnTo>
                    <a:pt x="27" y="389"/>
                  </a:lnTo>
                  <a:lnTo>
                    <a:pt x="26" y="382"/>
                  </a:lnTo>
                  <a:lnTo>
                    <a:pt x="26" y="376"/>
                  </a:lnTo>
                  <a:lnTo>
                    <a:pt x="25" y="369"/>
                  </a:lnTo>
                  <a:lnTo>
                    <a:pt x="25" y="362"/>
                  </a:lnTo>
                  <a:lnTo>
                    <a:pt x="23" y="350"/>
                  </a:lnTo>
                  <a:lnTo>
                    <a:pt x="22" y="339"/>
                  </a:lnTo>
                  <a:lnTo>
                    <a:pt x="21" y="326"/>
                  </a:lnTo>
                  <a:lnTo>
                    <a:pt x="20" y="315"/>
                  </a:lnTo>
                  <a:lnTo>
                    <a:pt x="19" y="303"/>
                  </a:lnTo>
                  <a:lnTo>
                    <a:pt x="19" y="291"/>
                  </a:lnTo>
                  <a:lnTo>
                    <a:pt x="16" y="279"/>
                  </a:lnTo>
                  <a:lnTo>
                    <a:pt x="15" y="268"/>
                  </a:lnTo>
                  <a:lnTo>
                    <a:pt x="14" y="255"/>
                  </a:lnTo>
                  <a:lnTo>
                    <a:pt x="13" y="244"/>
                  </a:lnTo>
                  <a:lnTo>
                    <a:pt x="11" y="232"/>
                  </a:lnTo>
                  <a:lnTo>
                    <a:pt x="11" y="222"/>
                  </a:lnTo>
                  <a:lnTo>
                    <a:pt x="8" y="209"/>
                  </a:lnTo>
                  <a:lnTo>
                    <a:pt x="8" y="199"/>
                  </a:lnTo>
                  <a:lnTo>
                    <a:pt x="7" y="192"/>
                  </a:lnTo>
                  <a:lnTo>
                    <a:pt x="6" y="187"/>
                  </a:lnTo>
                  <a:lnTo>
                    <a:pt x="5" y="180"/>
                  </a:lnTo>
                  <a:lnTo>
                    <a:pt x="5" y="174"/>
                  </a:lnTo>
                  <a:lnTo>
                    <a:pt x="4" y="162"/>
                  </a:lnTo>
                  <a:lnTo>
                    <a:pt x="3" y="151"/>
                  </a:lnTo>
                  <a:lnTo>
                    <a:pt x="1" y="138"/>
                  </a:lnTo>
                  <a:lnTo>
                    <a:pt x="0" y="127"/>
                  </a:lnTo>
                  <a:lnTo>
                    <a:pt x="0" y="115"/>
                  </a:lnTo>
                  <a:lnTo>
                    <a:pt x="0" y="104"/>
                  </a:lnTo>
                  <a:lnTo>
                    <a:pt x="0" y="97"/>
                  </a:lnTo>
                  <a:lnTo>
                    <a:pt x="0" y="90"/>
                  </a:lnTo>
                  <a:lnTo>
                    <a:pt x="0" y="83"/>
                  </a:lnTo>
                  <a:lnTo>
                    <a:pt x="0" y="78"/>
                  </a:lnTo>
                  <a:lnTo>
                    <a:pt x="0" y="71"/>
                  </a:lnTo>
                  <a:lnTo>
                    <a:pt x="0" y="65"/>
                  </a:lnTo>
                  <a:lnTo>
                    <a:pt x="0" y="59"/>
                  </a:lnTo>
                  <a:lnTo>
                    <a:pt x="0" y="53"/>
                  </a:lnTo>
                  <a:lnTo>
                    <a:pt x="0" y="46"/>
                  </a:lnTo>
                  <a:lnTo>
                    <a:pt x="0" y="40"/>
                  </a:lnTo>
                  <a:lnTo>
                    <a:pt x="0" y="33"/>
                  </a:lnTo>
                  <a:lnTo>
                    <a:pt x="0" y="26"/>
                  </a:lnTo>
                  <a:lnTo>
                    <a:pt x="0" y="19"/>
                  </a:lnTo>
                  <a:lnTo>
                    <a:pt x="1" y="13"/>
                  </a:lnTo>
                  <a:lnTo>
                    <a:pt x="3" y="6"/>
                  </a:lnTo>
                  <a:lnTo>
                    <a:pt x="4" y="0"/>
                  </a:lnTo>
                  <a:lnTo>
                    <a:pt x="8" y="4"/>
                  </a:lnTo>
                  <a:lnTo>
                    <a:pt x="12" y="7"/>
                  </a:lnTo>
                  <a:lnTo>
                    <a:pt x="12" y="11"/>
                  </a:lnTo>
                  <a:lnTo>
                    <a:pt x="12" y="18"/>
                  </a:lnTo>
                  <a:lnTo>
                    <a:pt x="8" y="28"/>
                  </a:lnTo>
                  <a:lnTo>
                    <a:pt x="13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16" name="Freeform 140"/>
            <p:cNvSpPr>
              <a:spLocks/>
            </p:cNvSpPr>
            <p:nvPr/>
          </p:nvSpPr>
          <p:spPr bwMode="auto">
            <a:xfrm>
              <a:off x="2252" y="3004"/>
              <a:ext cx="10" cy="9"/>
            </a:xfrm>
            <a:custGeom>
              <a:avLst/>
              <a:gdLst/>
              <a:ahLst/>
              <a:cxnLst>
                <a:cxn ang="0">
                  <a:pos x="20" y="3"/>
                </a:cxn>
                <a:cxn ang="0">
                  <a:pos x="18" y="9"/>
                </a:cxn>
                <a:cxn ang="0">
                  <a:pos x="20" y="15"/>
                </a:cxn>
                <a:cxn ang="0">
                  <a:pos x="20" y="20"/>
                </a:cxn>
                <a:cxn ang="0">
                  <a:pos x="16" y="26"/>
                </a:cxn>
                <a:cxn ang="0">
                  <a:pos x="1" y="26"/>
                </a:cxn>
                <a:cxn ang="0">
                  <a:pos x="0" y="16"/>
                </a:cxn>
                <a:cxn ang="0">
                  <a:pos x="2" y="7"/>
                </a:cxn>
                <a:cxn ang="0">
                  <a:pos x="4" y="2"/>
                </a:cxn>
                <a:cxn ang="0">
                  <a:pos x="8" y="1"/>
                </a:cxn>
                <a:cxn ang="0">
                  <a:pos x="13" y="0"/>
                </a:cxn>
                <a:cxn ang="0">
                  <a:pos x="20" y="3"/>
                </a:cxn>
              </a:cxnLst>
              <a:rect l="0" t="0" r="r" b="b"/>
              <a:pathLst>
                <a:path w="20" h="26">
                  <a:moveTo>
                    <a:pt x="20" y="3"/>
                  </a:moveTo>
                  <a:lnTo>
                    <a:pt x="18" y="9"/>
                  </a:lnTo>
                  <a:lnTo>
                    <a:pt x="20" y="15"/>
                  </a:lnTo>
                  <a:lnTo>
                    <a:pt x="20" y="20"/>
                  </a:lnTo>
                  <a:lnTo>
                    <a:pt x="16" y="26"/>
                  </a:lnTo>
                  <a:lnTo>
                    <a:pt x="1" y="26"/>
                  </a:lnTo>
                  <a:lnTo>
                    <a:pt x="0" y="16"/>
                  </a:lnTo>
                  <a:lnTo>
                    <a:pt x="2" y="7"/>
                  </a:lnTo>
                  <a:lnTo>
                    <a:pt x="4" y="2"/>
                  </a:lnTo>
                  <a:lnTo>
                    <a:pt x="8" y="1"/>
                  </a:lnTo>
                  <a:lnTo>
                    <a:pt x="13" y="0"/>
                  </a:lnTo>
                  <a:lnTo>
                    <a:pt x="20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17" name="Freeform 141"/>
            <p:cNvSpPr>
              <a:spLocks/>
            </p:cNvSpPr>
            <p:nvPr/>
          </p:nvSpPr>
          <p:spPr bwMode="auto">
            <a:xfrm>
              <a:off x="2914" y="3006"/>
              <a:ext cx="8" cy="8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5" y="8"/>
                </a:cxn>
                <a:cxn ang="0">
                  <a:pos x="15" y="13"/>
                </a:cxn>
                <a:cxn ang="0">
                  <a:pos x="12" y="19"/>
                </a:cxn>
                <a:cxn ang="0">
                  <a:pos x="10" y="23"/>
                </a:cxn>
                <a:cxn ang="0">
                  <a:pos x="0" y="23"/>
                </a:cxn>
                <a:cxn ang="0">
                  <a:pos x="0" y="14"/>
                </a:cxn>
                <a:cxn ang="0">
                  <a:pos x="1" y="5"/>
                </a:cxn>
                <a:cxn ang="0">
                  <a:pos x="5" y="0"/>
                </a:cxn>
                <a:cxn ang="0">
                  <a:pos x="16" y="4"/>
                </a:cxn>
              </a:cxnLst>
              <a:rect l="0" t="0" r="r" b="b"/>
              <a:pathLst>
                <a:path w="16" h="23">
                  <a:moveTo>
                    <a:pt x="16" y="4"/>
                  </a:moveTo>
                  <a:lnTo>
                    <a:pt x="15" y="8"/>
                  </a:lnTo>
                  <a:lnTo>
                    <a:pt x="15" y="13"/>
                  </a:lnTo>
                  <a:lnTo>
                    <a:pt x="12" y="19"/>
                  </a:lnTo>
                  <a:lnTo>
                    <a:pt x="10" y="23"/>
                  </a:lnTo>
                  <a:lnTo>
                    <a:pt x="0" y="23"/>
                  </a:lnTo>
                  <a:lnTo>
                    <a:pt x="0" y="14"/>
                  </a:lnTo>
                  <a:lnTo>
                    <a:pt x="1" y="5"/>
                  </a:lnTo>
                  <a:lnTo>
                    <a:pt x="5" y="0"/>
                  </a:lnTo>
                  <a:lnTo>
                    <a:pt x="16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18" name="Freeform 142"/>
            <p:cNvSpPr>
              <a:spLocks/>
            </p:cNvSpPr>
            <p:nvPr/>
          </p:nvSpPr>
          <p:spPr bwMode="auto">
            <a:xfrm>
              <a:off x="2908" y="3099"/>
              <a:ext cx="9" cy="4"/>
            </a:xfrm>
            <a:custGeom>
              <a:avLst/>
              <a:gdLst/>
              <a:ahLst/>
              <a:cxnLst>
                <a:cxn ang="0">
                  <a:pos x="18" y="6"/>
                </a:cxn>
                <a:cxn ang="0">
                  <a:pos x="18" y="12"/>
                </a:cxn>
                <a:cxn ang="0">
                  <a:pos x="0" y="12"/>
                </a:cxn>
                <a:cxn ang="0">
                  <a:pos x="0" y="3"/>
                </a:cxn>
                <a:cxn ang="0">
                  <a:pos x="3" y="2"/>
                </a:cxn>
                <a:cxn ang="0">
                  <a:pos x="9" y="0"/>
                </a:cxn>
                <a:cxn ang="0">
                  <a:pos x="14" y="2"/>
                </a:cxn>
                <a:cxn ang="0">
                  <a:pos x="18" y="6"/>
                </a:cxn>
              </a:cxnLst>
              <a:rect l="0" t="0" r="r" b="b"/>
              <a:pathLst>
                <a:path w="18" h="12">
                  <a:moveTo>
                    <a:pt x="18" y="6"/>
                  </a:moveTo>
                  <a:lnTo>
                    <a:pt x="18" y="12"/>
                  </a:lnTo>
                  <a:lnTo>
                    <a:pt x="0" y="12"/>
                  </a:lnTo>
                  <a:lnTo>
                    <a:pt x="0" y="3"/>
                  </a:lnTo>
                  <a:lnTo>
                    <a:pt x="3" y="2"/>
                  </a:lnTo>
                  <a:lnTo>
                    <a:pt x="9" y="0"/>
                  </a:lnTo>
                  <a:lnTo>
                    <a:pt x="14" y="2"/>
                  </a:lnTo>
                  <a:lnTo>
                    <a:pt x="18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19" name="Freeform 143"/>
            <p:cNvSpPr>
              <a:spLocks/>
            </p:cNvSpPr>
            <p:nvPr/>
          </p:nvSpPr>
          <p:spPr bwMode="auto">
            <a:xfrm>
              <a:off x="2903" y="3161"/>
              <a:ext cx="11" cy="8"/>
            </a:xfrm>
            <a:custGeom>
              <a:avLst/>
              <a:gdLst/>
              <a:ahLst/>
              <a:cxnLst>
                <a:cxn ang="0">
                  <a:pos x="22" y="13"/>
                </a:cxn>
                <a:cxn ang="0">
                  <a:pos x="16" y="20"/>
                </a:cxn>
                <a:cxn ang="0">
                  <a:pos x="9" y="23"/>
                </a:cxn>
                <a:cxn ang="0">
                  <a:pos x="2" y="18"/>
                </a:cxn>
                <a:cxn ang="0">
                  <a:pos x="0" y="12"/>
                </a:cxn>
                <a:cxn ang="0">
                  <a:pos x="0" y="6"/>
                </a:cxn>
                <a:cxn ang="0">
                  <a:pos x="4" y="1"/>
                </a:cxn>
                <a:cxn ang="0">
                  <a:pos x="11" y="0"/>
                </a:cxn>
                <a:cxn ang="0">
                  <a:pos x="16" y="2"/>
                </a:cxn>
                <a:cxn ang="0">
                  <a:pos x="18" y="8"/>
                </a:cxn>
                <a:cxn ang="0">
                  <a:pos x="22" y="13"/>
                </a:cxn>
              </a:cxnLst>
              <a:rect l="0" t="0" r="r" b="b"/>
              <a:pathLst>
                <a:path w="22" h="23">
                  <a:moveTo>
                    <a:pt x="22" y="13"/>
                  </a:moveTo>
                  <a:lnTo>
                    <a:pt x="16" y="20"/>
                  </a:lnTo>
                  <a:lnTo>
                    <a:pt x="9" y="23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0" y="6"/>
                  </a:lnTo>
                  <a:lnTo>
                    <a:pt x="4" y="1"/>
                  </a:lnTo>
                  <a:lnTo>
                    <a:pt x="11" y="0"/>
                  </a:lnTo>
                  <a:lnTo>
                    <a:pt x="16" y="2"/>
                  </a:lnTo>
                  <a:lnTo>
                    <a:pt x="18" y="8"/>
                  </a:lnTo>
                  <a:lnTo>
                    <a:pt x="22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20" name="Freeform 144"/>
            <p:cNvSpPr>
              <a:spLocks/>
            </p:cNvSpPr>
            <p:nvPr/>
          </p:nvSpPr>
          <p:spPr bwMode="auto">
            <a:xfrm>
              <a:off x="2801" y="3171"/>
              <a:ext cx="9" cy="7"/>
            </a:xfrm>
            <a:custGeom>
              <a:avLst/>
              <a:gdLst/>
              <a:ahLst/>
              <a:cxnLst>
                <a:cxn ang="0">
                  <a:pos x="17" y="7"/>
                </a:cxn>
                <a:cxn ang="0">
                  <a:pos x="16" y="15"/>
                </a:cxn>
                <a:cxn ang="0">
                  <a:pos x="13" y="23"/>
                </a:cxn>
                <a:cxn ang="0">
                  <a:pos x="0" y="23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17" y="7"/>
                </a:cxn>
              </a:cxnLst>
              <a:rect l="0" t="0" r="r" b="b"/>
              <a:pathLst>
                <a:path w="17" h="23">
                  <a:moveTo>
                    <a:pt x="17" y="7"/>
                  </a:moveTo>
                  <a:lnTo>
                    <a:pt x="16" y="15"/>
                  </a:lnTo>
                  <a:lnTo>
                    <a:pt x="13" y="23"/>
                  </a:lnTo>
                  <a:lnTo>
                    <a:pt x="0" y="23"/>
                  </a:lnTo>
                  <a:lnTo>
                    <a:pt x="0" y="0"/>
                  </a:lnTo>
                  <a:lnTo>
                    <a:pt x="8" y="0"/>
                  </a:lnTo>
                  <a:lnTo>
                    <a:pt x="17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21" name="Freeform 145"/>
            <p:cNvSpPr>
              <a:spLocks/>
            </p:cNvSpPr>
            <p:nvPr/>
          </p:nvSpPr>
          <p:spPr bwMode="auto">
            <a:xfrm>
              <a:off x="2696" y="3171"/>
              <a:ext cx="15" cy="8"/>
            </a:xfrm>
            <a:custGeom>
              <a:avLst/>
              <a:gdLst/>
              <a:ahLst/>
              <a:cxnLst>
                <a:cxn ang="0">
                  <a:pos x="30" y="10"/>
                </a:cxn>
                <a:cxn ang="0">
                  <a:pos x="28" y="16"/>
                </a:cxn>
                <a:cxn ang="0">
                  <a:pos x="22" y="18"/>
                </a:cxn>
                <a:cxn ang="0">
                  <a:pos x="16" y="19"/>
                </a:cxn>
                <a:cxn ang="0">
                  <a:pos x="12" y="24"/>
                </a:cxn>
                <a:cxn ang="0">
                  <a:pos x="3" y="21"/>
                </a:cxn>
                <a:cxn ang="0">
                  <a:pos x="0" y="14"/>
                </a:cxn>
                <a:cxn ang="0">
                  <a:pos x="1" y="6"/>
                </a:cxn>
                <a:cxn ang="0">
                  <a:pos x="6" y="1"/>
                </a:cxn>
                <a:cxn ang="0">
                  <a:pos x="13" y="0"/>
                </a:cxn>
                <a:cxn ang="0">
                  <a:pos x="19" y="3"/>
                </a:cxn>
                <a:cxn ang="0">
                  <a:pos x="23" y="6"/>
                </a:cxn>
                <a:cxn ang="0">
                  <a:pos x="30" y="10"/>
                </a:cxn>
              </a:cxnLst>
              <a:rect l="0" t="0" r="r" b="b"/>
              <a:pathLst>
                <a:path w="30" h="24">
                  <a:moveTo>
                    <a:pt x="30" y="10"/>
                  </a:moveTo>
                  <a:lnTo>
                    <a:pt x="28" y="16"/>
                  </a:lnTo>
                  <a:lnTo>
                    <a:pt x="22" y="18"/>
                  </a:lnTo>
                  <a:lnTo>
                    <a:pt x="16" y="19"/>
                  </a:lnTo>
                  <a:lnTo>
                    <a:pt x="12" y="24"/>
                  </a:lnTo>
                  <a:lnTo>
                    <a:pt x="3" y="21"/>
                  </a:lnTo>
                  <a:lnTo>
                    <a:pt x="0" y="14"/>
                  </a:lnTo>
                  <a:lnTo>
                    <a:pt x="1" y="6"/>
                  </a:lnTo>
                  <a:lnTo>
                    <a:pt x="6" y="1"/>
                  </a:lnTo>
                  <a:lnTo>
                    <a:pt x="13" y="0"/>
                  </a:lnTo>
                  <a:lnTo>
                    <a:pt x="19" y="3"/>
                  </a:lnTo>
                  <a:lnTo>
                    <a:pt x="23" y="6"/>
                  </a:lnTo>
                  <a:lnTo>
                    <a:pt x="3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22" name="Freeform 146"/>
            <p:cNvSpPr>
              <a:spLocks/>
            </p:cNvSpPr>
            <p:nvPr/>
          </p:nvSpPr>
          <p:spPr bwMode="auto">
            <a:xfrm>
              <a:off x="2455" y="3174"/>
              <a:ext cx="11" cy="6"/>
            </a:xfrm>
            <a:custGeom>
              <a:avLst/>
              <a:gdLst/>
              <a:ahLst/>
              <a:cxnLst>
                <a:cxn ang="0">
                  <a:pos x="23" y="12"/>
                </a:cxn>
                <a:cxn ang="0">
                  <a:pos x="15" y="17"/>
                </a:cxn>
                <a:cxn ang="0">
                  <a:pos x="6" y="18"/>
                </a:cxn>
                <a:cxn ang="0">
                  <a:pos x="0" y="14"/>
                </a:cxn>
                <a:cxn ang="0">
                  <a:pos x="0" y="6"/>
                </a:cxn>
                <a:cxn ang="0">
                  <a:pos x="6" y="0"/>
                </a:cxn>
                <a:cxn ang="0">
                  <a:pos x="13" y="3"/>
                </a:cxn>
                <a:cxn ang="0">
                  <a:pos x="17" y="7"/>
                </a:cxn>
                <a:cxn ang="0">
                  <a:pos x="23" y="12"/>
                </a:cxn>
              </a:cxnLst>
              <a:rect l="0" t="0" r="r" b="b"/>
              <a:pathLst>
                <a:path w="23" h="18">
                  <a:moveTo>
                    <a:pt x="23" y="12"/>
                  </a:moveTo>
                  <a:lnTo>
                    <a:pt x="15" y="17"/>
                  </a:lnTo>
                  <a:lnTo>
                    <a:pt x="6" y="18"/>
                  </a:lnTo>
                  <a:lnTo>
                    <a:pt x="0" y="14"/>
                  </a:lnTo>
                  <a:lnTo>
                    <a:pt x="0" y="6"/>
                  </a:lnTo>
                  <a:lnTo>
                    <a:pt x="6" y="0"/>
                  </a:lnTo>
                  <a:lnTo>
                    <a:pt x="13" y="3"/>
                  </a:lnTo>
                  <a:lnTo>
                    <a:pt x="17" y="7"/>
                  </a:lnTo>
                  <a:lnTo>
                    <a:pt x="23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23" name="Freeform 147"/>
            <p:cNvSpPr>
              <a:spLocks/>
            </p:cNvSpPr>
            <p:nvPr/>
          </p:nvSpPr>
          <p:spPr bwMode="auto">
            <a:xfrm>
              <a:off x="2357" y="3176"/>
              <a:ext cx="8" cy="4"/>
            </a:xfrm>
            <a:custGeom>
              <a:avLst/>
              <a:gdLst/>
              <a:ahLst/>
              <a:cxnLst>
                <a:cxn ang="0">
                  <a:pos x="16" y="6"/>
                </a:cxn>
                <a:cxn ang="0">
                  <a:pos x="13" y="9"/>
                </a:cxn>
                <a:cxn ang="0">
                  <a:pos x="11" y="12"/>
                </a:cxn>
                <a:cxn ang="0">
                  <a:pos x="1" y="9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16" y="6"/>
                </a:cxn>
              </a:cxnLst>
              <a:rect l="0" t="0" r="r" b="b"/>
              <a:pathLst>
                <a:path w="16" h="12">
                  <a:moveTo>
                    <a:pt x="16" y="6"/>
                  </a:moveTo>
                  <a:lnTo>
                    <a:pt x="13" y="9"/>
                  </a:lnTo>
                  <a:lnTo>
                    <a:pt x="11" y="12"/>
                  </a:lnTo>
                  <a:lnTo>
                    <a:pt x="1" y="9"/>
                  </a:lnTo>
                  <a:lnTo>
                    <a:pt x="0" y="0"/>
                  </a:lnTo>
                  <a:lnTo>
                    <a:pt x="8" y="0"/>
                  </a:lnTo>
                  <a:lnTo>
                    <a:pt x="16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24" name="Freeform 148"/>
            <p:cNvSpPr>
              <a:spLocks/>
            </p:cNvSpPr>
            <p:nvPr/>
          </p:nvSpPr>
          <p:spPr bwMode="auto">
            <a:xfrm>
              <a:off x="2571" y="3176"/>
              <a:ext cx="12" cy="6"/>
            </a:xfrm>
            <a:custGeom>
              <a:avLst/>
              <a:gdLst/>
              <a:ahLst/>
              <a:cxnLst>
                <a:cxn ang="0">
                  <a:pos x="24" y="7"/>
                </a:cxn>
                <a:cxn ang="0">
                  <a:pos x="10" y="19"/>
                </a:cxn>
                <a:cxn ang="0">
                  <a:pos x="3" y="14"/>
                </a:cxn>
                <a:cxn ang="0">
                  <a:pos x="0" y="11"/>
                </a:cxn>
                <a:cxn ang="0">
                  <a:pos x="0" y="5"/>
                </a:cxn>
                <a:cxn ang="0">
                  <a:pos x="6" y="1"/>
                </a:cxn>
                <a:cxn ang="0">
                  <a:pos x="10" y="0"/>
                </a:cxn>
                <a:cxn ang="0">
                  <a:pos x="14" y="0"/>
                </a:cxn>
                <a:cxn ang="0">
                  <a:pos x="19" y="1"/>
                </a:cxn>
                <a:cxn ang="0">
                  <a:pos x="24" y="7"/>
                </a:cxn>
              </a:cxnLst>
              <a:rect l="0" t="0" r="r" b="b"/>
              <a:pathLst>
                <a:path w="24" h="19">
                  <a:moveTo>
                    <a:pt x="24" y="7"/>
                  </a:moveTo>
                  <a:lnTo>
                    <a:pt x="10" y="19"/>
                  </a:lnTo>
                  <a:lnTo>
                    <a:pt x="3" y="14"/>
                  </a:lnTo>
                  <a:lnTo>
                    <a:pt x="0" y="11"/>
                  </a:lnTo>
                  <a:lnTo>
                    <a:pt x="0" y="5"/>
                  </a:lnTo>
                  <a:lnTo>
                    <a:pt x="6" y="1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9" y="1"/>
                  </a:lnTo>
                  <a:lnTo>
                    <a:pt x="24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25" name="Freeform 149"/>
            <p:cNvSpPr>
              <a:spLocks/>
            </p:cNvSpPr>
            <p:nvPr/>
          </p:nvSpPr>
          <p:spPr bwMode="auto">
            <a:xfrm>
              <a:off x="2246" y="3178"/>
              <a:ext cx="10" cy="8"/>
            </a:xfrm>
            <a:custGeom>
              <a:avLst/>
              <a:gdLst/>
              <a:ahLst/>
              <a:cxnLst>
                <a:cxn ang="0">
                  <a:pos x="20" y="6"/>
                </a:cxn>
                <a:cxn ang="0">
                  <a:pos x="20" y="22"/>
                </a:cxn>
                <a:cxn ang="0">
                  <a:pos x="14" y="21"/>
                </a:cxn>
                <a:cxn ang="0">
                  <a:pos x="8" y="21"/>
                </a:cxn>
                <a:cxn ang="0">
                  <a:pos x="2" y="19"/>
                </a:cxn>
                <a:cxn ang="0">
                  <a:pos x="0" y="16"/>
                </a:cxn>
                <a:cxn ang="0">
                  <a:pos x="9" y="0"/>
                </a:cxn>
                <a:cxn ang="0">
                  <a:pos x="12" y="1"/>
                </a:cxn>
                <a:cxn ang="0">
                  <a:pos x="16" y="2"/>
                </a:cxn>
                <a:cxn ang="0">
                  <a:pos x="19" y="2"/>
                </a:cxn>
                <a:cxn ang="0">
                  <a:pos x="20" y="6"/>
                </a:cxn>
              </a:cxnLst>
              <a:rect l="0" t="0" r="r" b="b"/>
              <a:pathLst>
                <a:path w="20" h="22">
                  <a:moveTo>
                    <a:pt x="20" y="6"/>
                  </a:moveTo>
                  <a:lnTo>
                    <a:pt x="20" y="22"/>
                  </a:lnTo>
                  <a:lnTo>
                    <a:pt x="14" y="21"/>
                  </a:lnTo>
                  <a:lnTo>
                    <a:pt x="8" y="21"/>
                  </a:lnTo>
                  <a:lnTo>
                    <a:pt x="2" y="19"/>
                  </a:lnTo>
                  <a:lnTo>
                    <a:pt x="0" y="16"/>
                  </a:lnTo>
                  <a:lnTo>
                    <a:pt x="9" y="0"/>
                  </a:lnTo>
                  <a:lnTo>
                    <a:pt x="12" y="1"/>
                  </a:lnTo>
                  <a:lnTo>
                    <a:pt x="16" y="2"/>
                  </a:lnTo>
                  <a:lnTo>
                    <a:pt x="19" y="2"/>
                  </a:lnTo>
                  <a:lnTo>
                    <a:pt x="20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26" name="Freeform 150"/>
            <p:cNvSpPr>
              <a:spLocks/>
            </p:cNvSpPr>
            <p:nvPr/>
          </p:nvSpPr>
          <p:spPr bwMode="auto">
            <a:xfrm>
              <a:off x="1572" y="3188"/>
              <a:ext cx="501" cy="366"/>
            </a:xfrm>
            <a:custGeom>
              <a:avLst/>
              <a:gdLst/>
              <a:ahLst/>
              <a:cxnLst>
                <a:cxn ang="0">
                  <a:pos x="464" y="69"/>
                </a:cxn>
                <a:cxn ang="0">
                  <a:pos x="511" y="57"/>
                </a:cxn>
                <a:cxn ang="0">
                  <a:pos x="525" y="29"/>
                </a:cxn>
                <a:cxn ang="0">
                  <a:pos x="586" y="20"/>
                </a:cxn>
                <a:cxn ang="0">
                  <a:pos x="631" y="45"/>
                </a:cxn>
                <a:cxn ang="0">
                  <a:pos x="675" y="49"/>
                </a:cxn>
                <a:cxn ang="0">
                  <a:pos x="721" y="46"/>
                </a:cxn>
                <a:cxn ang="0">
                  <a:pos x="767" y="36"/>
                </a:cxn>
                <a:cxn ang="0">
                  <a:pos x="815" y="33"/>
                </a:cxn>
                <a:cxn ang="0">
                  <a:pos x="864" y="32"/>
                </a:cxn>
                <a:cxn ang="0">
                  <a:pos x="921" y="38"/>
                </a:cxn>
                <a:cxn ang="0">
                  <a:pos x="979" y="42"/>
                </a:cxn>
                <a:cxn ang="0">
                  <a:pos x="1001" y="73"/>
                </a:cxn>
                <a:cxn ang="0">
                  <a:pos x="996" y="111"/>
                </a:cxn>
                <a:cxn ang="0">
                  <a:pos x="984" y="149"/>
                </a:cxn>
                <a:cxn ang="0">
                  <a:pos x="970" y="186"/>
                </a:cxn>
                <a:cxn ang="0">
                  <a:pos x="954" y="223"/>
                </a:cxn>
                <a:cxn ang="0">
                  <a:pos x="925" y="278"/>
                </a:cxn>
                <a:cxn ang="0">
                  <a:pos x="888" y="344"/>
                </a:cxn>
                <a:cxn ang="0">
                  <a:pos x="853" y="410"/>
                </a:cxn>
                <a:cxn ang="0">
                  <a:pos x="818" y="475"/>
                </a:cxn>
                <a:cxn ang="0">
                  <a:pos x="787" y="543"/>
                </a:cxn>
                <a:cxn ang="0">
                  <a:pos x="757" y="611"/>
                </a:cxn>
                <a:cxn ang="0">
                  <a:pos x="728" y="680"/>
                </a:cxn>
                <a:cxn ang="0">
                  <a:pos x="700" y="748"/>
                </a:cxn>
                <a:cxn ang="0">
                  <a:pos x="676" y="819"/>
                </a:cxn>
                <a:cxn ang="0">
                  <a:pos x="654" y="890"/>
                </a:cxn>
                <a:cxn ang="0">
                  <a:pos x="634" y="963"/>
                </a:cxn>
                <a:cxn ang="0">
                  <a:pos x="634" y="1011"/>
                </a:cxn>
                <a:cxn ang="0">
                  <a:pos x="614" y="1054"/>
                </a:cxn>
                <a:cxn ang="0">
                  <a:pos x="554" y="1055"/>
                </a:cxn>
                <a:cxn ang="0">
                  <a:pos x="496" y="1061"/>
                </a:cxn>
                <a:cxn ang="0">
                  <a:pos x="436" y="1070"/>
                </a:cxn>
                <a:cxn ang="0">
                  <a:pos x="378" y="1079"/>
                </a:cxn>
                <a:cxn ang="0">
                  <a:pos x="319" y="1088"/>
                </a:cxn>
                <a:cxn ang="0">
                  <a:pos x="260" y="1094"/>
                </a:cxn>
                <a:cxn ang="0">
                  <a:pos x="201" y="1098"/>
                </a:cxn>
                <a:cxn ang="0">
                  <a:pos x="146" y="1096"/>
                </a:cxn>
                <a:cxn ang="0">
                  <a:pos x="89" y="1085"/>
                </a:cxn>
                <a:cxn ang="0">
                  <a:pos x="36" y="1070"/>
                </a:cxn>
                <a:cxn ang="0">
                  <a:pos x="2" y="1033"/>
                </a:cxn>
                <a:cxn ang="0">
                  <a:pos x="36" y="983"/>
                </a:cxn>
                <a:cxn ang="0">
                  <a:pos x="61" y="929"/>
                </a:cxn>
                <a:cxn ang="0">
                  <a:pos x="71" y="882"/>
                </a:cxn>
                <a:cxn ang="0">
                  <a:pos x="127" y="819"/>
                </a:cxn>
                <a:cxn ang="0">
                  <a:pos x="140" y="737"/>
                </a:cxn>
                <a:cxn ang="0">
                  <a:pos x="157" y="656"/>
                </a:cxn>
                <a:cxn ang="0">
                  <a:pos x="178" y="577"/>
                </a:cxn>
                <a:cxn ang="0">
                  <a:pos x="201" y="500"/>
                </a:cxn>
                <a:cxn ang="0">
                  <a:pos x="226" y="423"/>
                </a:cxn>
                <a:cxn ang="0">
                  <a:pos x="253" y="348"/>
                </a:cxn>
                <a:cxn ang="0">
                  <a:pos x="285" y="272"/>
                </a:cxn>
                <a:cxn ang="0">
                  <a:pos x="318" y="199"/>
                </a:cxn>
                <a:cxn ang="0">
                  <a:pos x="352" y="124"/>
                </a:cxn>
                <a:cxn ang="0">
                  <a:pos x="389" y="54"/>
                </a:cxn>
                <a:cxn ang="0">
                  <a:pos x="415" y="0"/>
                </a:cxn>
                <a:cxn ang="0">
                  <a:pos x="434" y="29"/>
                </a:cxn>
              </a:cxnLst>
              <a:rect l="0" t="0" r="r" b="b"/>
              <a:pathLst>
                <a:path w="1002" h="1098">
                  <a:moveTo>
                    <a:pt x="439" y="56"/>
                  </a:moveTo>
                  <a:lnTo>
                    <a:pt x="433" y="62"/>
                  </a:lnTo>
                  <a:lnTo>
                    <a:pt x="437" y="65"/>
                  </a:lnTo>
                  <a:lnTo>
                    <a:pt x="446" y="68"/>
                  </a:lnTo>
                  <a:lnTo>
                    <a:pt x="454" y="68"/>
                  </a:lnTo>
                  <a:lnTo>
                    <a:pt x="464" y="69"/>
                  </a:lnTo>
                  <a:lnTo>
                    <a:pt x="474" y="68"/>
                  </a:lnTo>
                  <a:lnTo>
                    <a:pt x="485" y="67"/>
                  </a:lnTo>
                  <a:lnTo>
                    <a:pt x="493" y="66"/>
                  </a:lnTo>
                  <a:lnTo>
                    <a:pt x="502" y="65"/>
                  </a:lnTo>
                  <a:lnTo>
                    <a:pt x="508" y="60"/>
                  </a:lnTo>
                  <a:lnTo>
                    <a:pt x="511" y="57"/>
                  </a:lnTo>
                  <a:lnTo>
                    <a:pt x="513" y="51"/>
                  </a:lnTo>
                  <a:lnTo>
                    <a:pt x="515" y="47"/>
                  </a:lnTo>
                  <a:lnTo>
                    <a:pt x="515" y="41"/>
                  </a:lnTo>
                  <a:lnTo>
                    <a:pt x="516" y="36"/>
                  </a:lnTo>
                  <a:lnTo>
                    <a:pt x="520" y="31"/>
                  </a:lnTo>
                  <a:lnTo>
                    <a:pt x="525" y="29"/>
                  </a:lnTo>
                  <a:lnTo>
                    <a:pt x="533" y="27"/>
                  </a:lnTo>
                  <a:lnTo>
                    <a:pt x="543" y="24"/>
                  </a:lnTo>
                  <a:lnTo>
                    <a:pt x="553" y="22"/>
                  </a:lnTo>
                  <a:lnTo>
                    <a:pt x="565" y="20"/>
                  </a:lnTo>
                  <a:lnTo>
                    <a:pt x="575" y="18"/>
                  </a:lnTo>
                  <a:lnTo>
                    <a:pt x="586" y="20"/>
                  </a:lnTo>
                  <a:lnTo>
                    <a:pt x="594" y="24"/>
                  </a:lnTo>
                  <a:lnTo>
                    <a:pt x="602" y="33"/>
                  </a:lnTo>
                  <a:lnTo>
                    <a:pt x="609" y="37"/>
                  </a:lnTo>
                  <a:lnTo>
                    <a:pt x="616" y="40"/>
                  </a:lnTo>
                  <a:lnTo>
                    <a:pt x="623" y="42"/>
                  </a:lnTo>
                  <a:lnTo>
                    <a:pt x="631" y="45"/>
                  </a:lnTo>
                  <a:lnTo>
                    <a:pt x="638" y="46"/>
                  </a:lnTo>
                  <a:lnTo>
                    <a:pt x="646" y="48"/>
                  </a:lnTo>
                  <a:lnTo>
                    <a:pt x="653" y="49"/>
                  </a:lnTo>
                  <a:lnTo>
                    <a:pt x="661" y="50"/>
                  </a:lnTo>
                  <a:lnTo>
                    <a:pt x="668" y="49"/>
                  </a:lnTo>
                  <a:lnTo>
                    <a:pt x="675" y="49"/>
                  </a:lnTo>
                  <a:lnTo>
                    <a:pt x="682" y="49"/>
                  </a:lnTo>
                  <a:lnTo>
                    <a:pt x="690" y="49"/>
                  </a:lnTo>
                  <a:lnTo>
                    <a:pt x="697" y="48"/>
                  </a:lnTo>
                  <a:lnTo>
                    <a:pt x="705" y="47"/>
                  </a:lnTo>
                  <a:lnTo>
                    <a:pt x="713" y="46"/>
                  </a:lnTo>
                  <a:lnTo>
                    <a:pt x="721" y="46"/>
                  </a:lnTo>
                  <a:lnTo>
                    <a:pt x="728" y="44"/>
                  </a:lnTo>
                  <a:lnTo>
                    <a:pt x="736" y="42"/>
                  </a:lnTo>
                  <a:lnTo>
                    <a:pt x="744" y="40"/>
                  </a:lnTo>
                  <a:lnTo>
                    <a:pt x="752" y="39"/>
                  </a:lnTo>
                  <a:lnTo>
                    <a:pt x="759" y="37"/>
                  </a:lnTo>
                  <a:lnTo>
                    <a:pt x="767" y="36"/>
                  </a:lnTo>
                  <a:lnTo>
                    <a:pt x="775" y="35"/>
                  </a:lnTo>
                  <a:lnTo>
                    <a:pt x="783" y="35"/>
                  </a:lnTo>
                  <a:lnTo>
                    <a:pt x="790" y="33"/>
                  </a:lnTo>
                  <a:lnTo>
                    <a:pt x="798" y="32"/>
                  </a:lnTo>
                  <a:lnTo>
                    <a:pt x="807" y="32"/>
                  </a:lnTo>
                  <a:lnTo>
                    <a:pt x="815" y="33"/>
                  </a:lnTo>
                  <a:lnTo>
                    <a:pt x="822" y="33"/>
                  </a:lnTo>
                  <a:lnTo>
                    <a:pt x="830" y="35"/>
                  </a:lnTo>
                  <a:lnTo>
                    <a:pt x="838" y="36"/>
                  </a:lnTo>
                  <a:lnTo>
                    <a:pt x="847" y="39"/>
                  </a:lnTo>
                  <a:lnTo>
                    <a:pt x="855" y="35"/>
                  </a:lnTo>
                  <a:lnTo>
                    <a:pt x="864" y="32"/>
                  </a:lnTo>
                  <a:lnTo>
                    <a:pt x="874" y="31"/>
                  </a:lnTo>
                  <a:lnTo>
                    <a:pt x="883" y="31"/>
                  </a:lnTo>
                  <a:lnTo>
                    <a:pt x="892" y="31"/>
                  </a:lnTo>
                  <a:lnTo>
                    <a:pt x="901" y="33"/>
                  </a:lnTo>
                  <a:lnTo>
                    <a:pt x="911" y="35"/>
                  </a:lnTo>
                  <a:lnTo>
                    <a:pt x="921" y="38"/>
                  </a:lnTo>
                  <a:lnTo>
                    <a:pt x="930" y="39"/>
                  </a:lnTo>
                  <a:lnTo>
                    <a:pt x="940" y="40"/>
                  </a:lnTo>
                  <a:lnTo>
                    <a:pt x="950" y="41"/>
                  </a:lnTo>
                  <a:lnTo>
                    <a:pt x="960" y="44"/>
                  </a:lnTo>
                  <a:lnTo>
                    <a:pt x="970" y="42"/>
                  </a:lnTo>
                  <a:lnTo>
                    <a:pt x="979" y="42"/>
                  </a:lnTo>
                  <a:lnTo>
                    <a:pt x="989" y="41"/>
                  </a:lnTo>
                  <a:lnTo>
                    <a:pt x="1000" y="39"/>
                  </a:lnTo>
                  <a:lnTo>
                    <a:pt x="1001" y="49"/>
                  </a:lnTo>
                  <a:lnTo>
                    <a:pt x="1002" y="62"/>
                  </a:lnTo>
                  <a:lnTo>
                    <a:pt x="1001" y="67"/>
                  </a:lnTo>
                  <a:lnTo>
                    <a:pt x="1001" y="73"/>
                  </a:lnTo>
                  <a:lnTo>
                    <a:pt x="1001" y="79"/>
                  </a:lnTo>
                  <a:lnTo>
                    <a:pt x="1001" y="86"/>
                  </a:lnTo>
                  <a:lnTo>
                    <a:pt x="1000" y="92"/>
                  </a:lnTo>
                  <a:lnTo>
                    <a:pt x="999" y="99"/>
                  </a:lnTo>
                  <a:lnTo>
                    <a:pt x="997" y="104"/>
                  </a:lnTo>
                  <a:lnTo>
                    <a:pt x="996" y="111"/>
                  </a:lnTo>
                  <a:lnTo>
                    <a:pt x="994" y="117"/>
                  </a:lnTo>
                  <a:lnTo>
                    <a:pt x="993" y="123"/>
                  </a:lnTo>
                  <a:lnTo>
                    <a:pt x="991" y="130"/>
                  </a:lnTo>
                  <a:lnTo>
                    <a:pt x="989" y="137"/>
                  </a:lnTo>
                  <a:lnTo>
                    <a:pt x="986" y="142"/>
                  </a:lnTo>
                  <a:lnTo>
                    <a:pt x="984" y="149"/>
                  </a:lnTo>
                  <a:lnTo>
                    <a:pt x="981" y="155"/>
                  </a:lnTo>
                  <a:lnTo>
                    <a:pt x="979" y="162"/>
                  </a:lnTo>
                  <a:lnTo>
                    <a:pt x="977" y="167"/>
                  </a:lnTo>
                  <a:lnTo>
                    <a:pt x="974" y="174"/>
                  </a:lnTo>
                  <a:lnTo>
                    <a:pt x="972" y="180"/>
                  </a:lnTo>
                  <a:lnTo>
                    <a:pt x="970" y="186"/>
                  </a:lnTo>
                  <a:lnTo>
                    <a:pt x="966" y="192"/>
                  </a:lnTo>
                  <a:lnTo>
                    <a:pt x="964" y="199"/>
                  </a:lnTo>
                  <a:lnTo>
                    <a:pt x="962" y="204"/>
                  </a:lnTo>
                  <a:lnTo>
                    <a:pt x="959" y="211"/>
                  </a:lnTo>
                  <a:lnTo>
                    <a:pt x="956" y="217"/>
                  </a:lnTo>
                  <a:lnTo>
                    <a:pt x="954" y="223"/>
                  </a:lnTo>
                  <a:lnTo>
                    <a:pt x="951" y="229"/>
                  </a:lnTo>
                  <a:lnTo>
                    <a:pt x="950" y="236"/>
                  </a:lnTo>
                  <a:lnTo>
                    <a:pt x="943" y="246"/>
                  </a:lnTo>
                  <a:lnTo>
                    <a:pt x="936" y="256"/>
                  </a:lnTo>
                  <a:lnTo>
                    <a:pt x="930" y="267"/>
                  </a:lnTo>
                  <a:lnTo>
                    <a:pt x="925" y="278"/>
                  </a:lnTo>
                  <a:lnTo>
                    <a:pt x="918" y="289"/>
                  </a:lnTo>
                  <a:lnTo>
                    <a:pt x="912" y="300"/>
                  </a:lnTo>
                  <a:lnTo>
                    <a:pt x="906" y="311"/>
                  </a:lnTo>
                  <a:lnTo>
                    <a:pt x="900" y="322"/>
                  </a:lnTo>
                  <a:lnTo>
                    <a:pt x="893" y="332"/>
                  </a:lnTo>
                  <a:lnTo>
                    <a:pt x="888" y="344"/>
                  </a:lnTo>
                  <a:lnTo>
                    <a:pt x="882" y="355"/>
                  </a:lnTo>
                  <a:lnTo>
                    <a:pt x="876" y="366"/>
                  </a:lnTo>
                  <a:lnTo>
                    <a:pt x="869" y="376"/>
                  </a:lnTo>
                  <a:lnTo>
                    <a:pt x="863" y="387"/>
                  </a:lnTo>
                  <a:lnTo>
                    <a:pt x="857" y="399"/>
                  </a:lnTo>
                  <a:lnTo>
                    <a:pt x="853" y="410"/>
                  </a:lnTo>
                  <a:lnTo>
                    <a:pt x="846" y="420"/>
                  </a:lnTo>
                  <a:lnTo>
                    <a:pt x="841" y="431"/>
                  </a:lnTo>
                  <a:lnTo>
                    <a:pt x="834" y="443"/>
                  </a:lnTo>
                  <a:lnTo>
                    <a:pt x="830" y="454"/>
                  </a:lnTo>
                  <a:lnTo>
                    <a:pt x="824" y="464"/>
                  </a:lnTo>
                  <a:lnTo>
                    <a:pt x="818" y="475"/>
                  </a:lnTo>
                  <a:lnTo>
                    <a:pt x="812" y="486"/>
                  </a:lnTo>
                  <a:lnTo>
                    <a:pt x="808" y="498"/>
                  </a:lnTo>
                  <a:lnTo>
                    <a:pt x="802" y="508"/>
                  </a:lnTo>
                  <a:lnTo>
                    <a:pt x="797" y="520"/>
                  </a:lnTo>
                  <a:lnTo>
                    <a:pt x="792" y="530"/>
                  </a:lnTo>
                  <a:lnTo>
                    <a:pt x="787" y="543"/>
                  </a:lnTo>
                  <a:lnTo>
                    <a:pt x="781" y="554"/>
                  </a:lnTo>
                  <a:lnTo>
                    <a:pt x="776" y="565"/>
                  </a:lnTo>
                  <a:lnTo>
                    <a:pt x="771" y="576"/>
                  </a:lnTo>
                  <a:lnTo>
                    <a:pt x="767" y="589"/>
                  </a:lnTo>
                  <a:lnTo>
                    <a:pt x="761" y="599"/>
                  </a:lnTo>
                  <a:lnTo>
                    <a:pt x="757" y="611"/>
                  </a:lnTo>
                  <a:lnTo>
                    <a:pt x="751" y="621"/>
                  </a:lnTo>
                  <a:lnTo>
                    <a:pt x="746" y="634"/>
                  </a:lnTo>
                  <a:lnTo>
                    <a:pt x="741" y="645"/>
                  </a:lnTo>
                  <a:lnTo>
                    <a:pt x="737" y="656"/>
                  </a:lnTo>
                  <a:lnTo>
                    <a:pt x="731" y="667"/>
                  </a:lnTo>
                  <a:lnTo>
                    <a:pt x="728" y="680"/>
                  </a:lnTo>
                  <a:lnTo>
                    <a:pt x="722" y="690"/>
                  </a:lnTo>
                  <a:lnTo>
                    <a:pt x="717" y="702"/>
                  </a:lnTo>
                  <a:lnTo>
                    <a:pt x="713" y="712"/>
                  </a:lnTo>
                  <a:lnTo>
                    <a:pt x="709" y="725"/>
                  </a:lnTo>
                  <a:lnTo>
                    <a:pt x="705" y="736"/>
                  </a:lnTo>
                  <a:lnTo>
                    <a:pt x="700" y="748"/>
                  </a:lnTo>
                  <a:lnTo>
                    <a:pt x="697" y="760"/>
                  </a:lnTo>
                  <a:lnTo>
                    <a:pt x="693" y="772"/>
                  </a:lnTo>
                  <a:lnTo>
                    <a:pt x="689" y="783"/>
                  </a:lnTo>
                  <a:lnTo>
                    <a:pt x="684" y="795"/>
                  </a:lnTo>
                  <a:lnTo>
                    <a:pt x="679" y="807"/>
                  </a:lnTo>
                  <a:lnTo>
                    <a:pt x="676" y="819"/>
                  </a:lnTo>
                  <a:lnTo>
                    <a:pt x="672" y="830"/>
                  </a:lnTo>
                  <a:lnTo>
                    <a:pt x="669" y="843"/>
                  </a:lnTo>
                  <a:lnTo>
                    <a:pt x="665" y="854"/>
                  </a:lnTo>
                  <a:lnTo>
                    <a:pt x="662" y="866"/>
                  </a:lnTo>
                  <a:lnTo>
                    <a:pt x="657" y="878"/>
                  </a:lnTo>
                  <a:lnTo>
                    <a:pt x="654" y="890"/>
                  </a:lnTo>
                  <a:lnTo>
                    <a:pt x="650" y="901"/>
                  </a:lnTo>
                  <a:lnTo>
                    <a:pt x="647" y="914"/>
                  </a:lnTo>
                  <a:lnTo>
                    <a:pt x="643" y="925"/>
                  </a:lnTo>
                  <a:lnTo>
                    <a:pt x="640" y="938"/>
                  </a:lnTo>
                  <a:lnTo>
                    <a:pt x="636" y="949"/>
                  </a:lnTo>
                  <a:lnTo>
                    <a:pt x="634" y="963"/>
                  </a:lnTo>
                  <a:lnTo>
                    <a:pt x="632" y="972"/>
                  </a:lnTo>
                  <a:lnTo>
                    <a:pt x="632" y="984"/>
                  </a:lnTo>
                  <a:lnTo>
                    <a:pt x="632" y="991"/>
                  </a:lnTo>
                  <a:lnTo>
                    <a:pt x="633" y="998"/>
                  </a:lnTo>
                  <a:lnTo>
                    <a:pt x="633" y="1005"/>
                  </a:lnTo>
                  <a:lnTo>
                    <a:pt x="634" y="1011"/>
                  </a:lnTo>
                  <a:lnTo>
                    <a:pt x="633" y="1017"/>
                  </a:lnTo>
                  <a:lnTo>
                    <a:pt x="633" y="1024"/>
                  </a:lnTo>
                  <a:lnTo>
                    <a:pt x="631" y="1029"/>
                  </a:lnTo>
                  <a:lnTo>
                    <a:pt x="630" y="1036"/>
                  </a:lnTo>
                  <a:lnTo>
                    <a:pt x="624" y="1046"/>
                  </a:lnTo>
                  <a:lnTo>
                    <a:pt x="614" y="1054"/>
                  </a:lnTo>
                  <a:lnTo>
                    <a:pt x="604" y="1054"/>
                  </a:lnTo>
                  <a:lnTo>
                    <a:pt x="594" y="1054"/>
                  </a:lnTo>
                  <a:lnTo>
                    <a:pt x="584" y="1054"/>
                  </a:lnTo>
                  <a:lnTo>
                    <a:pt x="575" y="1054"/>
                  </a:lnTo>
                  <a:lnTo>
                    <a:pt x="565" y="1054"/>
                  </a:lnTo>
                  <a:lnTo>
                    <a:pt x="554" y="1055"/>
                  </a:lnTo>
                  <a:lnTo>
                    <a:pt x="545" y="1056"/>
                  </a:lnTo>
                  <a:lnTo>
                    <a:pt x="536" y="1057"/>
                  </a:lnTo>
                  <a:lnTo>
                    <a:pt x="525" y="1057"/>
                  </a:lnTo>
                  <a:lnTo>
                    <a:pt x="515" y="1059"/>
                  </a:lnTo>
                  <a:lnTo>
                    <a:pt x="506" y="1060"/>
                  </a:lnTo>
                  <a:lnTo>
                    <a:pt x="496" y="1061"/>
                  </a:lnTo>
                  <a:lnTo>
                    <a:pt x="486" y="1062"/>
                  </a:lnTo>
                  <a:lnTo>
                    <a:pt x="476" y="1064"/>
                  </a:lnTo>
                  <a:lnTo>
                    <a:pt x="466" y="1065"/>
                  </a:lnTo>
                  <a:lnTo>
                    <a:pt x="457" y="1068"/>
                  </a:lnTo>
                  <a:lnTo>
                    <a:pt x="447" y="1068"/>
                  </a:lnTo>
                  <a:lnTo>
                    <a:pt x="436" y="1070"/>
                  </a:lnTo>
                  <a:lnTo>
                    <a:pt x="427" y="1071"/>
                  </a:lnTo>
                  <a:lnTo>
                    <a:pt x="418" y="1073"/>
                  </a:lnTo>
                  <a:lnTo>
                    <a:pt x="407" y="1073"/>
                  </a:lnTo>
                  <a:lnTo>
                    <a:pt x="397" y="1075"/>
                  </a:lnTo>
                  <a:lnTo>
                    <a:pt x="388" y="1077"/>
                  </a:lnTo>
                  <a:lnTo>
                    <a:pt x="378" y="1079"/>
                  </a:lnTo>
                  <a:lnTo>
                    <a:pt x="368" y="1080"/>
                  </a:lnTo>
                  <a:lnTo>
                    <a:pt x="359" y="1081"/>
                  </a:lnTo>
                  <a:lnTo>
                    <a:pt x="348" y="1082"/>
                  </a:lnTo>
                  <a:lnTo>
                    <a:pt x="339" y="1084"/>
                  </a:lnTo>
                  <a:lnTo>
                    <a:pt x="329" y="1085"/>
                  </a:lnTo>
                  <a:lnTo>
                    <a:pt x="319" y="1088"/>
                  </a:lnTo>
                  <a:lnTo>
                    <a:pt x="310" y="1089"/>
                  </a:lnTo>
                  <a:lnTo>
                    <a:pt x="301" y="1091"/>
                  </a:lnTo>
                  <a:lnTo>
                    <a:pt x="290" y="1091"/>
                  </a:lnTo>
                  <a:lnTo>
                    <a:pt x="280" y="1092"/>
                  </a:lnTo>
                  <a:lnTo>
                    <a:pt x="270" y="1093"/>
                  </a:lnTo>
                  <a:lnTo>
                    <a:pt x="260" y="1094"/>
                  </a:lnTo>
                  <a:lnTo>
                    <a:pt x="250" y="1094"/>
                  </a:lnTo>
                  <a:lnTo>
                    <a:pt x="241" y="1096"/>
                  </a:lnTo>
                  <a:lnTo>
                    <a:pt x="230" y="1097"/>
                  </a:lnTo>
                  <a:lnTo>
                    <a:pt x="221" y="1098"/>
                  </a:lnTo>
                  <a:lnTo>
                    <a:pt x="211" y="1098"/>
                  </a:lnTo>
                  <a:lnTo>
                    <a:pt x="201" y="1098"/>
                  </a:lnTo>
                  <a:lnTo>
                    <a:pt x="192" y="1098"/>
                  </a:lnTo>
                  <a:lnTo>
                    <a:pt x="183" y="1098"/>
                  </a:lnTo>
                  <a:lnTo>
                    <a:pt x="172" y="1097"/>
                  </a:lnTo>
                  <a:lnTo>
                    <a:pt x="163" y="1097"/>
                  </a:lnTo>
                  <a:lnTo>
                    <a:pt x="154" y="1096"/>
                  </a:lnTo>
                  <a:lnTo>
                    <a:pt x="146" y="1096"/>
                  </a:lnTo>
                  <a:lnTo>
                    <a:pt x="135" y="1093"/>
                  </a:lnTo>
                  <a:lnTo>
                    <a:pt x="126" y="1092"/>
                  </a:lnTo>
                  <a:lnTo>
                    <a:pt x="117" y="1091"/>
                  </a:lnTo>
                  <a:lnTo>
                    <a:pt x="108" y="1090"/>
                  </a:lnTo>
                  <a:lnTo>
                    <a:pt x="98" y="1088"/>
                  </a:lnTo>
                  <a:lnTo>
                    <a:pt x="89" y="1085"/>
                  </a:lnTo>
                  <a:lnTo>
                    <a:pt x="80" y="1083"/>
                  </a:lnTo>
                  <a:lnTo>
                    <a:pt x="72" y="1082"/>
                  </a:lnTo>
                  <a:lnTo>
                    <a:pt x="61" y="1079"/>
                  </a:lnTo>
                  <a:lnTo>
                    <a:pt x="53" y="1075"/>
                  </a:lnTo>
                  <a:lnTo>
                    <a:pt x="44" y="1072"/>
                  </a:lnTo>
                  <a:lnTo>
                    <a:pt x="36" y="1070"/>
                  </a:lnTo>
                  <a:lnTo>
                    <a:pt x="27" y="1065"/>
                  </a:lnTo>
                  <a:lnTo>
                    <a:pt x="19" y="1062"/>
                  </a:lnTo>
                  <a:lnTo>
                    <a:pt x="9" y="1057"/>
                  </a:lnTo>
                  <a:lnTo>
                    <a:pt x="1" y="1054"/>
                  </a:lnTo>
                  <a:lnTo>
                    <a:pt x="0" y="1043"/>
                  </a:lnTo>
                  <a:lnTo>
                    <a:pt x="2" y="1033"/>
                  </a:lnTo>
                  <a:lnTo>
                    <a:pt x="5" y="1024"/>
                  </a:lnTo>
                  <a:lnTo>
                    <a:pt x="10" y="1016"/>
                  </a:lnTo>
                  <a:lnTo>
                    <a:pt x="15" y="1007"/>
                  </a:lnTo>
                  <a:lnTo>
                    <a:pt x="22" y="999"/>
                  </a:lnTo>
                  <a:lnTo>
                    <a:pt x="29" y="990"/>
                  </a:lnTo>
                  <a:lnTo>
                    <a:pt x="36" y="983"/>
                  </a:lnTo>
                  <a:lnTo>
                    <a:pt x="42" y="974"/>
                  </a:lnTo>
                  <a:lnTo>
                    <a:pt x="49" y="965"/>
                  </a:lnTo>
                  <a:lnTo>
                    <a:pt x="53" y="956"/>
                  </a:lnTo>
                  <a:lnTo>
                    <a:pt x="58" y="948"/>
                  </a:lnTo>
                  <a:lnTo>
                    <a:pt x="60" y="938"/>
                  </a:lnTo>
                  <a:lnTo>
                    <a:pt x="61" y="929"/>
                  </a:lnTo>
                  <a:lnTo>
                    <a:pt x="60" y="919"/>
                  </a:lnTo>
                  <a:lnTo>
                    <a:pt x="58" y="909"/>
                  </a:lnTo>
                  <a:lnTo>
                    <a:pt x="60" y="901"/>
                  </a:lnTo>
                  <a:lnTo>
                    <a:pt x="63" y="894"/>
                  </a:lnTo>
                  <a:lnTo>
                    <a:pt x="66" y="888"/>
                  </a:lnTo>
                  <a:lnTo>
                    <a:pt x="71" y="882"/>
                  </a:lnTo>
                  <a:lnTo>
                    <a:pt x="78" y="872"/>
                  </a:lnTo>
                  <a:lnTo>
                    <a:pt x="88" y="862"/>
                  </a:lnTo>
                  <a:lnTo>
                    <a:pt x="97" y="852"/>
                  </a:lnTo>
                  <a:lnTo>
                    <a:pt x="108" y="842"/>
                  </a:lnTo>
                  <a:lnTo>
                    <a:pt x="117" y="830"/>
                  </a:lnTo>
                  <a:lnTo>
                    <a:pt x="127" y="819"/>
                  </a:lnTo>
                  <a:lnTo>
                    <a:pt x="128" y="804"/>
                  </a:lnTo>
                  <a:lnTo>
                    <a:pt x="131" y="791"/>
                  </a:lnTo>
                  <a:lnTo>
                    <a:pt x="132" y="778"/>
                  </a:lnTo>
                  <a:lnTo>
                    <a:pt x="135" y="764"/>
                  </a:lnTo>
                  <a:lnTo>
                    <a:pt x="138" y="751"/>
                  </a:lnTo>
                  <a:lnTo>
                    <a:pt x="140" y="737"/>
                  </a:lnTo>
                  <a:lnTo>
                    <a:pt x="142" y="724"/>
                  </a:lnTo>
                  <a:lnTo>
                    <a:pt x="146" y="710"/>
                  </a:lnTo>
                  <a:lnTo>
                    <a:pt x="148" y="697"/>
                  </a:lnTo>
                  <a:lnTo>
                    <a:pt x="150" y="683"/>
                  </a:lnTo>
                  <a:lnTo>
                    <a:pt x="154" y="670"/>
                  </a:lnTo>
                  <a:lnTo>
                    <a:pt x="157" y="656"/>
                  </a:lnTo>
                  <a:lnTo>
                    <a:pt x="161" y="643"/>
                  </a:lnTo>
                  <a:lnTo>
                    <a:pt x="164" y="630"/>
                  </a:lnTo>
                  <a:lnTo>
                    <a:pt x="168" y="617"/>
                  </a:lnTo>
                  <a:lnTo>
                    <a:pt x="171" y="604"/>
                  </a:lnTo>
                  <a:lnTo>
                    <a:pt x="175" y="591"/>
                  </a:lnTo>
                  <a:lnTo>
                    <a:pt x="178" y="577"/>
                  </a:lnTo>
                  <a:lnTo>
                    <a:pt x="182" y="564"/>
                  </a:lnTo>
                  <a:lnTo>
                    <a:pt x="185" y="552"/>
                  </a:lnTo>
                  <a:lnTo>
                    <a:pt x="189" y="538"/>
                  </a:lnTo>
                  <a:lnTo>
                    <a:pt x="192" y="526"/>
                  </a:lnTo>
                  <a:lnTo>
                    <a:pt x="197" y="512"/>
                  </a:lnTo>
                  <a:lnTo>
                    <a:pt x="201" y="500"/>
                  </a:lnTo>
                  <a:lnTo>
                    <a:pt x="205" y="486"/>
                  </a:lnTo>
                  <a:lnTo>
                    <a:pt x="208" y="474"/>
                  </a:lnTo>
                  <a:lnTo>
                    <a:pt x="213" y="462"/>
                  </a:lnTo>
                  <a:lnTo>
                    <a:pt x="218" y="449"/>
                  </a:lnTo>
                  <a:lnTo>
                    <a:pt x="221" y="436"/>
                  </a:lnTo>
                  <a:lnTo>
                    <a:pt x="226" y="423"/>
                  </a:lnTo>
                  <a:lnTo>
                    <a:pt x="230" y="411"/>
                  </a:lnTo>
                  <a:lnTo>
                    <a:pt x="236" y="399"/>
                  </a:lnTo>
                  <a:lnTo>
                    <a:pt x="240" y="385"/>
                  </a:lnTo>
                  <a:lnTo>
                    <a:pt x="244" y="373"/>
                  </a:lnTo>
                  <a:lnTo>
                    <a:pt x="249" y="361"/>
                  </a:lnTo>
                  <a:lnTo>
                    <a:pt x="253" y="348"/>
                  </a:lnTo>
                  <a:lnTo>
                    <a:pt x="258" y="335"/>
                  </a:lnTo>
                  <a:lnTo>
                    <a:pt x="264" y="322"/>
                  </a:lnTo>
                  <a:lnTo>
                    <a:pt x="268" y="310"/>
                  </a:lnTo>
                  <a:lnTo>
                    <a:pt x="274" y="298"/>
                  </a:lnTo>
                  <a:lnTo>
                    <a:pt x="279" y="284"/>
                  </a:lnTo>
                  <a:lnTo>
                    <a:pt x="285" y="272"/>
                  </a:lnTo>
                  <a:lnTo>
                    <a:pt x="289" y="259"/>
                  </a:lnTo>
                  <a:lnTo>
                    <a:pt x="295" y="248"/>
                  </a:lnTo>
                  <a:lnTo>
                    <a:pt x="300" y="235"/>
                  </a:lnTo>
                  <a:lnTo>
                    <a:pt x="307" y="222"/>
                  </a:lnTo>
                  <a:lnTo>
                    <a:pt x="311" y="210"/>
                  </a:lnTo>
                  <a:lnTo>
                    <a:pt x="318" y="199"/>
                  </a:lnTo>
                  <a:lnTo>
                    <a:pt x="323" y="185"/>
                  </a:lnTo>
                  <a:lnTo>
                    <a:pt x="329" y="174"/>
                  </a:lnTo>
                  <a:lnTo>
                    <a:pt x="334" y="160"/>
                  </a:lnTo>
                  <a:lnTo>
                    <a:pt x="340" y="149"/>
                  </a:lnTo>
                  <a:lnTo>
                    <a:pt x="346" y="137"/>
                  </a:lnTo>
                  <a:lnTo>
                    <a:pt x="352" y="124"/>
                  </a:lnTo>
                  <a:lnTo>
                    <a:pt x="358" y="112"/>
                  </a:lnTo>
                  <a:lnTo>
                    <a:pt x="365" y="101"/>
                  </a:lnTo>
                  <a:lnTo>
                    <a:pt x="370" y="88"/>
                  </a:lnTo>
                  <a:lnTo>
                    <a:pt x="376" y="77"/>
                  </a:lnTo>
                  <a:lnTo>
                    <a:pt x="382" y="65"/>
                  </a:lnTo>
                  <a:lnTo>
                    <a:pt x="389" y="54"/>
                  </a:lnTo>
                  <a:lnTo>
                    <a:pt x="395" y="41"/>
                  </a:lnTo>
                  <a:lnTo>
                    <a:pt x="402" y="30"/>
                  </a:lnTo>
                  <a:lnTo>
                    <a:pt x="408" y="18"/>
                  </a:lnTo>
                  <a:lnTo>
                    <a:pt x="415" y="6"/>
                  </a:lnTo>
                  <a:lnTo>
                    <a:pt x="410" y="1"/>
                  </a:lnTo>
                  <a:lnTo>
                    <a:pt x="415" y="0"/>
                  </a:lnTo>
                  <a:lnTo>
                    <a:pt x="420" y="0"/>
                  </a:lnTo>
                  <a:lnTo>
                    <a:pt x="424" y="1"/>
                  </a:lnTo>
                  <a:lnTo>
                    <a:pt x="428" y="4"/>
                  </a:lnTo>
                  <a:lnTo>
                    <a:pt x="433" y="10"/>
                  </a:lnTo>
                  <a:lnTo>
                    <a:pt x="434" y="20"/>
                  </a:lnTo>
                  <a:lnTo>
                    <a:pt x="434" y="29"/>
                  </a:lnTo>
                  <a:lnTo>
                    <a:pt x="434" y="39"/>
                  </a:lnTo>
                  <a:lnTo>
                    <a:pt x="434" y="48"/>
                  </a:lnTo>
                  <a:lnTo>
                    <a:pt x="439" y="56"/>
                  </a:lnTo>
                  <a:close/>
                </a:path>
              </a:pathLst>
            </a:custGeom>
            <a:solidFill>
              <a:srgbClr val="009E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27" name="Freeform 151"/>
            <p:cNvSpPr>
              <a:spLocks/>
            </p:cNvSpPr>
            <p:nvPr/>
          </p:nvSpPr>
          <p:spPr bwMode="auto">
            <a:xfrm>
              <a:off x="2848" y="3203"/>
              <a:ext cx="23" cy="446"/>
            </a:xfrm>
            <a:custGeom>
              <a:avLst/>
              <a:gdLst/>
              <a:ahLst/>
              <a:cxnLst>
                <a:cxn ang="0">
                  <a:pos x="37" y="1335"/>
                </a:cxn>
                <a:cxn ang="0">
                  <a:pos x="17" y="1335"/>
                </a:cxn>
                <a:cxn ang="0">
                  <a:pos x="0" y="1326"/>
                </a:cxn>
                <a:cxn ang="0">
                  <a:pos x="0" y="1282"/>
                </a:cxn>
                <a:cxn ang="0">
                  <a:pos x="0" y="1239"/>
                </a:cxn>
                <a:cxn ang="0">
                  <a:pos x="0" y="1196"/>
                </a:cxn>
                <a:cxn ang="0">
                  <a:pos x="1" y="1153"/>
                </a:cxn>
                <a:cxn ang="0">
                  <a:pos x="1" y="1110"/>
                </a:cxn>
                <a:cxn ang="0">
                  <a:pos x="1" y="1069"/>
                </a:cxn>
                <a:cxn ang="0">
                  <a:pos x="1" y="1027"/>
                </a:cxn>
                <a:cxn ang="0">
                  <a:pos x="2" y="987"/>
                </a:cxn>
                <a:cxn ang="0">
                  <a:pos x="2" y="945"/>
                </a:cxn>
                <a:cxn ang="0">
                  <a:pos x="2" y="904"/>
                </a:cxn>
                <a:cxn ang="0">
                  <a:pos x="2" y="863"/>
                </a:cxn>
                <a:cxn ang="0">
                  <a:pos x="3" y="823"/>
                </a:cxn>
                <a:cxn ang="0">
                  <a:pos x="3" y="782"/>
                </a:cxn>
                <a:cxn ang="0">
                  <a:pos x="4" y="742"/>
                </a:cxn>
                <a:cxn ang="0">
                  <a:pos x="4" y="701"/>
                </a:cxn>
                <a:cxn ang="0">
                  <a:pos x="5" y="661"/>
                </a:cxn>
                <a:cxn ang="0">
                  <a:pos x="5" y="619"/>
                </a:cxn>
                <a:cxn ang="0">
                  <a:pos x="5" y="579"/>
                </a:cxn>
                <a:cxn ang="0">
                  <a:pos x="5" y="538"/>
                </a:cxn>
                <a:cxn ang="0">
                  <a:pos x="5" y="498"/>
                </a:cxn>
                <a:cxn ang="0">
                  <a:pos x="5" y="457"/>
                </a:cxn>
                <a:cxn ang="0">
                  <a:pos x="7" y="417"/>
                </a:cxn>
                <a:cxn ang="0">
                  <a:pos x="8" y="376"/>
                </a:cxn>
                <a:cxn ang="0">
                  <a:pos x="10" y="336"/>
                </a:cxn>
                <a:cxn ang="0">
                  <a:pos x="10" y="294"/>
                </a:cxn>
                <a:cxn ang="0">
                  <a:pos x="11" y="254"/>
                </a:cxn>
                <a:cxn ang="0">
                  <a:pos x="12" y="212"/>
                </a:cxn>
                <a:cxn ang="0">
                  <a:pos x="15" y="172"/>
                </a:cxn>
                <a:cxn ang="0">
                  <a:pos x="16" y="130"/>
                </a:cxn>
                <a:cxn ang="0">
                  <a:pos x="18" y="89"/>
                </a:cxn>
                <a:cxn ang="0">
                  <a:pos x="19" y="47"/>
                </a:cxn>
                <a:cxn ang="0">
                  <a:pos x="23" y="6"/>
                </a:cxn>
                <a:cxn ang="0">
                  <a:pos x="32" y="1"/>
                </a:cxn>
                <a:cxn ang="0">
                  <a:pos x="46" y="0"/>
                </a:cxn>
              </a:cxnLst>
              <a:rect l="0" t="0" r="r" b="b"/>
              <a:pathLst>
                <a:path w="46" h="1336">
                  <a:moveTo>
                    <a:pt x="46" y="1082"/>
                  </a:moveTo>
                  <a:lnTo>
                    <a:pt x="37" y="1335"/>
                  </a:lnTo>
                  <a:lnTo>
                    <a:pt x="26" y="1336"/>
                  </a:lnTo>
                  <a:lnTo>
                    <a:pt x="17" y="1335"/>
                  </a:lnTo>
                  <a:lnTo>
                    <a:pt x="7" y="1331"/>
                  </a:lnTo>
                  <a:lnTo>
                    <a:pt x="0" y="1326"/>
                  </a:lnTo>
                  <a:lnTo>
                    <a:pt x="0" y="1304"/>
                  </a:lnTo>
                  <a:lnTo>
                    <a:pt x="0" y="1282"/>
                  </a:lnTo>
                  <a:lnTo>
                    <a:pt x="0" y="1260"/>
                  </a:lnTo>
                  <a:lnTo>
                    <a:pt x="0" y="1239"/>
                  </a:lnTo>
                  <a:lnTo>
                    <a:pt x="0" y="1216"/>
                  </a:lnTo>
                  <a:lnTo>
                    <a:pt x="0" y="1196"/>
                  </a:lnTo>
                  <a:lnTo>
                    <a:pt x="0" y="1173"/>
                  </a:lnTo>
                  <a:lnTo>
                    <a:pt x="1" y="1153"/>
                  </a:lnTo>
                  <a:lnTo>
                    <a:pt x="1" y="1132"/>
                  </a:lnTo>
                  <a:lnTo>
                    <a:pt x="1" y="1110"/>
                  </a:lnTo>
                  <a:lnTo>
                    <a:pt x="1" y="1089"/>
                  </a:lnTo>
                  <a:lnTo>
                    <a:pt x="1" y="1069"/>
                  </a:lnTo>
                  <a:lnTo>
                    <a:pt x="1" y="1047"/>
                  </a:lnTo>
                  <a:lnTo>
                    <a:pt x="1" y="1027"/>
                  </a:lnTo>
                  <a:lnTo>
                    <a:pt x="1" y="1007"/>
                  </a:lnTo>
                  <a:lnTo>
                    <a:pt x="2" y="987"/>
                  </a:lnTo>
                  <a:lnTo>
                    <a:pt x="2" y="965"/>
                  </a:lnTo>
                  <a:lnTo>
                    <a:pt x="2" y="945"/>
                  </a:lnTo>
                  <a:lnTo>
                    <a:pt x="2" y="924"/>
                  </a:lnTo>
                  <a:lnTo>
                    <a:pt x="2" y="904"/>
                  </a:lnTo>
                  <a:lnTo>
                    <a:pt x="2" y="883"/>
                  </a:lnTo>
                  <a:lnTo>
                    <a:pt x="2" y="863"/>
                  </a:lnTo>
                  <a:lnTo>
                    <a:pt x="2" y="843"/>
                  </a:lnTo>
                  <a:lnTo>
                    <a:pt x="3" y="823"/>
                  </a:lnTo>
                  <a:lnTo>
                    <a:pt x="3" y="802"/>
                  </a:lnTo>
                  <a:lnTo>
                    <a:pt x="3" y="782"/>
                  </a:lnTo>
                  <a:lnTo>
                    <a:pt x="3" y="762"/>
                  </a:lnTo>
                  <a:lnTo>
                    <a:pt x="4" y="742"/>
                  </a:lnTo>
                  <a:lnTo>
                    <a:pt x="4" y="722"/>
                  </a:lnTo>
                  <a:lnTo>
                    <a:pt x="4" y="701"/>
                  </a:lnTo>
                  <a:lnTo>
                    <a:pt x="4" y="681"/>
                  </a:lnTo>
                  <a:lnTo>
                    <a:pt x="5" y="661"/>
                  </a:lnTo>
                  <a:lnTo>
                    <a:pt x="5" y="639"/>
                  </a:lnTo>
                  <a:lnTo>
                    <a:pt x="5" y="619"/>
                  </a:lnTo>
                  <a:lnTo>
                    <a:pt x="5" y="599"/>
                  </a:lnTo>
                  <a:lnTo>
                    <a:pt x="5" y="579"/>
                  </a:lnTo>
                  <a:lnTo>
                    <a:pt x="5" y="559"/>
                  </a:lnTo>
                  <a:lnTo>
                    <a:pt x="5" y="538"/>
                  </a:lnTo>
                  <a:lnTo>
                    <a:pt x="5" y="518"/>
                  </a:lnTo>
                  <a:lnTo>
                    <a:pt x="5" y="498"/>
                  </a:lnTo>
                  <a:lnTo>
                    <a:pt x="5" y="478"/>
                  </a:lnTo>
                  <a:lnTo>
                    <a:pt x="5" y="457"/>
                  </a:lnTo>
                  <a:lnTo>
                    <a:pt x="5" y="437"/>
                  </a:lnTo>
                  <a:lnTo>
                    <a:pt x="7" y="417"/>
                  </a:lnTo>
                  <a:lnTo>
                    <a:pt x="7" y="397"/>
                  </a:lnTo>
                  <a:lnTo>
                    <a:pt x="8" y="376"/>
                  </a:lnTo>
                  <a:lnTo>
                    <a:pt x="9" y="356"/>
                  </a:lnTo>
                  <a:lnTo>
                    <a:pt x="10" y="336"/>
                  </a:lnTo>
                  <a:lnTo>
                    <a:pt x="10" y="315"/>
                  </a:lnTo>
                  <a:lnTo>
                    <a:pt x="10" y="294"/>
                  </a:lnTo>
                  <a:lnTo>
                    <a:pt x="10" y="274"/>
                  </a:lnTo>
                  <a:lnTo>
                    <a:pt x="11" y="254"/>
                  </a:lnTo>
                  <a:lnTo>
                    <a:pt x="11" y="233"/>
                  </a:lnTo>
                  <a:lnTo>
                    <a:pt x="12" y="212"/>
                  </a:lnTo>
                  <a:lnTo>
                    <a:pt x="13" y="192"/>
                  </a:lnTo>
                  <a:lnTo>
                    <a:pt x="15" y="172"/>
                  </a:lnTo>
                  <a:lnTo>
                    <a:pt x="15" y="151"/>
                  </a:lnTo>
                  <a:lnTo>
                    <a:pt x="16" y="130"/>
                  </a:lnTo>
                  <a:lnTo>
                    <a:pt x="17" y="109"/>
                  </a:lnTo>
                  <a:lnTo>
                    <a:pt x="18" y="89"/>
                  </a:lnTo>
                  <a:lnTo>
                    <a:pt x="18" y="67"/>
                  </a:lnTo>
                  <a:lnTo>
                    <a:pt x="19" y="47"/>
                  </a:lnTo>
                  <a:lnTo>
                    <a:pt x="20" y="26"/>
                  </a:lnTo>
                  <a:lnTo>
                    <a:pt x="23" y="6"/>
                  </a:lnTo>
                  <a:lnTo>
                    <a:pt x="26" y="3"/>
                  </a:lnTo>
                  <a:lnTo>
                    <a:pt x="32" y="1"/>
                  </a:lnTo>
                  <a:lnTo>
                    <a:pt x="39" y="0"/>
                  </a:lnTo>
                  <a:lnTo>
                    <a:pt x="46" y="0"/>
                  </a:lnTo>
                  <a:lnTo>
                    <a:pt x="46" y="1082"/>
                  </a:lnTo>
                  <a:close/>
                </a:path>
              </a:pathLst>
            </a:custGeom>
            <a:solidFill>
              <a:srgbClr val="BFB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28" name="Freeform 152"/>
            <p:cNvSpPr>
              <a:spLocks/>
            </p:cNvSpPr>
            <p:nvPr/>
          </p:nvSpPr>
          <p:spPr bwMode="auto">
            <a:xfrm>
              <a:off x="2882" y="3203"/>
              <a:ext cx="58" cy="445"/>
            </a:xfrm>
            <a:custGeom>
              <a:avLst/>
              <a:gdLst/>
              <a:ahLst/>
              <a:cxnLst>
                <a:cxn ang="0">
                  <a:pos x="108" y="1293"/>
                </a:cxn>
                <a:cxn ang="0">
                  <a:pos x="94" y="1299"/>
                </a:cxn>
                <a:cxn ang="0">
                  <a:pos x="80" y="1305"/>
                </a:cxn>
                <a:cxn ang="0">
                  <a:pos x="66" y="1312"/>
                </a:cxn>
                <a:cxn ang="0">
                  <a:pos x="51" y="1317"/>
                </a:cxn>
                <a:cxn ang="0">
                  <a:pos x="36" y="1322"/>
                </a:cxn>
                <a:cxn ang="0">
                  <a:pos x="21" y="1327"/>
                </a:cxn>
                <a:cxn ang="0">
                  <a:pos x="7" y="1332"/>
                </a:cxn>
                <a:cxn ang="0">
                  <a:pos x="0" y="1314"/>
                </a:cxn>
                <a:cxn ang="0">
                  <a:pos x="0" y="1272"/>
                </a:cxn>
                <a:cxn ang="0">
                  <a:pos x="0" y="1231"/>
                </a:cxn>
                <a:cxn ang="0">
                  <a:pos x="0" y="1189"/>
                </a:cxn>
                <a:cxn ang="0">
                  <a:pos x="0" y="1148"/>
                </a:cxn>
                <a:cxn ang="0">
                  <a:pos x="0" y="1105"/>
                </a:cxn>
                <a:cxn ang="0">
                  <a:pos x="1" y="1063"/>
                </a:cxn>
                <a:cxn ang="0">
                  <a:pos x="1" y="1022"/>
                </a:cxn>
                <a:cxn ang="0">
                  <a:pos x="2" y="980"/>
                </a:cxn>
                <a:cxn ang="0">
                  <a:pos x="2" y="937"/>
                </a:cxn>
                <a:cxn ang="0">
                  <a:pos x="2" y="896"/>
                </a:cxn>
                <a:cxn ang="0">
                  <a:pos x="2" y="853"/>
                </a:cxn>
                <a:cxn ang="0">
                  <a:pos x="3" y="811"/>
                </a:cxn>
                <a:cxn ang="0">
                  <a:pos x="3" y="769"/>
                </a:cxn>
                <a:cxn ang="0">
                  <a:pos x="5" y="727"/>
                </a:cxn>
                <a:cxn ang="0">
                  <a:pos x="5" y="686"/>
                </a:cxn>
                <a:cxn ang="0">
                  <a:pos x="6" y="644"/>
                </a:cxn>
                <a:cxn ang="0">
                  <a:pos x="6" y="601"/>
                </a:cxn>
                <a:cxn ang="0">
                  <a:pos x="6" y="560"/>
                </a:cxn>
                <a:cxn ang="0">
                  <a:pos x="6" y="517"/>
                </a:cxn>
                <a:cxn ang="0">
                  <a:pos x="7" y="475"/>
                </a:cxn>
                <a:cxn ang="0">
                  <a:pos x="7" y="433"/>
                </a:cxn>
                <a:cxn ang="0">
                  <a:pos x="8" y="391"/>
                </a:cxn>
                <a:cxn ang="0">
                  <a:pos x="8" y="349"/>
                </a:cxn>
                <a:cxn ang="0">
                  <a:pos x="9" y="308"/>
                </a:cxn>
                <a:cxn ang="0">
                  <a:pos x="9" y="265"/>
                </a:cxn>
                <a:cxn ang="0">
                  <a:pos x="9" y="224"/>
                </a:cxn>
                <a:cxn ang="0">
                  <a:pos x="10" y="183"/>
                </a:cxn>
                <a:cxn ang="0">
                  <a:pos x="12" y="142"/>
                </a:cxn>
                <a:cxn ang="0">
                  <a:pos x="12" y="101"/>
                </a:cxn>
                <a:cxn ang="0">
                  <a:pos x="12" y="61"/>
                </a:cxn>
                <a:cxn ang="0">
                  <a:pos x="13" y="20"/>
                </a:cxn>
                <a:cxn ang="0">
                  <a:pos x="116" y="6"/>
                </a:cxn>
              </a:cxnLst>
              <a:rect l="0" t="0" r="r" b="b"/>
              <a:pathLst>
                <a:path w="116" h="1335">
                  <a:moveTo>
                    <a:pt x="116" y="1290"/>
                  </a:moveTo>
                  <a:lnTo>
                    <a:pt x="108" y="1293"/>
                  </a:lnTo>
                  <a:lnTo>
                    <a:pt x="101" y="1296"/>
                  </a:lnTo>
                  <a:lnTo>
                    <a:pt x="94" y="1299"/>
                  </a:lnTo>
                  <a:lnTo>
                    <a:pt x="87" y="1303"/>
                  </a:lnTo>
                  <a:lnTo>
                    <a:pt x="80" y="1305"/>
                  </a:lnTo>
                  <a:lnTo>
                    <a:pt x="73" y="1308"/>
                  </a:lnTo>
                  <a:lnTo>
                    <a:pt x="66" y="1312"/>
                  </a:lnTo>
                  <a:lnTo>
                    <a:pt x="59" y="1315"/>
                  </a:lnTo>
                  <a:lnTo>
                    <a:pt x="51" y="1317"/>
                  </a:lnTo>
                  <a:lnTo>
                    <a:pt x="44" y="1320"/>
                  </a:lnTo>
                  <a:lnTo>
                    <a:pt x="36" y="1322"/>
                  </a:lnTo>
                  <a:lnTo>
                    <a:pt x="29" y="1325"/>
                  </a:lnTo>
                  <a:lnTo>
                    <a:pt x="21" y="1327"/>
                  </a:lnTo>
                  <a:lnTo>
                    <a:pt x="14" y="1330"/>
                  </a:lnTo>
                  <a:lnTo>
                    <a:pt x="7" y="1332"/>
                  </a:lnTo>
                  <a:lnTo>
                    <a:pt x="0" y="1335"/>
                  </a:lnTo>
                  <a:lnTo>
                    <a:pt x="0" y="1314"/>
                  </a:lnTo>
                  <a:lnTo>
                    <a:pt x="0" y="1293"/>
                  </a:lnTo>
                  <a:lnTo>
                    <a:pt x="0" y="1272"/>
                  </a:lnTo>
                  <a:lnTo>
                    <a:pt x="0" y="1252"/>
                  </a:lnTo>
                  <a:lnTo>
                    <a:pt x="0" y="1231"/>
                  </a:lnTo>
                  <a:lnTo>
                    <a:pt x="0" y="1209"/>
                  </a:lnTo>
                  <a:lnTo>
                    <a:pt x="0" y="1189"/>
                  </a:lnTo>
                  <a:lnTo>
                    <a:pt x="0" y="1169"/>
                  </a:lnTo>
                  <a:lnTo>
                    <a:pt x="0" y="1148"/>
                  </a:lnTo>
                  <a:lnTo>
                    <a:pt x="0" y="1126"/>
                  </a:lnTo>
                  <a:lnTo>
                    <a:pt x="0" y="1105"/>
                  </a:lnTo>
                  <a:lnTo>
                    <a:pt x="1" y="1085"/>
                  </a:lnTo>
                  <a:lnTo>
                    <a:pt x="1" y="1063"/>
                  </a:lnTo>
                  <a:lnTo>
                    <a:pt x="1" y="1043"/>
                  </a:lnTo>
                  <a:lnTo>
                    <a:pt x="1" y="1022"/>
                  </a:lnTo>
                  <a:lnTo>
                    <a:pt x="2" y="1001"/>
                  </a:lnTo>
                  <a:lnTo>
                    <a:pt x="2" y="980"/>
                  </a:lnTo>
                  <a:lnTo>
                    <a:pt x="2" y="959"/>
                  </a:lnTo>
                  <a:lnTo>
                    <a:pt x="2" y="937"/>
                  </a:lnTo>
                  <a:lnTo>
                    <a:pt x="2" y="917"/>
                  </a:lnTo>
                  <a:lnTo>
                    <a:pt x="2" y="896"/>
                  </a:lnTo>
                  <a:lnTo>
                    <a:pt x="2" y="874"/>
                  </a:lnTo>
                  <a:lnTo>
                    <a:pt x="2" y="853"/>
                  </a:lnTo>
                  <a:lnTo>
                    <a:pt x="3" y="833"/>
                  </a:lnTo>
                  <a:lnTo>
                    <a:pt x="3" y="811"/>
                  </a:lnTo>
                  <a:lnTo>
                    <a:pt x="3" y="790"/>
                  </a:lnTo>
                  <a:lnTo>
                    <a:pt x="3" y="769"/>
                  </a:lnTo>
                  <a:lnTo>
                    <a:pt x="5" y="748"/>
                  </a:lnTo>
                  <a:lnTo>
                    <a:pt x="5" y="727"/>
                  </a:lnTo>
                  <a:lnTo>
                    <a:pt x="5" y="707"/>
                  </a:lnTo>
                  <a:lnTo>
                    <a:pt x="5" y="686"/>
                  </a:lnTo>
                  <a:lnTo>
                    <a:pt x="6" y="665"/>
                  </a:lnTo>
                  <a:lnTo>
                    <a:pt x="6" y="644"/>
                  </a:lnTo>
                  <a:lnTo>
                    <a:pt x="6" y="623"/>
                  </a:lnTo>
                  <a:lnTo>
                    <a:pt x="6" y="601"/>
                  </a:lnTo>
                  <a:lnTo>
                    <a:pt x="6" y="581"/>
                  </a:lnTo>
                  <a:lnTo>
                    <a:pt x="6" y="560"/>
                  </a:lnTo>
                  <a:lnTo>
                    <a:pt x="6" y="538"/>
                  </a:lnTo>
                  <a:lnTo>
                    <a:pt x="6" y="517"/>
                  </a:lnTo>
                  <a:lnTo>
                    <a:pt x="7" y="497"/>
                  </a:lnTo>
                  <a:lnTo>
                    <a:pt x="7" y="475"/>
                  </a:lnTo>
                  <a:lnTo>
                    <a:pt x="7" y="454"/>
                  </a:lnTo>
                  <a:lnTo>
                    <a:pt x="7" y="433"/>
                  </a:lnTo>
                  <a:lnTo>
                    <a:pt x="8" y="412"/>
                  </a:lnTo>
                  <a:lnTo>
                    <a:pt x="8" y="391"/>
                  </a:lnTo>
                  <a:lnTo>
                    <a:pt x="8" y="370"/>
                  </a:lnTo>
                  <a:lnTo>
                    <a:pt x="8" y="349"/>
                  </a:lnTo>
                  <a:lnTo>
                    <a:pt x="9" y="329"/>
                  </a:lnTo>
                  <a:lnTo>
                    <a:pt x="9" y="308"/>
                  </a:lnTo>
                  <a:lnTo>
                    <a:pt x="9" y="287"/>
                  </a:lnTo>
                  <a:lnTo>
                    <a:pt x="9" y="265"/>
                  </a:lnTo>
                  <a:lnTo>
                    <a:pt x="9" y="245"/>
                  </a:lnTo>
                  <a:lnTo>
                    <a:pt x="9" y="224"/>
                  </a:lnTo>
                  <a:lnTo>
                    <a:pt x="10" y="203"/>
                  </a:lnTo>
                  <a:lnTo>
                    <a:pt x="10" y="183"/>
                  </a:lnTo>
                  <a:lnTo>
                    <a:pt x="12" y="163"/>
                  </a:lnTo>
                  <a:lnTo>
                    <a:pt x="12" y="142"/>
                  </a:lnTo>
                  <a:lnTo>
                    <a:pt x="12" y="121"/>
                  </a:lnTo>
                  <a:lnTo>
                    <a:pt x="12" y="101"/>
                  </a:lnTo>
                  <a:lnTo>
                    <a:pt x="12" y="81"/>
                  </a:lnTo>
                  <a:lnTo>
                    <a:pt x="12" y="61"/>
                  </a:lnTo>
                  <a:lnTo>
                    <a:pt x="13" y="40"/>
                  </a:lnTo>
                  <a:lnTo>
                    <a:pt x="13" y="20"/>
                  </a:lnTo>
                  <a:lnTo>
                    <a:pt x="14" y="0"/>
                  </a:lnTo>
                  <a:lnTo>
                    <a:pt x="116" y="6"/>
                  </a:lnTo>
                  <a:lnTo>
                    <a:pt x="116" y="1290"/>
                  </a:lnTo>
                  <a:close/>
                </a:path>
              </a:pathLst>
            </a:custGeom>
            <a:solidFill>
              <a:srgbClr val="BFB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29" name="Freeform 153"/>
            <p:cNvSpPr>
              <a:spLocks/>
            </p:cNvSpPr>
            <p:nvPr/>
          </p:nvSpPr>
          <p:spPr bwMode="auto">
            <a:xfrm>
              <a:off x="2290" y="3206"/>
              <a:ext cx="168" cy="399"/>
            </a:xfrm>
            <a:custGeom>
              <a:avLst/>
              <a:gdLst/>
              <a:ahLst/>
              <a:cxnLst>
                <a:cxn ang="0">
                  <a:pos x="325" y="73"/>
                </a:cxn>
                <a:cxn ang="0">
                  <a:pos x="308" y="162"/>
                </a:cxn>
                <a:cxn ang="0">
                  <a:pos x="287" y="252"/>
                </a:cxn>
                <a:cxn ang="0">
                  <a:pos x="263" y="339"/>
                </a:cxn>
                <a:cxn ang="0">
                  <a:pos x="236" y="427"/>
                </a:cxn>
                <a:cxn ang="0">
                  <a:pos x="206" y="514"/>
                </a:cxn>
                <a:cxn ang="0">
                  <a:pos x="177" y="600"/>
                </a:cxn>
                <a:cxn ang="0">
                  <a:pos x="147" y="686"/>
                </a:cxn>
                <a:cxn ang="0">
                  <a:pos x="117" y="772"/>
                </a:cxn>
                <a:cxn ang="0">
                  <a:pos x="88" y="859"/>
                </a:cxn>
                <a:cxn ang="0">
                  <a:pos x="63" y="946"/>
                </a:cxn>
                <a:cxn ang="0">
                  <a:pos x="41" y="1035"/>
                </a:cxn>
                <a:cxn ang="0">
                  <a:pos x="24" y="1127"/>
                </a:cxn>
                <a:cxn ang="0">
                  <a:pos x="49" y="1118"/>
                </a:cxn>
                <a:cxn ang="0">
                  <a:pos x="58" y="1143"/>
                </a:cxn>
                <a:cxn ang="0">
                  <a:pos x="28" y="1185"/>
                </a:cxn>
                <a:cxn ang="0">
                  <a:pos x="1" y="1171"/>
                </a:cxn>
                <a:cxn ang="0">
                  <a:pos x="0" y="1132"/>
                </a:cxn>
                <a:cxn ang="0">
                  <a:pos x="0" y="1087"/>
                </a:cxn>
                <a:cxn ang="0">
                  <a:pos x="0" y="1042"/>
                </a:cxn>
                <a:cxn ang="0">
                  <a:pos x="0" y="996"/>
                </a:cxn>
                <a:cxn ang="0">
                  <a:pos x="1" y="952"/>
                </a:cxn>
                <a:cxn ang="0">
                  <a:pos x="5" y="908"/>
                </a:cxn>
                <a:cxn ang="0">
                  <a:pos x="5" y="851"/>
                </a:cxn>
                <a:cxn ang="0">
                  <a:pos x="5" y="808"/>
                </a:cxn>
                <a:cxn ang="0">
                  <a:pos x="5" y="778"/>
                </a:cxn>
                <a:cxn ang="0">
                  <a:pos x="5" y="746"/>
                </a:cxn>
                <a:cxn ang="0">
                  <a:pos x="5" y="715"/>
                </a:cxn>
                <a:cxn ang="0">
                  <a:pos x="5" y="683"/>
                </a:cxn>
                <a:cxn ang="0">
                  <a:pos x="5" y="653"/>
                </a:cxn>
                <a:cxn ang="0">
                  <a:pos x="6" y="610"/>
                </a:cxn>
                <a:cxn ang="0">
                  <a:pos x="8" y="559"/>
                </a:cxn>
                <a:cxn ang="0">
                  <a:pos x="35" y="510"/>
                </a:cxn>
                <a:cxn ang="0">
                  <a:pos x="57" y="461"/>
                </a:cxn>
                <a:cxn ang="0">
                  <a:pos x="79" y="414"/>
                </a:cxn>
                <a:cxn ang="0">
                  <a:pos x="100" y="365"/>
                </a:cxn>
                <a:cxn ang="0">
                  <a:pos x="85" y="358"/>
                </a:cxn>
                <a:cxn ang="0">
                  <a:pos x="57" y="414"/>
                </a:cxn>
                <a:cxn ang="0">
                  <a:pos x="30" y="470"/>
                </a:cxn>
                <a:cxn ang="0">
                  <a:pos x="10" y="506"/>
                </a:cxn>
                <a:cxn ang="0">
                  <a:pos x="10" y="467"/>
                </a:cxn>
                <a:cxn ang="0">
                  <a:pos x="12" y="427"/>
                </a:cxn>
                <a:cxn ang="0">
                  <a:pos x="13" y="388"/>
                </a:cxn>
                <a:cxn ang="0">
                  <a:pos x="13" y="345"/>
                </a:cxn>
                <a:cxn ang="0">
                  <a:pos x="14" y="303"/>
                </a:cxn>
                <a:cxn ang="0">
                  <a:pos x="15" y="262"/>
                </a:cxn>
                <a:cxn ang="0">
                  <a:pos x="16" y="220"/>
                </a:cxn>
                <a:cxn ang="0">
                  <a:pos x="16" y="177"/>
                </a:cxn>
                <a:cxn ang="0">
                  <a:pos x="19" y="137"/>
                </a:cxn>
                <a:cxn ang="0">
                  <a:pos x="21" y="97"/>
                </a:cxn>
                <a:cxn ang="0">
                  <a:pos x="26" y="58"/>
                </a:cxn>
                <a:cxn ang="0">
                  <a:pos x="29" y="20"/>
                </a:cxn>
              </a:cxnLst>
              <a:rect l="0" t="0" r="r" b="b"/>
              <a:pathLst>
                <a:path w="336" h="1195">
                  <a:moveTo>
                    <a:pt x="336" y="0"/>
                  </a:moveTo>
                  <a:lnTo>
                    <a:pt x="332" y="18"/>
                  </a:lnTo>
                  <a:lnTo>
                    <a:pt x="330" y="36"/>
                  </a:lnTo>
                  <a:lnTo>
                    <a:pt x="328" y="54"/>
                  </a:lnTo>
                  <a:lnTo>
                    <a:pt x="325" y="73"/>
                  </a:lnTo>
                  <a:lnTo>
                    <a:pt x="322" y="90"/>
                  </a:lnTo>
                  <a:lnTo>
                    <a:pt x="318" y="109"/>
                  </a:lnTo>
                  <a:lnTo>
                    <a:pt x="315" y="126"/>
                  </a:lnTo>
                  <a:lnTo>
                    <a:pt x="312" y="145"/>
                  </a:lnTo>
                  <a:lnTo>
                    <a:pt x="308" y="162"/>
                  </a:lnTo>
                  <a:lnTo>
                    <a:pt x="304" y="180"/>
                  </a:lnTo>
                  <a:lnTo>
                    <a:pt x="300" y="198"/>
                  </a:lnTo>
                  <a:lnTo>
                    <a:pt x="296" y="216"/>
                  </a:lnTo>
                  <a:lnTo>
                    <a:pt x="292" y="234"/>
                  </a:lnTo>
                  <a:lnTo>
                    <a:pt x="287" y="252"/>
                  </a:lnTo>
                  <a:lnTo>
                    <a:pt x="282" y="270"/>
                  </a:lnTo>
                  <a:lnTo>
                    <a:pt x="279" y="288"/>
                  </a:lnTo>
                  <a:lnTo>
                    <a:pt x="273" y="305"/>
                  </a:lnTo>
                  <a:lnTo>
                    <a:pt x="269" y="322"/>
                  </a:lnTo>
                  <a:lnTo>
                    <a:pt x="263" y="339"/>
                  </a:lnTo>
                  <a:lnTo>
                    <a:pt x="258" y="357"/>
                  </a:lnTo>
                  <a:lnTo>
                    <a:pt x="252" y="374"/>
                  </a:lnTo>
                  <a:lnTo>
                    <a:pt x="247" y="392"/>
                  </a:lnTo>
                  <a:lnTo>
                    <a:pt x="241" y="409"/>
                  </a:lnTo>
                  <a:lnTo>
                    <a:pt x="236" y="427"/>
                  </a:lnTo>
                  <a:lnTo>
                    <a:pt x="229" y="444"/>
                  </a:lnTo>
                  <a:lnTo>
                    <a:pt x="225" y="462"/>
                  </a:lnTo>
                  <a:lnTo>
                    <a:pt x="218" y="479"/>
                  </a:lnTo>
                  <a:lnTo>
                    <a:pt x="213" y="497"/>
                  </a:lnTo>
                  <a:lnTo>
                    <a:pt x="206" y="514"/>
                  </a:lnTo>
                  <a:lnTo>
                    <a:pt x="201" y="532"/>
                  </a:lnTo>
                  <a:lnTo>
                    <a:pt x="194" y="548"/>
                  </a:lnTo>
                  <a:lnTo>
                    <a:pt x="190" y="566"/>
                  </a:lnTo>
                  <a:lnTo>
                    <a:pt x="183" y="583"/>
                  </a:lnTo>
                  <a:lnTo>
                    <a:pt x="177" y="600"/>
                  </a:lnTo>
                  <a:lnTo>
                    <a:pt x="171" y="617"/>
                  </a:lnTo>
                  <a:lnTo>
                    <a:pt x="166" y="634"/>
                  </a:lnTo>
                  <a:lnTo>
                    <a:pt x="159" y="651"/>
                  </a:lnTo>
                  <a:lnTo>
                    <a:pt x="153" y="669"/>
                  </a:lnTo>
                  <a:lnTo>
                    <a:pt x="147" y="686"/>
                  </a:lnTo>
                  <a:lnTo>
                    <a:pt x="141" y="704"/>
                  </a:lnTo>
                  <a:lnTo>
                    <a:pt x="134" y="720"/>
                  </a:lnTo>
                  <a:lnTo>
                    <a:pt x="129" y="737"/>
                  </a:lnTo>
                  <a:lnTo>
                    <a:pt x="123" y="754"/>
                  </a:lnTo>
                  <a:lnTo>
                    <a:pt x="117" y="772"/>
                  </a:lnTo>
                  <a:lnTo>
                    <a:pt x="111" y="789"/>
                  </a:lnTo>
                  <a:lnTo>
                    <a:pt x="105" y="807"/>
                  </a:lnTo>
                  <a:lnTo>
                    <a:pt x="100" y="824"/>
                  </a:lnTo>
                  <a:lnTo>
                    <a:pt x="95" y="842"/>
                  </a:lnTo>
                  <a:lnTo>
                    <a:pt x="88" y="859"/>
                  </a:lnTo>
                  <a:lnTo>
                    <a:pt x="83" y="876"/>
                  </a:lnTo>
                  <a:lnTo>
                    <a:pt x="78" y="893"/>
                  </a:lnTo>
                  <a:lnTo>
                    <a:pt x="73" y="911"/>
                  </a:lnTo>
                  <a:lnTo>
                    <a:pt x="67" y="928"/>
                  </a:lnTo>
                  <a:lnTo>
                    <a:pt x="63" y="946"/>
                  </a:lnTo>
                  <a:lnTo>
                    <a:pt x="58" y="964"/>
                  </a:lnTo>
                  <a:lnTo>
                    <a:pt x="54" y="982"/>
                  </a:lnTo>
                  <a:lnTo>
                    <a:pt x="50" y="999"/>
                  </a:lnTo>
                  <a:lnTo>
                    <a:pt x="45" y="1017"/>
                  </a:lnTo>
                  <a:lnTo>
                    <a:pt x="41" y="1035"/>
                  </a:lnTo>
                  <a:lnTo>
                    <a:pt x="37" y="1053"/>
                  </a:lnTo>
                  <a:lnTo>
                    <a:pt x="34" y="1071"/>
                  </a:lnTo>
                  <a:lnTo>
                    <a:pt x="30" y="1090"/>
                  </a:lnTo>
                  <a:lnTo>
                    <a:pt x="27" y="1108"/>
                  </a:lnTo>
                  <a:lnTo>
                    <a:pt x="24" y="1127"/>
                  </a:lnTo>
                  <a:lnTo>
                    <a:pt x="30" y="1132"/>
                  </a:lnTo>
                  <a:lnTo>
                    <a:pt x="38" y="1133"/>
                  </a:lnTo>
                  <a:lnTo>
                    <a:pt x="41" y="1128"/>
                  </a:lnTo>
                  <a:lnTo>
                    <a:pt x="45" y="1124"/>
                  </a:lnTo>
                  <a:lnTo>
                    <a:pt x="49" y="1118"/>
                  </a:lnTo>
                  <a:lnTo>
                    <a:pt x="51" y="1114"/>
                  </a:lnTo>
                  <a:lnTo>
                    <a:pt x="59" y="1116"/>
                  </a:lnTo>
                  <a:lnTo>
                    <a:pt x="65" y="1124"/>
                  </a:lnTo>
                  <a:lnTo>
                    <a:pt x="61" y="1133"/>
                  </a:lnTo>
                  <a:lnTo>
                    <a:pt x="58" y="1143"/>
                  </a:lnTo>
                  <a:lnTo>
                    <a:pt x="53" y="1152"/>
                  </a:lnTo>
                  <a:lnTo>
                    <a:pt x="50" y="1162"/>
                  </a:lnTo>
                  <a:lnTo>
                    <a:pt x="43" y="1170"/>
                  </a:lnTo>
                  <a:lnTo>
                    <a:pt x="36" y="1178"/>
                  </a:lnTo>
                  <a:lnTo>
                    <a:pt x="28" y="1185"/>
                  </a:lnTo>
                  <a:lnTo>
                    <a:pt x="19" y="1191"/>
                  </a:lnTo>
                  <a:lnTo>
                    <a:pt x="5" y="1195"/>
                  </a:lnTo>
                  <a:lnTo>
                    <a:pt x="4" y="1187"/>
                  </a:lnTo>
                  <a:lnTo>
                    <a:pt x="2" y="1179"/>
                  </a:lnTo>
                  <a:lnTo>
                    <a:pt x="1" y="1171"/>
                  </a:lnTo>
                  <a:lnTo>
                    <a:pt x="1" y="1164"/>
                  </a:lnTo>
                  <a:lnTo>
                    <a:pt x="0" y="1155"/>
                  </a:lnTo>
                  <a:lnTo>
                    <a:pt x="0" y="1148"/>
                  </a:lnTo>
                  <a:lnTo>
                    <a:pt x="0" y="1140"/>
                  </a:lnTo>
                  <a:lnTo>
                    <a:pt x="0" y="1132"/>
                  </a:lnTo>
                  <a:lnTo>
                    <a:pt x="0" y="1123"/>
                  </a:lnTo>
                  <a:lnTo>
                    <a:pt x="0" y="1114"/>
                  </a:lnTo>
                  <a:lnTo>
                    <a:pt x="0" y="1105"/>
                  </a:lnTo>
                  <a:lnTo>
                    <a:pt x="0" y="1097"/>
                  </a:lnTo>
                  <a:lnTo>
                    <a:pt x="0" y="1087"/>
                  </a:lnTo>
                  <a:lnTo>
                    <a:pt x="0" y="1079"/>
                  </a:lnTo>
                  <a:lnTo>
                    <a:pt x="0" y="1069"/>
                  </a:lnTo>
                  <a:lnTo>
                    <a:pt x="0" y="1061"/>
                  </a:lnTo>
                  <a:lnTo>
                    <a:pt x="0" y="1051"/>
                  </a:lnTo>
                  <a:lnTo>
                    <a:pt x="0" y="1042"/>
                  </a:lnTo>
                  <a:lnTo>
                    <a:pt x="0" y="1033"/>
                  </a:lnTo>
                  <a:lnTo>
                    <a:pt x="0" y="1024"/>
                  </a:lnTo>
                  <a:lnTo>
                    <a:pt x="0" y="1014"/>
                  </a:lnTo>
                  <a:lnTo>
                    <a:pt x="0" y="1005"/>
                  </a:lnTo>
                  <a:lnTo>
                    <a:pt x="0" y="996"/>
                  </a:lnTo>
                  <a:lnTo>
                    <a:pt x="0" y="987"/>
                  </a:lnTo>
                  <a:lnTo>
                    <a:pt x="0" y="977"/>
                  </a:lnTo>
                  <a:lnTo>
                    <a:pt x="0" y="969"/>
                  </a:lnTo>
                  <a:lnTo>
                    <a:pt x="0" y="960"/>
                  </a:lnTo>
                  <a:lnTo>
                    <a:pt x="1" y="952"/>
                  </a:lnTo>
                  <a:lnTo>
                    <a:pt x="1" y="943"/>
                  </a:lnTo>
                  <a:lnTo>
                    <a:pt x="2" y="935"/>
                  </a:lnTo>
                  <a:lnTo>
                    <a:pt x="4" y="927"/>
                  </a:lnTo>
                  <a:lnTo>
                    <a:pt x="5" y="920"/>
                  </a:lnTo>
                  <a:lnTo>
                    <a:pt x="5" y="908"/>
                  </a:lnTo>
                  <a:lnTo>
                    <a:pt x="5" y="897"/>
                  </a:lnTo>
                  <a:lnTo>
                    <a:pt x="5" y="886"/>
                  </a:lnTo>
                  <a:lnTo>
                    <a:pt x="5" y="874"/>
                  </a:lnTo>
                  <a:lnTo>
                    <a:pt x="5" y="862"/>
                  </a:lnTo>
                  <a:lnTo>
                    <a:pt x="5" y="851"/>
                  </a:lnTo>
                  <a:lnTo>
                    <a:pt x="5" y="838"/>
                  </a:lnTo>
                  <a:lnTo>
                    <a:pt x="5" y="827"/>
                  </a:lnTo>
                  <a:lnTo>
                    <a:pt x="5" y="820"/>
                  </a:lnTo>
                  <a:lnTo>
                    <a:pt x="5" y="814"/>
                  </a:lnTo>
                  <a:lnTo>
                    <a:pt x="5" y="808"/>
                  </a:lnTo>
                  <a:lnTo>
                    <a:pt x="5" y="802"/>
                  </a:lnTo>
                  <a:lnTo>
                    <a:pt x="5" y="796"/>
                  </a:lnTo>
                  <a:lnTo>
                    <a:pt x="5" y="789"/>
                  </a:lnTo>
                  <a:lnTo>
                    <a:pt x="5" y="783"/>
                  </a:lnTo>
                  <a:lnTo>
                    <a:pt x="5" y="778"/>
                  </a:lnTo>
                  <a:lnTo>
                    <a:pt x="5" y="771"/>
                  </a:lnTo>
                  <a:lnTo>
                    <a:pt x="5" y="764"/>
                  </a:lnTo>
                  <a:lnTo>
                    <a:pt x="5" y="759"/>
                  </a:lnTo>
                  <a:lnTo>
                    <a:pt x="5" y="753"/>
                  </a:lnTo>
                  <a:lnTo>
                    <a:pt x="5" y="746"/>
                  </a:lnTo>
                  <a:lnTo>
                    <a:pt x="5" y="739"/>
                  </a:lnTo>
                  <a:lnTo>
                    <a:pt x="5" y="734"/>
                  </a:lnTo>
                  <a:lnTo>
                    <a:pt x="5" y="728"/>
                  </a:lnTo>
                  <a:lnTo>
                    <a:pt x="5" y="722"/>
                  </a:lnTo>
                  <a:lnTo>
                    <a:pt x="5" y="715"/>
                  </a:lnTo>
                  <a:lnTo>
                    <a:pt x="5" y="708"/>
                  </a:lnTo>
                  <a:lnTo>
                    <a:pt x="5" y="702"/>
                  </a:lnTo>
                  <a:lnTo>
                    <a:pt x="5" y="696"/>
                  </a:lnTo>
                  <a:lnTo>
                    <a:pt x="5" y="690"/>
                  </a:lnTo>
                  <a:lnTo>
                    <a:pt x="5" y="683"/>
                  </a:lnTo>
                  <a:lnTo>
                    <a:pt x="5" y="678"/>
                  </a:lnTo>
                  <a:lnTo>
                    <a:pt x="5" y="671"/>
                  </a:lnTo>
                  <a:lnTo>
                    <a:pt x="5" y="665"/>
                  </a:lnTo>
                  <a:lnTo>
                    <a:pt x="5" y="659"/>
                  </a:lnTo>
                  <a:lnTo>
                    <a:pt x="5" y="653"/>
                  </a:lnTo>
                  <a:lnTo>
                    <a:pt x="5" y="641"/>
                  </a:lnTo>
                  <a:lnTo>
                    <a:pt x="6" y="629"/>
                  </a:lnTo>
                  <a:lnTo>
                    <a:pt x="6" y="623"/>
                  </a:lnTo>
                  <a:lnTo>
                    <a:pt x="6" y="616"/>
                  </a:lnTo>
                  <a:lnTo>
                    <a:pt x="6" y="610"/>
                  </a:lnTo>
                  <a:lnTo>
                    <a:pt x="6" y="605"/>
                  </a:lnTo>
                  <a:lnTo>
                    <a:pt x="6" y="592"/>
                  </a:lnTo>
                  <a:lnTo>
                    <a:pt x="7" y="581"/>
                  </a:lnTo>
                  <a:lnTo>
                    <a:pt x="7" y="570"/>
                  </a:lnTo>
                  <a:lnTo>
                    <a:pt x="8" y="559"/>
                  </a:lnTo>
                  <a:lnTo>
                    <a:pt x="9" y="547"/>
                  </a:lnTo>
                  <a:lnTo>
                    <a:pt x="10" y="537"/>
                  </a:lnTo>
                  <a:lnTo>
                    <a:pt x="21" y="530"/>
                  </a:lnTo>
                  <a:lnTo>
                    <a:pt x="29" y="520"/>
                  </a:lnTo>
                  <a:lnTo>
                    <a:pt x="35" y="510"/>
                  </a:lnTo>
                  <a:lnTo>
                    <a:pt x="42" y="501"/>
                  </a:lnTo>
                  <a:lnTo>
                    <a:pt x="44" y="491"/>
                  </a:lnTo>
                  <a:lnTo>
                    <a:pt x="48" y="481"/>
                  </a:lnTo>
                  <a:lnTo>
                    <a:pt x="52" y="471"/>
                  </a:lnTo>
                  <a:lnTo>
                    <a:pt x="57" y="461"/>
                  </a:lnTo>
                  <a:lnTo>
                    <a:pt x="60" y="451"/>
                  </a:lnTo>
                  <a:lnTo>
                    <a:pt x="65" y="442"/>
                  </a:lnTo>
                  <a:lnTo>
                    <a:pt x="69" y="433"/>
                  </a:lnTo>
                  <a:lnTo>
                    <a:pt x="75" y="424"/>
                  </a:lnTo>
                  <a:lnTo>
                    <a:pt x="79" y="414"/>
                  </a:lnTo>
                  <a:lnTo>
                    <a:pt x="83" y="403"/>
                  </a:lnTo>
                  <a:lnTo>
                    <a:pt x="88" y="394"/>
                  </a:lnTo>
                  <a:lnTo>
                    <a:pt x="93" y="385"/>
                  </a:lnTo>
                  <a:lnTo>
                    <a:pt x="96" y="375"/>
                  </a:lnTo>
                  <a:lnTo>
                    <a:pt x="100" y="365"/>
                  </a:lnTo>
                  <a:lnTo>
                    <a:pt x="103" y="356"/>
                  </a:lnTo>
                  <a:lnTo>
                    <a:pt x="108" y="347"/>
                  </a:lnTo>
                  <a:lnTo>
                    <a:pt x="98" y="338"/>
                  </a:lnTo>
                  <a:lnTo>
                    <a:pt x="91" y="348"/>
                  </a:lnTo>
                  <a:lnTo>
                    <a:pt x="85" y="358"/>
                  </a:lnTo>
                  <a:lnTo>
                    <a:pt x="79" y="370"/>
                  </a:lnTo>
                  <a:lnTo>
                    <a:pt x="73" y="381"/>
                  </a:lnTo>
                  <a:lnTo>
                    <a:pt x="67" y="391"/>
                  </a:lnTo>
                  <a:lnTo>
                    <a:pt x="63" y="402"/>
                  </a:lnTo>
                  <a:lnTo>
                    <a:pt x="57" y="414"/>
                  </a:lnTo>
                  <a:lnTo>
                    <a:pt x="52" y="425"/>
                  </a:lnTo>
                  <a:lnTo>
                    <a:pt x="45" y="435"/>
                  </a:lnTo>
                  <a:lnTo>
                    <a:pt x="41" y="447"/>
                  </a:lnTo>
                  <a:lnTo>
                    <a:pt x="35" y="457"/>
                  </a:lnTo>
                  <a:lnTo>
                    <a:pt x="30" y="470"/>
                  </a:lnTo>
                  <a:lnTo>
                    <a:pt x="24" y="480"/>
                  </a:lnTo>
                  <a:lnTo>
                    <a:pt x="20" y="492"/>
                  </a:lnTo>
                  <a:lnTo>
                    <a:pt x="15" y="502"/>
                  </a:lnTo>
                  <a:lnTo>
                    <a:pt x="10" y="515"/>
                  </a:lnTo>
                  <a:lnTo>
                    <a:pt x="10" y="506"/>
                  </a:lnTo>
                  <a:lnTo>
                    <a:pt x="10" y="499"/>
                  </a:lnTo>
                  <a:lnTo>
                    <a:pt x="10" y="490"/>
                  </a:lnTo>
                  <a:lnTo>
                    <a:pt x="10" y="483"/>
                  </a:lnTo>
                  <a:lnTo>
                    <a:pt x="10" y="474"/>
                  </a:lnTo>
                  <a:lnTo>
                    <a:pt x="10" y="467"/>
                  </a:lnTo>
                  <a:lnTo>
                    <a:pt x="10" y="458"/>
                  </a:lnTo>
                  <a:lnTo>
                    <a:pt x="12" y="452"/>
                  </a:lnTo>
                  <a:lnTo>
                    <a:pt x="12" y="443"/>
                  </a:lnTo>
                  <a:lnTo>
                    <a:pt x="12" y="435"/>
                  </a:lnTo>
                  <a:lnTo>
                    <a:pt x="12" y="427"/>
                  </a:lnTo>
                  <a:lnTo>
                    <a:pt x="12" y="419"/>
                  </a:lnTo>
                  <a:lnTo>
                    <a:pt x="12" y="410"/>
                  </a:lnTo>
                  <a:lnTo>
                    <a:pt x="12" y="403"/>
                  </a:lnTo>
                  <a:lnTo>
                    <a:pt x="12" y="394"/>
                  </a:lnTo>
                  <a:lnTo>
                    <a:pt x="13" y="388"/>
                  </a:lnTo>
                  <a:lnTo>
                    <a:pt x="13" y="379"/>
                  </a:lnTo>
                  <a:lnTo>
                    <a:pt x="13" y="371"/>
                  </a:lnTo>
                  <a:lnTo>
                    <a:pt x="13" y="362"/>
                  </a:lnTo>
                  <a:lnTo>
                    <a:pt x="13" y="354"/>
                  </a:lnTo>
                  <a:lnTo>
                    <a:pt x="13" y="345"/>
                  </a:lnTo>
                  <a:lnTo>
                    <a:pt x="13" y="337"/>
                  </a:lnTo>
                  <a:lnTo>
                    <a:pt x="13" y="328"/>
                  </a:lnTo>
                  <a:lnTo>
                    <a:pt x="14" y="320"/>
                  </a:lnTo>
                  <a:lnTo>
                    <a:pt x="14" y="311"/>
                  </a:lnTo>
                  <a:lnTo>
                    <a:pt x="14" y="303"/>
                  </a:lnTo>
                  <a:lnTo>
                    <a:pt x="14" y="294"/>
                  </a:lnTo>
                  <a:lnTo>
                    <a:pt x="15" y="287"/>
                  </a:lnTo>
                  <a:lnTo>
                    <a:pt x="15" y="278"/>
                  </a:lnTo>
                  <a:lnTo>
                    <a:pt x="15" y="270"/>
                  </a:lnTo>
                  <a:lnTo>
                    <a:pt x="15" y="262"/>
                  </a:lnTo>
                  <a:lnTo>
                    <a:pt x="16" y="254"/>
                  </a:lnTo>
                  <a:lnTo>
                    <a:pt x="16" y="245"/>
                  </a:lnTo>
                  <a:lnTo>
                    <a:pt x="16" y="237"/>
                  </a:lnTo>
                  <a:lnTo>
                    <a:pt x="16" y="228"/>
                  </a:lnTo>
                  <a:lnTo>
                    <a:pt x="16" y="220"/>
                  </a:lnTo>
                  <a:lnTo>
                    <a:pt x="16" y="211"/>
                  </a:lnTo>
                  <a:lnTo>
                    <a:pt x="16" y="203"/>
                  </a:lnTo>
                  <a:lnTo>
                    <a:pt x="16" y="194"/>
                  </a:lnTo>
                  <a:lnTo>
                    <a:pt x="16" y="186"/>
                  </a:lnTo>
                  <a:lnTo>
                    <a:pt x="16" y="177"/>
                  </a:lnTo>
                  <a:lnTo>
                    <a:pt x="16" y="170"/>
                  </a:lnTo>
                  <a:lnTo>
                    <a:pt x="16" y="161"/>
                  </a:lnTo>
                  <a:lnTo>
                    <a:pt x="17" y="153"/>
                  </a:lnTo>
                  <a:lnTo>
                    <a:pt x="17" y="144"/>
                  </a:lnTo>
                  <a:lnTo>
                    <a:pt x="19" y="137"/>
                  </a:lnTo>
                  <a:lnTo>
                    <a:pt x="20" y="128"/>
                  </a:lnTo>
                  <a:lnTo>
                    <a:pt x="21" y="121"/>
                  </a:lnTo>
                  <a:lnTo>
                    <a:pt x="21" y="112"/>
                  </a:lnTo>
                  <a:lnTo>
                    <a:pt x="21" y="104"/>
                  </a:lnTo>
                  <a:lnTo>
                    <a:pt x="21" y="97"/>
                  </a:lnTo>
                  <a:lnTo>
                    <a:pt x="22" y="89"/>
                  </a:lnTo>
                  <a:lnTo>
                    <a:pt x="22" y="81"/>
                  </a:lnTo>
                  <a:lnTo>
                    <a:pt x="23" y="73"/>
                  </a:lnTo>
                  <a:lnTo>
                    <a:pt x="24" y="65"/>
                  </a:lnTo>
                  <a:lnTo>
                    <a:pt x="26" y="58"/>
                  </a:lnTo>
                  <a:lnTo>
                    <a:pt x="26" y="50"/>
                  </a:lnTo>
                  <a:lnTo>
                    <a:pt x="27" y="43"/>
                  </a:lnTo>
                  <a:lnTo>
                    <a:pt x="28" y="35"/>
                  </a:lnTo>
                  <a:lnTo>
                    <a:pt x="29" y="28"/>
                  </a:lnTo>
                  <a:lnTo>
                    <a:pt x="29" y="20"/>
                  </a:lnTo>
                  <a:lnTo>
                    <a:pt x="30" y="13"/>
                  </a:lnTo>
                  <a:lnTo>
                    <a:pt x="31" y="7"/>
                  </a:lnTo>
                  <a:lnTo>
                    <a:pt x="34" y="0"/>
                  </a:lnTo>
                  <a:lnTo>
                    <a:pt x="336" y="0"/>
                  </a:lnTo>
                  <a:close/>
                </a:path>
              </a:pathLst>
            </a:custGeom>
            <a:solidFill>
              <a:srgbClr val="009E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30" name="Freeform 154"/>
            <p:cNvSpPr>
              <a:spLocks/>
            </p:cNvSpPr>
            <p:nvPr/>
          </p:nvSpPr>
          <p:spPr bwMode="auto">
            <a:xfrm>
              <a:off x="1879" y="3208"/>
              <a:ext cx="251" cy="364"/>
            </a:xfrm>
            <a:custGeom>
              <a:avLst/>
              <a:gdLst/>
              <a:ahLst/>
              <a:cxnLst>
                <a:cxn ang="0">
                  <a:pos x="492" y="104"/>
                </a:cxn>
                <a:cxn ang="0">
                  <a:pos x="490" y="133"/>
                </a:cxn>
                <a:cxn ang="0">
                  <a:pos x="481" y="164"/>
                </a:cxn>
                <a:cxn ang="0">
                  <a:pos x="475" y="194"/>
                </a:cxn>
                <a:cxn ang="0">
                  <a:pos x="459" y="239"/>
                </a:cxn>
                <a:cxn ang="0">
                  <a:pos x="441" y="291"/>
                </a:cxn>
                <a:cxn ang="0">
                  <a:pos x="424" y="342"/>
                </a:cxn>
                <a:cxn ang="0">
                  <a:pos x="408" y="395"/>
                </a:cxn>
                <a:cxn ang="0">
                  <a:pos x="390" y="447"/>
                </a:cxn>
                <a:cxn ang="0">
                  <a:pos x="374" y="500"/>
                </a:cxn>
                <a:cxn ang="0">
                  <a:pos x="358" y="553"/>
                </a:cxn>
                <a:cxn ang="0">
                  <a:pos x="342" y="605"/>
                </a:cxn>
                <a:cxn ang="0">
                  <a:pos x="323" y="656"/>
                </a:cxn>
                <a:cxn ang="0">
                  <a:pos x="305" y="708"/>
                </a:cxn>
                <a:cxn ang="0">
                  <a:pos x="285" y="758"/>
                </a:cxn>
                <a:cxn ang="0">
                  <a:pos x="264" y="810"/>
                </a:cxn>
                <a:cxn ang="0">
                  <a:pos x="241" y="859"/>
                </a:cxn>
                <a:cxn ang="0">
                  <a:pos x="216" y="908"/>
                </a:cxn>
                <a:cxn ang="0">
                  <a:pos x="189" y="957"/>
                </a:cxn>
                <a:cxn ang="0">
                  <a:pos x="160" y="1006"/>
                </a:cxn>
                <a:cxn ang="0">
                  <a:pos x="114" y="1079"/>
                </a:cxn>
                <a:cxn ang="0">
                  <a:pos x="80" y="1064"/>
                </a:cxn>
                <a:cxn ang="0">
                  <a:pos x="47" y="1050"/>
                </a:cxn>
                <a:cxn ang="0">
                  <a:pos x="14" y="1032"/>
                </a:cxn>
                <a:cxn ang="0">
                  <a:pos x="13" y="1017"/>
                </a:cxn>
                <a:cxn ang="0">
                  <a:pos x="40" y="997"/>
                </a:cxn>
                <a:cxn ang="0">
                  <a:pos x="51" y="957"/>
                </a:cxn>
                <a:cxn ang="0">
                  <a:pos x="50" y="932"/>
                </a:cxn>
                <a:cxn ang="0">
                  <a:pos x="48" y="895"/>
                </a:cxn>
                <a:cxn ang="0">
                  <a:pos x="51" y="861"/>
                </a:cxn>
                <a:cxn ang="0">
                  <a:pos x="66" y="820"/>
                </a:cxn>
                <a:cxn ang="0">
                  <a:pos x="83" y="780"/>
                </a:cxn>
                <a:cxn ang="0">
                  <a:pos x="98" y="739"/>
                </a:cxn>
                <a:cxn ang="0">
                  <a:pos x="114" y="700"/>
                </a:cxn>
                <a:cxn ang="0">
                  <a:pos x="129" y="659"/>
                </a:cxn>
                <a:cxn ang="0">
                  <a:pos x="145" y="620"/>
                </a:cxn>
                <a:cxn ang="0">
                  <a:pos x="162" y="581"/>
                </a:cxn>
                <a:cxn ang="0">
                  <a:pos x="180" y="541"/>
                </a:cxn>
                <a:cxn ang="0">
                  <a:pos x="196" y="501"/>
                </a:cxn>
                <a:cxn ang="0">
                  <a:pos x="213" y="463"/>
                </a:cxn>
                <a:cxn ang="0">
                  <a:pos x="231" y="423"/>
                </a:cxn>
                <a:cxn ang="0">
                  <a:pos x="250" y="385"/>
                </a:cxn>
                <a:cxn ang="0">
                  <a:pos x="268" y="346"/>
                </a:cxn>
                <a:cxn ang="0">
                  <a:pos x="289" y="307"/>
                </a:cxn>
                <a:cxn ang="0">
                  <a:pos x="308" y="269"/>
                </a:cxn>
                <a:cxn ang="0">
                  <a:pos x="330" y="232"/>
                </a:cxn>
                <a:cxn ang="0">
                  <a:pos x="348" y="205"/>
                </a:cxn>
                <a:cxn ang="0">
                  <a:pos x="363" y="179"/>
                </a:cxn>
                <a:cxn ang="0">
                  <a:pos x="375" y="151"/>
                </a:cxn>
                <a:cxn ang="0">
                  <a:pos x="387" y="123"/>
                </a:cxn>
                <a:cxn ang="0">
                  <a:pos x="396" y="94"/>
                </a:cxn>
                <a:cxn ang="0">
                  <a:pos x="407" y="65"/>
                </a:cxn>
                <a:cxn ang="0">
                  <a:pos x="417" y="35"/>
                </a:cxn>
                <a:cxn ang="0">
                  <a:pos x="429" y="7"/>
                </a:cxn>
                <a:cxn ang="0">
                  <a:pos x="466" y="5"/>
                </a:cxn>
                <a:cxn ang="0">
                  <a:pos x="502" y="0"/>
                </a:cxn>
                <a:cxn ang="0">
                  <a:pos x="488" y="39"/>
                </a:cxn>
                <a:cxn ang="0">
                  <a:pos x="489" y="84"/>
                </a:cxn>
              </a:cxnLst>
              <a:rect l="0" t="0" r="r" b="b"/>
              <a:pathLst>
                <a:path w="502" h="1090">
                  <a:moveTo>
                    <a:pt x="489" y="84"/>
                  </a:moveTo>
                  <a:lnTo>
                    <a:pt x="490" y="91"/>
                  </a:lnTo>
                  <a:lnTo>
                    <a:pt x="492" y="97"/>
                  </a:lnTo>
                  <a:lnTo>
                    <a:pt x="492" y="104"/>
                  </a:lnTo>
                  <a:lnTo>
                    <a:pt x="492" y="111"/>
                  </a:lnTo>
                  <a:lnTo>
                    <a:pt x="491" y="118"/>
                  </a:lnTo>
                  <a:lnTo>
                    <a:pt x="491" y="125"/>
                  </a:lnTo>
                  <a:lnTo>
                    <a:pt x="490" y="133"/>
                  </a:lnTo>
                  <a:lnTo>
                    <a:pt x="489" y="141"/>
                  </a:lnTo>
                  <a:lnTo>
                    <a:pt x="485" y="148"/>
                  </a:lnTo>
                  <a:lnTo>
                    <a:pt x="483" y="156"/>
                  </a:lnTo>
                  <a:lnTo>
                    <a:pt x="481" y="164"/>
                  </a:lnTo>
                  <a:lnTo>
                    <a:pt x="480" y="171"/>
                  </a:lnTo>
                  <a:lnTo>
                    <a:pt x="477" y="178"/>
                  </a:lnTo>
                  <a:lnTo>
                    <a:pt x="476" y="186"/>
                  </a:lnTo>
                  <a:lnTo>
                    <a:pt x="475" y="194"/>
                  </a:lnTo>
                  <a:lnTo>
                    <a:pt x="475" y="202"/>
                  </a:lnTo>
                  <a:lnTo>
                    <a:pt x="469" y="214"/>
                  </a:lnTo>
                  <a:lnTo>
                    <a:pt x="464" y="227"/>
                  </a:lnTo>
                  <a:lnTo>
                    <a:pt x="459" y="239"/>
                  </a:lnTo>
                  <a:lnTo>
                    <a:pt x="455" y="252"/>
                  </a:lnTo>
                  <a:lnTo>
                    <a:pt x="451" y="265"/>
                  </a:lnTo>
                  <a:lnTo>
                    <a:pt x="446" y="277"/>
                  </a:lnTo>
                  <a:lnTo>
                    <a:pt x="441" y="291"/>
                  </a:lnTo>
                  <a:lnTo>
                    <a:pt x="438" y="304"/>
                  </a:lnTo>
                  <a:lnTo>
                    <a:pt x="433" y="316"/>
                  </a:lnTo>
                  <a:lnTo>
                    <a:pt x="429" y="330"/>
                  </a:lnTo>
                  <a:lnTo>
                    <a:pt x="424" y="342"/>
                  </a:lnTo>
                  <a:lnTo>
                    <a:pt x="421" y="356"/>
                  </a:lnTo>
                  <a:lnTo>
                    <a:pt x="416" y="368"/>
                  </a:lnTo>
                  <a:lnTo>
                    <a:pt x="411" y="382"/>
                  </a:lnTo>
                  <a:lnTo>
                    <a:pt x="408" y="395"/>
                  </a:lnTo>
                  <a:lnTo>
                    <a:pt x="404" y="409"/>
                  </a:lnTo>
                  <a:lnTo>
                    <a:pt x="400" y="421"/>
                  </a:lnTo>
                  <a:lnTo>
                    <a:pt x="395" y="435"/>
                  </a:lnTo>
                  <a:lnTo>
                    <a:pt x="390" y="447"/>
                  </a:lnTo>
                  <a:lnTo>
                    <a:pt x="387" y="460"/>
                  </a:lnTo>
                  <a:lnTo>
                    <a:pt x="382" y="473"/>
                  </a:lnTo>
                  <a:lnTo>
                    <a:pt x="379" y="486"/>
                  </a:lnTo>
                  <a:lnTo>
                    <a:pt x="374" y="500"/>
                  </a:lnTo>
                  <a:lnTo>
                    <a:pt x="371" y="513"/>
                  </a:lnTo>
                  <a:lnTo>
                    <a:pt x="366" y="526"/>
                  </a:lnTo>
                  <a:lnTo>
                    <a:pt x="363" y="539"/>
                  </a:lnTo>
                  <a:lnTo>
                    <a:pt x="358" y="553"/>
                  </a:lnTo>
                  <a:lnTo>
                    <a:pt x="355" y="566"/>
                  </a:lnTo>
                  <a:lnTo>
                    <a:pt x="350" y="578"/>
                  </a:lnTo>
                  <a:lnTo>
                    <a:pt x="346" y="592"/>
                  </a:lnTo>
                  <a:lnTo>
                    <a:pt x="342" y="605"/>
                  </a:lnTo>
                  <a:lnTo>
                    <a:pt x="338" y="619"/>
                  </a:lnTo>
                  <a:lnTo>
                    <a:pt x="333" y="631"/>
                  </a:lnTo>
                  <a:lnTo>
                    <a:pt x="329" y="644"/>
                  </a:lnTo>
                  <a:lnTo>
                    <a:pt x="323" y="656"/>
                  </a:lnTo>
                  <a:lnTo>
                    <a:pt x="320" y="669"/>
                  </a:lnTo>
                  <a:lnTo>
                    <a:pt x="314" y="682"/>
                  </a:lnTo>
                  <a:lnTo>
                    <a:pt x="311" y="695"/>
                  </a:lnTo>
                  <a:lnTo>
                    <a:pt x="305" y="708"/>
                  </a:lnTo>
                  <a:lnTo>
                    <a:pt x="301" y="721"/>
                  </a:lnTo>
                  <a:lnTo>
                    <a:pt x="296" y="733"/>
                  </a:lnTo>
                  <a:lnTo>
                    <a:pt x="291" y="746"/>
                  </a:lnTo>
                  <a:lnTo>
                    <a:pt x="285" y="758"/>
                  </a:lnTo>
                  <a:lnTo>
                    <a:pt x="281" y="772"/>
                  </a:lnTo>
                  <a:lnTo>
                    <a:pt x="275" y="784"/>
                  </a:lnTo>
                  <a:lnTo>
                    <a:pt x="270" y="798"/>
                  </a:lnTo>
                  <a:lnTo>
                    <a:pt x="264" y="810"/>
                  </a:lnTo>
                  <a:lnTo>
                    <a:pt x="260" y="823"/>
                  </a:lnTo>
                  <a:lnTo>
                    <a:pt x="253" y="835"/>
                  </a:lnTo>
                  <a:lnTo>
                    <a:pt x="247" y="847"/>
                  </a:lnTo>
                  <a:lnTo>
                    <a:pt x="241" y="859"/>
                  </a:lnTo>
                  <a:lnTo>
                    <a:pt x="235" y="872"/>
                  </a:lnTo>
                  <a:lnTo>
                    <a:pt x="228" y="883"/>
                  </a:lnTo>
                  <a:lnTo>
                    <a:pt x="223" y="896"/>
                  </a:lnTo>
                  <a:lnTo>
                    <a:pt x="216" y="908"/>
                  </a:lnTo>
                  <a:lnTo>
                    <a:pt x="210" y="921"/>
                  </a:lnTo>
                  <a:lnTo>
                    <a:pt x="203" y="932"/>
                  </a:lnTo>
                  <a:lnTo>
                    <a:pt x="196" y="945"/>
                  </a:lnTo>
                  <a:lnTo>
                    <a:pt x="189" y="957"/>
                  </a:lnTo>
                  <a:lnTo>
                    <a:pt x="182" y="970"/>
                  </a:lnTo>
                  <a:lnTo>
                    <a:pt x="174" y="981"/>
                  </a:lnTo>
                  <a:lnTo>
                    <a:pt x="167" y="993"/>
                  </a:lnTo>
                  <a:lnTo>
                    <a:pt x="160" y="1006"/>
                  </a:lnTo>
                  <a:lnTo>
                    <a:pt x="153" y="1018"/>
                  </a:lnTo>
                  <a:lnTo>
                    <a:pt x="130" y="1090"/>
                  </a:lnTo>
                  <a:lnTo>
                    <a:pt x="121" y="1083"/>
                  </a:lnTo>
                  <a:lnTo>
                    <a:pt x="114" y="1079"/>
                  </a:lnTo>
                  <a:lnTo>
                    <a:pt x="105" y="1075"/>
                  </a:lnTo>
                  <a:lnTo>
                    <a:pt x="98" y="1072"/>
                  </a:lnTo>
                  <a:lnTo>
                    <a:pt x="88" y="1067"/>
                  </a:lnTo>
                  <a:lnTo>
                    <a:pt x="80" y="1064"/>
                  </a:lnTo>
                  <a:lnTo>
                    <a:pt x="72" y="1061"/>
                  </a:lnTo>
                  <a:lnTo>
                    <a:pt x="64" y="1058"/>
                  </a:lnTo>
                  <a:lnTo>
                    <a:pt x="55" y="1054"/>
                  </a:lnTo>
                  <a:lnTo>
                    <a:pt x="47" y="1050"/>
                  </a:lnTo>
                  <a:lnTo>
                    <a:pt x="39" y="1046"/>
                  </a:lnTo>
                  <a:lnTo>
                    <a:pt x="31" y="1043"/>
                  </a:lnTo>
                  <a:lnTo>
                    <a:pt x="22" y="1037"/>
                  </a:lnTo>
                  <a:lnTo>
                    <a:pt x="14" y="1032"/>
                  </a:lnTo>
                  <a:lnTo>
                    <a:pt x="7" y="1027"/>
                  </a:lnTo>
                  <a:lnTo>
                    <a:pt x="0" y="1021"/>
                  </a:lnTo>
                  <a:lnTo>
                    <a:pt x="6" y="1019"/>
                  </a:lnTo>
                  <a:lnTo>
                    <a:pt x="13" y="1017"/>
                  </a:lnTo>
                  <a:lnTo>
                    <a:pt x="18" y="1013"/>
                  </a:lnTo>
                  <a:lnTo>
                    <a:pt x="24" y="1011"/>
                  </a:lnTo>
                  <a:lnTo>
                    <a:pt x="32" y="1003"/>
                  </a:lnTo>
                  <a:lnTo>
                    <a:pt x="40" y="997"/>
                  </a:lnTo>
                  <a:lnTo>
                    <a:pt x="43" y="986"/>
                  </a:lnTo>
                  <a:lnTo>
                    <a:pt x="48" y="977"/>
                  </a:lnTo>
                  <a:lnTo>
                    <a:pt x="49" y="967"/>
                  </a:lnTo>
                  <a:lnTo>
                    <a:pt x="51" y="957"/>
                  </a:lnTo>
                  <a:lnTo>
                    <a:pt x="50" y="950"/>
                  </a:lnTo>
                  <a:lnTo>
                    <a:pt x="50" y="945"/>
                  </a:lnTo>
                  <a:lnTo>
                    <a:pt x="50" y="938"/>
                  </a:lnTo>
                  <a:lnTo>
                    <a:pt x="50" y="932"/>
                  </a:lnTo>
                  <a:lnTo>
                    <a:pt x="49" y="920"/>
                  </a:lnTo>
                  <a:lnTo>
                    <a:pt x="49" y="909"/>
                  </a:lnTo>
                  <a:lnTo>
                    <a:pt x="48" y="902"/>
                  </a:lnTo>
                  <a:lnTo>
                    <a:pt x="48" y="895"/>
                  </a:lnTo>
                  <a:lnTo>
                    <a:pt x="48" y="889"/>
                  </a:lnTo>
                  <a:lnTo>
                    <a:pt x="48" y="883"/>
                  </a:lnTo>
                  <a:lnTo>
                    <a:pt x="48" y="871"/>
                  </a:lnTo>
                  <a:lnTo>
                    <a:pt x="51" y="861"/>
                  </a:lnTo>
                  <a:lnTo>
                    <a:pt x="55" y="850"/>
                  </a:lnTo>
                  <a:lnTo>
                    <a:pt x="58" y="840"/>
                  </a:lnTo>
                  <a:lnTo>
                    <a:pt x="62" y="830"/>
                  </a:lnTo>
                  <a:lnTo>
                    <a:pt x="66" y="820"/>
                  </a:lnTo>
                  <a:lnTo>
                    <a:pt x="70" y="810"/>
                  </a:lnTo>
                  <a:lnTo>
                    <a:pt x="75" y="800"/>
                  </a:lnTo>
                  <a:lnTo>
                    <a:pt x="78" y="790"/>
                  </a:lnTo>
                  <a:lnTo>
                    <a:pt x="83" y="780"/>
                  </a:lnTo>
                  <a:lnTo>
                    <a:pt x="86" y="769"/>
                  </a:lnTo>
                  <a:lnTo>
                    <a:pt x="90" y="759"/>
                  </a:lnTo>
                  <a:lnTo>
                    <a:pt x="93" y="749"/>
                  </a:lnTo>
                  <a:lnTo>
                    <a:pt x="98" y="739"/>
                  </a:lnTo>
                  <a:lnTo>
                    <a:pt x="101" y="729"/>
                  </a:lnTo>
                  <a:lnTo>
                    <a:pt x="106" y="719"/>
                  </a:lnTo>
                  <a:lnTo>
                    <a:pt x="109" y="709"/>
                  </a:lnTo>
                  <a:lnTo>
                    <a:pt x="114" y="700"/>
                  </a:lnTo>
                  <a:lnTo>
                    <a:pt x="117" y="690"/>
                  </a:lnTo>
                  <a:lnTo>
                    <a:pt x="121" y="680"/>
                  </a:lnTo>
                  <a:lnTo>
                    <a:pt x="124" y="669"/>
                  </a:lnTo>
                  <a:lnTo>
                    <a:pt x="129" y="659"/>
                  </a:lnTo>
                  <a:lnTo>
                    <a:pt x="132" y="649"/>
                  </a:lnTo>
                  <a:lnTo>
                    <a:pt x="137" y="639"/>
                  </a:lnTo>
                  <a:lnTo>
                    <a:pt x="140" y="629"/>
                  </a:lnTo>
                  <a:lnTo>
                    <a:pt x="145" y="620"/>
                  </a:lnTo>
                  <a:lnTo>
                    <a:pt x="149" y="610"/>
                  </a:lnTo>
                  <a:lnTo>
                    <a:pt x="153" y="600"/>
                  </a:lnTo>
                  <a:lnTo>
                    <a:pt x="158" y="590"/>
                  </a:lnTo>
                  <a:lnTo>
                    <a:pt x="162" y="581"/>
                  </a:lnTo>
                  <a:lnTo>
                    <a:pt x="166" y="571"/>
                  </a:lnTo>
                  <a:lnTo>
                    <a:pt x="171" y="560"/>
                  </a:lnTo>
                  <a:lnTo>
                    <a:pt x="175" y="550"/>
                  </a:lnTo>
                  <a:lnTo>
                    <a:pt x="180" y="541"/>
                  </a:lnTo>
                  <a:lnTo>
                    <a:pt x="183" y="531"/>
                  </a:lnTo>
                  <a:lnTo>
                    <a:pt x="187" y="521"/>
                  </a:lnTo>
                  <a:lnTo>
                    <a:pt x="191" y="511"/>
                  </a:lnTo>
                  <a:lnTo>
                    <a:pt x="196" y="501"/>
                  </a:lnTo>
                  <a:lnTo>
                    <a:pt x="200" y="491"/>
                  </a:lnTo>
                  <a:lnTo>
                    <a:pt x="204" y="482"/>
                  </a:lnTo>
                  <a:lnTo>
                    <a:pt x="209" y="472"/>
                  </a:lnTo>
                  <a:lnTo>
                    <a:pt x="213" y="463"/>
                  </a:lnTo>
                  <a:lnTo>
                    <a:pt x="217" y="452"/>
                  </a:lnTo>
                  <a:lnTo>
                    <a:pt x="221" y="442"/>
                  </a:lnTo>
                  <a:lnTo>
                    <a:pt x="226" y="432"/>
                  </a:lnTo>
                  <a:lnTo>
                    <a:pt x="231" y="423"/>
                  </a:lnTo>
                  <a:lnTo>
                    <a:pt x="235" y="413"/>
                  </a:lnTo>
                  <a:lnTo>
                    <a:pt x="240" y="404"/>
                  </a:lnTo>
                  <a:lnTo>
                    <a:pt x="245" y="394"/>
                  </a:lnTo>
                  <a:lnTo>
                    <a:pt x="250" y="385"/>
                  </a:lnTo>
                  <a:lnTo>
                    <a:pt x="254" y="375"/>
                  </a:lnTo>
                  <a:lnTo>
                    <a:pt x="259" y="365"/>
                  </a:lnTo>
                  <a:lnTo>
                    <a:pt x="263" y="355"/>
                  </a:lnTo>
                  <a:lnTo>
                    <a:pt x="268" y="346"/>
                  </a:lnTo>
                  <a:lnTo>
                    <a:pt x="272" y="336"/>
                  </a:lnTo>
                  <a:lnTo>
                    <a:pt x="278" y="327"/>
                  </a:lnTo>
                  <a:lnTo>
                    <a:pt x="283" y="316"/>
                  </a:lnTo>
                  <a:lnTo>
                    <a:pt x="289" y="307"/>
                  </a:lnTo>
                  <a:lnTo>
                    <a:pt x="292" y="297"/>
                  </a:lnTo>
                  <a:lnTo>
                    <a:pt x="298" y="287"/>
                  </a:lnTo>
                  <a:lnTo>
                    <a:pt x="302" y="278"/>
                  </a:lnTo>
                  <a:lnTo>
                    <a:pt x="308" y="269"/>
                  </a:lnTo>
                  <a:lnTo>
                    <a:pt x="313" y="259"/>
                  </a:lnTo>
                  <a:lnTo>
                    <a:pt x="319" y="250"/>
                  </a:lnTo>
                  <a:lnTo>
                    <a:pt x="323" y="241"/>
                  </a:lnTo>
                  <a:lnTo>
                    <a:pt x="330" y="232"/>
                  </a:lnTo>
                  <a:lnTo>
                    <a:pt x="334" y="225"/>
                  </a:lnTo>
                  <a:lnTo>
                    <a:pt x="338" y="219"/>
                  </a:lnTo>
                  <a:lnTo>
                    <a:pt x="343" y="212"/>
                  </a:lnTo>
                  <a:lnTo>
                    <a:pt x="348" y="205"/>
                  </a:lnTo>
                  <a:lnTo>
                    <a:pt x="351" y="198"/>
                  </a:lnTo>
                  <a:lnTo>
                    <a:pt x="355" y="192"/>
                  </a:lnTo>
                  <a:lnTo>
                    <a:pt x="358" y="185"/>
                  </a:lnTo>
                  <a:lnTo>
                    <a:pt x="363" y="179"/>
                  </a:lnTo>
                  <a:lnTo>
                    <a:pt x="365" y="171"/>
                  </a:lnTo>
                  <a:lnTo>
                    <a:pt x="368" y="165"/>
                  </a:lnTo>
                  <a:lnTo>
                    <a:pt x="372" y="158"/>
                  </a:lnTo>
                  <a:lnTo>
                    <a:pt x="375" y="151"/>
                  </a:lnTo>
                  <a:lnTo>
                    <a:pt x="378" y="143"/>
                  </a:lnTo>
                  <a:lnTo>
                    <a:pt x="381" y="137"/>
                  </a:lnTo>
                  <a:lnTo>
                    <a:pt x="383" y="130"/>
                  </a:lnTo>
                  <a:lnTo>
                    <a:pt x="387" y="123"/>
                  </a:lnTo>
                  <a:lnTo>
                    <a:pt x="388" y="115"/>
                  </a:lnTo>
                  <a:lnTo>
                    <a:pt x="392" y="107"/>
                  </a:lnTo>
                  <a:lnTo>
                    <a:pt x="393" y="101"/>
                  </a:lnTo>
                  <a:lnTo>
                    <a:pt x="396" y="94"/>
                  </a:lnTo>
                  <a:lnTo>
                    <a:pt x="399" y="86"/>
                  </a:lnTo>
                  <a:lnTo>
                    <a:pt x="401" y="78"/>
                  </a:lnTo>
                  <a:lnTo>
                    <a:pt x="403" y="71"/>
                  </a:lnTo>
                  <a:lnTo>
                    <a:pt x="407" y="65"/>
                  </a:lnTo>
                  <a:lnTo>
                    <a:pt x="409" y="57"/>
                  </a:lnTo>
                  <a:lnTo>
                    <a:pt x="411" y="50"/>
                  </a:lnTo>
                  <a:lnTo>
                    <a:pt x="414" y="42"/>
                  </a:lnTo>
                  <a:lnTo>
                    <a:pt x="417" y="35"/>
                  </a:lnTo>
                  <a:lnTo>
                    <a:pt x="419" y="28"/>
                  </a:lnTo>
                  <a:lnTo>
                    <a:pt x="422" y="21"/>
                  </a:lnTo>
                  <a:lnTo>
                    <a:pt x="425" y="14"/>
                  </a:lnTo>
                  <a:lnTo>
                    <a:pt x="429" y="7"/>
                  </a:lnTo>
                  <a:lnTo>
                    <a:pt x="438" y="7"/>
                  </a:lnTo>
                  <a:lnTo>
                    <a:pt x="447" y="7"/>
                  </a:lnTo>
                  <a:lnTo>
                    <a:pt x="456" y="6"/>
                  </a:lnTo>
                  <a:lnTo>
                    <a:pt x="466" y="5"/>
                  </a:lnTo>
                  <a:lnTo>
                    <a:pt x="474" y="3"/>
                  </a:lnTo>
                  <a:lnTo>
                    <a:pt x="483" y="2"/>
                  </a:lnTo>
                  <a:lnTo>
                    <a:pt x="492" y="0"/>
                  </a:lnTo>
                  <a:lnTo>
                    <a:pt x="502" y="0"/>
                  </a:lnTo>
                  <a:lnTo>
                    <a:pt x="499" y="9"/>
                  </a:lnTo>
                  <a:lnTo>
                    <a:pt x="496" y="17"/>
                  </a:lnTo>
                  <a:lnTo>
                    <a:pt x="491" y="28"/>
                  </a:lnTo>
                  <a:lnTo>
                    <a:pt x="488" y="39"/>
                  </a:lnTo>
                  <a:lnTo>
                    <a:pt x="483" y="49"/>
                  </a:lnTo>
                  <a:lnTo>
                    <a:pt x="482" y="60"/>
                  </a:lnTo>
                  <a:lnTo>
                    <a:pt x="483" y="71"/>
                  </a:lnTo>
                  <a:lnTo>
                    <a:pt x="489" y="8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31" name="Freeform 155"/>
            <p:cNvSpPr>
              <a:spLocks/>
            </p:cNvSpPr>
            <p:nvPr/>
          </p:nvSpPr>
          <p:spPr bwMode="auto">
            <a:xfrm>
              <a:off x="2218" y="3208"/>
              <a:ext cx="70" cy="603"/>
            </a:xfrm>
            <a:custGeom>
              <a:avLst/>
              <a:gdLst/>
              <a:ahLst/>
              <a:cxnLst>
                <a:cxn ang="0">
                  <a:pos x="136" y="40"/>
                </a:cxn>
                <a:cxn ang="0">
                  <a:pos x="134" y="94"/>
                </a:cxn>
                <a:cxn ang="0">
                  <a:pos x="133" y="149"/>
                </a:cxn>
                <a:cxn ang="0">
                  <a:pos x="130" y="203"/>
                </a:cxn>
                <a:cxn ang="0">
                  <a:pos x="129" y="258"/>
                </a:cxn>
                <a:cxn ang="0">
                  <a:pos x="128" y="312"/>
                </a:cxn>
                <a:cxn ang="0">
                  <a:pos x="127" y="367"/>
                </a:cxn>
                <a:cxn ang="0">
                  <a:pos x="126" y="422"/>
                </a:cxn>
                <a:cxn ang="0">
                  <a:pos x="125" y="477"/>
                </a:cxn>
                <a:cxn ang="0">
                  <a:pos x="123" y="531"/>
                </a:cxn>
                <a:cxn ang="0">
                  <a:pos x="122" y="586"/>
                </a:cxn>
                <a:cxn ang="0">
                  <a:pos x="122" y="641"/>
                </a:cxn>
                <a:cxn ang="0">
                  <a:pos x="121" y="696"/>
                </a:cxn>
                <a:cxn ang="0">
                  <a:pos x="120" y="750"/>
                </a:cxn>
                <a:cxn ang="0">
                  <a:pos x="120" y="805"/>
                </a:cxn>
                <a:cxn ang="0">
                  <a:pos x="120" y="862"/>
                </a:cxn>
                <a:cxn ang="0">
                  <a:pos x="119" y="917"/>
                </a:cxn>
                <a:cxn ang="0">
                  <a:pos x="118" y="971"/>
                </a:cxn>
                <a:cxn ang="0">
                  <a:pos x="116" y="1026"/>
                </a:cxn>
                <a:cxn ang="0">
                  <a:pos x="115" y="1081"/>
                </a:cxn>
                <a:cxn ang="0">
                  <a:pos x="114" y="1136"/>
                </a:cxn>
                <a:cxn ang="0">
                  <a:pos x="113" y="1191"/>
                </a:cxn>
                <a:cxn ang="0">
                  <a:pos x="112" y="1246"/>
                </a:cxn>
                <a:cxn ang="0">
                  <a:pos x="112" y="1302"/>
                </a:cxn>
                <a:cxn ang="0">
                  <a:pos x="111" y="1357"/>
                </a:cxn>
                <a:cxn ang="0">
                  <a:pos x="109" y="1412"/>
                </a:cxn>
                <a:cxn ang="0">
                  <a:pos x="108" y="1467"/>
                </a:cxn>
                <a:cxn ang="0">
                  <a:pos x="107" y="1524"/>
                </a:cxn>
                <a:cxn ang="0">
                  <a:pos x="106" y="1579"/>
                </a:cxn>
                <a:cxn ang="0">
                  <a:pos x="104" y="1635"/>
                </a:cxn>
                <a:cxn ang="0">
                  <a:pos x="103" y="1690"/>
                </a:cxn>
                <a:cxn ang="0">
                  <a:pos x="101" y="1746"/>
                </a:cxn>
                <a:cxn ang="0">
                  <a:pos x="89" y="1781"/>
                </a:cxn>
                <a:cxn ang="0">
                  <a:pos x="66" y="1792"/>
                </a:cxn>
                <a:cxn ang="0">
                  <a:pos x="47" y="1799"/>
                </a:cxn>
                <a:cxn ang="0">
                  <a:pos x="33" y="1801"/>
                </a:cxn>
                <a:cxn ang="0">
                  <a:pos x="19" y="1804"/>
                </a:cxn>
                <a:cxn ang="0">
                  <a:pos x="5" y="1806"/>
                </a:cxn>
                <a:cxn ang="0">
                  <a:pos x="0" y="1199"/>
                </a:cxn>
                <a:cxn ang="0">
                  <a:pos x="16" y="10"/>
                </a:cxn>
                <a:cxn ang="0">
                  <a:pos x="30" y="5"/>
                </a:cxn>
                <a:cxn ang="0">
                  <a:pos x="45" y="3"/>
                </a:cxn>
                <a:cxn ang="0">
                  <a:pos x="61" y="1"/>
                </a:cxn>
                <a:cxn ang="0">
                  <a:pos x="76" y="0"/>
                </a:cxn>
                <a:cxn ang="0">
                  <a:pos x="91" y="0"/>
                </a:cxn>
                <a:cxn ang="0">
                  <a:pos x="106" y="0"/>
                </a:cxn>
                <a:cxn ang="0">
                  <a:pos x="122" y="2"/>
                </a:cxn>
                <a:cxn ang="0">
                  <a:pos x="138" y="13"/>
                </a:cxn>
              </a:cxnLst>
              <a:rect l="0" t="0" r="r" b="b"/>
              <a:pathLst>
                <a:path w="138" h="1807">
                  <a:moveTo>
                    <a:pt x="138" y="13"/>
                  </a:moveTo>
                  <a:lnTo>
                    <a:pt x="136" y="40"/>
                  </a:lnTo>
                  <a:lnTo>
                    <a:pt x="135" y="67"/>
                  </a:lnTo>
                  <a:lnTo>
                    <a:pt x="134" y="94"/>
                  </a:lnTo>
                  <a:lnTo>
                    <a:pt x="134" y="122"/>
                  </a:lnTo>
                  <a:lnTo>
                    <a:pt x="133" y="149"/>
                  </a:lnTo>
                  <a:lnTo>
                    <a:pt x="131" y="176"/>
                  </a:lnTo>
                  <a:lnTo>
                    <a:pt x="130" y="203"/>
                  </a:lnTo>
                  <a:lnTo>
                    <a:pt x="130" y="231"/>
                  </a:lnTo>
                  <a:lnTo>
                    <a:pt x="129" y="258"/>
                  </a:lnTo>
                  <a:lnTo>
                    <a:pt x="128" y="285"/>
                  </a:lnTo>
                  <a:lnTo>
                    <a:pt x="128" y="312"/>
                  </a:lnTo>
                  <a:lnTo>
                    <a:pt x="128" y="340"/>
                  </a:lnTo>
                  <a:lnTo>
                    <a:pt x="127" y="367"/>
                  </a:lnTo>
                  <a:lnTo>
                    <a:pt x="126" y="395"/>
                  </a:lnTo>
                  <a:lnTo>
                    <a:pt x="126" y="422"/>
                  </a:lnTo>
                  <a:lnTo>
                    <a:pt x="126" y="450"/>
                  </a:lnTo>
                  <a:lnTo>
                    <a:pt x="125" y="477"/>
                  </a:lnTo>
                  <a:lnTo>
                    <a:pt x="125" y="504"/>
                  </a:lnTo>
                  <a:lnTo>
                    <a:pt x="123" y="531"/>
                  </a:lnTo>
                  <a:lnTo>
                    <a:pt x="123" y="559"/>
                  </a:lnTo>
                  <a:lnTo>
                    <a:pt x="122" y="586"/>
                  </a:lnTo>
                  <a:lnTo>
                    <a:pt x="122" y="614"/>
                  </a:lnTo>
                  <a:lnTo>
                    <a:pt x="122" y="641"/>
                  </a:lnTo>
                  <a:lnTo>
                    <a:pt x="122" y="669"/>
                  </a:lnTo>
                  <a:lnTo>
                    <a:pt x="121" y="696"/>
                  </a:lnTo>
                  <a:lnTo>
                    <a:pt x="121" y="723"/>
                  </a:lnTo>
                  <a:lnTo>
                    <a:pt x="120" y="750"/>
                  </a:lnTo>
                  <a:lnTo>
                    <a:pt x="120" y="778"/>
                  </a:lnTo>
                  <a:lnTo>
                    <a:pt x="120" y="805"/>
                  </a:lnTo>
                  <a:lnTo>
                    <a:pt x="120" y="834"/>
                  </a:lnTo>
                  <a:lnTo>
                    <a:pt x="120" y="862"/>
                  </a:lnTo>
                  <a:lnTo>
                    <a:pt x="120" y="890"/>
                  </a:lnTo>
                  <a:lnTo>
                    <a:pt x="119" y="917"/>
                  </a:lnTo>
                  <a:lnTo>
                    <a:pt x="119" y="944"/>
                  </a:lnTo>
                  <a:lnTo>
                    <a:pt x="118" y="971"/>
                  </a:lnTo>
                  <a:lnTo>
                    <a:pt x="118" y="999"/>
                  </a:lnTo>
                  <a:lnTo>
                    <a:pt x="116" y="1026"/>
                  </a:lnTo>
                  <a:lnTo>
                    <a:pt x="116" y="1054"/>
                  </a:lnTo>
                  <a:lnTo>
                    <a:pt x="115" y="1081"/>
                  </a:lnTo>
                  <a:lnTo>
                    <a:pt x="115" y="1109"/>
                  </a:lnTo>
                  <a:lnTo>
                    <a:pt x="114" y="1136"/>
                  </a:lnTo>
                  <a:lnTo>
                    <a:pt x="114" y="1164"/>
                  </a:lnTo>
                  <a:lnTo>
                    <a:pt x="113" y="1191"/>
                  </a:lnTo>
                  <a:lnTo>
                    <a:pt x="113" y="1219"/>
                  </a:lnTo>
                  <a:lnTo>
                    <a:pt x="112" y="1246"/>
                  </a:lnTo>
                  <a:lnTo>
                    <a:pt x="112" y="1274"/>
                  </a:lnTo>
                  <a:lnTo>
                    <a:pt x="112" y="1302"/>
                  </a:lnTo>
                  <a:lnTo>
                    <a:pt x="112" y="1330"/>
                  </a:lnTo>
                  <a:lnTo>
                    <a:pt x="111" y="1357"/>
                  </a:lnTo>
                  <a:lnTo>
                    <a:pt x="109" y="1384"/>
                  </a:lnTo>
                  <a:lnTo>
                    <a:pt x="109" y="1412"/>
                  </a:lnTo>
                  <a:lnTo>
                    <a:pt x="109" y="1441"/>
                  </a:lnTo>
                  <a:lnTo>
                    <a:pt x="108" y="1467"/>
                  </a:lnTo>
                  <a:lnTo>
                    <a:pt x="107" y="1496"/>
                  </a:lnTo>
                  <a:lnTo>
                    <a:pt x="107" y="1524"/>
                  </a:lnTo>
                  <a:lnTo>
                    <a:pt x="107" y="1552"/>
                  </a:lnTo>
                  <a:lnTo>
                    <a:pt x="106" y="1579"/>
                  </a:lnTo>
                  <a:lnTo>
                    <a:pt x="105" y="1607"/>
                  </a:lnTo>
                  <a:lnTo>
                    <a:pt x="104" y="1635"/>
                  </a:lnTo>
                  <a:lnTo>
                    <a:pt x="104" y="1663"/>
                  </a:lnTo>
                  <a:lnTo>
                    <a:pt x="103" y="1690"/>
                  </a:lnTo>
                  <a:lnTo>
                    <a:pt x="103" y="1718"/>
                  </a:lnTo>
                  <a:lnTo>
                    <a:pt x="101" y="1746"/>
                  </a:lnTo>
                  <a:lnTo>
                    <a:pt x="101" y="1775"/>
                  </a:lnTo>
                  <a:lnTo>
                    <a:pt x="89" y="1781"/>
                  </a:lnTo>
                  <a:lnTo>
                    <a:pt x="77" y="1788"/>
                  </a:lnTo>
                  <a:lnTo>
                    <a:pt x="66" y="1792"/>
                  </a:lnTo>
                  <a:lnTo>
                    <a:pt x="54" y="1798"/>
                  </a:lnTo>
                  <a:lnTo>
                    <a:pt x="47" y="1799"/>
                  </a:lnTo>
                  <a:lnTo>
                    <a:pt x="40" y="1800"/>
                  </a:lnTo>
                  <a:lnTo>
                    <a:pt x="33" y="1801"/>
                  </a:lnTo>
                  <a:lnTo>
                    <a:pt x="26" y="1804"/>
                  </a:lnTo>
                  <a:lnTo>
                    <a:pt x="19" y="1804"/>
                  </a:lnTo>
                  <a:lnTo>
                    <a:pt x="12" y="1805"/>
                  </a:lnTo>
                  <a:lnTo>
                    <a:pt x="5" y="1806"/>
                  </a:lnTo>
                  <a:lnTo>
                    <a:pt x="0" y="1807"/>
                  </a:lnTo>
                  <a:lnTo>
                    <a:pt x="0" y="1199"/>
                  </a:lnTo>
                  <a:lnTo>
                    <a:pt x="9" y="13"/>
                  </a:lnTo>
                  <a:lnTo>
                    <a:pt x="16" y="10"/>
                  </a:lnTo>
                  <a:lnTo>
                    <a:pt x="23" y="7"/>
                  </a:lnTo>
                  <a:lnTo>
                    <a:pt x="30" y="5"/>
                  </a:lnTo>
                  <a:lnTo>
                    <a:pt x="38" y="5"/>
                  </a:lnTo>
                  <a:lnTo>
                    <a:pt x="45" y="3"/>
                  </a:lnTo>
                  <a:lnTo>
                    <a:pt x="53" y="2"/>
                  </a:lnTo>
                  <a:lnTo>
                    <a:pt x="61" y="1"/>
                  </a:lnTo>
                  <a:lnTo>
                    <a:pt x="69" y="1"/>
                  </a:lnTo>
                  <a:lnTo>
                    <a:pt x="76" y="0"/>
                  </a:lnTo>
                  <a:lnTo>
                    <a:pt x="84" y="0"/>
                  </a:lnTo>
                  <a:lnTo>
                    <a:pt x="91" y="0"/>
                  </a:lnTo>
                  <a:lnTo>
                    <a:pt x="99" y="0"/>
                  </a:lnTo>
                  <a:lnTo>
                    <a:pt x="106" y="0"/>
                  </a:lnTo>
                  <a:lnTo>
                    <a:pt x="114" y="1"/>
                  </a:lnTo>
                  <a:lnTo>
                    <a:pt x="122" y="2"/>
                  </a:lnTo>
                  <a:lnTo>
                    <a:pt x="130" y="3"/>
                  </a:lnTo>
                  <a:lnTo>
                    <a:pt x="138" y="13"/>
                  </a:lnTo>
                  <a:close/>
                </a:path>
              </a:pathLst>
            </a:custGeom>
            <a:solidFill>
              <a:srgbClr val="BFB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32" name="Freeform 156"/>
            <p:cNvSpPr>
              <a:spLocks/>
            </p:cNvSpPr>
            <p:nvPr/>
          </p:nvSpPr>
          <p:spPr bwMode="auto">
            <a:xfrm>
              <a:off x="1945" y="3213"/>
              <a:ext cx="220" cy="417"/>
            </a:xfrm>
            <a:custGeom>
              <a:avLst/>
              <a:gdLst/>
              <a:ahLst/>
              <a:cxnLst>
                <a:cxn ang="0">
                  <a:pos x="440" y="64"/>
                </a:cxn>
                <a:cxn ang="0">
                  <a:pos x="440" y="135"/>
                </a:cxn>
                <a:cxn ang="0">
                  <a:pos x="440" y="206"/>
                </a:cxn>
                <a:cxn ang="0">
                  <a:pos x="440" y="277"/>
                </a:cxn>
                <a:cxn ang="0">
                  <a:pos x="440" y="349"/>
                </a:cxn>
                <a:cxn ang="0">
                  <a:pos x="440" y="421"/>
                </a:cxn>
                <a:cxn ang="0">
                  <a:pos x="440" y="491"/>
                </a:cxn>
                <a:cxn ang="0">
                  <a:pos x="440" y="563"/>
                </a:cxn>
                <a:cxn ang="0">
                  <a:pos x="440" y="634"/>
                </a:cxn>
                <a:cxn ang="0">
                  <a:pos x="440" y="705"/>
                </a:cxn>
                <a:cxn ang="0">
                  <a:pos x="431" y="768"/>
                </a:cxn>
                <a:cxn ang="0">
                  <a:pos x="382" y="796"/>
                </a:cxn>
                <a:cxn ang="0">
                  <a:pos x="336" y="834"/>
                </a:cxn>
                <a:cxn ang="0">
                  <a:pos x="286" y="869"/>
                </a:cxn>
                <a:cxn ang="0">
                  <a:pos x="234" y="903"/>
                </a:cxn>
                <a:cxn ang="0">
                  <a:pos x="176" y="925"/>
                </a:cxn>
                <a:cxn ang="0">
                  <a:pos x="159" y="940"/>
                </a:cxn>
                <a:cxn ang="0">
                  <a:pos x="208" y="940"/>
                </a:cxn>
                <a:cxn ang="0">
                  <a:pos x="253" y="916"/>
                </a:cxn>
                <a:cxn ang="0">
                  <a:pos x="295" y="887"/>
                </a:cxn>
                <a:cxn ang="0">
                  <a:pos x="337" y="853"/>
                </a:cxn>
                <a:cxn ang="0">
                  <a:pos x="379" y="822"/>
                </a:cxn>
                <a:cxn ang="0">
                  <a:pos x="423" y="797"/>
                </a:cxn>
                <a:cxn ang="0">
                  <a:pos x="403" y="1246"/>
                </a:cxn>
                <a:cxn ang="0">
                  <a:pos x="341" y="1251"/>
                </a:cxn>
                <a:cxn ang="0">
                  <a:pos x="278" y="1247"/>
                </a:cxn>
                <a:cxn ang="0">
                  <a:pos x="217" y="1233"/>
                </a:cxn>
                <a:cxn ang="0">
                  <a:pos x="158" y="1219"/>
                </a:cxn>
                <a:cxn ang="0">
                  <a:pos x="102" y="1202"/>
                </a:cxn>
                <a:cxn ang="0">
                  <a:pos x="44" y="1183"/>
                </a:cxn>
                <a:cxn ang="0">
                  <a:pos x="3" y="1156"/>
                </a:cxn>
                <a:cxn ang="0">
                  <a:pos x="26" y="1094"/>
                </a:cxn>
                <a:cxn ang="0">
                  <a:pos x="43" y="1050"/>
                </a:cxn>
                <a:cxn ang="0">
                  <a:pos x="56" y="1011"/>
                </a:cxn>
                <a:cxn ang="0">
                  <a:pos x="71" y="972"/>
                </a:cxn>
                <a:cxn ang="0">
                  <a:pos x="99" y="924"/>
                </a:cxn>
                <a:cxn ang="0">
                  <a:pos x="121" y="877"/>
                </a:cxn>
                <a:cxn ang="0">
                  <a:pos x="146" y="832"/>
                </a:cxn>
                <a:cxn ang="0">
                  <a:pos x="172" y="782"/>
                </a:cxn>
                <a:cxn ang="0">
                  <a:pos x="195" y="728"/>
                </a:cxn>
                <a:cxn ang="0">
                  <a:pos x="216" y="675"/>
                </a:cxn>
                <a:cxn ang="0">
                  <a:pos x="234" y="619"/>
                </a:cxn>
                <a:cxn ang="0">
                  <a:pos x="254" y="564"/>
                </a:cxn>
                <a:cxn ang="0">
                  <a:pos x="272" y="509"/>
                </a:cxn>
                <a:cxn ang="0">
                  <a:pos x="289" y="452"/>
                </a:cxn>
                <a:cxn ang="0">
                  <a:pos x="305" y="396"/>
                </a:cxn>
                <a:cxn ang="0">
                  <a:pos x="321" y="340"/>
                </a:cxn>
                <a:cxn ang="0">
                  <a:pos x="337" y="282"/>
                </a:cxn>
                <a:cxn ang="0">
                  <a:pos x="353" y="227"/>
                </a:cxn>
                <a:cxn ang="0">
                  <a:pos x="364" y="184"/>
                </a:cxn>
                <a:cxn ang="0">
                  <a:pos x="374" y="146"/>
                </a:cxn>
                <a:cxn ang="0">
                  <a:pos x="386" y="109"/>
                </a:cxn>
                <a:cxn ang="0">
                  <a:pos x="393" y="69"/>
                </a:cxn>
                <a:cxn ang="0">
                  <a:pos x="398" y="28"/>
                </a:cxn>
                <a:cxn ang="0">
                  <a:pos x="431" y="0"/>
                </a:cxn>
              </a:cxnLst>
              <a:rect l="0" t="0" r="r" b="b"/>
              <a:pathLst>
                <a:path w="440" h="1252">
                  <a:moveTo>
                    <a:pt x="440" y="8"/>
                  </a:moveTo>
                  <a:lnTo>
                    <a:pt x="440" y="18"/>
                  </a:lnTo>
                  <a:lnTo>
                    <a:pt x="440" y="30"/>
                  </a:lnTo>
                  <a:lnTo>
                    <a:pt x="440" y="41"/>
                  </a:lnTo>
                  <a:lnTo>
                    <a:pt x="440" y="53"/>
                  </a:lnTo>
                  <a:lnTo>
                    <a:pt x="440" y="64"/>
                  </a:lnTo>
                  <a:lnTo>
                    <a:pt x="440" y="77"/>
                  </a:lnTo>
                  <a:lnTo>
                    <a:pt x="440" y="88"/>
                  </a:lnTo>
                  <a:lnTo>
                    <a:pt x="440" y="100"/>
                  </a:lnTo>
                  <a:lnTo>
                    <a:pt x="440" y="111"/>
                  </a:lnTo>
                  <a:lnTo>
                    <a:pt x="440" y="124"/>
                  </a:lnTo>
                  <a:lnTo>
                    <a:pt x="440" y="135"/>
                  </a:lnTo>
                  <a:lnTo>
                    <a:pt x="440" y="147"/>
                  </a:lnTo>
                  <a:lnTo>
                    <a:pt x="440" y="159"/>
                  </a:lnTo>
                  <a:lnTo>
                    <a:pt x="440" y="171"/>
                  </a:lnTo>
                  <a:lnTo>
                    <a:pt x="440" y="182"/>
                  </a:lnTo>
                  <a:lnTo>
                    <a:pt x="440" y="195"/>
                  </a:lnTo>
                  <a:lnTo>
                    <a:pt x="440" y="206"/>
                  </a:lnTo>
                  <a:lnTo>
                    <a:pt x="440" y="218"/>
                  </a:lnTo>
                  <a:lnTo>
                    <a:pt x="440" y="229"/>
                  </a:lnTo>
                  <a:lnTo>
                    <a:pt x="440" y="242"/>
                  </a:lnTo>
                  <a:lnTo>
                    <a:pt x="440" y="253"/>
                  </a:lnTo>
                  <a:lnTo>
                    <a:pt x="440" y="265"/>
                  </a:lnTo>
                  <a:lnTo>
                    <a:pt x="440" y="277"/>
                  </a:lnTo>
                  <a:lnTo>
                    <a:pt x="440" y="289"/>
                  </a:lnTo>
                  <a:lnTo>
                    <a:pt x="440" y="300"/>
                  </a:lnTo>
                  <a:lnTo>
                    <a:pt x="440" y="313"/>
                  </a:lnTo>
                  <a:lnTo>
                    <a:pt x="440" y="324"/>
                  </a:lnTo>
                  <a:lnTo>
                    <a:pt x="440" y="337"/>
                  </a:lnTo>
                  <a:lnTo>
                    <a:pt x="440" y="349"/>
                  </a:lnTo>
                  <a:lnTo>
                    <a:pt x="440" y="361"/>
                  </a:lnTo>
                  <a:lnTo>
                    <a:pt x="440" y="372"/>
                  </a:lnTo>
                  <a:lnTo>
                    <a:pt x="440" y="386"/>
                  </a:lnTo>
                  <a:lnTo>
                    <a:pt x="440" y="397"/>
                  </a:lnTo>
                  <a:lnTo>
                    <a:pt x="440" y="409"/>
                  </a:lnTo>
                  <a:lnTo>
                    <a:pt x="440" y="421"/>
                  </a:lnTo>
                  <a:lnTo>
                    <a:pt x="440" y="433"/>
                  </a:lnTo>
                  <a:lnTo>
                    <a:pt x="440" y="444"/>
                  </a:lnTo>
                  <a:lnTo>
                    <a:pt x="440" y="456"/>
                  </a:lnTo>
                  <a:lnTo>
                    <a:pt x="440" y="468"/>
                  </a:lnTo>
                  <a:lnTo>
                    <a:pt x="440" y="480"/>
                  </a:lnTo>
                  <a:lnTo>
                    <a:pt x="440" y="491"/>
                  </a:lnTo>
                  <a:lnTo>
                    <a:pt x="440" y="504"/>
                  </a:lnTo>
                  <a:lnTo>
                    <a:pt x="440" y="515"/>
                  </a:lnTo>
                  <a:lnTo>
                    <a:pt x="440" y="527"/>
                  </a:lnTo>
                  <a:lnTo>
                    <a:pt x="440" y="539"/>
                  </a:lnTo>
                  <a:lnTo>
                    <a:pt x="440" y="551"/>
                  </a:lnTo>
                  <a:lnTo>
                    <a:pt x="440" y="563"/>
                  </a:lnTo>
                  <a:lnTo>
                    <a:pt x="440" y="576"/>
                  </a:lnTo>
                  <a:lnTo>
                    <a:pt x="440" y="587"/>
                  </a:lnTo>
                  <a:lnTo>
                    <a:pt x="440" y="599"/>
                  </a:lnTo>
                  <a:lnTo>
                    <a:pt x="440" y="610"/>
                  </a:lnTo>
                  <a:lnTo>
                    <a:pt x="440" y="623"/>
                  </a:lnTo>
                  <a:lnTo>
                    <a:pt x="440" y="634"/>
                  </a:lnTo>
                  <a:lnTo>
                    <a:pt x="440" y="646"/>
                  </a:lnTo>
                  <a:lnTo>
                    <a:pt x="440" y="658"/>
                  </a:lnTo>
                  <a:lnTo>
                    <a:pt x="440" y="670"/>
                  </a:lnTo>
                  <a:lnTo>
                    <a:pt x="440" y="681"/>
                  </a:lnTo>
                  <a:lnTo>
                    <a:pt x="440" y="694"/>
                  </a:lnTo>
                  <a:lnTo>
                    <a:pt x="440" y="705"/>
                  </a:lnTo>
                  <a:lnTo>
                    <a:pt x="440" y="717"/>
                  </a:lnTo>
                  <a:lnTo>
                    <a:pt x="440" y="728"/>
                  </a:lnTo>
                  <a:lnTo>
                    <a:pt x="440" y="741"/>
                  </a:lnTo>
                  <a:lnTo>
                    <a:pt x="440" y="753"/>
                  </a:lnTo>
                  <a:lnTo>
                    <a:pt x="440" y="766"/>
                  </a:lnTo>
                  <a:lnTo>
                    <a:pt x="431" y="768"/>
                  </a:lnTo>
                  <a:lnTo>
                    <a:pt x="423" y="771"/>
                  </a:lnTo>
                  <a:lnTo>
                    <a:pt x="415" y="776"/>
                  </a:lnTo>
                  <a:lnTo>
                    <a:pt x="408" y="780"/>
                  </a:lnTo>
                  <a:lnTo>
                    <a:pt x="398" y="785"/>
                  </a:lnTo>
                  <a:lnTo>
                    <a:pt x="390" y="790"/>
                  </a:lnTo>
                  <a:lnTo>
                    <a:pt x="382" y="796"/>
                  </a:lnTo>
                  <a:lnTo>
                    <a:pt x="375" y="803"/>
                  </a:lnTo>
                  <a:lnTo>
                    <a:pt x="367" y="808"/>
                  </a:lnTo>
                  <a:lnTo>
                    <a:pt x="359" y="814"/>
                  </a:lnTo>
                  <a:lnTo>
                    <a:pt x="351" y="821"/>
                  </a:lnTo>
                  <a:lnTo>
                    <a:pt x="344" y="827"/>
                  </a:lnTo>
                  <a:lnTo>
                    <a:pt x="336" y="834"/>
                  </a:lnTo>
                  <a:lnTo>
                    <a:pt x="328" y="841"/>
                  </a:lnTo>
                  <a:lnTo>
                    <a:pt x="321" y="848"/>
                  </a:lnTo>
                  <a:lnTo>
                    <a:pt x="314" y="856"/>
                  </a:lnTo>
                  <a:lnTo>
                    <a:pt x="304" y="859"/>
                  </a:lnTo>
                  <a:lnTo>
                    <a:pt x="295" y="864"/>
                  </a:lnTo>
                  <a:lnTo>
                    <a:pt x="286" y="869"/>
                  </a:lnTo>
                  <a:lnTo>
                    <a:pt x="278" y="875"/>
                  </a:lnTo>
                  <a:lnTo>
                    <a:pt x="269" y="880"/>
                  </a:lnTo>
                  <a:lnTo>
                    <a:pt x="261" y="886"/>
                  </a:lnTo>
                  <a:lnTo>
                    <a:pt x="251" y="891"/>
                  </a:lnTo>
                  <a:lnTo>
                    <a:pt x="243" y="898"/>
                  </a:lnTo>
                  <a:lnTo>
                    <a:pt x="234" y="903"/>
                  </a:lnTo>
                  <a:lnTo>
                    <a:pt x="225" y="907"/>
                  </a:lnTo>
                  <a:lnTo>
                    <a:pt x="216" y="912"/>
                  </a:lnTo>
                  <a:lnTo>
                    <a:pt x="206" y="917"/>
                  </a:lnTo>
                  <a:lnTo>
                    <a:pt x="196" y="920"/>
                  </a:lnTo>
                  <a:lnTo>
                    <a:pt x="187" y="923"/>
                  </a:lnTo>
                  <a:lnTo>
                    <a:pt x="176" y="925"/>
                  </a:lnTo>
                  <a:lnTo>
                    <a:pt x="167" y="927"/>
                  </a:lnTo>
                  <a:lnTo>
                    <a:pt x="151" y="914"/>
                  </a:lnTo>
                  <a:lnTo>
                    <a:pt x="146" y="918"/>
                  </a:lnTo>
                  <a:lnTo>
                    <a:pt x="147" y="927"/>
                  </a:lnTo>
                  <a:lnTo>
                    <a:pt x="152" y="934"/>
                  </a:lnTo>
                  <a:lnTo>
                    <a:pt x="159" y="940"/>
                  </a:lnTo>
                  <a:lnTo>
                    <a:pt x="166" y="943"/>
                  </a:lnTo>
                  <a:lnTo>
                    <a:pt x="175" y="945"/>
                  </a:lnTo>
                  <a:lnTo>
                    <a:pt x="183" y="944"/>
                  </a:lnTo>
                  <a:lnTo>
                    <a:pt x="191" y="943"/>
                  </a:lnTo>
                  <a:lnTo>
                    <a:pt x="199" y="941"/>
                  </a:lnTo>
                  <a:lnTo>
                    <a:pt x="208" y="940"/>
                  </a:lnTo>
                  <a:lnTo>
                    <a:pt x="214" y="935"/>
                  </a:lnTo>
                  <a:lnTo>
                    <a:pt x="223" y="932"/>
                  </a:lnTo>
                  <a:lnTo>
                    <a:pt x="230" y="929"/>
                  </a:lnTo>
                  <a:lnTo>
                    <a:pt x="238" y="925"/>
                  </a:lnTo>
                  <a:lnTo>
                    <a:pt x="245" y="921"/>
                  </a:lnTo>
                  <a:lnTo>
                    <a:pt x="253" y="916"/>
                  </a:lnTo>
                  <a:lnTo>
                    <a:pt x="260" y="912"/>
                  </a:lnTo>
                  <a:lnTo>
                    <a:pt x="268" y="907"/>
                  </a:lnTo>
                  <a:lnTo>
                    <a:pt x="275" y="902"/>
                  </a:lnTo>
                  <a:lnTo>
                    <a:pt x="282" y="897"/>
                  </a:lnTo>
                  <a:lnTo>
                    <a:pt x="289" y="891"/>
                  </a:lnTo>
                  <a:lnTo>
                    <a:pt x="295" y="887"/>
                  </a:lnTo>
                  <a:lnTo>
                    <a:pt x="302" y="881"/>
                  </a:lnTo>
                  <a:lnTo>
                    <a:pt x="309" y="876"/>
                  </a:lnTo>
                  <a:lnTo>
                    <a:pt x="316" y="870"/>
                  </a:lnTo>
                  <a:lnTo>
                    <a:pt x="323" y="866"/>
                  </a:lnTo>
                  <a:lnTo>
                    <a:pt x="330" y="859"/>
                  </a:lnTo>
                  <a:lnTo>
                    <a:pt x="337" y="853"/>
                  </a:lnTo>
                  <a:lnTo>
                    <a:pt x="344" y="848"/>
                  </a:lnTo>
                  <a:lnTo>
                    <a:pt x="351" y="842"/>
                  </a:lnTo>
                  <a:lnTo>
                    <a:pt x="358" y="836"/>
                  </a:lnTo>
                  <a:lnTo>
                    <a:pt x="365" y="832"/>
                  </a:lnTo>
                  <a:lnTo>
                    <a:pt x="372" y="826"/>
                  </a:lnTo>
                  <a:lnTo>
                    <a:pt x="379" y="822"/>
                  </a:lnTo>
                  <a:lnTo>
                    <a:pt x="386" y="816"/>
                  </a:lnTo>
                  <a:lnTo>
                    <a:pt x="393" y="812"/>
                  </a:lnTo>
                  <a:lnTo>
                    <a:pt x="400" y="807"/>
                  </a:lnTo>
                  <a:lnTo>
                    <a:pt x="408" y="804"/>
                  </a:lnTo>
                  <a:lnTo>
                    <a:pt x="415" y="800"/>
                  </a:lnTo>
                  <a:lnTo>
                    <a:pt x="423" y="797"/>
                  </a:lnTo>
                  <a:lnTo>
                    <a:pt x="431" y="794"/>
                  </a:lnTo>
                  <a:lnTo>
                    <a:pt x="440" y="791"/>
                  </a:lnTo>
                  <a:lnTo>
                    <a:pt x="435" y="1239"/>
                  </a:lnTo>
                  <a:lnTo>
                    <a:pt x="424" y="1241"/>
                  </a:lnTo>
                  <a:lnTo>
                    <a:pt x="413" y="1243"/>
                  </a:lnTo>
                  <a:lnTo>
                    <a:pt x="403" y="1246"/>
                  </a:lnTo>
                  <a:lnTo>
                    <a:pt x="393" y="1248"/>
                  </a:lnTo>
                  <a:lnTo>
                    <a:pt x="382" y="1249"/>
                  </a:lnTo>
                  <a:lnTo>
                    <a:pt x="372" y="1250"/>
                  </a:lnTo>
                  <a:lnTo>
                    <a:pt x="361" y="1251"/>
                  </a:lnTo>
                  <a:lnTo>
                    <a:pt x="351" y="1252"/>
                  </a:lnTo>
                  <a:lnTo>
                    <a:pt x="341" y="1251"/>
                  </a:lnTo>
                  <a:lnTo>
                    <a:pt x="330" y="1251"/>
                  </a:lnTo>
                  <a:lnTo>
                    <a:pt x="320" y="1250"/>
                  </a:lnTo>
                  <a:lnTo>
                    <a:pt x="309" y="1250"/>
                  </a:lnTo>
                  <a:lnTo>
                    <a:pt x="299" y="1249"/>
                  </a:lnTo>
                  <a:lnTo>
                    <a:pt x="289" y="1248"/>
                  </a:lnTo>
                  <a:lnTo>
                    <a:pt x="278" y="1247"/>
                  </a:lnTo>
                  <a:lnTo>
                    <a:pt x="269" y="1246"/>
                  </a:lnTo>
                  <a:lnTo>
                    <a:pt x="258" y="1242"/>
                  </a:lnTo>
                  <a:lnTo>
                    <a:pt x="248" y="1240"/>
                  </a:lnTo>
                  <a:lnTo>
                    <a:pt x="238" y="1238"/>
                  </a:lnTo>
                  <a:lnTo>
                    <a:pt x="227" y="1235"/>
                  </a:lnTo>
                  <a:lnTo>
                    <a:pt x="217" y="1233"/>
                  </a:lnTo>
                  <a:lnTo>
                    <a:pt x="208" y="1231"/>
                  </a:lnTo>
                  <a:lnTo>
                    <a:pt x="197" y="1229"/>
                  </a:lnTo>
                  <a:lnTo>
                    <a:pt x="188" y="1226"/>
                  </a:lnTo>
                  <a:lnTo>
                    <a:pt x="177" y="1223"/>
                  </a:lnTo>
                  <a:lnTo>
                    <a:pt x="167" y="1221"/>
                  </a:lnTo>
                  <a:lnTo>
                    <a:pt x="158" y="1219"/>
                  </a:lnTo>
                  <a:lnTo>
                    <a:pt x="149" y="1216"/>
                  </a:lnTo>
                  <a:lnTo>
                    <a:pt x="138" y="1213"/>
                  </a:lnTo>
                  <a:lnTo>
                    <a:pt x="129" y="1211"/>
                  </a:lnTo>
                  <a:lnTo>
                    <a:pt x="120" y="1208"/>
                  </a:lnTo>
                  <a:lnTo>
                    <a:pt x="110" y="1207"/>
                  </a:lnTo>
                  <a:lnTo>
                    <a:pt x="102" y="1202"/>
                  </a:lnTo>
                  <a:lnTo>
                    <a:pt x="94" y="1198"/>
                  </a:lnTo>
                  <a:lnTo>
                    <a:pt x="84" y="1195"/>
                  </a:lnTo>
                  <a:lnTo>
                    <a:pt x="74" y="1192"/>
                  </a:lnTo>
                  <a:lnTo>
                    <a:pt x="64" y="1188"/>
                  </a:lnTo>
                  <a:lnTo>
                    <a:pt x="55" y="1186"/>
                  </a:lnTo>
                  <a:lnTo>
                    <a:pt x="44" y="1183"/>
                  </a:lnTo>
                  <a:lnTo>
                    <a:pt x="36" y="1180"/>
                  </a:lnTo>
                  <a:lnTo>
                    <a:pt x="26" y="1176"/>
                  </a:lnTo>
                  <a:lnTo>
                    <a:pt x="19" y="1172"/>
                  </a:lnTo>
                  <a:lnTo>
                    <a:pt x="12" y="1168"/>
                  </a:lnTo>
                  <a:lnTo>
                    <a:pt x="7" y="1163"/>
                  </a:lnTo>
                  <a:lnTo>
                    <a:pt x="3" y="1156"/>
                  </a:lnTo>
                  <a:lnTo>
                    <a:pt x="0" y="1149"/>
                  </a:lnTo>
                  <a:lnTo>
                    <a:pt x="0" y="1139"/>
                  </a:lnTo>
                  <a:lnTo>
                    <a:pt x="4" y="1130"/>
                  </a:lnTo>
                  <a:lnTo>
                    <a:pt x="12" y="1117"/>
                  </a:lnTo>
                  <a:lnTo>
                    <a:pt x="20" y="1106"/>
                  </a:lnTo>
                  <a:lnTo>
                    <a:pt x="26" y="1094"/>
                  </a:lnTo>
                  <a:lnTo>
                    <a:pt x="33" y="1083"/>
                  </a:lnTo>
                  <a:lnTo>
                    <a:pt x="35" y="1076"/>
                  </a:lnTo>
                  <a:lnTo>
                    <a:pt x="37" y="1069"/>
                  </a:lnTo>
                  <a:lnTo>
                    <a:pt x="40" y="1062"/>
                  </a:lnTo>
                  <a:lnTo>
                    <a:pt x="42" y="1057"/>
                  </a:lnTo>
                  <a:lnTo>
                    <a:pt x="43" y="1050"/>
                  </a:lnTo>
                  <a:lnTo>
                    <a:pt x="47" y="1043"/>
                  </a:lnTo>
                  <a:lnTo>
                    <a:pt x="48" y="1036"/>
                  </a:lnTo>
                  <a:lnTo>
                    <a:pt x="51" y="1031"/>
                  </a:lnTo>
                  <a:lnTo>
                    <a:pt x="52" y="1024"/>
                  </a:lnTo>
                  <a:lnTo>
                    <a:pt x="55" y="1017"/>
                  </a:lnTo>
                  <a:lnTo>
                    <a:pt x="56" y="1011"/>
                  </a:lnTo>
                  <a:lnTo>
                    <a:pt x="58" y="1004"/>
                  </a:lnTo>
                  <a:lnTo>
                    <a:pt x="61" y="997"/>
                  </a:lnTo>
                  <a:lnTo>
                    <a:pt x="63" y="992"/>
                  </a:lnTo>
                  <a:lnTo>
                    <a:pt x="65" y="985"/>
                  </a:lnTo>
                  <a:lnTo>
                    <a:pt x="69" y="979"/>
                  </a:lnTo>
                  <a:lnTo>
                    <a:pt x="71" y="972"/>
                  </a:lnTo>
                  <a:lnTo>
                    <a:pt x="73" y="966"/>
                  </a:lnTo>
                  <a:lnTo>
                    <a:pt x="77" y="960"/>
                  </a:lnTo>
                  <a:lnTo>
                    <a:pt x="80" y="954"/>
                  </a:lnTo>
                  <a:lnTo>
                    <a:pt x="87" y="943"/>
                  </a:lnTo>
                  <a:lnTo>
                    <a:pt x="98" y="933"/>
                  </a:lnTo>
                  <a:lnTo>
                    <a:pt x="99" y="924"/>
                  </a:lnTo>
                  <a:lnTo>
                    <a:pt x="102" y="916"/>
                  </a:lnTo>
                  <a:lnTo>
                    <a:pt x="106" y="907"/>
                  </a:lnTo>
                  <a:lnTo>
                    <a:pt x="109" y="900"/>
                  </a:lnTo>
                  <a:lnTo>
                    <a:pt x="113" y="893"/>
                  </a:lnTo>
                  <a:lnTo>
                    <a:pt x="116" y="885"/>
                  </a:lnTo>
                  <a:lnTo>
                    <a:pt x="121" y="877"/>
                  </a:lnTo>
                  <a:lnTo>
                    <a:pt x="125" y="870"/>
                  </a:lnTo>
                  <a:lnTo>
                    <a:pt x="129" y="862"/>
                  </a:lnTo>
                  <a:lnTo>
                    <a:pt x="133" y="854"/>
                  </a:lnTo>
                  <a:lnTo>
                    <a:pt x="138" y="847"/>
                  </a:lnTo>
                  <a:lnTo>
                    <a:pt x="143" y="840"/>
                  </a:lnTo>
                  <a:lnTo>
                    <a:pt x="146" y="832"/>
                  </a:lnTo>
                  <a:lnTo>
                    <a:pt x="152" y="824"/>
                  </a:lnTo>
                  <a:lnTo>
                    <a:pt x="155" y="817"/>
                  </a:lnTo>
                  <a:lnTo>
                    <a:pt x="161" y="811"/>
                  </a:lnTo>
                  <a:lnTo>
                    <a:pt x="165" y="800"/>
                  </a:lnTo>
                  <a:lnTo>
                    <a:pt x="168" y="791"/>
                  </a:lnTo>
                  <a:lnTo>
                    <a:pt x="172" y="782"/>
                  </a:lnTo>
                  <a:lnTo>
                    <a:pt x="176" y="775"/>
                  </a:lnTo>
                  <a:lnTo>
                    <a:pt x="180" y="764"/>
                  </a:lnTo>
                  <a:lnTo>
                    <a:pt x="183" y="755"/>
                  </a:lnTo>
                  <a:lnTo>
                    <a:pt x="187" y="746"/>
                  </a:lnTo>
                  <a:lnTo>
                    <a:pt x="191" y="739"/>
                  </a:lnTo>
                  <a:lnTo>
                    <a:pt x="195" y="728"/>
                  </a:lnTo>
                  <a:lnTo>
                    <a:pt x="198" y="719"/>
                  </a:lnTo>
                  <a:lnTo>
                    <a:pt x="202" y="711"/>
                  </a:lnTo>
                  <a:lnTo>
                    <a:pt x="205" y="703"/>
                  </a:lnTo>
                  <a:lnTo>
                    <a:pt x="209" y="693"/>
                  </a:lnTo>
                  <a:lnTo>
                    <a:pt x="212" y="684"/>
                  </a:lnTo>
                  <a:lnTo>
                    <a:pt x="216" y="675"/>
                  </a:lnTo>
                  <a:lnTo>
                    <a:pt x="219" y="667"/>
                  </a:lnTo>
                  <a:lnTo>
                    <a:pt x="221" y="657"/>
                  </a:lnTo>
                  <a:lnTo>
                    <a:pt x="225" y="648"/>
                  </a:lnTo>
                  <a:lnTo>
                    <a:pt x="228" y="639"/>
                  </a:lnTo>
                  <a:lnTo>
                    <a:pt x="232" y="630"/>
                  </a:lnTo>
                  <a:lnTo>
                    <a:pt x="234" y="619"/>
                  </a:lnTo>
                  <a:lnTo>
                    <a:pt x="238" y="610"/>
                  </a:lnTo>
                  <a:lnTo>
                    <a:pt x="241" y="601"/>
                  </a:lnTo>
                  <a:lnTo>
                    <a:pt x="245" y="592"/>
                  </a:lnTo>
                  <a:lnTo>
                    <a:pt x="247" y="582"/>
                  </a:lnTo>
                  <a:lnTo>
                    <a:pt x="250" y="573"/>
                  </a:lnTo>
                  <a:lnTo>
                    <a:pt x="254" y="564"/>
                  </a:lnTo>
                  <a:lnTo>
                    <a:pt x="257" y="555"/>
                  </a:lnTo>
                  <a:lnTo>
                    <a:pt x="260" y="545"/>
                  </a:lnTo>
                  <a:lnTo>
                    <a:pt x="263" y="537"/>
                  </a:lnTo>
                  <a:lnTo>
                    <a:pt x="267" y="527"/>
                  </a:lnTo>
                  <a:lnTo>
                    <a:pt x="270" y="519"/>
                  </a:lnTo>
                  <a:lnTo>
                    <a:pt x="272" y="509"/>
                  </a:lnTo>
                  <a:lnTo>
                    <a:pt x="275" y="499"/>
                  </a:lnTo>
                  <a:lnTo>
                    <a:pt x="277" y="490"/>
                  </a:lnTo>
                  <a:lnTo>
                    <a:pt x="280" y="481"/>
                  </a:lnTo>
                  <a:lnTo>
                    <a:pt x="283" y="471"/>
                  </a:lnTo>
                  <a:lnTo>
                    <a:pt x="286" y="461"/>
                  </a:lnTo>
                  <a:lnTo>
                    <a:pt x="289" y="452"/>
                  </a:lnTo>
                  <a:lnTo>
                    <a:pt x="292" y="443"/>
                  </a:lnTo>
                  <a:lnTo>
                    <a:pt x="294" y="433"/>
                  </a:lnTo>
                  <a:lnTo>
                    <a:pt x="297" y="424"/>
                  </a:lnTo>
                  <a:lnTo>
                    <a:pt x="299" y="415"/>
                  </a:lnTo>
                  <a:lnTo>
                    <a:pt x="302" y="406"/>
                  </a:lnTo>
                  <a:lnTo>
                    <a:pt x="305" y="396"/>
                  </a:lnTo>
                  <a:lnTo>
                    <a:pt x="308" y="387"/>
                  </a:lnTo>
                  <a:lnTo>
                    <a:pt x="311" y="378"/>
                  </a:lnTo>
                  <a:lnTo>
                    <a:pt x="314" y="369"/>
                  </a:lnTo>
                  <a:lnTo>
                    <a:pt x="316" y="359"/>
                  </a:lnTo>
                  <a:lnTo>
                    <a:pt x="319" y="349"/>
                  </a:lnTo>
                  <a:lnTo>
                    <a:pt x="321" y="340"/>
                  </a:lnTo>
                  <a:lnTo>
                    <a:pt x="324" y="331"/>
                  </a:lnTo>
                  <a:lnTo>
                    <a:pt x="327" y="320"/>
                  </a:lnTo>
                  <a:lnTo>
                    <a:pt x="329" y="310"/>
                  </a:lnTo>
                  <a:lnTo>
                    <a:pt x="331" y="301"/>
                  </a:lnTo>
                  <a:lnTo>
                    <a:pt x="335" y="292"/>
                  </a:lnTo>
                  <a:lnTo>
                    <a:pt x="337" y="282"/>
                  </a:lnTo>
                  <a:lnTo>
                    <a:pt x="339" y="273"/>
                  </a:lnTo>
                  <a:lnTo>
                    <a:pt x="342" y="264"/>
                  </a:lnTo>
                  <a:lnTo>
                    <a:pt x="345" y="255"/>
                  </a:lnTo>
                  <a:lnTo>
                    <a:pt x="348" y="245"/>
                  </a:lnTo>
                  <a:lnTo>
                    <a:pt x="350" y="236"/>
                  </a:lnTo>
                  <a:lnTo>
                    <a:pt x="353" y="227"/>
                  </a:lnTo>
                  <a:lnTo>
                    <a:pt x="357" y="218"/>
                  </a:lnTo>
                  <a:lnTo>
                    <a:pt x="357" y="211"/>
                  </a:lnTo>
                  <a:lnTo>
                    <a:pt x="359" y="205"/>
                  </a:lnTo>
                  <a:lnTo>
                    <a:pt x="360" y="198"/>
                  </a:lnTo>
                  <a:lnTo>
                    <a:pt x="363" y="191"/>
                  </a:lnTo>
                  <a:lnTo>
                    <a:pt x="364" y="184"/>
                  </a:lnTo>
                  <a:lnTo>
                    <a:pt x="366" y="179"/>
                  </a:lnTo>
                  <a:lnTo>
                    <a:pt x="367" y="172"/>
                  </a:lnTo>
                  <a:lnTo>
                    <a:pt x="370" y="166"/>
                  </a:lnTo>
                  <a:lnTo>
                    <a:pt x="371" y="160"/>
                  </a:lnTo>
                  <a:lnTo>
                    <a:pt x="373" y="153"/>
                  </a:lnTo>
                  <a:lnTo>
                    <a:pt x="374" y="146"/>
                  </a:lnTo>
                  <a:lnTo>
                    <a:pt x="376" y="141"/>
                  </a:lnTo>
                  <a:lnTo>
                    <a:pt x="378" y="134"/>
                  </a:lnTo>
                  <a:lnTo>
                    <a:pt x="380" y="128"/>
                  </a:lnTo>
                  <a:lnTo>
                    <a:pt x="382" y="122"/>
                  </a:lnTo>
                  <a:lnTo>
                    <a:pt x="385" y="116"/>
                  </a:lnTo>
                  <a:lnTo>
                    <a:pt x="386" y="109"/>
                  </a:lnTo>
                  <a:lnTo>
                    <a:pt x="387" y="102"/>
                  </a:lnTo>
                  <a:lnTo>
                    <a:pt x="388" y="96"/>
                  </a:lnTo>
                  <a:lnTo>
                    <a:pt x="390" y="89"/>
                  </a:lnTo>
                  <a:lnTo>
                    <a:pt x="390" y="82"/>
                  </a:lnTo>
                  <a:lnTo>
                    <a:pt x="393" y="75"/>
                  </a:lnTo>
                  <a:lnTo>
                    <a:pt x="393" y="69"/>
                  </a:lnTo>
                  <a:lnTo>
                    <a:pt x="395" y="63"/>
                  </a:lnTo>
                  <a:lnTo>
                    <a:pt x="395" y="56"/>
                  </a:lnTo>
                  <a:lnTo>
                    <a:pt x="396" y="50"/>
                  </a:lnTo>
                  <a:lnTo>
                    <a:pt x="397" y="43"/>
                  </a:lnTo>
                  <a:lnTo>
                    <a:pt x="398" y="36"/>
                  </a:lnTo>
                  <a:lnTo>
                    <a:pt x="398" y="28"/>
                  </a:lnTo>
                  <a:lnTo>
                    <a:pt x="398" y="21"/>
                  </a:lnTo>
                  <a:lnTo>
                    <a:pt x="398" y="15"/>
                  </a:lnTo>
                  <a:lnTo>
                    <a:pt x="398" y="8"/>
                  </a:lnTo>
                  <a:lnTo>
                    <a:pt x="408" y="3"/>
                  </a:lnTo>
                  <a:lnTo>
                    <a:pt x="420" y="1"/>
                  </a:lnTo>
                  <a:lnTo>
                    <a:pt x="431" y="0"/>
                  </a:lnTo>
                  <a:lnTo>
                    <a:pt x="440" y="8"/>
                  </a:lnTo>
                  <a:close/>
                </a:path>
              </a:pathLst>
            </a:custGeom>
            <a:solidFill>
              <a:srgbClr val="009E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33" name="Freeform 157"/>
            <p:cNvSpPr>
              <a:spLocks/>
            </p:cNvSpPr>
            <p:nvPr/>
          </p:nvSpPr>
          <p:spPr bwMode="auto">
            <a:xfrm>
              <a:off x="1916" y="3331"/>
              <a:ext cx="5" cy="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15"/>
                </a:cxn>
                <a:cxn ang="0">
                  <a:pos x="9" y="0"/>
                </a:cxn>
              </a:cxnLst>
              <a:rect l="0" t="0" r="r" b="b"/>
              <a:pathLst>
                <a:path w="9" h="15">
                  <a:moveTo>
                    <a:pt x="9" y="0"/>
                  </a:moveTo>
                  <a:lnTo>
                    <a:pt x="0" y="15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34" name="Freeform 158"/>
            <p:cNvSpPr>
              <a:spLocks/>
            </p:cNvSpPr>
            <p:nvPr/>
          </p:nvSpPr>
          <p:spPr bwMode="auto">
            <a:xfrm>
              <a:off x="1613" y="3342"/>
              <a:ext cx="296" cy="155"/>
            </a:xfrm>
            <a:custGeom>
              <a:avLst/>
              <a:gdLst/>
              <a:ahLst/>
              <a:cxnLst>
                <a:cxn ang="0">
                  <a:pos x="31" y="464"/>
                </a:cxn>
                <a:cxn ang="0">
                  <a:pos x="9" y="463"/>
                </a:cxn>
                <a:cxn ang="0">
                  <a:pos x="0" y="441"/>
                </a:cxn>
                <a:cxn ang="0">
                  <a:pos x="17" y="455"/>
                </a:cxn>
                <a:cxn ang="0">
                  <a:pos x="44" y="447"/>
                </a:cxn>
                <a:cxn ang="0">
                  <a:pos x="73" y="438"/>
                </a:cxn>
                <a:cxn ang="0">
                  <a:pos x="98" y="420"/>
                </a:cxn>
                <a:cxn ang="0">
                  <a:pos x="126" y="404"/>
                </a:cxn>
                <a:cxn ang="0">
                  <a:pos x="153" y="386"/>
                </a:cxn>
                <a:cxn ang="0">
                  <a:pos x="179" y="371"/>
                </a:cxn>
                <a:cxn ang="0">
                  <a:pos x="206" y="353"/>
                </a:cxn>
                <a:cxn ang="0">
                  <a:pos x="233" y="336"/>
                </a:cxn>
                <a:cxn ang="0">
                  <a:pos x="258" y="317"/>
                </a:cxn>
                <a:cxn ang="0">
                  <a:pos x="285" y="299"/>
                </a:cxn>
                <a:cxn ang="0">
                  <a:pos x="309" y="278"/>
                </a:cxn>
                <a:cxn ang="0">
                  <a:pos x="334" y="260"/>
                </a:cxn>
                <a:cxn ang="0">
                  <a:pos x="359" y="240"/>
                </a:cxn>
                <a:cxn ang="0">
                  <a:pos x="383" y="220"/>
                </a:cxn>
                <a:cxn ang="0">
                  <a:pos x="407" y="199"/>
                </a:cxn>
                <a:cxn ang="0">
                  <a:pos x="430" y="176"/>
                </a:cxn>
                <a:cxn ang="0">
                  <a:pos x="454" y="154"/>
                </a:cxn>
                <a:cxn ang="0">
                  <a:pos x="478" y="132"/>
                </a:cxn>
                <a:cxn ang="0">
                  <a:pos x="499" y="108"/>
                </a:cxn>
                <a:cxn ang="0">
                  <a:pos x="522" y="83"/>
                </a:cxn>
                <a:cxn ang="0">
                  <a:pos x="544" y="58"/>
                </a:cxn>
                <a:cxn ang="0">
                  <a:pos x="565" y="33"/>
                </a:cxn>
                <a:cxn ang="0">
                  <a:pos x="586" y="8"/>
                </a:cxn>
                <a:cxn ang="0">
                  <a:pos x="580" y="18"/>
                </a:cxn>
                <a:cxn ang="0">
                  <a:pos x="559" y="43"/>
                </a:cxn>
                <a:cxn ang="0">
                  <a:pos x="538" y="72"/>
                </a:cxn>
                <a:cxn ang="0">
                  <a:pos x="516" y="96"/>
                </a:cxn>
                <a:cxn ang="0">
                  <a:pos x="494" y="122"/>
                </a:cxn>
                <a:cxn ang="0">
                  <a:pos x="470" y="148"/>
                </a:cxn>
                <a:cxn ang="0">
                  <a:pos x="447" y="173"/>
                </a:cxn>
                <a:cxn ang="0">
                  <a:pos x="421" y="196"/>
                </a:cxn>
                <a:cxn ang="0">
                  <a:pos x="396" y="220"/>
                </a:cxn>
                <a:cxn ang="0">
                  <a:pos x="369" y="244"/>
                </a:cxn>
                <a:cxn ang="0">
                  <a:pos x="345" y="267"/>
                </a:cxn>
                <a:cxn ang="0">
                  <a:pos x="316" y="287"/>
                </a:cxn>
                <a:cxn ang="0">
                  <a:pos x="289" y="308"/>
                </a:cxn>
                <a:cxn ang="0">
                  <a:pos x="262" y="328"/>
                </a:cxn>
                <a:cxn ang="0">
                  <a:pos x="234" y="348"/>
                </a:cxn>
                <a:cxn ang="0">
                  <a:pos x="205" y="368"/>
                </a:cxn>
                <a:cxn ang="0">
                  <a:pos x="177" y="386"/>
                </a:cxn>
                <a:cxn ang="0">
                  <a:pos x="147" y="403"/>
                </a:cxn>
                <a:cxn ang="0">
                  <a:pos x="119" y="421"/>
                </a:cxn>
                <a:cxn ang="0">
                  <a:pos x="90" y="437"/>
                </a:cxn>
                <a:cxn ang="0">
                  <a:pos x="61" y="453"/>
                </a:cxn>
              </a:cxnLst>
              <a:rect l="0" t="0" r="r" b="b"/>
              <a:pathLst>
                <a:path w="594" h="465">
                  <a:moveTo>
                    <a:pt x="43" y="464"/>
                  </a:moveTo>
                  <a:lnTo>
                    <a:pt x="37" y="463"/>
                  </a:lnTo>
                  <a:lnTo>
                    <a:pt x="31" y="464"/>
                  </a:lnTo>
                  <a:lnTo>
                    <a:pt x="24" y="464"/>
                  </a:lnTo>
                  <a:lnTo>
                    <a:pt x="20" y="465"/>
                  </a:lnTo>
                  <a:lnTo>
                    <a:pt x="9" y="463"/>
                  </a:lnTo>
                  <a:lnTo>
                    <a:pt x="3" y="456"/>
                  </a:lnTo>
                  <a:lnTo>
                    <a:pt x="0" y="456"/>
                  </a:lnTo>
                  <a:lnTo>
                    <a:pt x="0" y="441"/>
                  </a:lnTo>
                  <a:lnTo>
                    <a:pt x="3" y="441"/>
                  </a:lnTo>
                  <a:lnTo>
                    <a:pt x="9" y="450"/>
                  </a:lnTo>
                  <a:lnTo>
                    <a:pt x="17" y="455"/>
                  </a:lnTo>
                  <a:lnTo>
                    <a:pt x="25" y="455"/>
                  </a:lnTo>
                  <a:lnTo>
                    <a:pt x="36" y="453"/>
                  </a:lnTo>
                  <a:lnTo>
                    <a:pt x="44" y="447"/>
                  </a:lnTo>
                  <a:lnTo>
                    <a:pt x="54" y="443"/>
                  </a:lnTo>
                  <a:lnTo>
                    <a:pt x="64" y="439"/>
                  </a:lnTo>
                  <a:lnTo>
                    <a:pt x="73" y="438"/>
                  </a:lnTo>
                  <a:lnTo>
                    <a:pt x="81" y="431"/>
                  </a:lnTo>
                  <a:lnTo>
                    <a:pt x="90" y="427"/>
                  </a:lnTo>
                  <a:lnTo>
                    <a:pt x="98" y="420"/>
                  </a:lnTo>
                  <a:lnTo>
                    <a:pt x="109" y="416"/>
                  </a:lnTo>
                  <a:lnTo>
                    <a:pt x="117" y="409"/>
                  </a:lnTo>
                  <a:lnTo>
                    <a:pt x="126" y="404"/>
                  </a:lnTo>
                  <a:lnTo>
                    <a:pt x="134" y="398"/>
                  </a:lnTo>
                  <a:lnTo>
                    <a:pt x="145" y="393"/>
                  </a:lnTo>
                  <a:lnTo>
                    <a:pt x="153" y="386"/>
                  </a:lnTo>
                  <a:lnTo>
                    <a:pt x="162" y="382"/>
                  </a:lnTo>
                  <a:lnTo>
                    <a:pt x="170" y="375"/>
                  </a:lnTo>
                  <a:lnTo>
                    <a:pt x="179" y="371"/>
                  </a:lnTo>
                  <a:lnTo>
                    <a:pt x="187" y="364"/>
                  </a:lnTo>
                  <a:lnTo>
                    <a:pt x="197" y="359"/>
                  </a:lnTo>
                  <a:lnTo>
                    <a:pt x="206" y="353"/>
                  </a:lnTo>
                  <a:lnTo>
                    <a:pt x="215" y="348"/>
                  </a:lnTo>
                  <a:lnTo>
                    <a:pt x="223" y="341"/>
                  </a:lnTo>
                  <a:lnTo>
                    <a:pt x="233" y="336"/>
                  </a:lnTo>
                  <a:lnTo>
                    <a:pt x="241" y="329"/>
                  </a:lnTo>
                  <a:lnTo>
                    <a:pt x="250" y="323"/>
                  </a:lnTo>
                  <a:lnTo>
                    <a:pt x="258" y="317"/>
                  </a:lnTo>
                  <a:lnTo>
                    <a:pt x="267" y="311"/>
                  </a:lnTo>
                  <a:lnTo>
                    <a:pt x="275" y="304"/>
                  </a:lnTo>
                  <a:lnTo>
                    <a:pt x="285" y="299"/>
                  </a:lnTo>
                  <a:lnTo>
                    <a:pt x="292" y="292"/>
                  </a:lnTo>
                  <a:lnTo>
                    <a:pt x="301" y="285"/>
                  </a:lnTo>
                  <a:lnTo>
                    <a:pt x="309" y="278"/>
                  </a:lnTo>
                  <a:lnTo>
                    <a:pt x="318" y="273"/>
                  </a:lnTo>
                  <a:lnTo>
                    <a:pt x="325" y="266"/>
                  </a:lnTo>
                  <a:lnTo>
                    <a:pt x="334" y="260"/>
                  </a:lnTo>
                  <a:lnTo>
                    <a:pt x="343" y="254"/>
                  </a:lnTo>
                  <a:lnTo>
                    <a:pt x="352" y="248"/>
                  </a:lnTo>
                  <a:lnTo>
                    <a:pt x="359" y="240"/>
                  </a:lnTo>
                  <a:lnTo>
                    <a:pt x="367" y="233"/>
                  </a:lnTo>
                  <a:lnTo>
                    <a:pt x="375" y="227"/>
                  </a:lnTo>
                  <a:lnTo>
                    <a:pt x="383" y="220"/>
                  </a:lnTo>
                  <a:lnTo>
                    <a:pt x="391" y="212"/>
                  </a:lnTo>
                  <a:lnTo>
                    <a:pt x="399" y="205"/>
                  </a:lnTo>
                  <a:lnTo>
                    <a:pt x="407" y="199"/>
                  </a:lnTo>
                  <a:lnTo>
                    <a:pt x="415" y="192"/>
                  </a:lnTo>
                  <a:lnTo>
                    <a:pt x="422" y="184"/>
                  </a:lnTo>
                  <a:lnTo>
                    <a:pt x="430" y="176"/>
                  </a:lnTo>
                  <a:lnTo>
                    <a:pt x="439" y="168"/>
                  </a:lnTo>
                  <a:lnTo>
                    <a:pt x="447" y="162"/>
                  </a:lnTo>
                  <a:lnTo>
                    <a:pt x="454" y="154"/>
                  </a:lnTo>
                  <a:lnTo>
                    <a:pt x="462" y="147"/>
                  </a:lnTo>
                  <a:lnTo>
                    <a:pt x="470" y="139"/>
                  </a:lnTo>
                  <a:lnTo>
                    <a:pt x="478" y="132"/>
                  </a:lnTo>
                  <a:lnTo>
                    <a:pt x="485" y="123"/>
                  </a:lnTo>
                  <a:lnTo>
                    <a:pt x="492" y="115"/>
                  </a:lnTo>
                  <a:lnTo>
                    <a:pt x="499" y="108"/>
                  </a:lnTo>
                  <a:lnTo>
                    <a:pt x="507" y="100"/>
                  </a:lnTo>
                  <a:lnTo>
                    <a:pt x="514" y="91"/>
                  </a:lnTo>
                  <a:lnTo>
                    <a:pt x="522" y="83"/>
                  </a:lnTo>
                  <a:lnTo>
                    <a:pt x="529" y="75"/>
                  </a:lnTo>
                  <a:lnTo>
                    <a:pt x="537" y="67"/>
                  </a:lnTo>
                  <a:lnTo>
                    <a:pt x="544" y="58"/>
                  </a:lnTo>
                  <a:lnTo>
                    <a:pt x="551" y="50"/>
                  </a:lnTo>
                  <a:lnTo>
                    <a:pt x="558" y="41"/>
                  </a:lnTo>
                  <a:lnTo>
                    <a:pt x="565" y="33"/>
                  </a:lnTo>
                  <a:lnTo>
                    <a:pt x="572" y="24"/>
                  </a:lnTo>
                  <a:lnTo>
                    <a:pt x="579" y="17"/>
                  </a:lnTo>
                  <a:lnTo>
                    <a:pt x="586" y="8"/>
                  </a:lnTo>
                  <a:lnTo>
                    <a:pt x="594" y="0"/>
                  </a:lnTo>
                  <a:lnTo>
                    <a:pt x="587" y="8"/>
                  </a:lnTo>
                  <a:lnTo>
                    <a:pt x="580" y="18"/>
                  </a:lnTo>
                  <a:lnTo>
                    <a:pt x="573" y="26"/>
                  </a:lnTo>
                  <a:lnTo>
                    <a:pt x="566" y="36"/>
                  </a:lnTo>
                  <a:lnTo>
                    <a:pt x="559" y="43"/>
                  </a:lnTo>
                  <a:lnTo>
                    <a:pt x="552" y="54"/>
                  </a:lnTo>
                  <a:lnTo>
                    <a:pt x="545" y="61"/>
                  </a:lnTo>
                  <a:lnTo>
                    <a:pt x="538" y="72"/>
                  </a:lnTo>
                  <a:lnTo>
                    <a:pt x="530" y="79"/>
                  </a:lnTo>
                  <a:lnTo>
                    <a:pt x="523" y="88"/>
                  </a:lnTo>
                  <a:lnTo>
                    <a:pt x="516" y="96"/>
                  </a:lnTo>
                  <a:lnTo>
                    <a:pt x="509" y="105"/>
                  </a:lnTo>
                  <a:lnTo>
                    <a:pt x="501" y="113"/>
                  </a:lnTo>
                  <a:lnTo>
                    <a:pt x="494" y="122"/>
                  </a:lnTo>
                  <a:lnTo>
                    <a:pt x="486" y="131"/>
                  </a:lnTo>
                  <a:lnTo>
                    <a:pt x="479" y="140"/>
                  </a:lnTo>
                  <a:lnTo>
                    <a:pt x="470" y="148"/>
                  </a:lnTo>
                  <a:lnTo>
                    <a:pt x="463" y="156"/>
                  </a:lnTo>
                  <a:lnTo>
                    <a:pt x="454" y="164"/>
                  </a:lnTo>
                  <a:lnTo>
                    <a:pt x="447" y="173"/>
                  </a:lnTo>
                  <a:lnTo>
                    <a:pt x="437" y="181"/>
                  </a:lnTo>
                  <a:lnTo>
                    <a:pt x="429" y="188"/>
                  </a:lnTo>
                  <a:lnTo>
                    <a:pt x="421" y="196"/>
                  </a:lnTo>
                  <a:lnTo>
                    <a:pt x="413" y="205"/>
                  </a:lnTo>
                  <a:lnTo>
                    <a:pt x="404" y="212"/>
                  </a:lnTo>
                  <a:lnTo>
                    <a:pt x="396" y="220"/>
                  </a:lnTo>
                  <a:lnTo>
                    <a:pt x="387" y="228"/>
                  </a:lnTo>
                  <a:lnTo>
                    <a:pt x="378" y="236"/>
                  </a:lnTo>
                  <a:lnTo>
                    <a:pt x="369" y="244"/>
                  </a:lnTo>
                  <a:lnTo>
                    <a:pt x="361" y="251"/>
                  </a:lnTo>
                  <a:lnTo>
                    <a:pt x="353" y="259"/>
                  </a:lnTo>
                  <a:lnTo>
                    <a:pt x="345" y="267"/>
                  </a:lnTo>
                  <a:lnTo>
                    <a:pt x="334" y="274"/>
                  </a:lnTo>
                  <a:lnTo>
                    <a:pt x="326" y="281"/>
                  </a:lnTo>
                  <a:lnTo>
                    <a:pt x="316" y="287"/>
                  </a:lnTo>
                  <a:lnTo>
                    <a:pt x="308" y="294"/>
                  </a:lnTo>
                  <a:lnTo>
                    <a:pt x="299" y="301"/>
                  </a:lnTo>
                  <a:lnTo>
                    <a:pt x="289" y="308"/>
                  </a:lnTo>
                  <a:lnTo>
                    <a:pt x="280" y="314"/>
                  </a:lnTo>
                  <a:lnTo>
                    <a:pt x="272" y="322"/>
                  </a:lnTo>
                  <a:lnTo>
                    <a:pt x="262" y="328"/>
                  </a:lnTo>
                  <a:lnTo>
                    <a:pt x="252" y="335"/>
                  </a:lnTo>
                  <a:lnTo>
                    <a:pt x="243" y="341"/>
                  </a:lnTo>
                  <a:lnTo>
                    <a:pt x="234" y="348"/>
                  </a:lnTo>
                  <a:lnTo>
                    <a:pt x="223" y="355"/>
                  </a:lnTo>
                  <a:lnTo>
                    <a:pt x="215" y="362"/>
                  </a:lnTo>
                  <a:lnTo>
                    <a:pt x="205" y="368"/>
                  </a:lnTo>
                  <a:lnTo>
                    <a:pt x="197" y="375"/>
                  </a:lnTo>
                  <a:lnTo>
                    <a:pt x="186" y="381"/>
                  </a:lnTo>
                  <a:lnTo>
                    <a:pt x="177" y="386"/>
                  </a:lnTo>
                  <a:lnTo>
                    <a:pt x="167" y="392"/>
                  </a:lnTo>
                  <a:lnTo>
                    <a:pt x="157" y="398"/>
                  </a:lnTo>
                  <a:lnTo>
                    <a:pt x="147" y="403"/>
                  </a:lnTo>
                  <a:lnTo>
                    <a:pt x="138" y="409"/>
                  </a:lnTo>
                  <a:lnTo>
                    <a:pt x="128" y="414"/>
                  </a:lnTo>
                  <a:lnTo>
                    <a:pt x="119" y="421"/>
                  </a:lnTo>
                  <a:lnTo>
                    <a:pt x="109" y="426"/>
                  </a:lnTo>
                  <a:lnTo>
                    <a:pt x="100" y="431"/>
                  </a:lnTo>
                  <a:lnTo>
                    <a:pt x="90" y="437"/>
                  </a:lnTo>
                  <a:lnTo>
                    <a:pt x="81" y="443"/>
                  </a:lnTo>
                  <a:lnTo>
                    <a:pt x="71" y="447"/>
                  </a:lnTo>
                  <a:lnTo>
                    <a:pt x="61" y="453"/>
                  </a:lnTo>
                  <a:lnTo>
                    <a:pt x="52" y="458"/>
                  </a:lnTo>
                  <a:lnTo>
                    <a:pt x="43" y="4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35" name="Freeform 159"/>
            <p:cNvSpPr>
              <a:spLocks/>
            </p:cNvSpPr>
            <p:nvPr/>
          </p:nvSpPr>
          <p:spPr bwMode="auto">
            <a:xfrm>
              <a:off x="1574" y="3551"/>
              <a:ext cx="372" cy="94"/>
            </a:xfrm>
            <a:custGeom>
              <a:avLst/>
              <a:gdLst/>
              <a:ahLst/>
              <a:cxnLst>
                <a:cxn ang="0">
                  <a:pos x="661" y="65"/>
                </a:cxn>
                <a:cxn ang="0">
                  <a:pos x="695" y="66"/>
                </a:cxn>
                <a:cxn ang="0">
                  <a:pos x="723" y="86"/>
                </a:cxn>
                <a:cxn ang="0">
                  <a:pos x="714" y="115"/>
                </a:cxn>
                <a:cxn ang="0">
                  <a:pos x="699" y="140"/>
                </a:cxn>
                <a:cxn ang="0">
                  <a:pos x="714" y="162"/>
                </a:cxn>
                <a:cxn ang="0">
                  <a:pos x="739" y="174"/>
                </a:cxn>
                <a:cxn ang="0">
                  <a:pos x="742" y="202"/>
                </a:cxn>
                <a:cxn ang="0">
                  <a:pos x="725" y="236"/>
                </a:cxn>
                <a:cxn ang="0">
                  <a:pos x="713" y="272"/>
                </a:cxn>
                <a:cxn ang="0">
                  <a:pos x="687" y="283"/>
                </a:cxn>
                <a:cxn ang="0">
                  <a:pos x="652" y="284"/>
                </a:cxn>
                <a:cxn ang="0">
                  <a:pos x="617" y="282"/>
                </a:cxn>
                <a:cxn ang="0">
                  <a:pos x="583" y="279"/>
                </a:cxn>
                <a:cxn ang="0">
                  <a:pos x="548" y="273"/>
                </a:cxn>
                <a:cxn ang="0">
                  <a:pos x="514" y="266"/>
                </a:cxn>
                <a:cxn ang="0">
                  <a:pos x="482" y="260"/>
                </a:cxn>
                <a:cxn ang="0">
                  <a:pos x="448" y="253"/>
                </a:cxn>
                <a:cxn ang="0">
                  <a:pos x="416" y="247"/>
                </a:cxn>
                <a:cxn ang="0">
                  <a:pos x="382" y="243"/>
                </a:cxn>
                <a:cxn ang="0">
                  <a:pos x="350" y="240"/>
                </a:cxn>
                <a:cxn ang="0">
                  <a:pos x="319" y="240"/>
                </a:cxn>
                <a:cxn ang="0">
                  <a:pos x="286" y="243"/>
                </a:cxn>
                <a:cxn ang="0">
                  <a:pos x="254" y="251"/>
                </a:cxn>
                <a:cxn ang="0">
                  <a:pos x="223" y="262"/>
                </a:cxn>
                <a:cxn ang="0">
                  <a:pos x="191" y="279"/>
                </a:cxn>
                <a:cxn ang="0">
                  <a:pos x="147" y="282"/>
                </a:cxn>
                <a:cxn ang="0">
                  <a:pos x="100" y="279"/>
                </a:cxn>
                <a:cxn ang="0">
                  <a:pos x="55" y="269"/>
                </a:cxn>
                <a:cxn ang="0">
                  <a:pos x="16" y="246"/>
                </a:cxn>
                <a:cxn ang="0">
                  <a:pos x="2" y="216"/>
                </a:cxn>
                <a:cxn ang="0">
                  <a:pos x="0" y="186"/>
                </a:cxn>
                <a:cxn ang="0">
                  <a:pos x="3" y="158"/>
                </a:cxn>
                <a:cxn ang="0">
                  <a:pos x="9" y="131"/>
                </a:cxn>
                <a:cxn ang="0">
                  <a:pos x="18" y="106"/>
                </a:cxn>
                <a:cxn ang="0">
                  <a:pos x="42" y="64"/>
                </a:cxn>
                <a:cxn ang="0">
                  <a:pos x="76" y="32"/>
                </a:cxn>
                <a:cxn ang="0">
                  <a:pos x="109" y="32"/>
                </a:cxn>
                <a:cxn ang="0">
                  <a:pos x="145" y="35"/>
                </a:cxn>
                <a:cxn ang="0">
                  <a:pos x="182" y="36"/>
                </a:cxn>
                <a:cxn ang="0">
                  <a:pos x="219" y="36"/>
                </a:cxn>
                <a:cxn ang="0">
                  <a:pos x="256" y="35"/>
                </a:cxn>
                <a:cxn ang="0">
                  <a:pos x="293" y="30"/>
                </a:cxn>
                <a:cxn ang="0">
                  <a:pos x="329" y="23"/>
                </a:cxn>
                <a:cxn ang="0">
                  <a:pos x="364" y="14"/>
                </a:cxn>
                <a:cxn ang="0">
                  <a:pos x="392" y="10"/>
                </a:cxn>
                <a:cxn ang="0">
                  <a:pos x="418" y="8"/>
                </a:cxn>
                <a:cxn ang="0">
                  <a:pos x="446" y="8"/>
                </a:cxn>
                <a:cxn ang="0">
                  <a:pos x="473" y="7"/>
                </a:cxn>
                <a:cxn ang="0">
                  <a:pos x="500" y="7"/>
                </a:cxn>
                <a:cxn ang="0">
                  <a:pos x="528" y="5"/>
                </a:cxn>
                <a:cxn ang="0">
                  <a:pos x="556" y="3"/>
                </a:cxn>
                <a:cxn ang="0">
                  <a:pos x="585" y="4"/>
                </a:cxn>
                <a:cxn ang="0">
                  <a:pos x="608" y="29"/>
                </a:cxn>
                <a:cxn ang="0">
                  <a:pos x="629" y="55"/>
                </a:cxn>
                <a:cxn ang="0">
                  <a:pos x="650" y="79"/>
                </a:cxn>
              </a:cxnLst>
              <a:rect l="0" t="0" r="r" b="b"/>
              <a:pathLst>
                <a:path w="745" h="284">
                  <a:moveTo>
                    <a:pt x="668" y="94"/>
                  </a:moveTo>
                  <a:lnTo>
                    <a:pt x="673" y="83"/>
                  </a:lnTo>
                  <a:lnTo>
                    <a:pt x="668" y="75"/>
                  </a:lnTo>
                  <a:lnTo>
                    <a:pt x="661" y="65"/>
                  </a:lnTo>
                  <a:lnTo>
                    <a:pt x="662" y="55"/>
                  </a:lnTo>
                  <a:lnTo>
                    <a:pt x="670" y="58"/>
                  </a:lnTo>
                  <a:lnTo>
                    <a:pt x="683" y="63"/>
                  </a:lnTo>
                  <a:lnTo>
                    <a:pt x="695" y="66"/>
                  </a:lnTo>
                  <a:lnTo>
                    <a:pt x="708" y="71"/>
                  </a:lnTo>
                  <a:lnTo>
                    <a:pt x="717" y="75"/>
                  </a:lnTo>
                  <a:lnTo>
                    <a:pt x="723" y="83"/>
                  </a:lnTo>
                  <a:lnTo>
                    <a:pt x="723" y="86"/>
                  </a:lnTo>
                  <a:lnTo>
                    <a:pt x="723" y="93"/>
                  </a:lnTo>
                  <a:lnTo>
                    <a:pt x="720" y="99"/>
                  </a:lnTo>
                  <a:lnTo>
                    <a:pt x="718" y="108"/>
                  </a:lnTo>
                  <a:lnTo>
                    <a:pt x="714" y="115"/>
                  </a:lnTo>
                  <a:lnTo>
                    <a:pt x="711" y="122"/>
                  </a:lnTo>
                  <a:lnTo>
                    <a:pt x="706" y="128"/>
                  </a:lnTo>
                  <a:lnTo>
                    <a:pt x="703" y="135"/>
                  </a:lnTo>
                  <a:lnTo>
                    <a:pt x="699" y="140"/>
                  </a:lnTo>
                  <a:lnTo>
                    <a:pt x="699" y="146"/>
                  </a:lnTo>
                  <a:lnTo>
                    <a:pt x="702" y="153"/>
                  </a:lnTo>
                  <a:lnTo>
                    <a:pt x="709" y="162"/>
                  </a:lnTo>
                  <a:lnTo>
                    <a:pt x="714" y="162"/>
                  </a:lnTo>
                  <a:lnTo>
                    <a:pt x="721" y="164"/>
                  </a:lnTo>
                  <a:lnTo>
                    <a:pt x="726" y="165"/>
                  </a:lnTo>
                  <a:lnTo>
                    <a:pt x="732" y="168"/>
                  </a:lnTo>
                  <a:lnTo>
                    <a:pt x="739" y="174"/>
                  </a:lnTo>
                  <a:lnTo>
                    <a:pt x="743" y="181"/>
                  </a:lnTo>
                  <a:lnTo>
                    <a:pt x="745" y="186"/>
                  </a:lnTo>
                  <a:lnTo>
                    <a:pt x="745" y="194"/>
                  </a:lnTo>
                  <a:lnTo>
                    <a:pt x="742" y="202"/>
                  </a:lnTo>
                  <a:lnTo>
                    <a:pt x="740" y="211"/>
                  </a:lnTo>
                  <a:lnTo>
                    <a:pt x="734" y="218"/>
                  </a:lnTo>
                  <a:lnTo>
                    <a:pt x="731" y="227"/>
                  </a:lnTo>
                  <a:lnTo>
                    <a:pt x="725" y="236"/>
                  </a:lnTo>
                  <a:lnTo>
                    <a:pt x="721" y="245"/>
                  </a:lnTo>
                  <a:lnTo>
                    <a:pt x="717" y="254"/>
                  </a:lnTo>
                  <a:lnTo>
                    <a:pt x="714" y="263"/>
                  </a:lnTo>
                  <a:lnTo>
                    <a:pt x="713" y="272"/>
                  </a:lnTo>
                  <a:lnTo>
                    <a:pt x="714" y="281"/>
                  </a:lnTo>
                  <a:lnTo>
                    <a:pt x="704" y="281"/>
                  </a:lnTo>
                  <a:lnTo>
                    <a:pt x="696" y="282"/>
                  </a:lnTo>
                  <a:lnTo>
                    <a:pt x="687" y="283"/>
                  </a:lnTo>
                  <a:lnTo>
                    <a:pt x="679" y="284"/>
                  </a:lnTo>
                  <a:lnTo>
                    <a:pt x="669" y="284"/>
                  </a:lnTo>
                  <a:lnTo>
                    <a:pt x="661" y="284"/>
                  </a:lnTo>
                  <a:lnTo>
                    <a:pt x="652" y="284"/>
                  </a:lnTo>
                  <a:lnTo>
                    <a:pt x="644" y="284"/>
                  </a:lnTo>
                  <a:lnTo>
                    <a:pt x="635" y="283"/>
                  </a:lnTo>
                  <a:lnTo>
                    <a:pt x="627" y="283"/>
                  </a:lnTo>
                  <a:lnTo>
                    <a:pt x="617" y="282"/>
                  </a:lnTo>
                  <a:lnTo>
                    <a:pt x="609" y="282"/>
                  </a:lnTo>
                  <a:lnTo>
                    <a:pt x="600" y="281"/>
                  </a:lnTo>
                  <a:lnTo>
                    <a:pt x="592" y="280"/>
                  </a:lnTo>
                  <a:lnTo>
                    <a:pt x="583" y="279"/>
                  </a:lnTo>
                  <a:lnTo>
                    <a:pt x="574" y="279"/>
                  </a:lnTo>
                  <a:lnTo>
                    <a:pt x="565" y="276"/>
                  </a:lnTo>
                  <a:lnTo>
                    <a:pt x="557" y="275"/>
                  </a:lnTo>
                  <a:lnTo>
                    <a:pt x="548" y="273"/>
                  </a:lnTo>
                  <a:lnTo>
                    <a:pt x="540" y="272"/>
                  </a:lnTo>
                  <a:lnTo>
                    <a:pt x="530" y="270"/>
                  </a:lnTo>
                  <a:lnTo>
                    <a:pt x="524" y="269"/>
                  </a:lnTo>
                  <a:lnTo>
                    <a:pt x="514" y="266"/>
                  </a:lnTo>
                  <a:lnTo>
                    <a:pt x="507" y="265"/>
                  </a:lnTo>
                  <a:lnTo>
                    <a:pt x="498" y="263"/>
                  </a:lnTo>
                  <a:lnTo>
                    <a:pt x="490" y="262"/>
                  </a:lnTo>
                  <a:lnTo>
                    <a:pt x="482" y="260"/>
                  </a:lnTo>
                  <a:lnTo>
                    <a:pt x="474" y="258"/>
                  </a:lnTo>
                  <a:lnTo>
                    <a:pt x="465" y="256"/>
                  </a:lnTo>
                  <a:lnTo>
                    <a:pt x="458" y="255"/>
                  </a:lnTo>
                  <a:lnTo>
                    <a:pt x="448" y="253"/>
                  </a:lnTo>
                  <a:lnTo>
                    <a:pt x="441" y="253"/>
                  </a:lnTo>
                  <a:lnTo>
                    <a:pt x="432" y="251"/>
                  </a:lnTo>
                  <a:lnTo>
                    <a:pt x="424" y="249"/>
                  </a:lnTo>
                  <a:lnTo>
                    <a:pt x="416" y="247"/>
                  </a:lnTo>
                  <a:lnTo>
                    <a:pt x="408" y="246"/>
                  </a:lnTo>
                  <a:lnTo>
                    <a:pt x="399" y="245"/>
                  </a:lnTo>
                  <a:lnTo>
                    <a:pt x="392" y="244"/>
                  </a:lnTo>
                  <a:lnTo>
                    <a:pt x="382" y="243"/>
                  </a:lnTo>
                  <a:lnTo>
                    <a:pt x="375" y="243"/>
                  </a:lnTo>
                  <a:lnTo>
                    <a:pt x="366" y="242"/>
                  </a:lnTo>
                  <a:lnTo>
                    <a:pt x="359" y="240"/>
                  </a:lnTo>
                  <a:lnTo>
                    <a:pt x="350" y="240"/>
                  </a:lnTo>
                  <a:lnTo>
                    <a:pt x="343" y="240"/>
                  </a:lnTo>
                  <a:lnTo>
                    <a:pt x="335" y="240"/>
                  </a:lnTo>
                  <a:lnTo>
                    <a:pt x="327" y="240"/>
                  </a:lnTo>
                  <a:lnTo>
                    <a:pt x="319" y="240"/>
                  </a:lnTo>
                  <a:lnTo>
                    <a:pt x="312" y="242"/>
                  </a:lnTo>
                  <a:lnTo>
                    <a:pt x="303" y="242"/>
                  </a:lnTo>
                  <a:lnTo>
                    <a:pt x="294" y="242"/>
                  </a:lnTo>
                  <a:lnTo>
                    <a:pt x="286" y="243"/>
                  </a:lnTo>
                  <a:lnTo>
                    <a:pt x="279" y="245"/>
                  </a:lnTo>
                  <a:lnTo>
                    <a:pt x="270" y="246"/>
                  </a:lnTo>
                  <a:lnTo>
                    <a:pt x="262" y="248"/>
                  </a:lnTo>
                  <a:lnTo>
                    <a:pt x="254" y="251"/>
                  </a:lnTo>
                  <a:lnTo>
                    <a:pt x="247" y="254"/>
                  </a:lnTo>
                  <a:lnTo>
                    <a:pt x="239" y="256"/>
                  </a:lnTo>
                  <a:lnTo>
                    <a:pt x="231" y="258"/>
                  </a:lnTo>
                  <a:lnTo>
                    <a:pt x="223" y="262"/>
                  </a:lnTo>
                  <a:lnTo>
                    <a:pt x="216" y="266"/>
                  </a:lnTo>
                  <a:lnTo>
                    <a:pt x="208" y="270"/>
                  </a:lnTo>
                  <a:lnTo>
                    <a:pt x="200" y="274"/>
                  </a:lnTo>
                  <a:lnTo>
                    <a:pt x="191" y="279"/>
                  </a:lnTo>
                  <a:lnTo>
                    <a:pt x="184" y="284"/>
                  </a:lnTo>
                  <a:lnTo>
                    <a:pt x="172" y="283"/>
                  </a:lnTo>
                  <a:lnTo>
                    <a:pt x="160" y="282"/>
                  </a:lnTo>
                  <a:lnTo>
                    <a:pt x="147" y="282"/>
                  </a:lnTo>
                  <a:lnTo>
                    <a:pt x="136" y="282"/>
                  </a:lnTo>
                  <a:lnTo>
                    <a:pt x="123" y="281"/>
                  </a:lnTo>
                  <a:lnTo>
                    <a:pt x="112" y="280"/>
                  </a:lnTo>
                  <a:lnTo>
                    <a:pt x="100" y="279"/>
                  </a:lnTo>
                  <a:lnTo>
                    <a:pt x="90" y="278"/>
                  </a:lnTo>
                  <a:lnTo>
                    <a:pt x="77" y="274"/>
                  </a:lnTo>
                  <a:lnTo>
                    <a:pt x="65" y="272"/>
                  </a:lnTo>
                  <a:lnTo>
                    <a:pt x="55" y="269"/>
                  </a:lnTo>
                  <a:lnTo>
                    <a:pt x="46" y="265"/>
                  </a:lnTo>
                  <a:lnTo>
                    <a:pt x="35" y="260"/>
                  </a:lnTo>
                  <a:lnTo>
                    <a:pt x="25" y="254"/>
                  </a:lnTo>
                  <a:lnTo>
                    <a:pt x="16" y="246"/>
                  </a:lnTo>
                  <a:lnTo>
                    <a:pt x="9" y="239"/>
                  </a:lnTo>
                  <a:lnTo>
                    <a:pt x="5" y="231"/>
                  </a:lnTo>
                  <a:lnTo>
                    <a:pt x="4" y="224"/>
                  </a:lnTo>
                  <a:lnTo>
                    <a:pt x="2" y="216"/>
                  </a:lnTo>
                  <a:lnTo>
                    <a:pt x="2" y="209"/>
                  </a:lnTo>
                  <a:lnTo>
                    <a:pt x="0" y="201"/>
                  </a:lnTo>
                  <a:lnTo>
                    <a:pt x="0" y="193"/>
                  </a:lnTo>
                  <a:lnTo>
                    <a:pt x="0" y="186"/>
                  </a:lnTo>
                  <a:lnTo>
                    <a:pt x="2" y="180"/>
                  </a:lnTo>
                  <a:lnTo>
                    <a:pt x="2" y="172"/>
                  </a:lnTo>
                  <a:lnTo>
                    <a:pt x="2" y="165"/>
                  </a:lnTo>
                  <a:lnTo>
                    <a:pt x="3" y="158"/>
                  </a:lnTo>
                  <a:lnTo>
                    <a:pt x="4" y="152"/>
                  </a:lnTo>
                  <a:lnTo>
                    <a:pt x="5" y="145"/>
                  </a:lnTo>
                  <a:lnTo>
                    <a:pt x="7" y="138"/>
                  </a:lnTo>
                  <a:lnTo>
                    <a:pt x="9" y="131"/>
                  </a:lnTo>
                  <a:lnTo>
                    <a:pt x="12" y="126"/>
                  </a:lnTo>
                  <a:lnTo>
                    <a:pt x="13" y="119"/>
                  </a:lnTo>
                  <a:lnTo>
                    <a:pt x="16" y="112"/>
                  </a:lnTo>
                  <a:lnTo>
                    <a:pt x="18" y="106"/>
                  </a:lnTo>
                  <a:lnTo>
                    <a:pt x="21" y="100"/>
                  </a:lnTo>
                  <a:lnTo>
                    <a:pt x="28" y="88"/>
                  </a:lnTo>
                  <a:lnTo>
                    <a:pt x="35" y="76"/>
                  </a:lnTo>
                  <a:lnTo>
                    <a:pt x="42" y="64"/>
                  </a:lnTo>
                  <a:lnTo>
                    <a:pt x="50" y="53"/>
                  </a:lnTo>
                  <a:lnTo>
                    <a:pt x="58" y="43"/>
                  </a:lnTo>
                  <a:lnTo>
                    <a:pt x="69" y="32"/>
                  </a:lnTo>
                  <a:lnTo>
                    <a:pt x="76" y="32"/>
                  </a:lnTo>
                  <a:lnTo>
                    <a:pt x="84" y="32"/>
                  </a:lnTo>
                  <a:lnTo>
                    <a:pt x="92" y="32"/>
                  </a:lnTo>
                  <a:lnTo>
                    <a:pt x="101" y="32"/>
                  </a:lnTo>
                  <a:lnTo>
                    <a:pt x="109" y="32"/>
                  </a:lnTo>
                  <a:lnTo>
                    <a:pt x="119" y="34"/>
                  </a:lnTo>
                  <a:lnTo>
                    <a:pt x="127" y="34"/>
                  </a:lnTo>
                  <a:lnTo>
                    <a:pt x="137" y="35"/>
                  </a:lnTo>
                  <a:lnTo>
                    <a:pt x="145" y="35"/>
                  </a:lnTo>
                  <a:lnTo>
                    <a:pt x="154" y="35"/>
                  </a:lnTo>
                  <a:lnTo>
                    <a:pt x="164" y="35"/>
                  </a:lnTo>
                  <a:lnTo>
                    <a:pt x="173" y="36"/>
                  </a:lnTo>
                  <a:lnTo>
                    <a:pt x="182" y="36"/>
                  </a:lnTo>
                  <a:lnTo>
                    <a:pt x="191" y="36"/>
                  </a:lnTo>
                  <a:lnTo>
                    <a:pt x="201" y="36"/>
                  </a:lnTo>
                  <a:lnTo>
                    <a:pt x="211" y="37"/>
                  </a:lnTo>
                  <a:lnTo>
                    <a:pt x="219" y="36"/>
                  </a:lnTo>
                  <a:lnTo>
                    <a:pt x="228" y="36"/>
                  </a:lnTo>
                  <a:lnTo>
                    <a:pt x="238" y="36"/>
                  </a:lnTo>
                  <a:lnTo>
                    <a:pt x="248" y="36"/>
                  </a:lnTo>
                  <a:lnTo>
                    <a:pt x="256" y="35"/>
                  </a:lnTo>
                  <a:lnTo>
                    <a:pt x="265" y="34"/>
                  </a:lnTo>
                  <a:lnTo>
                    <a:pt x="275" y="32"/>
                  </a:lnTo>
                  <a:lnTo>
                    <a:pt x="285" y="32"/>
                  </a:lnTo>
                  <a:lnTo>
                    <a:pt x="293" y="30"/>
                  </a:lnTo>
                  <a:lnTo>
                    <a:pt x="303" y="29"/>
                  </a:lnTo>
                  <a:lnTo>
                    <a:pt x="312" y="27"/>
                  </a:lnTo>
                  <a:lnTo>
                    <a:pt x="321" y="26"/>
                  </a:lnTo>
                  <a:lnTo>
                    <a:pt x="329" y="23"/>
                  </a:lnTo>
                  <a:lnTo>
                    <a:pt x="338" y="21"/>
                  </a:lnTo>
                  <a:lnTo>
                    <a:pt x="348" y="19"/>
                  </a:lnTo>
                  <a:lnTo>
                    <a:pt x="357" y="17"/>
                  </a:lnTo>
                  <a:lnTo>
                    <a:pt x="364" y="14"/>
                  </a:lnTo>
                  <a:lnTo>
                    <a:pt x="371" y="13"/>
                  </a:lnTo>
                  <a:lnTo>
                    <a:pt x="378" y="11"/>
                  </a:lnTo>
                  <a:lnTo>
                    <a:pt x="385" y="11"/>
                  </a:lnTo>
                  <a:lnTo>
                    <a:pt x="392" y="10"/>
                  </a:lnTo>
                  <a:lnTo>
                    <a:pt x="399" y="9"/>
                  </a:lnTo>
                  <a:lnTo>
                    <a:pt x="405" y="9"/>
                  </a:lnTo>
                  <a:lnTo>
                    <a:pt x="412" y="9"/>
                  </a:lnTo>
                  <a:lnTo>
                    <a:pt x="418" y="8"/>
                  </a:lnTo>
                  <a:lnTo>
                    <a:pt x="425" y="8"/>
                  </a:lnTo>
                  <a:lnTo>
                    <a:pt x="432" y="8"/>
                  </a:lnTo>
                  <a:lnTo>
                    <a:pt x="439" y="8"/>
                  </a:lnTo>
                  <a:lnTo>
                    <a:pt x="446" y="8"/>
                  </a:lnTo>
                  <a:lnTo>
                    <a:pt x="453" y="8"/>
                  </a:lnTo>
                  <a:lnTo>
                    <a:pt x="460" y="8"/>
                  </a:lnTo>
                  <a:lnTo>
                    <a:pt x="467" y="8"/>
                  </a:lnTo>
                  <a:lnTo>
                    <a:pt x="473" y="7"/>
                  </a:lnTo>
                  <a:lnTo>
                    <a:pt x="480" y="7"/>
                  </a:lnTo>
                  <a:lnTo>
                    <a:pt x="486" y="7"/>
                  </a:lnTo>
                  <a:lnTo>
                    <a:pt x="493" y="7"/>
                  </a:lnTo>
                  <a:lnTo>
                    <a:pt x="500" y="7"/>
                  </a:lnTo>
                  <a:lnTo>
                    <a:pt x="507" y="7"/>
                  </a:lnTo>
                  <a:lnTo>
                    <a:pt x="514" y="7"/>
                  </a:lnTo>
                  <a:lnTo>
                    <a:pt x="521" y="7"/>
                  </a:lnTo>
                  <a:lnTo>
                    <a:pt x="528" y="5"/>
                  </a:lnTo>
                  <a:lnTo>
                    <a:pt x="535" y="5"/>
                  </a:lnTo>
                  <a:lnTo>
                    <a:pt x="542" y="4"/>
                  </a:lnTo>
                  <a:lnTo>
                    <a:pt x="549" y="4"/>
                  </a:lnTo>
                  <a:lnTo>
                    <a:pt x="556" y="3"/>
                  </a:lnTo>
                  <a:lnTo>
                    <a:pt x="563" y="2"/>
                  </a:lnTo>
                  <a:lnTo>
                    <a:pt x="571" y="1"/>
                  </a:lnTo>
                  <a:lnTo>
                    <a:pt x="579" y="0"/>
                  </a:lnTo>
                  <a:lnTo>
                    <a:pt x="585" y="4"/>
                  </a:lnTo>
                  <a:lnTo>
                    <a:pt x="592" y="10"/>
                  </a:lnTo>
                  <a:lnTo>
                    <a:pt x="598" y="17"/>
                  </a:lnTo>
                  <a:lnTo>
                    <a:pt x="603" y="23"/>
                  </a:lnTo>
                  <a:lnTo>
                    <a:pt x="608" y="29"/>
                  </a:lnTo>
                  <a:lnTo>
                    <a:pt x="614" y="36"/>
                  </a:lnTo>
                  <a:lnTo>
                    <a:pt x="620" y="43"/>
                  </a:lnTo>
                  <a:lnTo>
                    <a:pt x="625" y="49"/>
                  </a:lnTo>
                  <a:lnTo>
                    <a:pt x="629" y="55"/>
                  </a:lnTo>
                  <a:lnTo>
                    <a:pt x="635" y="61"/>
                  </a:lnTo>
                  <a:lnTo>
                    <a:pt x="639" y="66"/>
                  </a:lnTo>
                  <a:lnTo>
                    <a:pt x="645" y="73"/>
                  </a:lnTo>
                  <a:lnTo>
                    <a:pt x="650" y="79"/>
                  </a:lnTo>
                  <a:lnTo>
                    <a:pt x="655" y="84"/>
                  </a:lnTo>
                  <a:lnTo>
                    <a:pt x="661" y="89"/>
                  </a:lnTo>
                  <a:lnTo>
                    <a:pt x="668" y="94"/>
                  </a:lnTo>
                  <a:close/>
                </a:path>
              </a:pathLst>
            </a:custGeom>
            <a:solidFill>
              <a:srgbClr val="0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36" name="Freeform 160"/>
            <p:cNvSpPr>
              <a:spLocks/>
            </p:cNvSpPr>
            <p:nvPr/>
          </p:nvSpPr>
          <p:spPr bwMode="auto">
            <a:xfrm>
              <a:off x="2287" y="3597"/>
              <a:ext cx="250" cy="82"/>
            </a:xfrm>
            <a:custGeom>
              <a:avLst/>
              <a:gdLst/>
              <a:ahLst/>
              <a:cxnLst>
                <a:cxn ang="0">
                  <a:pos x="121" y="25"/>
                </a:cxn>
                <a:cxn ang="0">
                  <a:pos x="144" y="31"/>
                </a:cxn>
                <a:cxn ang="0">
                  <a:pos x="165" y="43"/>
                </a:cxn>
                <a:cxn ang="0">
                  <a:pos x="183" y="58"/>
                </a:cxn>
                <a:cxn ang="0">
                  <a:pos x="213" y="83"/>
                </a:cxn>
                <a:cxn ang="0">
                  <a:pos x="234" y="96"/>
                </a:cxn>
                <a:cxn ang="0">
                  <a:pos x="249" y="87"/>
                </a:cxn>
                <a:cxn ang="0">
                  <a:pos x="225" y="69"/>
                </a:cxn>
                <a:cxn ang="0">
                  <a:pos x="206" y="50"/>
                </a:cxn>
                <a:cxn ang="0">
                  <a:pos x="206" y="38"/>
                </a:cxn>
                <a:cxn ang="0">
                  <a:pos x="235" y="46"/>
                </a:cxn>
                <a:cxn ang="0">
                  <a:pos x="264" y="54"/>
                </a:cxn>
                <a:cxn ang="0">
                  <a:pos x="293" y="62"/>
                </a:cxn>
                <a:cxn ang="0">
                  <a:pos x="321" y="68"/>
                </a:cxn>
                <a:cxn ang="0">
                  <a:pos x="350" y="73"/>
                </a:cxn>
                <a:cxn ang="0">
                  <a:pos x="334" y="58"/>
                </a:cxn>
                <a:cxn ang="0">
                  <a:pos x="315" y="47"/>
                </a:cxn>
                <a:cxn ang="0">
                  <a:pos x="294" y="41"/>
                </a:cxn>
                <a:cxn ang="0">
                  <a:pos x="273" y="35"/>
                </a:cxn>
                <a:cxn ang="0">
                  <a:pos x="254" y="26"/>
                </a:cxn>
                <a:cxn ang="0">
                  <a:pos x="266" y="23"/>
                </a:cxn>
                <a:cxn ang="0">
                  <a:pos x="293" y="23"/>
                </a:cxn>
                <a:cxn ang="0">
                  <a:pos x="322" y="25"/>
                </a:cxn>
                <a:cxn ang="0">
                  <a:pos x="349" y="27"/>
                </a:cxn>
                <a:cxn ang="0">
                  <a:pos x="376" y="33"/>
                </a:cxn>
                <a:cxn ang="0">
                  <a:pos x="403" y="42"/>
                </a:cxn>
                <a:cxn ang="0">
                  <a:pos x="427" y="53"/>
                </a:cxn>
                <a:cxn ang="0">
                  <a:pos x="449" y="65"/>
                </a:cxn>
                <a:cxn ang="0">
                  <a:pos x="469" y="83"/>
                </a:cxn>
                <a:cxn ang="0">
                  <a:pos x="485" y="105"/>
                </a:cxn>
                <a:cxn ang="0">
                  <a:pos x="499" y="132"/>
                </a:cxn>
                <a:cxn ang="0">
                  <a:pos x="476" y="142"/>
                </a:cxn>
                <a:cxn ang="0">
                  <a:pos x="454" y="153"/>
                </a:cxn>
                <a:cxn ang="0">
                  <a:pos x="432" y="164"/>
                </a:cxn>
                <a:cxn ang="0">
                  <a:pos x="410" y="174"/>
                </a:cxn>
                <a:cxn ang="0">
                  <a:pos x="388" y="185"/>
                </a:cxn>
                <a:cxn ang="0">
                  <a:pos x="365" y="192"/>
                </a:cxn>
                <a:cxn ang="0">
                  <a:pos x="343" y="200"/>
                </a:cxn>
                <a:cxn ang="0">
                  <a:pos x="321" y="209"/>
                </a:cxn>
                <a:cxn ang="0">
                  <a:pos x="298" y="216"/>
                </a:cxn>
                <a:cxn ang="0">
                  <a:pos x="275" y="224"/>
                </a:cxn>
                <a:cxn ang="0">
                  <a:pos x="251" y="230"/>
                </a:cxn>
                <a:cxn ang="0">
                  <a:pos x="228" y="234"/>
                </a:cxn>
                <a:cxn ang="0">
                  <a:pos x="204" y="239"/>
                </a:cxn>
                <a:cxn ang="0">
                  <a:pos x="180" y="242"/>
                </a:cxn>
                <a:cxn ang="0">
                  <a:pos x="155" y="243"/>
                </a:cxn>
                <a:cxn ang="0">
                  <a:pos x="132" y="246"/>
                </a:cxn>
                <a:cxn ang="0">
                  <a:pos x="107" y="245"/>
                </a:cxn>
                <a:cxn ang="0">
                  <a:pos x="82" y="244"/>
                </a:cxn>
                <a:cxn ang="0">
                  <a:pos x="57" y="243"/>
                </a:cxn>
                <a:cxn ang="0">
                  <a:pos x="34" y="240"/>
                </a:cxn>
                <a:cxn ang="0">
                  <a:pos x="8" y="236"/>
                </a:cxn>
                <a:cxn ang="0">
                  <a:pos x="0" y="222"/>
                </a:cxn>
                <a:cxn ang="0">
                  <a:pos x="0" y="198"/>
                </a:cxn>
                <a:cxn ang="0">
                  <a:pos x="0" y="165"/>
                </a:cxn>
                <a:cxn ang="0">
                  <a:pos x="0" y="134"/>
                </a:cxn>
                <a:cxn ang="0">
                  <a:pos x="1" y="101"/>
                </a:cxn>
                <a:cxn ang="0">
                  <a:pos x="7" y="69"/>
                </a:cxn>
                <a:cxn ang="0">
                  <a:pos x="34" y="50"/>
                </a:cxn>
                <a:cxn ang="0">
                  <a:pos x="66" y="31"/>
                </a:cxn>
                <a:cxn ang="0">
                  <a:pos x="91" y="0"/>
                </a:cxn>
                <a:cxn ang="0">
                  <a:pos x="93" y="19"/>
                </a:cxn>
                <a:cxn ang="0">
                  <a:pos x="104" y="33"/>
                </a:cxn>
              </a:cxnLst>
              <a:rect l="0" t="0" r="r" b="b"/>
              <a:pathLst>
                <a:path w="499" h="246">
                  <a:moveTo>
                    <a:pt x="104" y="33"/>
                  </a:moveTo>
                  <a:lnTo>
                    <a:pt x="113" y="28"/>
                  </a:lnTo>
                  <a:lnTo>
                    <a:pt x="121" y="25"/>
                  </a:lnTo>
                  <a:lnTo>
                    <a:pt x="129" y="24"/>
                  </a:lnTo>
                  <a:lnTo>
                    <a:pt x="137" y="28"/>
                  </a:lnTo>
                  <a:lnTo>
                    <a:pt x="144" y="31"/>
                  </a:lnTo>
                  <a:lnTo>
                    <a:pt x="151" y="34"/>
                  </a:lnTo>
                  <a:lnTo>
                    <a:pt x="158" y="38"/>
                  </a:lnTo>
                  <a:lnTo>
                    <a:pt x="165" y="43"/>
                  </a:lnTo>
                  <a:lnTo>
                    <a:pt x="170" y="47"/>
                  </a:lnTo>
                  <a:lnTo>
                    <a:pt x="177" y="53"/>
                  </a:lnTo>
                  <a:lnTo>
                    <a:pt x="183" y="58"/>
                  </a:lnTo>
                  <a:lnTo>
                    <a:pt x="190" y="64"/>
                  </a:lnTo>
                  <a:lnTo>
                    <a:pt x="200" y="73"/>
                  </a:lnTo>
                  <a:lnTo>
                    <a:pt x="213" y="83"/>
                  </a:lnTo>
                  <a:lnTo>
                    <a:pt x="220" y="88"/>
                  </a:lnTo>
                  <a:lnTo>
                    <a:pt x="227" y="92"/>
                  </a:lnTo>
                  <a:lnTo>
                    <a:pt x="234" y="96"/>
                  </a:lnTo>
                  <a:lnTo>
                    <a:pt x="243" y="100"/>
                  </a:lnTo>
                  <a:lnTo>
                    <a:pt x="248" y="94"/>
                  </a:lnTo>
                  <a:lnTo>
                    <a:pt x="249" y="87"/>
                  </a:lnTo>
                  <a:lnTo>
                    <a:pt x="240" y="80"/>
                  </a:lnTo>
                  <a:lnTo>
                    <a:pt x="232" y="74"/>
                  </a:lnTo>
                  <a:lnTo>
                    <a:pt x="225" y="69"/>
                  </a:lnTo>
                  <a:lnTo>
                    <a:pt x="218" y="63"/>
                  </a:lnTo>
                  <a:lnTo>
                    <a:pt x="211" y="56"/>
                  </a:lnTo>
                  <a:lnTo>
                    <a:pt x="206" y="50"/>
                  </a:lnTo>
                  <a:lnTo>
                    <a:pt x="200" y="43"/>
                  </a:lnTo>
                  <a:lnTo>
                    <a:pt x="197" y="36"/>
                  </a:lnTo>
                  <a:lnTo>
                    <a:pt x="206" y="38"/>
                  </a:lnTo>
                  <a:lnTo>
                    <a:pt x="216" y="41"/>
                  </a:lnTo>
                  <a:lnTo>
                    <a:pt x="225" y="43"/>
                  </a:lnTo>
                  <a:lnTo>
                    <a:pt x="235" y="46"/>
                  </a:lnTo>
                  <a:lnTo>
                    <a:pt x="244" y="49"/>
                  </a:lnTo>
                  <a:lnTo>
                    <a:pt x="255" y="52"/>
                  </a:lnTo>
                  <a:lnTo>
                    <a:pt x="264" y="54"/>
                  </a:lnTo>
                  <a:lnTo>
                    <a:pt x="275" y="58"/>
                  </a:lnTo>
                  <a:lnTo>
                    <a:pt x="284" y="59"/>
                  </a:lnTo>
                  <a:lnTo>
                    <a:pt x="293" y="62"/>
                  </a:lnTo>
                  <a:lnTo>
                    <a:pt x="302" y="63"/>
                  </a:lnTo>
                  <a:lnTo>
                    <a:pt x="312" y="67"/>
                  </a:lnTo>
                  <a:lnTo>
                    <a:pt x="321" y="68"/>
                  </a:lnTo>
                  <a:lnTo>
                    <a:pt x="330" y="70"/>
                  </a:lnTo>
                  <a:lnTo>
                    <a:pt x="339" y="71"/>
                  </a:lnTo>
                  <a:lnTo>
                    <a:pt x="350" y="73"/>
                  </a:lnTo>
                  <a:lnTo>
                    <a:pt x="344" y="67"/>
                  </a:lnTo>
                  <a:lnTo>
                    <a:pt x="339" y="62"/>
                  </a:lnTo>
                  <a:lnTo>
                    <a:pt x="334" y="58"/>
                  </a:lnTo>
                  <a:lnTo>
                    <a:pt x="328" y="54"/>
                  </a:lnTo>
                  <a:lnTo>
                    <a:pt x="321" y="51"/>
                  </a:lnTo>
                  <a:lnTo>
                    <a:pt x="315" y="47"/>
                  </a:lnTo>
                  <a:lnTo>
                    <a:pt x="308" y="45"/>
                  </a:lnTo>
                  <a:lnTo>
                    <a:pt x="302" y="44"/>
                  </a:lnTo>
                  <a:lnTo>
                    <a:pt x="294" y="41"/>
                  </a:lnTo>
                  <a:lnTo>
                    <a:pt x="287" y="40"/>
                  </a:lnTo>
                  <a:lnTo>
                    <a:pt x="280" y="36"/>
                  </a:lnTo>
                  <a:lnTo>
                    <a:pt x="273" y="35"/>
                  </a:lnTo>
                  <a:lnTo>
                    <a:pt x="266" y="32"/>
                  </a:lnTo>
                  <a:lnTo>
                    <a:pt x="261" y="29"/>
                  </a:lnTo>
                  <a:lnTo>
                    <a:pt x="254" y="26"/>
                  </a:lnTo>
                  <a:lnTo>
                    <a:pt x="249" y="23"/>
                  </a:lnTo>
                  <a:lnTo>
                    <a:pt x="257" y="23"/>
                  </a:lnTo>
                  <a:lnTo>
                    <a:pt x="266" y="23"/>
                  </a:lnTo>
                  <a:lnTo>
                    <a:pt x="275" y="23"/>
                  </a:lnTo>
                  <a:lnTo>
                    <a:pt x="284" y="23"/>
                  </a:lnTo>
                  <a:lnTo>
                    <a:pt x="293" y="23"/>
                  </a:lnTo>
                  <a:lnTo>
                    <a:pt x="302" y="23"/>
                  </a:lnTo>
                  <a:lnTo>
                    <a:pt x="312" y="24"/>
                  </a:lnTo>
                  <a:lnTo>
                    <a:pt x="322" y="25"/>
                  </a:lnTo>
                  <a:lnTo>
                    <a:pt x="330" y="25"/>
                  </a:lnTo>
                  <a:lnTo>
                    <a:pt x="339" y="26"/>
                  </a:lnTo>
                  <a:lnTo>
                    <a:pt x="349" y="27"/>
                  </a:lnTo>
                  <a:lnTo>
                    <a:pt x="358" y="29"/>
                  </a:lnTo>
                  <a:lnTo>
                    <a:pt x="367" y="31"/>
                  </a:lnTo>
                  <a:lnTo>
                    <a:pt x="376" y="33"/>
                  </a:lnTo>
                  <a:lnTo>
                    <a:pt x="386" y="36"/>
                  </a:lnTo>
                  <a:lnTo>
                    <a:pt x="395" y="40"/>
                  </a:lnTo>
                  <a:lnTo>
                    <a:pt x="403" y="42"/>
                  </a:lnTo>
                  <a:lnTo>
                    <a:pt x="411" y="45"/>
                  </a:lnTo>
                  <a:lnTo>
                    <a:pt x="419" y="49"/>
                  </a:lnTo>
                  <a:lnTo>
                    <a:pt x="427" y="53"/>
                  </a:lnTo>
                  <a:lnTo>
                    <a:pt x="434" y="56"/>
                  </a:lnTo>
                  <a:lnTo>
                    <a:pt x="442" y="61"/>
                  </a:lnTo>
                  <a:lnTo>
                    <a:pt x="449" y="65"/>
                  </a:lnTo>
                  <a:lnTo>
                    <a:pt x="457" y="72"/>
                  </a:lnTo>
                  <a:lnTo>
                    <a:pt x="463" y="78"/>
                  </a:lnTo>
                  <a:lnTo>
                    <a:pt x="469" y="83"/>
                  </a:lnTo>
                  <a:lnTo>
                    <a:pt x="475" y="90"/>
                  </a:lnTo>
                  <a:lnTo>
                    <a:pt x="480" y="98"/>
                  </a:lnTo>
                  <a:lnTo>
                    <a:pt x="485" y="105"/>
                  </a:lnTo>
                  <a:lnTo>
                    <a:pt x="490" y="114"/>
                  </a:lnTo>
                  <a:lnTo>
                    <a:pt x="494" y="122"/>
                  </a:lnTo>
                  <a:lnTo>
                    <a:pt x="499" y="132"/>
                  </a:lnTo>
                  <a:lnTo>
                    <a:pt x="491" y="135"/>
                  </a:lnTo>
                  <a:lnTo>
                    <a:pt x="484" y="139"/>
                  </a:lnTo>
                  <a:lnTo>
                    <a:pt x="476" y="142"/>
                  </a:lnTo>
                  <a:lnTo>
                    <a:pt x="469" y="146"/>
                  </a:lnTo>
                  <a:lnTo>
                    <a:pt x="461" y="150"/>
                  </a:lnTo>
                  <a:lnTo>
                    <a:pt x="454" y="153"/>
                  </a:lnTo>
                  <a:lnTo>
                    <a:pt x="447" y="156"/>
                  </a:lnTo>
                  <a:lnTo>
                    <a:pt x="440" y="161"/>
                  </a:lnTo>
                  <a:lnTo>
                    <a:pt x="432" y="164"/>
                  </a:lnTo>
                  <a:lnTo>
                    <a:pt x="425" y="168"/>
                  </a:lnTo>
                  <a:lnTo>
                    <a:pt x="417" y="171"/>
                  </a:lnTo>
                  <a:lnTo>
                    <a:pt x="410" y="174"/>
                  </a:lnTo>
                  <a:lnTo>
                    <a:pt x="402" y="178"/>
                  </a:lnTo>
                  <a:lnTo>
                    <a:pt x="395" y="181"/>
                  </a:lnTo>
                  <a:lnTo>
                    <a:pt x="388" y="185"/>
                  </a:lnTo>
                  <a:lnTo>
                    <a:pt x="381" y="188"/>
                  </a:lnTo>
                  <a:lnTo>
                    <a:pt x="373" y="190"/>
                  </a:lnTo>
                  <a:lnTo>
                    <a:pt x="365" y="192"/>
                  </a:lnTo>
                  <a:lnTo>
                    <a:pt x="358" y="195"/>
                  </a:lnTo>
                  <a:lnTo>
                    <a:pt x="351" y="198"/>
                  </a:lnTo>
                  <a:lnTo>
                    <a:pt x="343" y="200"/>
                  </a:lnTo>
                  <a:lnTo>
                    <a:pt x="335" y="204"/>
                  </a:lnTo>
                  <a:lnTo>
                    <a:pt x="328" y="206"/>
                  </a:lnTo>
                  <a:lnTo>
                    <a:pt x="321" y="209"/>
                  </a:lnTo>
                  <a:lnTo>
                    <a:pt x="313" y="212"/>
                  </a:lnTo>
                  <a:lnTo>
                    <a:pt x="305" y="214"/>
                  </a:lnTo>
                  <a:lnTo>
                    <a:pt x="298" y="216"/>
                  </a:lnTo>
                  <a:lnTo>
                    <a:pt x="291" y="219"/>
                  </a:lnTo>
                  <a:lnTo>
                    <a:pt x="283" y="221"/>
                  </a:lnTo>
                  <a:lnTo>
                    <a:pt x="275" y="224"/>
                  </a:lnTo>
                  <a:lnTo>
                    <a:pt x="268" y="225"/>
                  </a:lnTo>
                  <a:lnTo>
                    <a:pt x="261" y="228"/>
                  </a:lnTo>
                  <a:lnTo>
                    <a:pt x="251" y="230"/>
                  </a:lnTo>
                  <a:lnTo>
                    <a:pt x="244" y="231"/>
                  </a:lnTo>
                  <a:lnTo>
                    <a:pt x="235" y="232"/>
                  </a:lnTo>
                  <a:lnTo>
                    <a:pt x="228" y="234"/>
                  </a:lnTo>
                  <a:lnTo>
                    <a:pt x="220" y="235"/>
                  </a:lnTo>
                  <a:lnTo>
                    <a:pt x="212" y="237"/>
                  </a:lnTo>
                  <a:lnTo>
                    <a:pt x="204" y="239"/>
                  </a:lnTo>
                  <a:lnTo>
                    <a:pt x="197" y="241"/>
                  </a:lnTo>
                  <a:lnTo>
                    <a:pt x="188" y="241"/>
                  </a:lnTo>
                  <a:lnTo>
                    <a:pt x="180" y="242"/>
                  </a:lnTo>
                  <a:lnTo>
                    <a:pt x="172" y="242"/>
                  </a:lnTo>
                  <a:lnTo>
                    <a:pt x="165" y="243"/>
                  </a:lnTo>
                  <a:lnTo>
                    <a:pt x="155" y="243"/>
                  </a:lnTo>
                  <a:lnTo>
                    <a:pt x="147" y="244"/>
                  </a:lnTo>
                  <a:lnTo>
                    <a:pt x="139" y="245"/>
                  </a:lnTo>
                  <a:lnTo>
                    <a:pt x="132" y="246"/>
                  </a:lnTo>
                  <a:lnTo>
                    <a:pt x="123" y="245"/>
                  </a:lnTo>
                  <a:lnTo>
                    <a:pt x="115" y="245"/>
                  </a:lnTo>
                  <a:lnTo>
                    <a:pt x="107" y="245"/>
                  </a:lnTo>
                  <a:lnTo>
                    <a:pt x="99" y="245"/>
                  </a:lnTo>
                  <a:lnTo>
                    <a:pt x="89" y="244"/>
                  </a:lnTo>
                  <a:lnTo>
                    <a:pt x="82" y="244"/>
                  </a:lnTo>
                  <a:lnTo>
                    <a:pt x="73" y="244"/>
                  </a:lnTo>
                  <a:lnTo>
                    <a:pt x="66" y="244"/>
                  </a:lnTo>
                  <a:lnTo>
                    <a:pt x="57" y="243"/>
                  </a:lnTo>
                  <a:lnTo>
                    <a:pt x="50" y="242"/>
                  </a:lnTo>
                  <a:lnTo>
                    <a:pt x="41" y="241"/>
                  </a:lnTo>
                  <a:lnTo>
                    <a:pt x="34" y="240"/>
                  </a:lnTo>
                  <a:lnTo>
                    <a:pt x="25" y="239"/>
                  </a:lnTo>
                  <a:lnTo>
                    <a:pt x="18" y="237"/>
                  </a:lnTo>
                  <a:lnTo>
                    <a:pt x="8" y="236"/>
                  </a:lnTo>
                  <a:lnTo>
                    <a:pt x="1" y="235"/>
                  </a:lnTo>
                  <a:lnTo>
                    <a:pt x="0" y="228"/>
                  </a:lnTo>
                  <a:lnTo>
                    <a:pt x="0" y="222"/>
                  </a:lnTo>
                  <a:lnTo>
                    <a:pt x="0" y="216"/>
                  </a:lnTo>
                  <a:lnTo>
                    <a:pt x="0" y="210"/>
                  </a:lnTo>
                  <a:lnTo>
                    <a:pt x="0" y="198"/>
                  </a:lnTo>
                  <a:lnTo>
                    <a:pt x="0" y="188"/>
                  </a:lnTo>
                  <a:lnTo>
                    <a:pt x="0" y="177"/>
                  </a:lnTo>
                  <a:lnTo>
                    <a:pt x="0" y="165"/>
                  </a:lnTo>
                  <a:lnTo>
                    <a:pt x="0" y="155"/>
                  </a:lnTo>
                  <a:lnTo>
                    <a:pt x="0" y="145"/>
                  </a:lnTo>
                  <a:lnTo>
                    <a:pt x="0" y="134"/>
                  </a:lnTo>
                  <a:lnTo>
                    <a:pt x="0" y="123"/>
                  </a:lnTo>
                  <a:lnTo>
                    <a:pt x="0" y="112"/>
                  </a:lnTo>
                  <a:lnTo>
                    <a:pt x="1" y="101"/>
                  </a:lnTo>
                  <a:lnTo>
                    <a:pt x="1" y="90"/>
                  </a:lnTo>
                  <a:lnTo>
                    <a:pt x="4" y="80"/>
                  </a:lnTo>
                  <a:lnTo>
                    <a:pt x="7" y="69"/>
                  </a:lnTo>
                  <a:lnTo>
                    <a:pt x="11" y="59"/>
                  </a:lnTo>
                  <a:lnTo>
                    <a:pt x="21" y="54"/>
                  </a:lnTo>
                  <a:lnTo>
                    <a:pt x="34" y="50"/>
                  </a:lnTo>
                  <a:lnTo>
                    <a:pt x="44" y="44"/>
                  </a:lnTo>
                  <a:lnTo>
                    <a:pt x="57" y="38"/>
                  </a:lnTo>
                  <a:lnTo>
                    <a:pt x="66" y="31"/>
                  </a:lnTo>
                  <a:lnTo>
                    <a:pt x="75" y="22"/>
                  </a:lnTo>
                  <a:lnTo>
                    <a:pt x="84" y="11"/>
                  </a:lnTo>
                  <a:lnTo>
                    <a:pt x="91" y="0"/>
                  </a:lnTo>
                  <a:lnTo>
                    <a:pt x="93" y="8"/>
                  </a:lnTo>
                  <a:lnTo>
                    <a:pt x="93" y="16"/>
                  </a:lnTo>
                  <a:lnTo>
                    <a:pt x="93" y="19"/>
                  </a:lnTo>
                  <a:lnTo>
                    <a:pt x="95" y="24"/>
                  </a:lnTo>
                  <a:lnTo>
                    <a:pt x="97" y="28"/>
                  </a:lnTo>
                  <a:lnTo>
                    <a:pt x="104" y="33"/>
                  </a:lnTo>
                  <a:close/>
                </a:path>
              </a:pathLst>
            </a:custGeom>
            <a:solidFill>
              <a:srgbClr val="0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37" name="Freeform 161"/>
            <p:cNvSpPr>
              <a:spLocks/>
            </p:cNvSpPr>
            <p:nvPr/>
          </p:nvSpPr>
          <p:spPr bwMode="auto">
            <a:xfrm>
              <a:off x="1949" y="3618"/>
              <a:ext cx="211" cy="71"/>
            </a:xfrm>
            <a:custGeom>
              <a:avLst/>
              <a:gdLst/>
              <a:ahLst/>
              <a:cxnLst>
                <a:cxn ang="0">
                  <a:pos x="423" y="49"/>
                </a:cxn>
                <a:cxn ang="0">
                  <a:pos x="412" y="199"/>
                </a:cxn>
                <a:cxn ang="0">
                  <a:pos x="395" y="203"/>
                </a:cxn>
                <a:cxn ang="0">
                  <a:pos x="378" y="205"/>
                </a:cxn>
                <a:cxn ang="0">
                  <a:pos x="360" y="207"/>
                </a:cxn>
                <a:cxn ang="0">
                  <a:pos x="343" y="209"/>
                </a:cxn>
                <a:cxn ang="0">
                  <a:pos x="325" y="211"/>
                </a:cxn>
                <a:cxn ang="0">
                  <a:pos x="308" y="212"/>
                </a:cxn>
                <a:cxn ang="0">
                  <a:pos x="291" y="212"/>
                </a:cxn>
                <a:cxn ang="0">
                  <a:pos x="273" y="212"/>
                </a:cxn>
                <a:cxn ang="0">
                  <a:pos x="256" y="211"/>
                </a:cxn>
                <a:cxn ang="0">
                  <a:pos x="239" y="209"/>
                </a:cxn>
                <a:cxn ang="0">
                  <a:pos x="221" y="209"/>
                </a:cxn>
                <a:cxn ang="0">
                  <a:pos x="204" y="208"/>
                </a:cxn>
                <a:cxn ang="0">
                  <a:pos x="187" y="206"/>
                </a:cxn>
                <a:cxn ang="0">
                  <a:pos x="169" y="205"/>
                </a:cxn>
                <a:cxn ang="0">
                  <a:pos x="152" y="204"/>
                </a:cxn>
                <a:cxn ang="0">
                  <a:pos x="135" y="198"/>
                </a:cxn>
                <a:cxn ang="0">
                  <a:pos x="117" y="191"/>
                </a:cxn>
                <a:cxn ang="0">
                  <a:pos x="100" y="185"/>
                </a:cxn>
                <a:cxn ang="0">
                  <a:pos x="82" y="178"/>
                </a:cxn>
                <a:cxn ang="0">
                  <a:pos x="66" y="171"/>
                </a:cxn>
                <a:cxn ang="0">
                  <a:pos x="49" y="163"/>
                </a:cxn>
                <a:cxn ang="0">
                  <a:pos x="33" y="154"/>
                </a:cxn>
                <a:cxn ang="0">
                  <a:pos x="18" y="144"/>
                </a:cxn>
                <a:cxn ang="0">
                  <a:pos x="7" y="131"/>
                </a:cxn>
                <a:cxn ang="0">
                  <a:pos x="3" y="113"/>
                </a:cxn>
                <a:cxn ang="0">
                  <a:pos x="0" y="95"/>
                </a:cxn>
                <a:cxn ang="0">
                  <a:pos x="0" y="77"/>
                </a:cxn>
                <a:cxn ang="0">
                  <a:pos x="1" y="59"/>
                </a:cxn>
                <a:cxn ang="0">
                  <a:pos x="6" y="41"/>
                </a:cxn>
                <a:cxn ang="0">
                  <a:pos x="12" y="23"/>
                </a:cxn>
                <a:cxn ang="0">
                  <a:pos x="21" y="7"/>
                </a:cxn>
                <a:cxn ang="0">
                  <a:pos x="37" y="3"/>
                </a:cxn>
                <a:cxn ang="0">
                  <a:pos x="58" y="8"/>
                </a:cxn>
                <a:cxn ang="0">
                  <a:pos x="78" y="14"/>
                </a:cxn>
                <a:cxn ang="0">
                  <a:pos x="99" y="21"/>
                </a:cxn>
                <a:cxn ang="0">
                  <a:pos x="120" y="26"/>
                </a:cxn>
                <a:cxn ang="0">
                  <a:pos x="140" y="33"/>
                </a:cxn>
                <a:cxn ang="0">
                  <a:pos x="161" y="39"/>
                </a:cxn>
                <a:cxn ang="0">
                  <a:pos x="182" y="44"/>
                </a:cxn>
                <a:cxn ang="0">
                  <a:pos x="203" y="49"/>
                </a:cxn>
                <a:cxn ang="0">
                  <a:pos x="224" y="52"/>
                </a:cxn>
                <a:cxn ang="0">
                  <a:pos x="244" y="55"/>
                </a:cxn>
                <a:cxn ang="0">
                  <a:pos x="266" y="58"/>
                </a:cxn>
                <a:cxn ang="0">
                  <a:pos x="288" y="59"/>
                </a:cxn>
                <a:cxn ang="0">
                  <a:pos x="310" y="59"/>
                </a:cxn>
                <a:cxn ang="0">
                  <a:pos x="332" y="58"/>
                </a:cxn>
                <a:cxn ang="0">
                  <a:pos x="356" y="55"/>
                </a:cxn>
              </a:cxnLst>
              <a:rect l="0" t="0" r="r" b="b"/>
              <a:pathLst>
                <a:path w="423" h="213">
                  <a:moveTo>
                    <a:pt x="368" y="54"/>
                  </a:moveTo>
                  <a:lnTo>
                    <a:pt x="423" y="49"/>
                  </a:lnTo>
                  <a:lnTo>
                    <a:pt x="423" y="198"/>
                  </a:lnTo>
                  <a:lnTo>
                    <a:pt x="412" y="199"/>
                  </a:lnTo>
                  <a:lnTo>
                    <a:pt x="404" y="202"/>
                  </a:lnTo>
                  <a:lnTo>
                    <a:pt x="395" y="203"/>
                  </a:lnTo>
                  <a:lnTo>
                    <a:pt x="387" y="205"/>
                  </a:lnTo>
                  <a:lnTo>
                    <a:pt x="378" y="205"/>
                  </a:lnTo>
                  <a:lnTo>
                    <a:pt x="369" y="207"/>
                  </a:lnTo>
                  <a:lnTo>
                    <a:pt x="360" y="207"/>
                  </a:lnTo>
                  <a:lnTo>
                    <a:pt x="352" y="209"/>
                  </a:lnTo>
                  <a:lnTo>
                    <a:pt x="343" y="209"/>
                  </a:lnTo>
                  <a:lnTo>
                    <a:pt x="335" y="211"/>
                  </a:lnTo>
                  <a:lnTo>
                    <a:pt x="325" y="211"/>
                  </a:lnTo>
                  <a:lnTo>
                    <a:pt x="317" y="212"/>
                  </a:lnTo>
                  <a:lnTo>
                    <a:pt x="308" y="212"/>
                  </a:lnTo>
                  <a:lnTo>
                    <a:pt x="300" y="212"/>
                  </a:lnTo>
                  <a:lnTo>
                    <a:pt x="291" y="212"/>
                  </a:lnTo>
                  <a:lnTo>
                    <a:pt x="283" y="213"/>
                  </a:lnTo>
                  <a:lnTo>
                    <a:pt x="273" y="212"/>
                  </a:lnTo>
                  <a:lnTo>
                    <a:pt x="265" y="212"/>
                  </a:lnTo>
                  <a:lnTo>
                    <a:pt x="256" y="211"/>
                  </a:lnTo>
                  <a:lnTo>
                    <a:pt x="248" y="211"/>
                  </a:lnTo>
                  <a:lnTo>
                    <a:pt x="239" y="209"/>
                  </a:lnTo>
                  <a:lnTo>
                    <a:pt x="231" y="209"/>
                  </a:lnTo>
                  <a:lnTo>
                    <a:pt x="221" y="209"/>
                  </a:lnTo>
                  <a:lnTo>
                    <a:pt x="213" y="209"/>
                  </a:lnTo>
                  <a:lnTo>
                    <a:pt x="204" y="208"/>
                  </a:lnTo>
                  <a:lnTo>
                    <a:pt x="196" y="207"/>
                  </a:lnTo>
                  <a:lnTo>
                    <a:pt x="187" y="206"/>
                  </a:lnTo>
                  <a:lnTo>
                    <a:pt x="179" y="206"/>
                  </a:lnTo>
                  <a:lnTo>
                    <a:pt x="169" y="205"/>
                  </a:lnTo>
                  <a:lnTo>
                    <a:pt x="161" y="205"/>
                  </a:lnTo>
                  <a:lnTo>
                    <a:pt x="152" y="204"/>
                  </a:lnTo>
                  <a:lnTo>
                    <a:pt x="144" y="204"/>
                  </a:lnTo>
                  <a:lnTo>
                    <a:pt x="135" y="198"/>
                  </a:lnTo>
                  <a:lnTo>
                    <a:pt x="126" y="195"/>
                  </a:lnTo>
                  <a:lnTo>
                    <a:pt x="117" y="191"/>
                  </a:lnTo>
                  <a:lnTo>
                    <a:pt x="109" y="188"/>
                  </a:lnTo>
                  <a:lnTo>
                    <a:pt x="100" y="185"/>
                  </a:lnTo>
                  <a:lnTo>
                    <a:pt x="92" y="181"/>
                  </a:lnTo>
                  <a:lnTo>
                    <a:pt x="82" y="178"/>
                  </a:lnTo>
                  <a:lnTo>
                    <a:pt x="76" y="176"/>
                  </a:lnTo>
                  <a:lnTo>
                    <a:pt x="66" y="171"/>
                  </a:lnTo>
                  <a:lnTo>
                    <a:pt x="58" y="168"/>
                  </a:lnTo>
                  <a:lnTo>
                    <a:pt x="49" y="163"/>
                  </a:lnTo>
                  <a:lnTo>
                    <a:pt x="41" y="160"/>
                  </a:lnTo>
                  <a:lnTo>
                    <a:pt x="33" y="154"/>
                  </a:lnTo>
                  <a:lnTo>
                    <a:pt x="25" y="150"/>
                  </a:lnTo>
                  <a:lnTo>
                    <a:pt x="18" y="144"/>
                  </a:lnTo>
                  <a:lnTo>
                    <a:pt x="11" y="140"/>
                  </a:lnTo>
                  <a:lnTo>
                    <a:pt x="7" y="131"/>
                  </a:lnTo>
                  <a:lnTo>
                    <a:pt x="5" y="122"/>
                  </a:lnTo>
                  <a:lnTo>
                    <a:pt x="3" y="113"/>
                  </a:lnTo>
                  <a:lnTo>
                    <a:pt x="1" y="104"/>
                  </a:lnTo>
                  <a:lnTo>
                    <a:pt x="0" y="95"/>
                  </a:lnTo>
                  <a:lnTo>
                    <a:pt x="0" y="86"/>
                  </a:lnTo>
                  <a:lnTo>
                    <a:pt x="0" y="77"/>
                  </a:lnTo>
                  <a:lnTo>
                    <a:pt x="1" y="69"/>
                  </a:lnTo>
                  <a:lnTo>
                    <a:pt x="1" y="59"/>
                  </a:lnTo>
                  <a:lnTo>
                    <a:pt x="4" y="50"/>
                  </a:lnTo>
                  <a:lnTo>
                    <a:pt x="6" y="41"/>
                  </a:lnTo>
                  <a:lnTo>
                    <a:pt x="10" y="33"/>
                  </a:lnTo>
                  <a:lnTo>
                    <a:pt x="12" y="23"/>
                  </a:lnTo>
                  <a:lnTo>
                    <a:pt x="17" y="15"/>
                  </a:lnTo>
                  <a:lnTo>
                    <a:pt x="21" y="7"/>
                  </a:lnTo>
                  <a:lnTo>
                    <a:pt x="28" y="0"/>
                  </a:lnTo>
                  <a:lnTo>
                    <a:pt x="37" y="3"/>
                  </a:lnTo>
                  <a:lnTo>
                    <a:pt x="48" y="5"/>
                  </a:lnTo>
                  <a:lnTo>
                    <a:pt x="58" y="8"/>
                  </a:lnTo>
                  <a:lnTo>
                    <a:pt x="69" y="12"/>
                  </a:lnTo>
                  <a:lnTo>
                    <a:pt x="78" y="14"/>
                  </a:lnTo>
                  <a:lnTo>
                    <a:pt x="88" y="17"/>
                  </a:lnTo>
                  <a:lnTo>
                    <a:pt x="99" y="21"/>
                  </a:lnTo>
                  <a:lnTo>
                    <a:pt x="109" y="24"/>
                  </a:lnTo>
                  <a:lnTo>
                    <a:pt x="120" y="26"/>
                  </a:lnTo>
                  <a:lnTo>
                    <a:pt x="130" y="30"/>
                  </a:lnTo>
                  <a:lnTo>
                    <a:pt x="140" y="33"/>
                  </a:lnTo>
                  <a:lnTo>
                    <a:pt x="151" y="36"/>
                  </a:lnTo>
                  <a:lnTo>
                    <a:pt x="161" y="39"/>
                  </a:lnTo>
                  <a:lnTo>
                    <a:pt x="172" y="42"/>
                  </a:lnTo>
                  <a:lnTo>
                    <a:pt x="182" y="44"/>
                  </a:lnTo>
                  <a:lnTo>
                    <a:pt x="192" y="48"/>
                  </a:lnTo>
                  <a:lnTo>
                    <a:pt x="203" y="49"/>
                  </a:lnTo>
                  <a:lnTo>
                    <a:pt x="213" y="51"/>
                  </a:lnTo>
                  <a:lnTo>
                    <a:pt x="224" y="52"/>
                  </a:lnTo>
                  <a:lnTo>
                    <a:pt x="234" y="54"/>
                  </a:lnTo>
                  <a:lnTo>
                    <a:pt x="244" y="55"/>
                  </a:lnTo>
                  <a:lnTo>
                    <a:pt x="256" y="57"/>
                  </a:lnTo>
                  <a:lnTo>
                    <a:pt x="266" y="58"/>
                  </a:lnTo>
                  <a:lnTo>
                    <a:pt x="278" y="60"/>
                  </a:lnTo>
                  <a:lnTo>
                    <a:pt x="288" y="59"/>
                  </a:lnTo>
                  <a:lnTo>
                    <a:pt x="299" y="59"/>
                  </a:lnTo>
                  <a:lnTo>
                    <a:pt x="310" y="59"/>
                  </a:lnTo>
                  <a:lnTo>
                    <a:pt x="322" y="59"/>
                  </a:lnTo>
                  <a:lnTo>
                    <a:pt x="332" y="58"/>
                  </a:lnTo>
                  <a:lnTo>
                    <a:pt x="344" y="57"/>
                  </a:lnTo>
                  <a:lnTo>
                    <a:pt x="356" y="55"/>
                  </a:lnTo>
                  <a:lnTo>
                    <a:pt x="368" y="54"/>
                  </a:lnTo>
                  <a:close/>
                </a:path>
              </a:pathLst>
            </a:custGeom>
            <a:solidFill>
              <a:srgbClr val="0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38" name="Freeform 162"/>
            <p:cNvSpPr>
              <a:spLocks/>
            </p:cNvSpPr>
            <p:nvPr/>
          </p:nvSpPr>
          <p:spPr bwMode="auto">
            <a:xfrm>
              <a:off x="1573" y="3642"/>
              <a:ext cx="359" cy="25"/>
            </a:xfrm>
            <a:custGeom>
              <a:avLst/>
              <a:gdLst/>
              <a:ahLst/>
              <a:cxnLst>
                <a:cxn ang="0">
                  <a:pos x="507" y="26"/>
                </a:cxn>
                <a:cxn ang="0">
                  <a:pos x="528" y="28"/>
                </a:cxn>
                <a:cxn ang="0">
                  <a:pos x="549" y="31"/>
                </a:cxn>
                <a:cxn ang="0">
                  <a:pos x="568" y="33"/>
                </a:cxn>
                <a:cxn ang="0">
                  <a:pos x="589" y="35"/>
                </a:cxn>
                <a:cxn ang="0">
                  <a:pos x="609" y="36"/>
                </a:cxn>
                <a:cxn ang="0">
                  <a:pos x="630" y="36"/>
                </a:cxn>
                <a:cxn ang="0">
                  <a:pos x="650" y="36"/>
                </a:cxn>
                <a:cxn ang="0">
                  <a:pos x="671" y="36"/>
                </a:cxn>
                <a:cxn ang="0">
                  <a:pos x="692" y="35"/>
                </a:cxn>
                <a:cxn ang="0">
                  <a:pos x="716" y="34"/>
                </a:cxn>
                <a:cxn ang="0">
                  <a:pos x="720" y="46"/>
                </a:cxn>
                <a:cxn ang="0">
                  <a:pos x="703" y="64"/>
                </a:cxn>
                <a:cxn ang="0">
                  <a:pos x="670" y="64"/>
                </a:cxn>
                <a:cxn ang="0">
                  <a:pos x="641" y="75"/>
                </a:cxn>
                <a:cxn ang="0">
                  <a:pos x="612" y="71"/>
                </a:cxn>
                <a:cxn ang="0">
                  <a:pos x="587" y="67"/>
                </a:cxn>
                <a:cxn ang="0">
                  <a:pos x="560" y="63"/>
                </a:cxn>
                <a:cxn ang="0">
                  <a:pos x="535" y="57"/>
                </a:cxn>
                <a:cxn ang="0">
                  <a:pos x="508" y="51"/>
                </a:cxn>
                <a:cxn ang="0">
                  <a:pos x="484" y="44"/>
                </a:cxn>
                <a:cxn ang="0">
                  <a:pos x="457" y="37"/>
                </a:cxn>
                <a:cxn ang="0">
                  <a:pos x="433" y="33"/>
                </a:cxn>
                <a:cxn ang="0">
                  <a:pos x="405" y="26"/>
                </a:cxn>
                <a:cxn ang="0">
                  <a:pos x="380" y="21"/>
                </a:cxn>
                <a:cxn ang="0">
                  <a:pos x="355" y="25"/>
                </a:cxn>
                <a:cxn ang="0">
                  <a:pos x="354" y="47"/>
                </a:cxn>
                <a:cxn ang="0">
                  <a:pos x="322" y="52"/>
                </a:cxn>
                <a:cxn ang="0">
                  <a:pos x="289" y="57"/>
                </a:cxn>
                <a:cxn ang="0">
                  <a:pos x="257" y="62"/>
                </a:cxn>
                <a:cxn ang="0">
                  <a:pos x="226" y="66"/>
                </a:cxn>
                <a:cxn ang="0">
                  <a:pos x="195" y="69"/>
                </a:cxn>
                <a:cxn ang="0">
                  <a:pos x="162" y="70"/>
                </a:cxn>
                <a:cxn ang="0">
                  <a:pos x="129" y="69"/>
                </a:cxn>
                <a:cxn ang="0">
                  <a:pos x="97" y="67"/>
                </a:cxn>
                <a:cxn ang="0">
                  <a:pos x="65" y="63"/>
                </a:cxn>
                <a:cxn ang="0">
                  <a:pos x="34" y="57"/>
                </a:cxn>
                <a:cxn ang="0">
                  <a:pos x="6" y="43"/>
                </a:cxn>
                <a:cxn ang="0">
                  <a:pos x="6" y="11"/>
                </a:cxn>
                <a:cxn ang="0">
                  <a:pos x="34" y="13"/>
                </a:cxn>
                <a:cxn ang="0">
                  <a:pos x="65" y="22"/>
                </a:cxn>
                <a:cxn ang="0">
                  <a:pos x="96" y="31"/>
                </a:cxn>
                <a:cxn ang="0">
                  <a:pos x="130" y="39"/>
                </a:cxn>
                <a:cxn ang="0">
                  <a:pos x="164" y="43"/>
                </a:cxn>
                <a:cxn ang="0">
                  <a:pos x="193" y="38"/>
                </a:cxn>
                <a:cxn ang="0">
                  <a:pos x="219" y="31"/>
                </a:cxn>
                <a:cxn ang="0">
                  <a:pos x="244" y="26"/>
                </a:cxn>
                <a:cxn ang="0">
                  <a:pos x="269" y="18"/>
                </a:cxn>
                <a:cxn ang="0">
                  <a:pos x="295" y="11"/>
                </a:cxn>
                <a:cxn ang="0">
                  <a:pos x="320" y="5"/>
                </a:cxn>
                <a:cxn ang="0">
                  <a:pos x="346" y="1"/>
                </a:cxn>
                <a:cxn ang="0">
                  <a:pos x="370" y="0"/>
                </a:cxn>
                <a:cxn ang="0">
                  <a:pos x="397" y="2"/>
                </a:cxn>
                <a:cxn ang="0">
                  <a:pos x="423" y="8"/>
                </a:cxn>
                <a:cxn ang="0">
                  <a:pos x="451" y="20"/>
                </a:cxn>
              </a:cxnLst>
              <a:rect l="0" t="0" r="r" b="b"/>
              <a:pathLst>
                <a:path w="720" h="75">
                  <a:moveTo>
                    <a:pt x="494" y="25"/>
                  </a:moveTo>
                  <a:lnTo>
                    <a:pt x="500" y="25"/>
                  </a:lnTo>
                  <a:lnTo>
                    <a:pt x="507" y="26"/>
                  </a:lnTo>
                  <a:lnTo>
                    <a:pt x="514" y="27"/>
                  </a:lnTo>
                  <a:lnTo>
                    <a:pt x="521" y="28"/>
                  </a:lnTo>
                  <a:lnTo>
                    <a:pt x="528" y="28"/>
                  </a:lnTo>
                  <a:lnTo>
                    <a:pt x="535" y="29"/>
                  </a:lnTo>
                  <a:lnTo>
                    <a:pt x="542" y="30"/>
                  </a:lnTo>
                  <a:lnTo>
                    <a:pt x="549" y="31"/>
                  </a:lnTo>
                  <a:lnTo>
                    <a:pt x="554" y="31"/>
                  </a:lnTo>
                  <a:lnTo>
                    <a:pt x="561" y="33"/>
                  </a:lnTo>
                  <a:lnTo>
                    <a:pt x="568" y="33"/>
                  </a:lnTo>
                  <a:lnTo>
                    <a:pt x="575" y="34"/>
                  </a:lnTo>
                  <a:lnTo>
                    <a:pt x="582" y="34"/>
                  </a:lnTo>
                  <a:lnTo>
                    <a:pt x="589" y="35"/>
                  </a:lnTo>
                  <a:lnTo>
                    <a:pt x="596" y="35"/>
                  </a:lnTo>
                  <a:lnTo>
                    <a:pt x="603" y="36"/>
                  </a:lnTo>
                  <a:lnTo>
                    <a:pt x="609" y="36"/>
                  </a:lnTo>
                  <a:lnTo>
                    <a:pt x="616" y="36"/>
                  </a:lnTo>
                  <a:lnTo>
                    <a:pt x="623" y="36"/>
                  </a:lnTo>
                  <a:lnTo>
                    <a:pt x="630" y="36"/>
                  </a:lnTo>
                  <a:lnTo>
                    <a:pt x="637" y="36"/>
                  </a:lnTo>
                  <a:lnTo>
                    <a:pt x="644" y="36"/>
                  </a:lnTo>
                  <a:lnTo>
                    <a:pt x="650" y="36"/>
                  </a:lnTo>
                  <a:lnTo>
                    <a:pt x="657" y="37"/>
                  </a:lnTo>
                  <a:lnTo>
                    <a:pt x="664" y="36"/>
                  </a:lnTo>
                  <a:lnTo>
                    <a:pt x="671" y="36"/>
                  </a:lnTo>
                  <a:lnTo>
                    <a:pt x="678" y="36"/>
                  </a:lnTo>
                  <a:lnTo>
                    <a:pt x="685" y="36"/>
                  </a:lnTo>
                  <a:lnTo>
                    <a:pt x="692" y="35"/>
                  </a:lnTo>
                  <a:lnTo>
                    <a:pt x="700" y="35"/>
                  </a:lnTo>
                  <a:lnTo>
                    <a:pt x="708" y="34"/>
                  </a:lnTo>
                  <a:lnTo>
                    <a:pt x="716" y="34"/>
                  </a:lnTo>
                  <a:lnTo>
                    <a:pt x="715" y="37"/>
                  </a:lnTo>
                  <a:lnTo>
                    <a:pt x="719" y="42"/>
                  </a:lnTo>
                  <a:lnTo>
                    <a:pt x="720" y="46"/>
                  </a:lnTo>
                  <a:lnTo>
                    <a:pt x="720" y="53"/>
                  </a:lnTo>
                  <a:lnTo>
                    <a:pt x="712" y="60"/>
                  </a:lnTo>
                  <a:lnTo>
                    <a:pt x="703" y="64"/>
                  </a:lnTo>
                  <a:lnTo>
                    <a:pt x="692" y="64"/>
                  </a:lnTo>
                  <a:lnTo>
                    <a:pt x="682" y="65"/>
                  </a:lnTo>
                  <a:lnTo>
                    <a:pt x="670" y="64"/>
                  </a:lnTo>
                  <a:lnTo>
                    <a:pt x="660" y="65"/>
                  </a:lnTo>
                  <a:lnTo>
                    <a:pt x="649" y="69"/>
                  </a:lnTo>
                  <a:lnTo>
                    <a:pt x="641" y="75"/>
                  </a:lnTo>
                  <a:lnTo>
                    <a:pt x="631" y="73"/>
                  </a:lnTo>
                  <a:lnTo>
                    <a:pt x="622" y="73"/>
                  </a:lnTo>
                  <a:lnTo>
                    <a:pt x="612" y="71"/>
                  </a:lnTo>
                  <a:lnTo>
                    <a:pt x="604" y="71"/>
                  </a:lnTo>
                  <a:lnTo>
                    <a:pt x="595" y="69"/>
                  </a:lnTo>
                  <a:lnTo>
                    <a:pt x="587" y="67"/>
                  </a:lnTo>
                  <a:lnTo>
                    <a:pt x="578" y="66"/>
                  </a:lnTo>
                  <a:lnTo>
                    <a:pt x="569" y="65"/>
                  </a:lnTo>
                  <a:lnTo>
                    <a:pt x="560" y="63"/>
                  </a:lnTo>
                  <a:lnTo>
                    <a:pt x="552" y="61"/>
                  </a:lnTo>
                  <a:lnTo>
                    <a:pt x="543" y="58"/>
                  </a:lnTo>
                  <a:lnTo>
                    <a:pt x="535" y="57"/>
                  </a:lnTo>
                  <a:lnTo>
                    <a:pt x="526" y="55"/>
                  </a:lnTo>
                  <a:lnTo>
                    <a:pt x="517" y="53"/>
                  </a:lnTo>
                  <a:lnTo>
                    <a:pt x="508" y="51"/>
                  </a:lnTo>
                  <a:lnTo>
                    <a:pt x="501" y="49"/>
                  </a:lnTo>
                  <a:lnTo>
                    <a:pt x="492" y="46"/>
                  </a:lnTo>
                  <a:lnTo>
                    <a:pt x="484" y="44"/>
                  </a:lnTo>
                  <a:lnTo>
                    <a:pt x="475" y="42"/>
                  </a:lnTo>
                  <a:lnTo>
                    <a:pt x="467" y="40"/>
                  </a:lnTo>
                  <a:lnTo>
                    <a:pt x="457" y="37"/>
                  </a:lnTo>
                  <a:lnTo>
                    <a:pt x="449" y="36"/>
                  </a:lnTo>
                  <a:lnTo>
                    <a:pt x="441" y="34"/>
                  </a:lnTo>
                  <a:lnTo>
                    <a:pt x="433" y="33"/>
                  </a:lnTo>
                  <a:lnTo>
                    <a:pt x="424" y="29"/>
                  </a:lnTo>
                  <a:lnTo>
                    <a:pt x="414" y="28"/>
                  </a:lnTo>
                  <a:lnTo>
                    <a:pt x="405" y="26"/>
                  </a:lnTo>
                  <a:lnTo>
                    <a:pt x="397" y="25"/>
                  </a:lnTo>
                  <a:lnTo>
                    <a:pt x="388" y="22"/>
                  </a:lnTo>
                  <a:lnTo>
                    <a:pt x="380" y="21"/>
                  </a:lnTo>
                  <a:lnTo>
                    <a:pt x="370" y="20"/>
                  </a:lnTo>
                  <a:lnTo>
                    <a:pt x="362" y="20"/>
                  </a:lnTo>
                  <a:lnTo>
                    <a:pt x="355" y="25"/>
                  </a:lnTo>
                  <a:lnTo>
                    <a:pt x="353" y="31"/>
                  </a:lnTo>
                  <a:lnTo>
                    <a:pt x="353" y="38"/>
                  </a:lnTo>
                  <a:lnTo>
                    <a:pt x="354" y="47"/>
                  </a:lnTo>
                  <a:lnTo>
                    <a:pt x="343" y="48"/>
                  </a:lnTo>
                  <a:lnTo>
                    <a:pt x="332" y="51"/>
                  </a:lnTo>
                  <a:lnTo>
                    <a:pt x="322" y="52"/>
                  </a:lnTo>
                  <a:lnTo>
                    <a:pt x="311" y="54"/>
                  </a:lnTo>
                  <a:lnTo>
                    <a:pt x="300" y="55"/>
                  </a:lnTo>
                  <a:lnTo>
                    <a:pt x="289" y="57"/>
                  </a:lnTo>
                  <a:lnTo>
                    <a:pt x="279" y="60"/>
                  </a:lnTo>
                  <a:lnTo>
                    <a:pt x="269" y="62"/>
                  </a:lnTo>
                  <a:lnTo>
                    <a:pt x="257" y="62"/>
                  </a:lnTo>
                  <a:lnTo>
                    <a:pt x="247" y="64"/>
                  </a:lnTo>
                  <a:lnTo>
                    <a:pt x="236" y="64"/>
                  </a:lnTo>
                  <a:lnTo>
                    <a:pt x="226" y="66"/>
                  </a:lnTo>
                  <a:lnTo>
                    <a:pt x="215" y="66"/>
                  </a:lnTo>
                  <a:lnTo>
                    <a:pt x="205" y="67"/>
                  </a:lnTo>
                  <a:lnTo>
                    <a:pt x="195" y="69"/>
                  </a:lnTo>
                  <a:lnTo>
                    <a:pt x="184" y="70"/>
                  </a:lnTo>
                  <a:lnTo>
                    <a:pt x="173" y="70"/>
                  </a:lnTo>
                  <a:lnTo>
                    <a:pt x="162" y="70"/>
                  </a:lnTo>
                  <a:lnTo>
                    <a:pt x="151" y="70"/>
                  </a:lnTo>
                  <a:lnTo>
                    <a:pt x="140" y="70"/>
                  </a:lnTo>
                  <a:lnTo>
                    <a:pt x="129" y="69"/>
                  </a:lnTo>
                  <a:lnTo>
                    <a:pt x="118" y="69"/>
                  </a:lnTo>
                  <a:lnTo>
                    <a:pt x="108" y="67"/>
                  </a:lnTo>
                  <a:lnTo>
                    <a:pt x="97" y="67"/>
                  </a:lnTo>
                  <a:lnTo>
                    <a:pt x="86" y="65"/>
                  </a:lnTo>
                  <a:lnTo>
                    <a:pt x="75" y="64"/>
                  </a:lnTo>
                  <a:lnTo>
                    <a:pt x="65" y="63"/>
                  </a:lnTo>
                  <a:lnTo>
                    <a:pt x="55" y="62"/>
                  </a:lnTo>
                  <a:lnTo>
                    <a:pt x="44" y="60"/>
                  </a:lnTo>
                  <a:lnTo>
                    <a:pt x="34" y="57"/>
                  </a:lnTo>
                  <a:lnTo>
                    <a:pt x="23" y="55"/>
                  </a:lnTo>
                  <a:lnTo>
                    <a:pt x="14" y="53"/>
                  </a:lnTo>
                  <a:lnTo>
                    <a:pt x="6" y="43"/>
                  </a:lnTo>
                  <a:lnTo>
                    <a:pt x="1" y="33"/>
                  </a:lnTo>
                  <a:lnTo>
                    <a:pt x="0" y="21"/>
                  </a:lnTo>
                  <a:lnTo>
                    <a:pt x="6" y="11"/>
                  </a:lnTo>
                  <a:lnTo>
                    <a:pt x="15" y="11"/>
                  </a:lnTo>
                  <a:lnTo>
                    <a:pt x="24" y="12"/>
                  </a:lnTo>
                  <a:lnTo>
                    <a:pt x="34" y="13"/>
                  </a:lnTo>
                  <a:lnTo>
                    <a:pt x="44" y="17"/>
                  </a:lnTo>
                  <a:lnTo>
                    <a:pt x="55" y="19"/>
                  </a:lnTo>
                  <a:lnTo>
                    <a:pt x="65" y="22"/>
                  </a:lnTo>
                  <a:lnTo>
                    <a:pt x="75" y="26"/>
                  </a:lnTo>
                  <a:lnTo>
                    <a:pt x="86" y="29"/>
                  </a:lnTo>
                  <a:lnTo>
                    <a:pt x="96" y="31"/>
                  </a:lnTo>
                  <a:lnTo>
                    <a:pt x="107" y="35"/>
                  </a:lnTo>
                  <a:lnTo>
                    <a:pt x="118" y="37"/>
                  </a:lnTo>
                  <a:lnTo>
                    <a:pt x="130" y="39"/>
                  </a:lnTo>
                  <a:lnTo>
                    <a:pt x="140" y="40"/>
                  </a:lnTo>
                  <a:lnTo>
                    <a:pt x="153" y="43"/>
                  </a:lnTo>
                  <a:lnTo>
                    <a:pt x="164" y="43"/>
                  </a:lnTo>
                  <a:lnTo>
                    <a:pt x="177" y="43"/>
                  </a:lnTo>
                  <a:lnTo>
                    <a:pt x="185" y="40"/>
                  </a:lnTo>
                  <a:lnTo>
                    <a:pt x="193" y="38"/>
                  </a:lnTo>
                  <a:lnTo>
                    <a:pt x="202" y="36"/>
                  </a:lnTo>
                  <a:lnTo>
                    <a:pt x="211" y="35"/>
                  </a:lnTo>
                  <a:lnTo>
                    <a:pt x="219" y="31"/>
                  </a:lnTo>
                  <a:lnTo>
                    <a:pt x="227" y="30"/>
                  </a:lnTo>
                  <a:lnTo>
                    <a:pt x="235" y="27"/>
                  </a:lnTo>
                  <a:lnTo>
                    <a:pt x="244" y="26"/>
                  </a:lnTo>
                  <a:lnTo>
                    <a:pt x="252" y="22"/>
                  </a:lnTo>
                  <a:lnTo>
                    <a:pt x="261" y="20"/>
                  </a:lnTo>
                  <a:lnTo>
                    <a:pt x="269" y="18"/>
                  </a:lnTo>
                  <a:lnTo>
                    <a:pt x="278" y="16"/>
                  </a:lnTo>
                  <a:lnTo>
                    <a:pt x="286" y="12"/>
                  </a:lnTo>
                  <a:lnTo>
                    <a:pt x="295" y="11"/>
                  </a:lnTo>
                  <a:lnTo>
                    <a:pt x="303" y="9"/>
                  </a:lnTo>
                  <a:lnTo>
                    <a:pt x="313" y="8"/>
                  </a:lnTo>
                  <a:lnTo>
                    <a:pt x="320" y="5"/>
                  </a:lnTo>
                  <a:lnTo>
                    <a:pt x="329" y="3"/>
                  </a:lnTo>
                  <a:lnTo>
                    <a:pt x="337" y="1"/>
                  </a:lnTo>
                  <a:lnTo>
                    <a:pt x="346" y="1"/>
                  </a:lnTo>
                  <a:lnTo>
                    <a:pt x="353" y="0"/>
                  </a:lnTo>
                  <a:lnTo>
                    <a:pt x="362" y="0"/>
                  </a:lnTo>
                  <a:lnTo>
                    <a:pt x="370" y="0"/>
                  </a:lnTo>
                  <a:lnTo>
                    <a:pt x="380" y="1"/>
                  </a:lnTo>
                  <a:lnTo>
                    <a:pt x="388" y="1"/>
                  </a:lnTo>
                  <a:lnTo>
                    <a:pt x="397" y="2"/>
                  </a:lnTo>
                  <a:lnTo>
                    <a:pt x="405" y="3"/>
                  </a:lnTo>
                  <a:lnTo>
                    <a:pt x="414" y="6"/>
                  </a:lnTo>
                  <a:lnTo>
                    <a:pt x="423" y="8"/>
                  </a:lnTo>
                  <a:lnTo>
                    <a:pt x="433" y="11"/>
                  </a:lnTo>
                  <a:lnTo>
                    <a:pt x="441" y="15"/>
                  </a:lnTo>
                  <a:lnTo>
                    <a:pt x="451" y="20"/>
                  </a:lnTo>
                  <a:lnTo>
                    <a:pt x="494" y="25"/>
                  </a:lnTo>
                  <a:close/>
                </a:path>
              </a:pathLst>
            </a:custGeom>
            <a:solidFill>
              <a:srgbClr val="005E9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39" name="Freeform 163"/>
            <p:cNvSpPr>
              <a:spLocks/>
            </p:cNvSpPr>
            <p:nvPr/>
          </p:nvSpPr>
          <p:spPr bwMode="auto">
            <a:xfrm>
              <a:off x="2288" y="3656"/>
              <a:ext cx="243" cy="43"/>
            </a:xfrm>
            <a:custGeom>
              <a:avLst/>
              <a:gdLst/>
              <a:ahLst/>
              <a:cxnLst>
                <a:cxn ang="0">
                  <a:pos x="473" y="37"/>
                </a:cxn>
                <a:cxn ang="0">
                  <a:pos x="452" y="46"/>
                </a:cxn>
                <a:cxn ang="0">
                  <a:pos x="431" y="55"/>
                </a:cxn>
                <a:cxn ang="0">
                  <a:pos x="409" y="63"/>
                </a:cxn>
                <a:cxn ang="0">
                  <a:pos x="387" y="71"/>
                </a:cxn>
                <a:cxn ang="0">
                  <a:pos x="365" y="78"/>
                </a:cxn>
                <a:cxn ang="0">
                  <a:pos x="343" y="86"/>
                </a:cxn>
                <a:cxn ang="0">
                  <a:pos x="320" y="93"/>
                </a:cxn>
                <a:cxn ang="0">
                  <a:pos x="297" y="100"/>
                </a:cxn>
                <a:cxn ang="0">
                  <a:pos x="275" y="105"/>
                </a:cxn>
                <a:cxn ang="0">
                  <a:pos x="253" y="112"/>
                </a:cxn>
                <a:cxn ang="0">
                  <a:pos x="228" y="115"/>
                </a:cxn>
                <a:cxn ang="0">
                  <a:pos x="205" y="120"/>
                </a:cxn>
                <a:cxn ang="0">
                  <a:pos x="182" y="122"/>
                </a:cxn>
                <a:cxn ang="0">
                  <a:pos x="159" y="126"/>
                </a:cxn>
                <a:cxn ang="0">
                  <a:pos x="136" y="128"/>
                </a:cxn>
                <a:cxn ang="0">
                  <a:pos x="113" y="129"/>
                </a:cxn>
                <a:cxn ang="0">
                  <a:pos x="90" y="129"/>
                </a:cxn>
                <a:cxn ang="0">
                  <a:pos x="66" y="129"/>
                </a:cxn>
                <a:cxn ang="0">
                  <a:pos x="43" y="126"/>
                </a:cxn>
                <a:cxn ang="0">
                  <a:pos x="20" y="123"/>
                </a:cxn>
                <a:cxn ang="0">
                  <a:pos x="0" y="126"/>
                </a:cxn>
                <a:cxn ang="0">
                  <a:pos x="14" y="90"/>
                </a:cxn>
                <a:cxn ang="0">
                  <a:pos x="35" y="96"/>
                </a:cxn>
                <a:cxn ang="0">
                  <a:pos x="58" y="102"/>
                </a:cxn>
                <a:cxn ang="0">
                  <a:pos x="81" y="104"/>
                </a:cxn>
                <a:cxn ang="0">
                  <a:pos x="105" y="106"/>
                </a:cxn>
                <a:cxn ang="0">
                  <a:pos x="128" y="106"/>
                </a:cxn>
                <a:cxn ang="0">
                  <a:pos x="152" y="106"/>
                </a:cxn>
                <a:cxn ang="0">
                  <a:pos x="175" y="104"/>
                </a:cxn>
                <a:cxn ang="0">
                  <a:pos x="198" y="101"/>
                </a:cxn>
                <a:cxn ang="0">
                  <a:pos x="223" y="96"/>
                </a:cxn>
                <a:cxn ang="0">
                  <a:pos x="248" y="93"/>
                </a:cxn>
                <a:cxn ang="0">
                  <a:pos x="270" y="85"/>
                </a:cxn>
                <a:cxn ang="0">
                  <a:pos x="293" y="78"/>
                </a:cxn>
                <a:cxn ang="0">
                  <a:pos x="316" y="71"/>
                </a:cxn>
                <a:cxn ang="0">
                  <a:pos x="341" y="63"/>
                </a:cxn>
                <a:cxn ang="0">
                  <a:pos x="364" y="54"/>
                </a:cxn>
                <a:cxn ang="0">
                  <a:pos x="386" y="45"/>
                </a:cxn>
                <a:cxn ang="0">
                  <a:pos x="408" y="35"/>
                </a:cxn>
                <a:cxn ang="0">
                  <a:pos x="431" y="26"/>
                </a:cxn>
                <a:cxn ang="0">
                  <a:pos x="452" y="15"/>
                </a:cxn>
                <a:cxn ang="0">
                  <a:pos x="473" y="5"/>
                </a:cxn>
                <a:cxn ang="0">
                  <a:pos x="488" y="32"/>
                </a:cxn>
              </a:cxnLst>
              <a:rect l="0" t="0" r="r" b="b"/>
              <a:pathLst>
                <a:path w="488" h="129">
                  <a:moveTo>
                    <a:pt x="488" y="32"/>
                  </a:moveTo>
                  <a:lnTo>
                    <a:pt x="479" y="35"/>
                  </a:lnTo>
                  <a:lnTo>
                    <a:pt x="473" y="37"/>
                  </a:lnTo>
                  <a:lnTo>
                    <a:pt x="466" y="40"/>
                  </a:lnTo>
                  <a:lnTo>
                    <a:pt x="459" y="44"/>
                  </a:lnTo>
                  <a:lnTo>
                    <a:pt x="452" y="46"/>
                  </a:lnTo>
                  <a:lnTo>
                    <a:pt x="445" y="48"/>
                  </a:lnTo>
                  <a:lnTo>
                    <a:pt x="438" y="51"/>
                  </a:lnTo>
                  <a:lnTo>
                    <a:pt x="431" y="55"/>
                  </a:lnTo>
                  <a:lnTo>
                    <a:pt x="423" y="57"/>
                  </a:lnTo>
                  <a:lnTo>
                    <a:pt x="416" y="59"/>
                  </a:lnTo>
                  <a:lnTo>
                    <a:pt x="409" y="63"/>
                  </a:lnTo>
                  <a:lnTo>
                    <a:pt x="402" y="66"/>
                  </a:lnTo>
                  <a:lnTo>
                    <a:pt x="394" y="68"/>
                  </a:lnTo>
                  <a:lnTo>
                    <a:pt x="387" y="71"/>
                  </a:lnTo>
                  <a:lnTo>
                    <a:pt x="380" y="74"/>
                  </a:lnTo>
                  <a:lnTo>
                    <a:pt x="373" y="77"/>
                  </a:lnTo>
                  <a:lnTo>
                    <a:pt x="365" y="78"/>
                  </a:lnTo>
                  <a:lnTo>
                    <a:pt x="357" y="82"/>
                  </a:lnTo>
                  <a:lnTo>
                    <a:pt x="350" y="83"/>
                  </a:lnTo>
                  <a:lnTo>
                    <a:pt x="343" y="86"/>
                  </a:lnTo>
                  <a:lnTo>
                    <a:pt x="335" y="89"/>
                  </a:lnTo>
                  <a:lnTo>
                    <a:pt x="327" y="91"/>
                  </a:lnTo>
                  <a:lnTo>
                    <a:pt x="320" y="93"/>
                  </a:lnTo>
                  <a:lnTo>
                    <a:pt x="313" y="96"/>
                  </a:lnTo>
                  <a:lnTo>
                    <a:pt x="305" y="98"/>
                  </a:lnTo>
                  <a:lnTo>
                    <a:pt x="297" y="100"/>
                  </a:lnTo>
                  <a:lnTo>
                    <a:pt x="290" y="102"/>
                  </a:lnTo>
                  <a:lnTo>
                    <a:pt x="283" y="104"/>
                  </a:lnTo>
                  <a:lnTo>
                    <a:pt x="275" y="105"/>
                  </a:lnTo>
                  <a:lnTo>
                    <a:pt x="267" y="108"/>
                  </a:lnTo>
                  <a:lnTo>
                    <a:pt x="260" y="110"/>
                  </a:lnTo>
                  <a:lnTo>
                    <a:pt x="253" y="112"/>
                  </a:lnTo>
                  <a:lnTo>
                    <a:pt x="245" y="113"/>
                  </a:lnTo>
                  <a:lnTo>
                    <a:pt x="236" y="114"/>
                  </a:lnTo>
                  <a:lnTo>
                    <a:pt x="228" y="115"/>
                  </a:lnTo>
                  <a:lnTo>
                    <a:pt x="221" y="118"/>
                  </a:lnTo>
                  <a:lnTo>
                    <a:pt x="213" y="118"/>
                  </a:lnTo>
                  <a:lnTo>
                    <a:pt x="205" y="120"/>
                  </a:lnTo>
                  <a:lnTo>
                    <a:pt x="197" y="120"/>
                  </a:lnTo>
                  <a:lnTo>
                    <a:pt x="190" y="122"/>
                  </a:lnTo>
                  <a:lnTo>
                    <a:pt x="182" y="122"/>
                  </a:lnTo>
                  <a:lnTo>
                    <a:pt x="174" y="123"/>
                  </a:lnTo>
                  <a:lnTo>
                    <a:pt x="166" y="124"/>
                  </a:lnTo>
                  <a:lnTo>
                    <a:pt x="159" y="126"/>
                  </a:lnTo>
                  <a:lnTo>
                    <a:pt x="151" y="126"/>
                  </a:lnTo>
                  <a:lnTo>
                    <a:pt x="143" y="127"/>
                  </a:lnTo>
                  <a:lnTo>
                    <a:pt x="136" y="128"/>
                  </a:lnTo>
                  <a:lnTo>
                    <a:pt x="129" y="129"/>
                  </a:lnTo>
                  <a:lnTo>
                    <a:pt x="121" y="129"/>
                  </a:lnTo>
                  <a:lnTo>
                    <a:pt x="113" y="129"/>
                  </a:lnTo>
                  <a:lnTo>
                    <a:pt x="105" y="129"/>
                  </a:lnTo>
                  <a:lnTo>
                    <a:pt x="98" y="129"/>
                  </a:lnTo>
                  <a:lnTo>
                    <a:pt x="90" y="129"/>
                  </a:lnTo>
                  <a:lnTo>
                    <a:pt x="81" y="129"/>
                  </a:lnTo>
                  <a:lnTo>
                    <a:pt x="73" y="129"/>
                  </a:lnTo>
                  <a:lnTo>
                    <a:pt x="66" y="129"/>
                  </a:lnTo>
                  <a:lnTo>
                    <a:pt x="58" y="128"/>
                  </a:lnTo>
                  <a:lnTo>
                    <a:pt x="50" y="127"/>
                  </a:lnTo>
                  <a:lnTo>
                    <a:pt x="43" y="126"/>
                  </a:lnTo>
                  <a:lnTo>
                    <a:pt x="36" y="126"/>
                  </a:lnTo>
                  <a:lnTo>
                    <a:pt x="28" y="124"/>
                  </a:lnTo>
                  <a:lnTo>
                    <a:pt x="20" y="123"/>
                  </a:lnTo>
                  <a:lnTo>
                    <a:pt x="13" y="122"/>
                  </a:lnTo>
                  <a:lnTo>
                    <a:pt x="6" y="122"/>
                  </a:lnTo>
                  <a:lnTo>
                    <a:pt x="0" y="126"/>
                  </a:lnTo>
                  <a:lnTo>
                    <a:pt x="0" y="85"/>
                  </a:lnTo>
                  <a:lnTo>
                    <a:pt x="7" y="87"/>
                  </a:lnTo>
                  <a:lnTo>
                    <a:pt x="14" y="90"/>
                  </a:lnTo>
                  <a:lnTo>
                    <a:pt x="21" y="92"/>
                  </a:lnTo>
                  <a:lnTo>
                    <a:pt x="28" y="95"/>
                  </a:lnTo>
                  <a:lnTo>
                    <a:pt x="35" y="96"/>
                  </a:lnTo>
                  <a:lnTo>
                    <a:pt x="43" y="99"/>
                  </a:lnTo>
                  <a:lnTo>
                    <a:pt x="50" y="100"/>
                  </a:lnTo>
                  <a:lnTo>
                    <a:pt x="58" y="102"/>
                  </a:lnTo>
                  <a:lnTo>
                    <a:pt x="65" y="102"/>
                  </a:lnTo>
                  <a:lnTo>
                    <a:pt x="73" y="103"/>
                  </a:lnTo>
                  <a:lnTo>
                    <a:pt x="81" y="104"/>
                  </a:lnTo>
                  <a:lnTo>
                    <a:pt x="90" y="105"/>
                  </a:lnTo>
                  <a:lnTo>
                    <a:pt x="96" y="105"/>
                  </a:lnTo>
                  <a:lnTo>
                    <a:pt x="105" y="106"/>
                  </a:lnTo>
                  <a:lnTo>
                    <a:pt x="113" y="106"/>
                  </a:lnTo>
                  <a:lnTo>
                    <a:pt x="121" y="108"/>
                  </a:lnTo>
                  <a:lnTo>
                    <a:pt x="128" y="106"/>
                  </a:lnTo>
                  <a:lnTo>
                    <a:pt x="136" y="106"/>
                  </a:lnTo>
                  <a:lnTo>
                    <a:pt x="144" y="106"/>
                  </a:lnTo>
                  <a:lnTo>
                    <a:pt x="152" y="106"/>
                  </a:lnTo>
                  <a:lnTo>
                    <a:pt x="159" y="105"/>
                  </a:lnTo>
                  <a:lnTo>
                    <a:pt x="167" y="105"/>
                  </a:lnTo>
                  <a:lnTo>
                    <a:pt x="175" y="104"/>
                  </a:lnTo>
                  <a:lnTo>
                    <a:pt x="183" y="104"/>
                  </a:lnTo>
                  <a:lnTo>
                    <a:pt x="190" y="102"/>
                  </a:lnTo>
                  <a:lnTo>
                    <a:pt x="198" y="101"/>
                  </a:lnTo>
                  <a:lnTo>
                    <a:pt x="206" y="100"/>
                  </a:lnTo>
                  <a:lnTo>
                    <a:pt x="216" y="99"/>
                  </a:lnTo>
                  <a:lnTo>
                    <a:pt x="223" y="96"/>
                  </a:lnTo>
                  <a:lnTo>
                    <a:pt x="231" y="95"/>
                  </a:lnTo>
                  <a:lnTo>
                    <a:pt x="239" y="94"/>
                  </a:lnTo>
                  <a:lnTo>
                    <a:pt x="248" y="93"/>
                  </a:lnTo>
                  <a:lnTo>
                    <a:pt x="255" y="90"/>
                  </a:lnTo>
                  <a:lnTo>
                    <a:pt x="263" y="89"/>
                  </a:lnTo>
                  <a:lnTo>
                    <a:pt x="270" y="85"/>
                  </a:lnTo>
                  <a:lnTo>
                    <a:pt x="278" y="84"/>
                  </a:lnTo>
                  <a:lnTo>
                    <a:pt x="285" y="81"/>
                  </a:lnTo>
                  <a:lnTo>
                    <a:pt x="293" y="78"/>
                  </a:lnTo>
                  <a:lnTo>
                    <a:pt x="301" y="76"/>
                  </a:lnTo>
                  <a:lnTo>
                    <a:pt x="309" y="74"/>
                  </a:lnTo>
                  <a:lnTo>
                    <a:pt x="316" y="71"/>
                  </a:lnTo>
                  <a:lnTo>
                    <a:pt x="324" y="68"/>
                  </a:lnTo>
                  <a:lnTo>
                    <a:pt x="333" y="65"/>
                  </a:lnTo>
                  <a:lnTo>
                    <a:pt x="341" y="63"/>
                  </a:lnTo>
                  <a:lnTo>
                    <a:pt x="348" y="59"/>
                  </a:lnTo>
                  <a:lnTo>
                    <a:pt x="356" y="57"/>
                  </a:lnTo>
                  <a:lnTo>
                    <a:pt x="364" y="54"/>
                  </a:lnTo>
                  <a:lnTo>
                    <a:pt x="372" y="51"/>
                  </a:lnTo>
                  <a:lnTo>
                    <a:pt x="379" y="48"/>
                  </a:lnTo>
                  <a:lnTo>
                    <a:pt x="386" y="45"/>
                  </a:lnTo>
                  <a:lnTo>
                    <a:pt x="393" y="41"/>
                  </a:lnTo>
                  <a:lnTo>
                    <a:pt x="401" y="38"/>
                  </a:lnTo>
                  <a:lnTo>
                    <a:pt x="408" y="35"/>
                  </a:lnTo>
                  <a:lnTo>
                    <a:pt x="416" y="31"/>
                  </a:lnTo>
                  <a:lnTo>
                    <a:pt x="423" y="28"/>
                  </a:lnTo>
                  <a:lnTo>
                    <a:pt x="431" y="26"/>
                  </a:lnTo>
                  <a:lnTo>
                    <a:pt x="438" y="22"/>
                  </a:lnTo>
                  <a:lnTo>
                    <a:pt x="445" y="19"/>
                  </a:lnTo>
                  <a:lnTo>
                    <a:pt x="452" y="15"/>
                  </a:lnTo>
                  <a:lnTo>
                    <a:pt x="459" y="12"/>
                  </a:lnTo>
                  <a:lnTo>
                    <a:pt x="466" y="9"/>
                  </a:lnTo>
                  <a:lnTo>
                    <a:pt x="473" y="5"/>
                  </a:lnTo>
                  <a:lnTo>
                    <a:pt x="479" y="2"/>
                  </a:lnTo>
                  <a:lnTo>
                    <a:pt x="488" y="0"/>
                  </a:lnTo>
                  <a:lnTo>
                    <a:pt x="488" y="32"/>
                  </a:lnTo>
                  <a:close/>
                </a:path>
              </a:pathLst>
            </a:custGeom>
            <a:solidFill>
              <a:srgbClr val="005E9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940" name="Freeform 164"/>
            <p:cNvSpPr>
              <a:spLocks/>
            </p:cNvSpPr>
            <p:nvPr/>
          </p:nvSpPr>
          <p:spPr bwMode="auto">
            <a:xfrm>
              <a:off x="1943" y="3675"/>
              <a:ext cx="217" cy="43"/>
            </a:xfrm>
            <a:custGeom>
              <a:avLst/>
              <a:gdLst/>
              <a:ahLst/>
              <a:cxnLst>
                <a:cxn ang="0">
                  <a:pos x="433" y="70"/>
                </a:cxn>
                <a:cxn ang="0">
                  <a:pos x="432" y="89"/>
                </a:cxn>
                <a:cxn ang="0">
                  <a:pos x="425" y="105"/>
                </a:cxn>
                <a:cxn ang="0">
                  <a:pos x="413" y="119"/>
                </a:cxn>
                <a:cxn ang="0">
                  <a:pos x="399" y="126"/>
                </a:cxn>
                <a:cxn ang="0">
                  <a:pos x="385" y="126"/>
                </a:cxn>
                <a:cxn ang="0">
                  <a:pos x="373" y="127"/>
                </a:cxn>
                <a:cxn ang="0">
                  <a:pos x="360" y="127"/>
                </a:cxn>
                <a:cxn ang="0">
                  <a:pos x="347" y="128"/>
                </a:cxn>
                <a:cxn ang="0">
                  <a:pos x="334" y="128"/>
                </a:cxn>
                <a:cxn ang="0">
                  <a:pos x="322" y="128"/>
                </a:cxn>
                <a:cxn ang="0">
                  <a:pos x="309" y="128"/>
                </a:cxn>
                <a:cxn ang="0">
                  <a:pos x="296" y="127"/>
                </a:cxn>
                <a:cxn ang="0">
                  <a:pos x="283" y="126"/>
                </a:cxn>
                <a:cxn ang="0">
                  <a:pos x="271" y="125"/>
                </a:cxn>
                <a:cxn ang="0">
                  <a:pos x="258" y="125"/>
                </a:cxn>
                <a:cxn ang="0">
                  <a:pos x="239" y="123"/>
                </a:cxn>
                <a:cxn ang="0">
                  <a:pos x="215" y="120"/>
                </a:cxn>
                <a:cxn ang="0">
                  <a:pos x="197" y="117"/>
                </a:cxn>
                <a:cxn ang="0">
                  <a:pos x="184" y="115"/>
                </a:cxn>
                <a:cxn ang="0">
                  <a:pos x="165" y="111"/>
                </a:cxn>
                <a:cxn ang="0">
                  <a:pos x="141" y="106"/>
                </a:cxn>
                <a:cxn ang="0">
                  <a:pos x="117" y="99"/>
                </a:cxn>
                <a:cxn ang="0">
                  <a:pos x="94" y="91"/>
                </a:cxn>
                <a:cxn ang="0">
                  <a:pos x="71" y="82"/>
                </a:cxn>
                <a:cxn ang="0">
                  <a:pos x="47" y="73"/>
                </a:cxn>
                <a:cxn ang="0">
                  <a:pos x="25" y="63"/>
                </a:cxn>
                <a:cxn ang="0">
                  <a:pos x="10" y="51"/>
                </a:cxn>
                <a:cxn ang="0">
                  <a:pos x="3" y="37"/>
                </a:cxn>
                <a:cxn ang="0">
                  <a:pos x="1" y="23"/>
                </a:cxn>
                <a:cxn ang="0">
                  <a:pos x="0" y="8"/>
                </a:cxn>
                <a:cxn ang="0">
                  <a:pos x="11" y="6"/>
                </a:cxn>
                <a:cxn ang="0">
                  <a:pos x="36" y="18"/>
                </a:cxn>
                <a:cxn ang="0">
                  <a:pos x="54" y="27"/>
                </a:cxn>
                <a:cxn ang="0">
                  <a:pos x="67" y="32"/>
                </a:cxn>
                <a:cxn ang="0">
                  <a:pos x="81" y="37"/>
                </a:cxn>
                <a:cxn ang="0">
                  <a:pos x="95" y="42"/>
                </a:cxn>
                <a:cxn ang="0">
                  <a:pos x="108" y="46"/>
                </a:cxn>
                <a:cxn ang="0">
                  <a:pos x="121" y="51"/>
                </a:cxn>
                <a:cxn ang="0">
                  <a:pos x="135" y="54"/>
                </a:cxn>
                <a:cxn ang="0">
                  <a:pos x="149" y="57"/>
                </a:cxn>
                <a:cxn ang="0">
                  <a:pos x="163" y="61"/>
                </a:cxn>
                <a:cxn ang="0">
                  <a:pos x="177" y="63"/>
                </a:cxn>
                <a:cxn ang="0">
                  <a:pos x="192" y="66"/>
                </a:cxn>
                <a:cxn ang="0">
                  <a:pos x="207" y="69"/>
                </a:cxn>
                <a:cxn ang="0">
                  <a:pos x="222" y="71"/>
                </a:cxn>
                <a:cxn ang="0">
                  <a:pos x="236" y="72"/>
                </a:cxn>
                <a:cxn ang="0">
                  <a:pos x="250" y="73"/>
                </a:cxn>
                <a:cxn ang="0">
                  <a:pos x="264" y="73"/>
                </a:cxn>
                <a:cxn ang="0">
                  <a:pos x="279" y="74"/>
                </a:cxn>
                <a:cxn ang="0">
                  <a:pos x="293" y="74"/>
                </a:cxn>
                <a:cxn ang="0">
                  <a:pos x="307" y="74"/>
                </a:cxn>
                <a:cxn ang="0">
                  <a:pos x="320" y="74"/>
                </a:cxn>
                <a:cxn ang="0">
                  <a:pos x="334" y="73"/>
                </a:cxn>
                <a:cxn ang="0">
                  <a:pos x="348" y="72"/>
                </a:cxn>
                <a:cxn ang="0">
                  <a:pos x="361" y="71"/>
                </a:cxn>
                <a:cxn ang="0">
                  <a:pos x="375" y="69"/>
                </a:cxn>
                <a:cxn ang="0">
                  <a:pos x="388" y="66"/>
                </a:cxn>
                <a:cxn ang="0">
                  <a:pos x="400" y="64"/>
                </a:cxn>
                <a:cxn ang="0">
                  <a:pos x="413" y="62"/>
                </a:cxn>
                <a:cxn ang="0">
                  <a:pos x="426" y="60"/>
                </a:cxn>
              </a:cxnLst>
              <a:rect l="0" t="0" r="r" b="b"/>
              <a:pathLst>
                <a:path w="433" h="128">
                  <a:moveTo>
                    <a:pt x="433" y="59"/>
                  </a:moveTo>
                  <a:lnTo>
                    <a:pt x="433" y="70"/>
                  </a:lnTo>
                  <a:lnTo>
                    <a:pt x="433" y="80"/>
                  </a:lnTo>
                  <a:lnTo>
                    <a:pt x="432" y="89"/>
                  </a:lnTo>
                  <a:lnTo>
                    <a:pt x="429" y="98"/>
                  </a:lnTo>
                  <a:lnTo>
                    <a:pt x="425" y="105"/>
                  </a:lnTo>
                  <a:lnTo>
                    <a:pt x="420" y="113"/>
                  </a:lnTo>
                  <a:lnTo>
                    <a:pt x="413" y="119"/>
                  </a:lnTo>
                  <a:lnTo>
                    <a:pt x="406" y="126"/>
                  </a:lnTo>
                  <a:lnTo>
                    <a:pt x="399" y="126"/>
                  </a:lnTo>
                  <a:lnTo>
                    <a:pt x="392" y="126"/>
                  </a:lnTo>
                  <a:lnTo>
                    <a:pt x="385" y="126"/>
                  </a:lnTo>
                  <a:lnTo>
                    <a:pt x="379" y="127"/>
                  </a:lnTo>
                  <a:lnTo>
                    <a:pt x="373" y="127"/>
                  </a:lnTo>
                  <a:lnTo>
                    <a:pt x="367" y="127"/>
                  </a:lnTo>
                  <a:lnTo>
                    <a:pt x="360" y="127"/>
                  </a:lnTo>
                  <a:lnTo>
                    <a:pt x="354" y="128"/>
                  </a:lnTo>
                  <a:lnTo>
                    <a:pt x="347" y="128"/>
                  </a:lnTo>
                  <a:lnTo>
                    <a:pt x="340" y="128"/>
                  </a:lnTo>
                  <a:lnTo>
                    <a:pt x="334" y="128"/>
                  </a:lnTo>
                  <a:lnTo>
                    <a:pt x="329" y="128"/>
                  </a:lnTo>
                  <a:lnTo>
                    <a:pt x="322" y="128"/>
                  </a:lnTo>
                  <a:lnTo>
                    <a:pt x="315" y="128"/>
                  </a:lnTo>
                  <a:lnTo>
                    <a:pt x="309" y="128"/>
                  </a:lnTo>
                  <a:lnTo>
                    <a:pt x="303" y="128"/>
                  </a:lnTo>
                  <a:lnTo>
                    <a:pt x="296" y="127"/>
                  </a:lnTo>
                  <a:lnTo>
                    <a:pt x="289" y="127"/>
                  </a:lnTo>
                  <a:lnTo>
                    <a:pt x="283" y="126"/>
                  </a:lnTo>
                  <a:lnTo>
                    <a:pt x="278" y="126"/>
                  </a:lnTo>
                  <a:lnTo>
                    <a:pt x="271" y="125"/>
                  </a:lnTo>
                  <a:lnTo>
                    <a:pt x="264" y="125"/>
                  </a:lnTo>
                  <a:lnTo>
                    <a:pt x="258" y="125"/>
                  </a:lnTo>
                  <a:lnTo>
                    <a:pt x="252" y="125"/>
                  </a:lnTo>
                  <a:lnTo>
                    <a:pt x="239" y="123"/>
                  </a:lnTo>
                  <a:lnTo>
                    <a:pt x="228" y="122"/>
                  </a:lnTo>
                  <a:lnTo>
                    <a:pt x="215" y="120"/>
                  </a:lnTo>
                  <a:lnTo>
                    <a:pt x="204" y="119"/>
                  </a:lnTo>
                  <a:lnTo>
                    <a:pt x="197" y="117"/>
                  </a:lnTo>
                  <a:lnTo>
                    <a:pt x="190" y="116"/>
                  </a:lnTo>
                  <a:lnTo>
                    <a:pt x="184" y="115"/>
                  </a:lnTo>
                  <a:lnTo>
                    <a:pt x="178" y="114"/>
                  </a:lnTo>
                  <a:lnTo>
                    <a:pt x="165" y="111"/>
                  </a:lnTo>
                  <a:lnTo>
                    <a:pt x="154" y="109"/>
                  </a:lnTo>
                  <a:lnTo>
                    <a:pt x="141" y="106"/>
                  </a:lnTo>
                  <a:lnTo>
                    <a:pt x="130" y="102"/>
                  </a:lnTo>
                  <a:lnTo>
                    <a:pt x="117" y="99"/>
                  </a:lnTo>
                  <a:lnTo>
                    <a:pt x="106" y="96"/>
                  </a:lnTo>
                  <a:lnTo>
                    <a:pt x="94" y="91"/>
                  </a:lnTo>
                  <a:lnTo>
                    <a:pt x="82" y="87"/>
                  </a:lnTo>
                  <a:lnTo>
                    <a:pt x="71" y="82"/>
                  </a:lnTo>
                  <a:lnTo>
                    <a:pt x="59" y="79"/>
                  </a:lnTo>
                  <a:lnTo>
                    <a:pt x="47" y="73"/>
                  </a:lnTo>
                  <a:lnTo>
                    <a:pt x="36" y="69"/>
                  </a:lnTo>
                  <a:lnTo>
                    <a:pt x="25" y="63"/>
                  </a:lnTo>
                  <a:lnTo>
                    <a:pt x="15" y="59"/>
                  </a:lnTo>
                  <a:lnTo>
                    <a:pt x="10" y="51"/>
                  </a:lnTo>
                  <a:lnTo>
                    <a:pt x="7" y="44"/>
                  </a:lnTo>
                  <a:lnTo>
                    <a:pt x="3" y="37"/>
                  </a:lnTo>
                  <a:lnTo>
                    <a:pt x="2" y="31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0" y="8"/>
                  </a:lnTo>
                  <a:lnTo>
                    <a:pt x="1" y="0"/>
                  </a:lnTo>
                  <a:lnTo>
                    <a:pt x="11" y="6"/>
                  </a:lnTo>
                  <a:lnTo>
                    <a:pt x="24" y="13"/>
                  </a:lnTo>
                  <a:lnTo>
                    <a:pt x="36" y="18"/>
                  </a:lnTo>
                  <a:lnTo>
                    <a:pt x="49" y="25"/>
                  </a:lnTo>
                  <a:lnTo>
                    <a:pt x="54" y="27"/>
                  </a:lnTo>
                  <a:lnTo>
                    <a:pt x="61" y="29"/>
                  </a:lnTo>
                  <a:lnTo>
                    <a:pt x="67" y="32"/>
                  </a:lnTo>
                  <a:lnTo>
                    <a:pt x="74" y="35"/>
                  </a:lnTo>
                  <a:lnTo>
                    <a:pt x="81" y="37"/>
                  </a:lnTo>
                  <a:lnTo>
                    <a:pt x="88" y="40"/>
                  </a:lnTo>
                  <a:lnTo>
                    <a:pt x="95" y="42"/>
                  </a:lnTo>
                  <a:lnTo>
                    <a:pt x="102" y="45"/>
                  </a:lnTo>
                  <a:lnTo>
                    <a:pt x="108" y="46"/>
                  </a:lnTo>
                  <a:lnTo>
                    <a:pt x="114" y="48"/>
                  </a:lnTo>
                  <a:lnTo>
                    <a:pt x="121" y="51"/>
                  </a:lnTo>
                  <a:lnTo>
                    <a:pt x="128" y="53"/>
                  </a:lnTo>
                  <a:lnTo>
                    <a:pt x="135" y="54"/>
                  </a:lnTo>
                  <a:lnTo>
                    <a:pt x="142" y="56"/>
                  </a:lnTo>
                  <a:lnTo>
                    <a:pt x="149" y="57"/>
                  </a:lnTo>
                  <a:lnTo>
                    <a:pt x="156" y="60"/>
                  </a:lnTo>
                  <a:lnTo>
                    <a:pt x="163" y="61"/>
                  </a:lnTo>
                  <a:lnTo>
                    <a:pt x="170" y="62"/>
                  </a:lnTo>
                  <a:lnTo>
                    <a:pt x="177" y="63"/>
                  </a:lnTo>
                  <a:lnTo>
                    <a:pt x="185" y="65"/>
                  </a:lnTo>
                  <a:lnTo>
                    <a:pt x="192" y="66"/>
                  </a:lnTo>
                  <a:lnTo>
                    <a:pt x="200" y="68"/>
                  </a:lnTo>
                  <a:lnTo>
                    <a:pt x="207" y="69"/>
                  </a:lnTo>
                  <a:lnTo>
                    <a:pt x="215" y="71"/>
                  </a:lnTo>
                  <a:lnTo>
                    <a:pt x="222" y="71"/>
                  </a:lnTo>
                  <a:lnTo>
                    <a:pt x="229" y="72"/>
                  </a:lnTo>
                  <a:lnTo>
                    <a:pt x="236" y="72"/>
                  </a:lnTo>
                  <a:lnTo>
                    <a:pt x="243" y="73"/>
                  </a:lnTo>
                  <a:lnTo>
                    <a:pt x="250" y="73"/>
                  </a:lnTo>
                  <a:lnTo>
                    <a:pt x="257" y="73"/>
                  </a:lnTo>
                  <a:lnTo>
                    <a:pt x="264" y="73"/>
                  </a:lnTo>
                  <a:lnTo>
                    <a:pt x="272" y="74"/>
                  </a:lnTo>
                  <a:lnTo>
                    <a:pt x="279" y="74"/>
                  </a:lnTo>
                  <a:lnTo>
                    <a:pt x="286" y="74"/>
                  </a:lnTo>
                  <a:lnTo>
                    <a:pt x="293" y="74"/>
                  </a:lnTo>
                  <a:lnTo>
                    <a:pt x="300" y="74"/>
                  </a:lnTo>
                  <a:lnTo>
                    <a:pt x="307" y="74"/>
                  </a:lnTo>
                  <a:lnTo>
                    <a:pt x="314" y="74"/>
                  </a:lnTo>
                  <a:lnTo>
                    <a:pt x="320" y="74"/>
                  </a:lnTo>
                  <a:lnTo>
                    <a:pt x="329" y="74"/>
                  </a:lnTo>
                  <a:lnTo>
                    <a:pt x="334" y="73"/>
                  </a:lnTo>
                  <a:lnTo>
                    <a:pt x="341" y="73"/>
                  </a:lnTo>
                  <a:lnTo>
                    <a:pt x="348" y="72"/>
                  </a:lnTo>
                  <a:lnTo>
                    <a:pt x="355" y="72"/>
                  </a:lnTo>
                  <a:lnTo>
                    <a:pt x="361" y="71"/>
                  </a:lnTo>
                  <a:lnTo>
                    <a:pt x="368" y="70"/>
                  </a:lnTo>
                  <a:lnTo>
                    <a:pt x="375" y="69"/>
                  </a:lnTo>
                  <a:lnTo>
                    <a:pt x="382" y="69"/>
                  </a:lnTo>
                  <a:lnTo>
                    <a:pt x="388" y="66"/>
                  </a:lnTo>
                  <a:lnTo>
                    <a:pt x="395" y="66"/>
                  </a:lnTo>
                  <a:lnTo>
                    <a:pt x="400" y="64"/>
                  </a:lnTo>
                  <a:lnTo>
                    <a:pt x="407" y="64"/>
                  </a:lnTo>
                  <a:lnTo>
                    <a:pt x="413" y="62"/>
                  </a:lnTo>
                  <a:lnTo>
                    <a:pt x="420" y="61"/>
                  </a:lnTo>
                  <a:lnTo>
                    <a:pt x="426" y="60"/>
                  </a:lnTo>
                  <a:lnTo>
                    <a:pt x="433" y="59"/>
                  </a:lnTo>
                  <a:close/>
                </a:path>
              </a:pathLst>
            </a:custGeom>
            <a:solidFill>
              <a:srgbClr val="005E9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7577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466850"/>
          </a:xfrm>
        </p:spPr>
        <p:txBody>
          <a:bodyPr/>
          <a:lstStyle/>
          <a:p>
            <a:r>
              <a:rPr lang="en-US" dirty="0" smtClean="0"/>
              <a:t>Wednesday, October 3rd</a:t>
            </a:r>
            <a:br>
              <a:rPr lang="en-US" dirty="0" smtClean="0"/>
            </a:br>
            <a:r>
              <a:rPr lang="en-US" dirty="0" smtClean="0"/>
              <a:t>Unit 3 Marketing Info Mgmt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Warm up – </a:t>
            </a:r>
          </a:p>
          <a:p>
            <a:pPr lvl="1"/>
            <a:r>
              <a:rPr lang="en-US" sz="4000" dirty="0" smtClean="0"/>
              <a:t>Unit 3 Vocabulary Activity</a:t>
            </a:r>
          </a:p>
          <a:p>
            <a:r>
              <a:rPr lang="en-US" sz="4000" dirty="0" smtClean="0"/>
              <a:t>Unit 3 – Marketing Information Management</a:t>
            </a:r>
          </a:p>
          <a:p>
            <a:pPr lvl="1"/>
            <a:r>
              <a:rPr lang="en-US" sz="4000" dirty="0" smtClean="0"/>
              <a:t>Review</a:t>
            </a:r>
          </a:p>
          <a:p>
            <a:pPr lvl="1"/>
            <a:r>
              <a:rPr lang="en-US" sz="4000" dirty="0" smtClean="0"/>
              <a:t>Open </a:t>
            </a:r>
            <a:r>
              <a:rPr lang="en-US" sz="4000" smtClean="0"/>
              <a:t>Note Quiz - Elements</a:t>
            </a:r>
            <a:endParaRPr lang="en-US" sz="4000" dirty="0" smtClean="0"/>
          </a:p>
          <a:p>
            <a:r>
              <a:rPr lang="en-US" sz="3400" b="1" dirty="0" smtClean="0">
                <a:solidFill>
                  <a:srgbClr val="FF0000"/>
                </a:solidFill>
              </a:rPr>
              <a:t>6 WEEKS TEST ON FRIDAY!!!</a:t>
            </a:r>
            <a:endParaRPr lang="en-US" sz="3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r>
              <a:rPr lang="en-US" sz="4000" dirty="0" smtClean="0"/>
              <a:t>Describe the characteristics of useful marketing information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229600" cy="3932238"/>
          </a:xfrm>
        </p:spPr>
        <p:txBody>
          <a:bodyPr/>
          <a:lstStyle/>
          <a:p>
            <a:r>
              <a:rPr lang="en-US" sz="3600" dirty="0" smtClean="0"/>
              <a:t>Can be interpreted correctly</a:t>
            </a:r>
          </a:p>
          <a:p>
            <a:r>
              <a:rPr lang="en-US" sz="3600" dirty="0" smtClean="0"/>
              <a:t>Accurate</a:t>
            </a:r>
          </a:p>
          <a:p>
            <a:r>
              <a:rPr lang="en-US" sz="3600" dirty="0" smtClean="0"/>
              <a:t>Relevant (current and useful)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3556" name="Title 1"/>
          <p:cNvSpPr>
            <a:spLocks/>
          </p:cNvSpPr>
          <p:nvPr/>
        </p:nvSpPr>
        <p:spPr bwMode="auto">
          <a:xfrm>
            <a:off x="304800" y="3505200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endParaRPr lang="en-US" sz="40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endParaRPr lang="en-US" sz="4000" dirty="0" smtClean="0"/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389438"/>
          </a:xfrm>
        </p:spPr>
        <p:txBody>
          <a:bodyPr/>
          <a:lstStyle/>
          <a:p>
            <a:pPr lvl="1"/>
            <a:endParaRPr lang="en-US" dirty="0" smtClean="0"/>
          </a:p>
          <a:p>
            <a:pPr lvl="1"/>
            <a:r>
              <a:rPr lang="en-US" sz="3600" dirty="0" smtClean="0"/>
              <a:t>All business decisions are based on the information collected and how that info is interpreted/analyzed</a:t>
            </a:r>
          </a:p>
        </p:txBody>
      </p:sp>
      <p:sp>
        <p:nvSpPr>
          <p:cNvPr id="23556" name="Title 1"/>
          <p:cNvSpPr>
            <a:spLocks/>
          </p:cNvSpPr>
          <p:nvPr/>
        </p:nvSpPr>
        <p:spPr bwMode="auto">
          <a:xfrm>
            <a:off x="0" y="304800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r>
              <a:rPr lang="en-US" sz="4000" dirty="0">
                <a:solidFill>
                  <a:schemeClr val="tx2"/>
                </a:solidFill>
                <a:latin typeface="Calibri" pitchFamily="34" charset="0"/>
              </a:rPr>
              <a:t>Describe reasons that marketers need to gather accurate information.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974975"/>
          </a:xfrm>
        </p:spPr>
        <p:txBody>
          <a:bodyPr/>
          <a:lstStyle/>
          <a:p>
            <a:pPr algn="ctr"/>
            <a:r>
              <a:rPr lang="en-US" sz="7000" smtClean="0"/>
              <a:t>MARKETING </a:t>
            </a:r>
            <a:br>
              <a:rPr lang="en-US" sz="7000" smtClean="0"/>
            </a:br>
            <a:r>
              <a:rPr lang="en-US" sz="7000" smtClean="0"/>
              <a:t>INFORMATION </a:t>
            </a:r>
            <a:br>
              <a:rPr lang="en-US" sz="7000" smtClean="0"/>
            </a:br>
            <a:r>
              <a:rPr lang="en-US" sz="7000" smtClean="0"/>
              <a:t>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/>
          </p:cNvSpPr>
          <p:nvPr>
            <p:ph type="title"/>
          </p:nvPr>
        </p:nvSpPr>
        <p:spPr>
          <a:xfrm>
            <a:off x="381000" y="381000"/>
            <a:ext cx="7772400" cy="1143000"/>
          </a:xfrm>
        </p:spPr>
        <p:txBody>
          <a:bodyPr/>
          <a:lstStyle/>
          <a:p>
            <a:pPr algn="ctr"/>
            <a:r>
              <a:rPr lang="en-US" sz="4200" smtClean="0"/>
              <a:t>MARKETING INFORMATION SYSTEM</a:t>
            </a:r>
            <a:endParaRPr lang="en-US" smtClean="0"/>
          </a:p>
        </p:txBody>
      </p:sp>
      <p:sp>
        <p:nvSpPr>
          <p:cNvPr id="69635" name="Rectangle 3"/>
          <p:cNvSpPr>
            <a:spLocks noGrp="1"/>
          </p:cNvSpPr>
          <p:nvPr>
            <p:ph type="body" idx="1"/>
          </p:nvPr>
        </p:nvSpPr>
        <p:spPr>
          <a:xfrm>
            <a:off x="533400" y="1676400"/>
            <a:ext cx="7772400" cy="11430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mtClean="0"/>
              <a:t>ANY INFORMATION THAT HELPS THE MOVEMENT OF GOODS &amp; SERVICES</a:t>
            </a:r>
          </a:p>
          <a:p>
            <a:pPr marL="609600" indent="-609600">
              <a:buFontTx/>
              <a:buAutoNum type="arabicPeriod"/>
            </a:pPr>
            <a:endParaRPr lang="en-US" smtClean="0"/>
          </a:p>
          <a:p>
            <a:pPr marL="609600" indent="-609600">
              <a:buFontTx/>
              <a:buAutoNum type="arabicPeriod"/>
            </a:pPr>
            <a:r>
              <a:rPr lang="en-US" smtClean="0"/>
              <a:t>ORGANIZED WAY OF CONTINUALLY GATHERING, SORTING, ANALYZING EVALUATING &amp; DISTRIBUTION INFORMATION TO MGRS</a:t>
            </a:r>
          </a:p>
          <a:p>
            <a:pPr marL="609600" indent="-609600">
              <a:buFontTx/>
              <a:buAutoNum type="arabicPeriod"/>
            </a:pPr>
            <a:endParaRPr lang="en-US" smtClean="0"/>
          </a:p>
          <a:p>
            <a:pPr marL="609600" indent="-609600">
              <a:buFontTx/>
              <a:buAutoNum type="arabicPeriod"/>
            </a:pPr>
            <a:r>
              <a:rPr lang="en-US" smtClean="0"/>
              <a:t>AKA:  MIS OR MKIS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 autoUpdateAnimBg="0"/>
      <p:bldP spid="69635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458200" cy="895350"/>
          </a:xfrm>
        </p:spPr>
        <p:txBody>
          <a:bodyPr/>
          <a:lstStyle/>
          <a:p>
            <a:r>
              <a:rPr lang="en-US" sz="4000" smtClean="0"/>
              <a:t>Explain the functions of a marketing-information management system.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8915400" cy="4800600"/>
          </a:xfrm>
        </p:spPr>
        <p:txBody>
          <a:bodyPr/>
          <a:lstStyle/>
          <a:p>
            <a:pPr lvl="1"/>
            <a:r>
              <a:rPr lang="en-US" sz="2800" dirty="0" smtClean="0"/>
              <a:t>Collect accurate and useful data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Analyze and interprets the data into usable information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Shows trends and clearly explains why the market is the way it is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Helps the managers make good business decisions (expand/delete a product line, enter new markets, set pricing and service policies, etc._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4600" smtClean="0"/>
              <a:t>Contrast marketing research with a marketing-information system.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389438"/>
          </a:xfrm>
        </p:spPr>
        <p:txBody>
          <a:bodyPr/>
          <a:lstStyle/>
          <a:p>
            <a:pPr lvl="1"/>
            <a:r>
              <a:rPr lang="en-US" smtClean="0"/>
              <a:t>Research is the collecting of data</a:t>
            </a:r>
          </a:p>
          <a:p>
            <a:pPr lvl="1"/>
            <a:r>
              <a:rPr lang="en-US" smtClean="0"/>
              <a:t>An MIM system can include research but also is responsible for assisting with making decisions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r>
              <a:rPr lang="en-US" smtClean="0"/>
              <a:t>Improve the level of satisfaction consumers feel with the company’s products</a:t>
            </a:r>
          </a:p>
          <a:p>
            <a:pPr lvl="1"/>
            <a:r>
              <a:rPr lang="en-US" smtClean="0"/>
              <a:t>Build sales and profitability</a:t>
            </a:r>
          </a:p>
        </p:txBody>
      </p:sp>
      <p:sp>
        <p:nvSpPr>
          <p:cNvPr id="25604" name="Title 1"/>
          <p:cNvSpPr>
            <a:spLocks/>
          </p:cNvSpPr>
          <p:nvPr/>
        </p:nvSpPr>
        <p:spPr bwMode="auto">
          <a:xfrm>
            <a:off x="304800" y="3352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r>
              <a:rPr lang="en-US" sz="5000">
                <a:solidFill>
                  <a:schemeClr val="tx2"/>
                </a:solidFill>
                <a:latin typeface="Calibri" pitchFamily="34" charset="0"/>
              </a:rPr>
              <a:t>Describe the use of a marketing-information system.</a:t>
            </a:r>
            <a:endParaRPr lang="en-US" sz="460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/>
          <a:lstStyle/>
          <a:p>
            <a:r>
              <a:rPr lang="en-US" sz="4600" smtClean="0"/>
              <a:t>Explain the benefits of a marketing-information management system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457200" y="2468563"/>
            <a:ext cx="8229600" cy="4389437"/>
          </a:xfrm>
        </p:spPr>
        <p:txBody>
          <a:bodyPr/>
          <a:lstStyle/>
          <a:p>
            <a:pPr lvl="1"/>
            <a:endParaRPr lang="en-US" dirty="0" smtClean="0"/>
          </a:p>
          <a:p>
            <a:pPr lvl="1"/>
            <a:r>
              <a:rPr lang="en-US" sz="3600" dirty="0" smtClean="0"/>
              <a:t>Happier customers</a:t>
            </a:r>
          </a:p>
          <a:p>
            <a:pPr lvl="1"/>
            <a:endParaRPr lang="en-US" sz="3600" dirty="0" smtClean="0"/>
          </a:p>
          <a:p>
            <a:pPr lvl="1"/>
            <a:r>
              <a:rPr lang="en-US" sz="3600" dirty="0" smtClean="0"/>
              <a:t>Less threat from competitors</a:t>
            </a:r>
          </a:p>
          <a:p>
            <a:pPr lvl="1"/>
            <a:endParaRPr lang="en-US" sz="3600" dirty="0" smtClean="0"/>
          </a:p>
          <a:p>
            <a:pPr lvl="1"/>
            <a:r>
              <a:rPr lang="en-US" sz="3600" dirty="0" smtClean="0"/>
              <a:t>Higher profits (in the long-run)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381000" y="704850"/>
            <a:ext cx="8305800" cy="1352550"/>
          </a:xfrm>
        </p:spPr>
        <p:txBody>
          <a:bodyPr/>
          <a:lstStyle/>
          <a:p>
            <a:r>
              <a:rPr lang="en-US" sz="4000" smtClean="0"/>
              <a:t>Discuss the requirements of a marketing-information management system.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8229600" cy="4389438"/>
          </a:xfrm>
        </p:spPr>
        <p:txBody>
          <a:bodyPr/>
          <a:lstStyle/>
          <a:p>
            <a:pPr lvl="1"/>
            <a:r>
              <a:rPr lang="en-US" sz="2800" dirty="0" smtClean="0"/>
              <a:t>Collection of accurate data</a:t>
            </a:r>
          </a:p>
          <a:p>
            <a:pPr lvl="1"/>
            <a:r>
              <a:rPr lang="en-US" sz="2800" dirty="0" smtClean="0"/>
              <a:t>Effective analysis</a:t>
            </a:r>
          </a:p>
          <a:p>
            <a:pPr lvl="1"/>
            <a:r>
              <a:rPr lang="en-US" sz="2800" dirty="0" smtClean="0"/>
              <a:t>Relevant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sz="2800" dirty="0" smtClean="0"/>
              <a:t>Helps the company better understand its current and potential customers</a:t>
            </a:r>
          </a:p>
        </p:txBody>
      </p:sp>
      <p:sp>
        <p:nvSpPr>
          <p:cNvPr id="27652" name="Title 1"/>
          <p:cNvSpPr>
            <a:spLocks/>
          </p:cNvSpPr>
          <p:nvPr/>
        </p:nvSpPr>
        <p:spPr bwMode="auto">
          <a:xfrm>
            <a:off x="381000" y="3733800"/>
            <a:ext cx="830580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r>
              <a:rPr lang="en-US" sz="4000">
                <a:solidFill>
                  <a:schemeClr val="tx2"/>
                </a:solidFill>
                <a:latin typeface="Calibri" pitchFamily="34" charset="0"/>
              </a:rPr>
              <a:t>Explain the role of marketing-information management in marketing.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600" smtClean="0"/>
              <a:t>Describe limitations of marketing-information management systems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389438"/>
          </a:xfrm>
        </p:spPr>
        <p:txBody>
          <a:bodyPr/>
          <a:lstStyle/>
          <a:p>
            <a:pPr lvl="1"/>
            <a:r>
              <a:rPr lang="en-US" sz="2800" dirty="0" smtClean="0"/>
              <a:t>Benefits of the information must be greater than the expenses of the MIM system – small businesses can’t afford the expense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Significant investment of time and money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The information being managed is only as good as what is collected and how it is analyzed (Garbage In, Garbage Out - GIGO)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/>
          <a:lstStyle/>
          <a:p>
            <a:r>
              <a:rPr lang="en-US" smtClean="0"/>
              <a:t>Credibility and Ethics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r>
              <a:rPr lang="en-US" sz="2800" dirty="0" smtClean="0"/>
              <a:t>Describe the importance of credibility and objectivity in marketing-information management.</a:t>
            </a:r>
          </a:p>
          <a:p>
            <a:pPr lvl="1"/>
            <a:r>
              <a:rPr lang="en-US" sz="2800" dirty="0" smtClean="0"/>
              <a:t>Credibility is whether the data can be trusted - Is it accurate?</a:t>
            </a:r>
          </a:p>
          <a:p>
            <a:pPr lvl="1"/>
            <a:r>
              <a:rPr lang="en-US" sz="2800" dirty="0" smtClean="0"/>
              <a:t>Objectivity addresses whether there is bias in what is collected</a:t>
            </a:r>
          </a:p>
          <a:p>
            <a:pPr lvl="2"/>
            <a:r>
              <a:rPr lang="en-US" sz="2400" dirty="0" smtClean="0"/>
              <a:t>Do we show all the information, even the stuff that makes our past decisions look bad?</a:t>
            </a:r>
          </a:p>
          <a:p>
            <a:pPr lvl="2"/>
            <a:r>
              <a:rPr lang="en-US" sz="2400" dirty="0" smtClean="0"/>
              <a:t>Do we only collect information that supports our goals or points of view?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466850"/>
          </a:xfrm>
        </p:spPr>
        <p:txBody>
          <a:bodyPr/>
          <a:lstStyle/>
          <a:p>
            <a:r>
              <a:rPr lang="en-US" dirty="0" smtClean="0"/>
              <a:t>Thursday, October 4th</a:t>
            </a:r>
            <a:br>
              <a:rPr lang="en-US" dirty="0" smtClean="0"/>
            </a:br>
            <a:r>
              <a:rPr lang="en-US" dirty="0" smtClean="0"/>
              <a:t>Unit 3 Marketing Info Mgmt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REVIEW</a:t>
            </a:r>
          </a:p>
          <a:p>
            <a:pPr lvl="1"/>
            <a:r>
              <a:rPr lang="en-US" sz="3800" dirty="0" smtClean="0"/>
              <a:t>Everything since 8/27</a:t>
            </a:r>
          </a:p>
          <a:p>
            <a:pPr lvl="1"/>
            <a:r>
              <a:rPr lang="en-US" sz="3800" dirty="0" smtClean="0"/>
              <a:t>QUIA Reviews</a:t>
            </a:r>
          </a:p>
          <a:p>
            <a:pPr lvl="1"/>
            <a:endParaRPr lang="en-US" sz="3800" dirty="0" smtClean="0"/>
          </a:p>
          <a:p>
            <a:r>
              <a:rPr lang="en-US" sz="3400" b="1" dirty="0" smtClean="0">
                <a:solidFill>
                  <a:srgbClr val="FF0000"/>
                </a:solidFill>
              </a:rPr>
              <a:t>6 WEEKS TEST ON FRIDAY!!!</a:t>
            </a:r>
          </a:p>
          <a:p>
            <a:pPr lvl="1"/>
            <a:r>
              <a:rPr lang="en-US" sz="3200" b="1" smtClean="0">
                <a:solidFill>
                  <a:srgbClr val="FF0000"/>
                </a:solidFill>
              </a:rPr>
              <a:t>41 QUESTIONS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066800"/>
          </a:xfrm>
        </p:spPr>
        <p:txBody>
          <a:bodyPr/>
          <a:lstStyle/>
          <a:p>
            <a:r>
              <a:rPr lang="en-US" smtClean="0"/>
              <a:t>Credibility and Ethics (cont)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r>
              <a:rPr lang="en-US" sz="3200" dirty="0" smtClean="0"/>
              <a:t>why the integrity of the marketing information must be protected.</a:t>
            </a:r>
          </a:p>
          <a:p>
            <a:pPr lvl="1"/>
            <a:r>
              <a:rPr lang="en-US" sz="2800" dirty="0" smtClean="0"/>
              <a:t>Personal information (that can be used to identify specific people) that is collected must be protected from unauthorized use.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The integrity of the data is critical to its accurate analysis and interpretation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Information collected unethically must be handled according to the law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762000"/>
          </a:xfrm>
        </p:spPr>
        <p:txBody>
          <a:bodyPr/>
          <a:lstStyle/>
          <a:p>
            <a:r>
              <a:rPr lang="en-US" dirty="0" smtClean="0"/>
              <a:t>Ethics in MIM (cont)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562600"/>
          </a:xfrm>
        </p:spPr>
        <p:txBody>
          <a:bodyPr/>
          <a:lstStyle/>
          <a:p>
            <a:r>
              <a:rPr lang="en-US" sz="3200" dirty="0" smtClean="0"/>
              <a:t>types of ethical conflicts in </a:t>
            </a:r>
            <a:r>
              <a:rPr lang="en-US" sz="3200" dirty="0" err="1" smtClean="0"/>
              <a:t>mim</a:t>
            </a:r>
            <a:endParaRPr lang="en-US" sz="3200" dirty="0" smtClean="0"/>
          </a:p>
          <a:p>
            <a:pPr lvl="1"/>
            <a:r>
              <a:rPr lang="en-US" sz="3200" dirty="0" smtClean="0"/>
              <a:t>Keeping collected information confidential</a:t>
            </a:r>
          </a:p>
          <a:p>
            <a:r>
              <a:rPr lang="en-US" sz="3200" dirty="0" smtClean="0"/>
              <a:t>ethical issues associated with obtaining information about competitors.</a:t>
            </a:r>
          </a:p>
          <a:p>
            <a:pPr lvl="1"/>
            <a:r>
              <a:rPr lang="en-US" sz="3200" dirty="0" smtClean="0"/>
              <a:t>Corporate spying is illegal and immoral</a:t>
            </a:r>
          </a:p>
          <a:p>
            <a:pPr lvl="1"/>
            <a:r>
              <a:rPr lang="en-US" sz="3200" dirty="0" smtClean="0"/>
              <a:t>A company is allowed to use published data about competitors that is available for public use</a:t>
            </a:r>
          </a:p>
          <a:p>
            <a:pPr lvl="1"/>
            <a:r>
              <a:rPr lang="en-US" sz="3200" dirty="0" smtClean="0"/>
              <a:t>A company may not use information obtained unethically.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Ethics in MIM (cont)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r>
              <a:rPr lang="en-US" sz="2800" dirty="0" smtClean="0"/>
              <a:t>ethical issues created by the use of technology in data collection.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Just like with law enforcement, technology may not be used to obtain information that the company has no right to</a:t>
            </a:r>
          </a:p>
          <a:p>
            <a:pPr lvl="1"/>
            <a:r>
              <a:rPr lang="en-US" sz="2800" dirty="0" smtClean="0"/>
              <a:t>Information collected by the company must be protected from inappropriate use or distribution</a:t>
            </a:r>
          </a:p>
          <a:p>
            <a:pPr lvl="1"/>
            <a:r>
              <a:rPr lang="en-US" sz="2800" dirty="0" smtClean="0"/>
              <a:t>Information collected from research surveys taken for one specific purpose (i.e. consumer credit) may not be used for marketing campaigns (i.e. direct mail)</a:t>
            </a:r>
          </a:p>
          <a:p>
            <a:pPr lvl="1"/>
            <a:r>
              <a:rPr lang="en-US" sz="2800" dirty="0" smtClean="0"/>
              <a:t>Use of “cookies”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4.08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95350"/>
          </a:xfrm>
        </p:spPr>
        <p:txBody>
          <a:bodyPr/>
          <a:lstStyle/>
          <a:p>
            <a:r>
              <a:rPr lang="en-US" dirty="0" smtClean="0"/>
              <a:t>Technology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r>
              <a:rPr lang="en-US" sz="3600" dirty="0" smtClean="0"/>
              <a:t>How does use of technology impact the marketing-information management function?</a:t>
            </a:r>
          </a:p>
          <a:p>
            <a:pPr lvl="1"/>
            <a:r>
              <a:rPr lang="en-US" sz="3600" dirty="0" smtClean="0"/>
              <a:t>Makes it easier to collect and store certain information</a:t>
            </a:r>
          </a:p>
          <a:p>
            <a:pPr lvl="1"/>
            <a:r>
              <a:rPr lang="en-US" sz="3600" dirty="0" smtClean="0"/>
              <a:t>Information can be analyzed using specialized software</a:t>
            </a:r>
          </a:p>
          <a:p>
            <a:pPr lvl="1"/>
            <a:r>
              <a:rPr lang="en-US" sz="3600" dirty="0" smtClean="0"/>
              <a:t>Many more details can be tracked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95350"/>
          </a:xfrm>
        </p:spPr>
        <p:txBody>
          <a:bodyPr/>
          <a:lstStyle/>
          <a:p>
            <a:r>
              <a:rPr lang="en-US" dirty="0" smtClean="0"/>
              <a:t>Technology (cont)</a:t>
            </a:r>
            <a:endParaRPr lang="en-US" dirty="0" smtClean="0"/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r>
              <a:rPr lang="en-US" sz="3600" dirty="0" smtClean="0"/>
              <a:t>How do we </a:t>
            </a:r>
            <a:r>
              <a:rPr lang="en-US" sz="3600" dirty="0" smtClean="0"/>
              <a:t>track </a:t>
            </a:r>
            <a:r>
              <a:rPr lang="en-US" sz="3600" dirty="0" smtClean="0"/>
              <a:t>and </a:t>
            </a:r>
            <a:r>
              <a:rPr lang="en-US" sz="3600" dirty="0" smtClean="0"/>
              <a:t>monitor </a:t>
            </a:r>
            <a:r>
              <a:rPr lang="en-US" sz="3600" dirty="0" smtClean="0"/>
              <a:t>customer website activities for MIM?</a:t>
            </a:r>
          </a:p>
          <a:p>
            <a:pPr lvl="1"/>
            <a:r>
              <a:rPr lang="en-US" sz="3600" dirty="0" smtClean="0"/>
              <a:t>Use of “cookies”</a:t>
            </a:r>
          </a:p>
          <a:p>
            <a:pPr lvl="1"/>
            <a:r>
              <a:rPr lang="en-US" sz="3600" dirty="0" smtClean="0"/>
              <a:t>Accurate count of hits to a website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Technology (cont)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915400" cy="5029200"/>
          </a:xfrm>
        </p:spPr>
        <p:txBody>
          <a:bodyPr/>
          <a:lstStyle/>
          <a:p>
            <a:r>
              <a:rPr lang="en-US" sz="3200" dirty="0" smtClean="0"/>
              <a:t>How can customer-to-business communications on the Internet be used in MIM?</a:t>
            </a:r>
          </a:p>
          <a:p>
            <a:r>
              <a:rPr lang="en-US" sz="3200" dirty="0" smtClean="0"/>
              <a:t> (e.g., email reminders, popup notices, online focus groups, etc.)</a:t>
            </a:r>
          </a:p>
          <a:p>
            <a:pPr lvl="1"/>
            <a:r>
              <a:rPr lang="en-US" sz="3200" dirty="0" smtClean="0"/>
              <a:t>Computers track details well and software can provide reminders to customers</a:t>
            </a:r>
          </a:p>
          <a:p>
            <a:pPr lvl="1"/>
            <a:r>
              <a:rPr lang="en-US" sz="3200" dirty="0" smtClean="0"/>
              <a:t>Customers can choose to go to company websites and/or join online groups and submit their opinions and suggestions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895350"/>
          </a:xfrm>
        </p:spPr>
        <p:txBody>
          <a:bodyPr/>
          <a:lstStyle/>
          <a:p>
            <a:r>
              <a:rPr lang="en-US" dirty="0" smtClean="0"/>
              <a:t>Technology (cont)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694238"/>
          </a:xfrm>
        </p:spPr>
        <p:txBody>
          <a:bodyPr/>
          <a:lstStyle/>
          <a:p>
            <a:r>
              <a:rPr lang="en-US" sz="3200" dirty="0" smtClean="0"/>
              <a:t>How does the Internet provide services for conducting research?(e.g., search engines, tools for online surveys, database access, blogs, etc.)</a:t>
            </a:r>
          </a:p>
          <a:p>
            <a:pPr lvl="1"/>
            <a:r>
              <a:rPr lang="en-US" sz="3200" dirty="0" smtClean="0"/>
              <a:t>There are many sources of information available on the Internet</a:t>
            </a:r>
          </a:p>
          <a:p>
            <a:pPr lvl="2"/>
            <a:r>
              <a:rPr lang="en-US" sz="2800" dirty="0" smtClean="0"/>
              <a:t>General and specialized libraries</a:t>
            </a:r>
          </a:p>
          <a:p>
            <a:pPr lvl="2"/>
            <a:r>
              <a:rPr lang="en-US" sz="2800" dirty="0" smtClean="0"/>
              <a:t>Search engines for finding specific sites or information</a:t>
            </a:r>
          </a:p>
          <a:p>
            <a:pPr lvl="2"/>
            <a:r>
              <a:rPr lang="en-US" sz="2800" dirty="0" smtClean="0"/>
              <a:t>Paid services that assist with locating research information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609600"/>
          </a:xfrm>
        </p:spPr>
        <p:txBody>
          <a:bodyPr/>
          <a:lstStyle/>
          <a:p>
            <a:r>
              <a:rPr lang="en-US" dirty="0" smtClean="0"/>
              <a:t>Technology (cont)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5105400"/>
          </a:xfrm>
        </p:spPr>
        <p:txBody>
          <a:bodyPr/>
          <a:lstStyle/>
          <a:p>
            <a:r>
              <a:rPr lang="en-US" sz="3200" dirty="0" smtClean="0"/>
              <a:t>How do marketers’ use virtual realties and simulations in MIM?</a:t>
            </a:r>
          </a:p>
          <a:p>
            <a:pPr lvl="1"/>
            <a:r>
              <a:rPr lang="en-US" sz="3200" dirty="0" smtClean="0"/>
              <a:t>Marketers use games and online simulations to engage the customer and glean preference information</a:t>
            </a:r>
          </a:p>
          <a:p>
            <a:pPr lvl="1"/>
            <a:r>
              <a:rPr lang="en-US" sz="3200" dirty="0" smtClean="0"/>
              <a:t>Customers can make choices based on preset simulations and the information can be recorded to help the company better understand the mind of the consumer.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95350"/>
          </a:xfrm>
        </p:spPr>
        <p:txBody>
          <a:bodyPr/>
          <a:lstStyle/>
          <a:p>
            <a:r>
              <a:rPr lang="en-US" smtClean="0"/>
              <a:t>Technology (cont)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 dirty="0" smtClean="0"/>
              <a:t>How can the use of Global Positioning Systems (GPS) facilitate MIM?</a:t>
            </a:r>
          </a:p>
          <a:p>
            <a:pPr lvl="1">
              <a:lnSpc>
                <a:spcPct val="90000"/>
              </a:lnSpc>
            </a:pPr>
            <a:r>
              <a:rPr lang="en-US" sz="3600" dirty="0" smtClean="0"/>
              <a:t>Because customers aren’t always stationary </a:t>
            </a:r>
          </a:p>
          <a:p>
            <a:pPr lvl="1">
              <a:lnSpc>
                <a:spcPct val="90000"/>
              </a:lnSpc>
            </a:pPr>
            <a:r>
              <a:rPr lang="en-US" sz="3600" dirty="0" smtClean="0"/>
              <a:t>some move from one area of the state or country to another, </a:t>
            </a:r>
          </a:p>
          <a:p>
            <a:pPr lvl="1">
              <a:lnSpc>
                <a:spcPct val="90000"/>
              </a:lnSpc>
            </a:pPr>
            <a:r>
              <a:rPr lang="en-US" sz="3600" dirty="0" smtClean="0"/>
              <a:t>GPS helps companies understand who is making the buying decisions 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Friday, October 5th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Warm Up</a:t>
            </a:r>
          </a:p>
          <a:p>
            <a:pPr lvl="1"/>
            <a:r>
              <a:rPr lang="en-US" sz="3600" dirty="0" smtClean="0"/>
              <a:t>6 Weeks Test</a:t>
            </a:r>
          </a:p>
          <a:p>
            <a:pPr lvl="1"/>
            <a:r>
              <a:rPr lang="en-US" sz="3600" dirty="0" smtClean="0"/>
              <a:t>Current Event</a:t>
            </a:r>
          </a:p>
          <a:p>
            <a:r>
              <a:rPr lang="en-US" sz="3600" dirty="0" smtClean="0"/>
              <a:t>Skittles Activity</a:t>
            </a:r>
          </a:p>
          <a:p>
            <a:r>
              <a:rPr lang="en-US" sz="3600" dirty="0" smtClean="0"/>
              <a:t>Obj. 4.08 – Use of Technology in MIM</a:t>
            </a:r>
          </a:p>
          <a:p>
            <a:pPr lvl="1"/>
            <a:r>
              <a:rPr lang="en-US" sz="3600" dirty="0" smtClean="0"/>
              <a:t>Slide show/Notes</a:t>
            </a:r>
            <a:endParaRPr lang="en-US" sz="3600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95350"/>
          </a:xfrm>
        </p:spPr>
        <p:txBody>
          <a:bodyPr/>
          <a:lstStyle/>
          <a:p>
            <a:r>
              <a:rPr lang="en-US" smtClean="0"/>
              <a:t>Technology (cont)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 dirty="0" smtClean="0"/>
              <a:t>Explain the use of data analysis software in marketing-information management.</a:t>
            </a:r>
          </a:p>
          <a:p>
            <a:pPr lvl="1">
              <a:lnSpc>
                <a:spcPct val="90000"/>
              </a:lnSpc>
            </a:pPr>
            <a:r>
              <a:rPr lang="en-US" sz="3600" dirty="0" smtClean="0"/>
              <a:t>Specialized software allows data to be analyzed properly</a:t>
            </a:r>
          </a:p>
          <a:p>
            <a:pPr lvl="1">
              <a:lnSpc>
                <a:spcPct val="90000"/>
              </a:lnSpc>
            </a:pPr>
            <a:r>
              <a:rPr lang="en-US" sz="3600" dirty="0" smtClean="0"/>
              <a:t>Can be set up to give the information in a specified format</a:t>
            </a: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/>
          <a:lstStyle/>
          <a:p>
            <a:r>
              <a:rPr lang="en-GB" b="1" smtClean="0">
                <a:solidFill>
                  <a:srgbClr val="1E569A"/>
                </a:solidFill>
              </a:rPr>
              <a:t>Advantages of MIM</a:t>
            </a:r>
            <a:endParaRPr lang="en-US" b="1" smtClean="0">
              <a:solidFill>
                <a:srgbClr val="1E569A"/>
              </a:solidFill>
            </a:endParaRPr>
          </a:p>
        </p:txBody>
      </p:sp>
      <p:sp>
        <p:nvSpPr>
          <p:cNvPr id="99331" name="Rectangle 3"/>
          <p:cNvSpPr>
            <a:spLocks noGrp="1"/>
          </p:cNvSpPr>
          <p:nvPr>
            <p:ph type="body" idx="1"/>
          </p:nvPr>
        </p:nvSpPr>
        <p:spPr>
          <a:xfrm>
            <a:off x="228600" y="1371600"/>
            <a:ext cx="8686800" cy="4953000"/>
          </a:xfrm>
        </p:spPr>
        <p:txBody>
          <a:bodyPr/>
          <a:lstStyle/>
          <a:p>
            <a:pPr marL="342900" indent="-342900"/>
            <a:r>
              <a:rPr lang="en-GB" sz="3200" dirty="0" smtClean="0"/>
              <a:t>Helps focus attention on objectives</a:t>
            </a:r>
          </a:p>
          <a:p>
            <a:pPr marL="342900" indent="-342900"/>
            <a:r>
              <a:rPr lang="en-GB" sz="3200" dirty="0" smtClean="0"/>
              <a:t>Aids </a:t>
            </a:r>
            <a:r>
              <a:rPr lang="en-GB" sz="3200" dirty="0" smtClean="0"/>
              <a:t>forecasting, planning and strategic development</a:t>
            </a:r>
          </a:p>
          <a:p>
            <a:pPr marL="342900" indent="-342900"/>
            <a:r>
              <a:rPr lang="en-GB" sz="3200" dirty="0" smtClean="0"/>
              <a:t>May </a:t>
            </a:r>
            <a:r>
              <a:rPr lang="en-GB" sz="3200" dirty="0" smtClean="0"/>
              <a:t>help to reduce risk of new product development</a:t>
            </a:r>
          </a:p>
          <a:p>
            <a:pPr marL="342900" indent="-342900"/>
            <a:r>
              <a:rPr lang="en-GB" sz="3200" dirty="0" smtClean="0"/>
              <a:t>Communicates </a:t>
            </a:r>
            <a:r>
              <a:rPr lang="en-GB" sz="3200" dirty="0" smtClean="0"/>
              <a:t>image, vision, etc. </a:t>
            </a:r>
          </a:p>
          <a:p>
            <a:pPr marL="342900" indent="-342900"/>
            <a:r>
              <a:rPr lang="en-GB" sz="3200" dirty="0" smtClean="0"/>
              <a:t>Globalisation </a:t>
            </a:r>
            <a:r>
              <a:rPr lang="en-GB" sz="3200" dirty="0" smtClean="0"/>
              <a:t>makes market information valuable (HSBC adverts!!)</a:t>
            </a:r>
          </a:p>
          <a:p>
            <a:pPr marL="342900" indent="-342900"/>
            <a:endParaRPr lang="en-US" sz="2200" dirty="0" smtClean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/>
          <a:lstStyle/>
          <a:p>
            <a:r>
              <a:rPr lang="en-GB" b="1" dirty="0" smtClean="0">
                <a:solidFill>
                  <a:srgbClr val="1E569A"/>
                </a:solidFill>
              </a:rPr>
              <a:t>Disadvantages of MIM</a:t>
            </a:r>
            <a:endParaRPr lang="en-US" b="1" dirty="0" smtClean="0">
              <a:solidFill>
                <a:srgbClr val="1E569A"/>
              </a:solidFill>
            </a:endParaRPr>
          </a:p>
        </p:txBody>
      </p:sp>
      <p:sp>
        <p:nvSpPr>
          <p:cNvPr id="101379" name="Rectangle 3"/>
          <p:cNvSpPr>
            <a:spLocks noGrp="1"/>
          </p:cNvSpPr>
          <p:nvPr>
            <p:ph type="body" idx="1"/>
          </p:nvPr>
        </p:nvSpPr>
        <p:spPr>
          <a:xfrm>
            <a:off x="0" y="1295400"/>
            <a:ext cx="9144000" cy="5029201"/>
          </a:xfrm>
        </p:spPr>
        <p:txBody>
          <a:bodyPr/>
          <a:lstStyle/>
          <a:p>
            <a:pPr marL="342900" indent="-342900"/>
            <a:endParaRPr lang="en-GB" sz="2200" dirty="0" smtClean="0"/>
          </a:p>
          <a:p>
            <a:pPr marL="342900" indent="-342900"/>
            <a:r>
              <a:rPr lang="en-GB" sz="3200" dirty="0" smtClean="0"/>
              <a:t>Information only as good as the methodology used</a:t>
            </a:r>
          </a:p>
          <a:p>
            <a:pPr marL="342900" indent="-342900"/>
            <a:r>
              <a:rPr lang="en-GB" sz="3200" dirty="0" smtClean="0"/>
              <a:t>Can </a:t>
            </a:r>
            <a:r>
              <a:rPr lang="en-GB" sz="3200" dirty="0" smtClean="0"/>
              <a:t>be inaccurate or unreliable</a:t>
            </a:r>
          </a:p>
          <a:p>
            <a:pPr marL="342900" indent="-342900"/>
            <a:r>
              <a:rPr lang="en-GB" sz="3200" dirty="0" smtClean="0"/>
              <a:t>Results </a:t>
            </a:r>
            <a:r>
              <a:rPr lang="en-GB" sz="3200" dirty="0" smtClean="0"/>
              <a:t>may not be what the business wants to hear!</a:t>
            </a:r>
          </a:p>
          <a:p>
            <a:pPr marL="342900" indent="-342900"/>
            <a:r>
              <a:rPr lang="en-GB" sz="3200" dirty="0" smtClean="0"/>
              <a:t>May </a:t>
            </a:r>
            <a:r>
              <a:rPr lang="en-GB" sz="3200" dirty="0" smtClean="0"/>
              <a:t>stifle initiative and ‘gut feeling’</a:t>
            </a:r>
          </a:p>
          <a:p>
            <a:pPr marL="342900" indent="-342900"/>
            <a:r>
              <a:rPr lang="en-GB" sz="3200" dirty="0" smtClean="0"/>
              <a:t>Always </a:t>
            </a:r>
            <a:r>
              <a:rPr lang="en-GB" sz="3200" dirty="0" smtClean="0"/>
              <a:t>a problem that we may never know enough to be sure!</a:t>
            </a:r>
            <a:endParaRPr lang="en-GB" sz="2400" dirty="0" smtClean="0"/>
          </a:p>
          <a:p>
            <a:pPr marL="342900" indent="-342900"/>
            <a:endParaRPr lang="en-US" sz="2200" dirty="0" smtClean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US" dirty="0" smtClean="0"/>
              <a:t>Important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5029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An example of marketing information that a business could gather by surveying its customers is the location of the company’s market.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Marketers are continually gathering information because the marketing environment is constantly changing.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Marketing information must be cost-effective and interpreted correctly.  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Ethically information must be kept confidential; only used for the original purpose it was gathered.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Important Points (cont)</a:t>
            </a:r>
          </a:p>
        </p:txBody>
      </p:sp>
      <p:sp>
        <p:nvSpPr>
          <p:cNvPr id="51202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572000"/>
          </a:xfrm>
        </p:spPr>
        <p:txBody>
          <a:bodyPr/>
          <a:lstStyle/>
          <a:p>
            <a:r>
              <a:rPr lang="en-US" sz="2800" dirty="0" smtClean="0"/>
              <a:t>Cookies placed on a user’s hard drive when the user visits the business’s web site help a business to customize its marketing efforts.</a:t>
            </a:r>
          </a:p>
          <a:p>
            <a:endParaRPr lang="en-US" sz="2000" dirty="0" smtClean="0"/>
          </a:p>
          <a:p>
            <a:r>
              <a:rPr lang="en-US" sz="2800" dirty="0" smtClean="0"/>
              <a:t>By creating a database of information about customers’ purchases, brand preferences, dollar amounts spent, preferences and buying habits a business can track the number of times the user buys a product and builds strong, loyal customer relationships.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Monday, </a:t>
            </a:r>
            <a:r>
              <a:rPr lang="en-US" dirty="0" smtClean="0"/>
              <a:t>October </a:t>
            </a:r>
            <a:r>
              <a:rPr lang="en-US" dirty="0" smtClean="0"/>
              <a:t>8th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Warm Up</a:t>
            </a:r>
          </a:p>
          <a:p>
            <a:pPr lvl="1"/>
            <a:r>
              <a:rPr lang="en-US" sz="3600" dirty="0" smtClean="0"/>
              <a:t>Review 6 Weeks Test</a:t>
            </a:r>
            <a:endParaRPr lang="en-US" sz="3600" dirty="0" smtClean="0"/>
          </a:p>
          <a:p>
            <a:r>
              <a:rPr lang="en-US" sz="3600" dirty="0" smtClean="0"/>
              <a:t>Obj</a:t>
            </a:r>
            <a:r>
              <a:rPr lang="en-US" sz="3600" dirty="0" smtClean="0"/>
              <a:t>. 4.08 – Use of Technology in MIM</a:t>
            </a:r>
          </a:p>
          <a:p>
            <a:pPr lvl="1"/>
            <a:r>
              <a:rPr lang="en-US" sz="3600" dirty="0" smtClean="0"/>
              <a:t>Slide </a:t>
            </a:r>
            <a:r>
              <a:rPr lang="en-US" sz="3600" dirty="0" smtClean="0"/>
              <a:t>show/Notes</a:t>
            </a:r>
          </a:p>
          <a:p>
            <a:r>
              <a:rPr lang="en-US" sz="3800" dirty="0" smtClean="0"/>
              <a:t>LAST DAY of 1</a:t>
            </a:r>
            <a:r>
              <a:rPr lang="en-US" sz="3800" baseline="30000" dirty="0" smtClean="0"/>
              <a:t>st</a:t>
            </a:r>
            <a:r>
              <a:rPr lang="en-US" sz="3800" dirty="0" smtClean="0"/>
              <a:t> 6 WEEKS</a:t>
            </a:r>
          </a:p>
          <a:p>
            <a:pPr lvl="1"/>
            <a:r>
              <a:rPr lang="en-US" sz="3600" smtClean="0"/>
              <a:t>Grades!</a:t>
            </a:r>
            <a:endParaRPr lang="en-US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207645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Unit 3 </a:t>
            </a:r>
            <a:r>
              <a:rPr lang="en-US" smtClean="0"/>
              <a:t>– </a:t>
            </a:r>
            <a:br>
              <a:rPr lang="en-US" smtClean="0"/>
            </a:br>
            <a:r>
              <a:rPr lang="en-US" smtClean="0"/>
              <a:t>Marketing Information Management</a:t>
            </a:r>
            <a:r>
              <a:rPr lang="en-US" sz="4000" smtClean="0"/>
              <a:t>.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924800" cy="3048000"/>
          </a:xfrm>
        </p:spPr>
        <p:txBody>
          <a:bodyPr>
            <a:normAutofit/>
          </a:bodyPr>
          <a:lstStyle/>
          <a:p>
            <a:pPr marL="0" lvl="1"/>
            <a:r>
              <a:rPr lang="en-US" sz="4000" smtClean="0"/>
              <a:t>4.06 &amp; 4.08  Acquire foundational knowledge of marketing-information management to understand its nature and scope. 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1" name="Picture 3" descr="$0$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838200" y="769938"/>
            <a:ext cx="10744200" cy="568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ized_powerpoint_template">
  <a:themeElements>
    <a:clrScheme name="bized_powerpoint_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ized_powerpoint_template">
      <a:majorFont>
        <a:latin typeface="Verdana"/>
        <a:ea typeface=""/>
        <a:cs typeface="Times New Roman"/>
      </a:majorFont>
      <a:minorFont>
        <a:latin typeface="Verdana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ized_powerpoint_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zed_powerpoint_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zed_powerpoint_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zed_powerpoint_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zed_powerpoint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zed_powerpoint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zed_powerpoint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1169</TotalTime>
  <Words>2201</Words>
  <Application>Microsoft Office PowerPoint</Application>
  <PresentationFormat>On-screen Show (4:3)</PresentationFormat>
  <Paragraphs>402</Paragraphs>
  <Slides>64</Slides>
  <Notes>16</Notes>
  <HiddenSlides>1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64</vt:i4>
      </vt:variant>
    </vt:vector>
  </HeadingPairs>
  <TitlesOfParts>
    <vt:vector size="66" baseType="lpstr">
      <vt:lpstr>Flow</vt:lpstr>
      <vt:lpstr>bized_powerpoint_template</vt:lpstr>
      <vt:lpstr>Friday, September 28th</vt:lpstr>
      <vt:lpstr>Monday, October 1st Unit 3 Marketing Info Mgmt</vt:lpstr>
      <vt:lpstr>Tuesday, October 2nd Unit 3 Marketing Info Mgmt</vt:lpstr>
      <vt:lpstr>Wednesday, October 3rd Unit 3 Marketing Info Mgmt</vt:lpstr>
      <vt:lpstr>Thursday, October 4th Unit 3 Marketing Info Mgmt</vt:lpstr>
      <vt:lpstr>Friday, October 5th</vt:lpstr>
      <vt:lpstr>Monday, October 8th</vt:lpstr>
      <vt:lpstr>Unit 3 –  Marketing Information Management.</vt:lpstr>
      <vt:lpstr>Slide 9</vt:lpstr>
      <vt:lpstr>MIM Vocabulary</vt:lpstr>
      <vt:lpstr>MARKETING INFORMATION MANAGEMENT</vt:lpstr>
      <vt:lpstr>Slide 12</vt:lpstr>
      <vt:lpstr>What Information is Important in the areas of:</vt:lpstr>
      <vt:lpstr>Who uses marketing research?</vt:lpstr>
      <vt:lpstr>Describe the need of marketing information.</vt:lpstr>
      <vt:lpstr>Explain why marketers should collect information</vt:lpstr>
      <vt:lpstr>Classify types of  marketing information as  primary or secondary.</vt:lpstr>
      <vt:lpstr>Slide 18</vt:lpstr>
      <vt:lpstr>Primary Research</vt:lpstr>
      <vt:lpstr>Quantitative and Qualitative Information:</vt:lpstr>
      <vt:lpstr>Examples of Primary Sources</vt:lpstr>
      <vt:lpstr>Slide 22</vt:lpstr>
      <vt:lpstr>Internal Sources</vt:lpstr>
      <vt:lpstr>External Sources</vt:lpstr>
      <vt:lpstr>Types of MIM</vt:lpstr>
      <vt:lpstr>Describe the types of information marketers should obtain.</vt:lpstr>
      <vt:lpstr>Slide 27</vt:lpstr>
      <vt:lpstr>MARKET ANALYSIS</vt:lpstr>
      <vt:lpstr>Slide 29</vt:lpstr>
      <vt:lpstr>Sampling Methods</vt:lpstr>
      <vt:lpstr>Sampling Methods (cont)</vt:lpstr>
      <vt:lpstr>Sampling Methods (cont)</vt:lpstr>
      <vt:lpstr>Sampling Methods (cont)</vt:lpstr>
      <vt:lpstr>Categorize internal sources of marketing information</vt:lpstr>
      <vt:lpstr>Discuss external sources of marketing information.</vt:lpstr>
      <vt:lpstr>1.  INTERNAL SOURCES </vt:lpstr>
      <vt:lpstr>2.  EXTERNAL SOURCES OF INFO.</vt:lpstr>
      <vt:lpstr>MORE EXTERNAL SOURCES</vt:lpstr>
      <vt:lpstr>GOVERNMENT SOURCES OF INFO</vt:lpstr>
      <vt:lpstr>Describe the characteristics of useful marketing information</vt:lpstr>
      <vt:lpstr>Slide 41</vt:lpstr>
      <vt:lpstr>MARKETING  INFORMATION  SYSTEM</vt:lpstr>
      <vt:lpstr>MARKETING INFORMATION SYSTEM</vt:lpstr>
      <vt:lpstr>Explain the functions of a marketing-information management system.</vt:lpstr>
      <vt:lpstr>Contrast marketing research with a marketing-information system.</vt:lpstr>
      <vt:lpstr>Explain the benefits of a marketing-information management system</vt:lpstr>
      <vt:lpstr>Discuss the requirements of a marketing-information management system.</vt:lpstr>
      <vt:lpstr>Describe limitations of marketing-information management systems</vt:lpstr>
      <vt:lpstr>Credibility and Ethics</vt:lpstr>
      <vt:lpstr>Credibility and Ethics (cont)</vt:lpstr>
      <vt:lpstr>Ethics in MIM (cont)</vt:lpstr>
      <vt:lpstr>Ethics in MIM (cont)</vt:lpstr>
      <vt:lpstr>4.08</vt:lpstr>
      <vt:lpstr>Technology</vt:lpstr>
      <vt:lpstr>Technology (cont)</vt:lpstr>
      <vt:lpstr>Technology (cont)</vt:lpstr>
      <vt:lpstr>Technology (cont)</vt:lpstr>
      <vt:lpstr>Technology (cont)</vt:lpstr>
      <vt:lpstr>Technology (cont)</vt:lpstr>
      <vt:lpstr>Technology (cont)</vt:lpstr>
      <vt:lpstr>Advantages of MIM</vt:lpstr>
      <vt:lpstr>Disadvantages of MIM</vt:lpstr>
      <vt:lpstr>Important Points</vt:lpstr>
      <vt:lpstr>Important Points (cont)</vt:lpstr>
    </vt:vector>
  </TitlesOfParts>
  <Company>Guilford County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4.00  Understand promotion and intermediate uses of marketing-information.</dc:title>
  <dc:creator>art.close</dc:creator>
  <cp:lastModifiedBy>Lenovo User</cp:lastModifiedBy>
  <cp:revision>103</cp:revision>
  <dcterms:created xsi:type="dcterms:W3CDTF">2011-11-21T15:11:51Z</dcterms:created>
  <dcterms:modified xsi:type="dcterms:W3CDTF">2012-10-07T20:56:58Z</dcterms:modified>
</cp:coreProperties>
</file>