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4" r:id="rId1"/>
  </p:sldMasterIdLst>
  <p:sldIdLst>
    <p:sldId id="289" r:id="rId2"/>
    <p:sldId id="256" r:id="rId3"/>
    <p:sldId id="264" r:id="rId4"/>
    <p:sldId id="257" r:id="rId5"/>
    <p:sldId id="258" r:id="rId6"/>
    <p:sldId id="259" r:id="rId7"/>
    <p:sldId id="286" r:id="rId8"/>
    <p:sldId id="260" r:id="rId9"/>
    <p:sldId id="261" r:id="rId10"/>
    <p:sldId id="287" r:id="rId11"/>
    <p:sldId id="262" r:id="rId12"/>
    <p:sldId id="263" r:id="rId13"/>
    <p:sldId id="265" r:id="rId14"/>
    <p:sldId id="266" r:id="rId15"/>
    <p:sldId id="28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471966-56CF-4DA3-90F6-237D11F7EA88}" type="datetimeFigureOut">
              <a:rPr lang="en-US" smtClean="0"/>
              <a:pPr/>
              <a:t>8/27/2012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F52CF9-3A59-4320-B8AD-249B3F5413D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Tuesday, August 28</a:t>
            </a:r>
            <a:r>
              <a:rPr lang="en-US" baseline="30000" dirty="0" smtClean="0"/>
              <a:t>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Marketing – Obj. 1.01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Warm –up </a:t>
            </a:r>
          </a:p>
          <a:p>
            <a:pPr lvl="1"/>
            <a:r>
              <a:rPr lang="en-US" dirty="0" err="1" smtClean="0"/>
              <a:t>Quia</a:t>
            </a:r>
            <a:r>
              <a:rPr lang="en-US" dirty="0" smtClean="0"/>
              <a:t> – Vocabulary – Write terms and definitions.  Turn in</a:t>
            </a:r>
          </a:p>
          <a:p>
            <a:r>
              <a:rPr lang="en-US" dirty="0" smtClean="0"/>
              <a:t>Obj. 1.01 – </a:t>
            </a:r>
          </a:p>
          <a:p>
            <a:pPr lvl="1"/>
            <a:r>
              <a:rPr lang="en-US" dirty="0" smtClean="0"/>
              <a:t>Slide Show/Notes</a:t>
            </a:r>
          </a:p>
          <a:p>
            <a:pPr lvl="1"/>
            <a:r>
              <a:rPr lang="en-US" smtClean="0"/>
              <a:t>Review Activity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r>
              <a:rPr lang="en-US" dirty="0" smtClean="0"/>
              <a:t>What can be marketed? (</a:t>
            </a:r>
            <a:r>
              <a:rPr lang="en-US" dirty="0" err="1" smtClean="0"/>
              <a:t>con’t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Events</a:t>
            </a:r>
          </a:p>
          <a:p>
            <a:pPr lvl="2"/>
            <a:r>
              <a:rPr lang="en-US" dirty="0" smtClean="0"/>
              <a:t>State Fair, Olympics, Christmas Parade, Tri-County Chili Cook Off etc.</a:t>
            </a:r>
          </a:p>
          <a:p>
            <a:r>
              <a:rPr lang="en-US" dirty="0" smtClean="0"/>
              <a:t>Places</a:t>
            </a:r>
          </a:p>
          <a:p>
            <a:pPr lvl="2"/>
            <a:r>
              <a:rPr lang="en-US" dirty="0" smtClean="0"/>
              <a:t>North Carolina, California, Mexico, The Gulf Coast etc.</a:t>
            </a:r>
          </a:p>
          <a:p>
            <a:r>
              <a:rPr lang="en-US" dirty="0" smtClean="0"/>
              <a:t>Ideas</a:t>
            </a:r>
          </a:p>
          <a:p>
            <a:pPr lvl="2"/>
            <a:r>
              <a:rPr lang="en-US" dirty="0" smtClean="0"/>
              <a:t>“Don’t Drink and Drive”  “Click it or Ticket”  etc.</a:t>
            </a:r>
          </a:p>
          <a:p>
            <a:r>
              <a:rPr lang="en-US" dirty="0" smtClean="0"/>
              <a:t>People</a:t>
            </a:r>
          </a:p>
          <a:p>
            <a:pPr lvl="2"/>
            <a:r>
              <a:rPr lang="en-US" dirty="0" smtClean="0"/>
              <a:t>Sports figures—</a:t>
            </a:r>
            <a:r>
              <a:rPr lang="en-US" dirty="0" err="1" smtClean="0"/>
              <a:t>LeBron</a:t>
            </a:r>
            <a:r>
              <a:rPr lang="en-US" dirty="0" smtClean="0"/>
              <a:t> James, Peyton Manning etc.</a:t>
            </a:r>
          </a:p>
          <a:p>
            <a:pPr lvl="2"/>
            <a:r>
              <a:rPr lang="en-US" dirty="0" smtClean="0"/>
              <a:t>Politicians—President Obama, Governor Perdue, presidential candidates  etc.</a:t>
            </a:r>
          </a:p>
          <a:p>
            <a:endParaRPr lang="en-US" dirty="0"/>
          </a:p>
        </p:txBody>
      </p:sp>
      <p:pic>
        <p:nvPicPr>
          <p:cNvPr id="4098" name="Picture 2" descr="C:\Program Files\Microsoft Office\MEDIA\CAGCAT10\j02122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72400" y="3733800"/>
            <a:ext cx="946023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Marketing Concept: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philosophy of focusing ALL activities on satisfying customers while achieving company goals</a:t>
            </a:r>
          </a:p>
          <a:p>
            <a:pPr lvl="1"/>
            <a:r>
              <a:rPr lang="en-US" dirty="0" smtClean="0"/>
              <a:t>Consider the customer’s point of view</a:t>
            </a:r>
          </a:p>
          <a:p>
            <a:pPr lvl="1"/>
            <a:r>
              <a:rPr lang="en-US" dirty="0" smtClean="0"/>
              <a:t>Focus on meeting customer wants and needs</a:t>
            </a:r>
            <a:endParaRPr lang="en-US" dirty="0"/>
          </a:p>
        </p:txBody>
      </p:sp>
      <p:pic>
        <p:nvPicPr>
          <p:cNvPr id="5122" name="Picture 2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038600"/>
            <a:ext cx="2057400" cy="201299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elements of the Marketing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Customer orientation—businesses focus on building relationships with customers—do it the customer’s way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Loyalty, repeat customers, new customers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Company commitment—ALL employees are focused on the needs of the customer—do it better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Company goals—should be set to meet customer needs—do it with success in mind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Happy customers = higher profits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Marketing: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Marketing makes the world go round</a:t>
            </a:r>
          </a:p>
          <a:p>
            <a:r>
              <a:rPr lang="en-US" dirty="0" smtClean="0"/>
              <a:t>Encourages competition which results in:</a:t>
            </a:r>
          </a:p>
          <a:p>
            <a:pPr lvl="1"/>
            <a:r>
              <a:rPr lang="en-US" dirty="0" smtClean="0"/>
              <a:t>New and improved products</a:t>
            </a:r>
          </a:p>
          <a:p>
            <a:pPr lvl="1"/>
            <a:r>
              <a:rPr lang="en-US" dirty="0" smtClean="0"/>
              <a:t>Lower prices</a:t>
            </a:r>
          </a:p>
          <a:p>
            <a:r>
              <a:rPr lang="en-US" dirty="0" smtClean="0"/>
              <a:t>Makes our lives better</a:t>
            </a:r>
          </a:p>
          <a:p>
            <a:pPr lvl="1"/>
            <a:r>
              <a:rPr lang="en-US" dirty="0" smtClean="0"/>
              <a:t>Higher standard of living</a:t>
            </a:r>
          </a:p>
          <a:p>
            <a:r>
              <a:rPr lang="en-US" dirty="0" smtClean="0"/>
              <a:t>Provides us with a variety of goods and services</a:t>
            </a:r>
          </a:p>
          <a:p>
            <a:r>
              <a:rPr lang="en-US" dirty="0" smtClean="0"/>
              <a:t>Encourages trade between nations</a:t>
            </a:r>
          </a:p>
          <a:p>
            <a:pPr lvl="1"/>
            <a:r>
              <a:rPr lang="en-US" dirty="0" smtClean="0"/>
              <a:t>Different countries have different resources</a:t>
            </a:r>
          </a:p>
          <a:p>
            <a:endParaRPr lang="en-US" dirty="0"/>
          </a:p>
        </p:txBody>
      </p:sp>
      <p:pic>
        <p:nvPicPr>
          <p:cNvPr id="6146" name="Picture 2" descr="C:\Program Files\Microsoft Office\MEDIA\CAGCAT10\j02977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743200"/>
            <a:ext cx="1851660" cy="176204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marketing didn’t exist…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would be difficult for producers to:</a:t>
            </a:r>
          </a:p>
          <a:p>
            <a:pPr lvl="1"/>
            <a:r>
              <a:rPr lang="en-US" dirty="0" smtClean="0"/>
              <a:t>Connect with customers</a:t>
            </a:r>
          </a:p>
          <a:p>
            <a:pPr lvl="2"/>
            <a:r>
              <a:rPr lang="en-US" dirty="0" smtClean="0"/>
              <a:t>Without customers businesses would suffer and possibly close</a:t>
            </a:r>
          </a:p>
          <a:p>
            <a:pPr lvl="1"/>
            <a:r>
              <a:rPr lang="en-US" dirty="0" smtClean="0"/>
              <a:t>Improve existing products</a:t>
            </a:r>
          </a:p>
          <a:p>
            <a:pPr lvl="1"/>
            <a:r>
              <a:rPr lang="en-US" dirty="0" smtClean="0"/>
              <a:t>Develop new products</a:t>
            </a:r>
          </a:p>
          <a:p>
            <a:r>
              <a:rPr lang="en-US" dirty="0" smtClean="0"/>
              <a:t>Your life would be difficult and very different</a:t>
            </a: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Think about a local event you attended recently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What part did marketing play?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How did you find out about it?</a:t>
            </a:r>
          </a:p>
          <a:p>
            <a:pPr lvl="1"/>
            <a:r>
              <a:rPr lang="en-US" dirty="0" smtClean="0"/>
              <a:t>How much did you pay to attend?</a:t>
            </a:r>
          </a:p>
          <a:p>
            <a:pPr lvl="1"/>
            <a:r>
              <a:rPr lang="en-US" dirty="0" smtClean="0"/>
              <a:t>Where did you purchase your ticket?</a:t>
            </a:r>
          </a:p>
          <a:p>
            <a:pPr lvl="1"/>
            <a:r>
              <a:rPr lang="en-US" dirty="0" smtClean="0"/>
              <a:t>Where did the event take place?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Did you enjoy the event?</a:t>
            </a:r>
          </a:p>
          <a:p>
            <a:r>
              <a:rPr lang="en-US" dirty="0" smtClean="0"/>
              <a:t>Was the marketing concept applied?</a:t>
            </a:r>
          </a:p>
          <a:p>
            <a:r>
              <a:rPr lang="en-US" dirty="0" smtClean="0"/>
              <a:t>Did the marketer for the event do his/her effectively?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Marketing’s Role and Function in Business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1.01A</a:t>
            </a:r>
          </a:p>
          <a:p>
            <a:r>
              <a:rPr lang="en-US" dirty="0" smtClean="0"/>
              <a:t>Have It Your Way!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Learn About Marketing?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924800" cy="3657600"/>
          </a:xfrm>
        </p:spPr>
        <p:txBody>
          <a:bodyPr>
            <a:normAutofit/>
          </a:bodyPr>
          <a:lstStyle/>
          <a:p>
            <a:r>
              <a:rPr lang="en-US" dirty="0" smtClean="0"/>
              <a:t>Have you ever…</a:t>
            </a:r>
          </a:p>
          <a:p>
            <a:pPr lvl="1"/>
            <a:r>
              <a:rPr lang="en-US" dirty="0" smtClean="0"/>
              <a:t>Bought something because the price just couldn’t be beat?</a:t>
            </a:r>
          </a:p>
          <a:p>
            <a:pPr lvl="1"/>
            <a:r>
              <a:rPr lang="en-US" dirty="0" smtClean="0"/>
              <a:t>Given feedback on a food sample at </a:t>
            </a:r>
            <a:r>
              <a:rPr lang="en-US" dirty="0" err="1" smtClean="0"/>
              <a:t>WalMart</a:t>
            </a:r>
            <a:r>
              <a:rPr lang="en-US" dirty="0" smtClean="0"/>
              <a:t> or Target or Sam’s?</a:t>
            </a:r>
          </a:p>
          <a:p>
            <a:pPr lvl="1"/>
            <a:r>
              <a:rPr lang="en-US" dirty="0" smtClean="0"/>
              <a:t>Searched for a particular brand of jean?</a:t>
            </a:r>
          </a:p>
          <a:p>
            <a:r>
              <a:rPr lang="en-US" dirty="0" smtClean="0"/>
              <a:t>Then you’ve been impacted by marketing!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293728">
            <a:off x="6912025" y="5280228"/>
            <a:ext cx="11272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???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 rot="19804411">
            <a:off x="1145770" y="5401226"/>
            <a:ext cx="11272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???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077200" cy="5486400"/>
          </a:xfrm>
        </p:spPr>
        <p:txBody>
          <a:bodyPr/>
          <a:lstStyle/>
          <a:p>
            <a:r>
              <a:rPr lang="en-US" dirty="0" smtClean="0"/>
              <a:t>Marketing is all around you</a:t>
            </a:r>
          </a:p>
          <a:p>
            <a:pPr lvl="1"/>
            <a:r>
              <a:rPr lang="en-US" dirty="0" smtClean="0"/>
              <a:t>Everywhere you go you encounter some form of marketing</a:t>
            </a:r>
          </a:p>
          <a:p>
            <a:pPr lvl="1"/>
            <a:r>
              <a:rPr lang="en-US" dirty="0" smtClean="0"/>
              <a:t>Whether you are at school, the mall or even the doctor’s office</a:t>
            </a:r>
          </a:p>
          <a:p>
            <a:r>
              <a:rPr lang="en-US" dirty="0" smtClean="0"/>
              <a:t>You’ve been personally involved if you have…</a:t>
            </a:r>
          </a:p>
          <a:p>
            <a:pPr lvl="1"/>
            <a:r>
              <a:rPr lang="en-US" dirty="0" smtClean="0"/>
              <a:t>Created posters for homecoming King or Queen</a:t>
            </a:r>
          </a:p>
          <a:p>
            <a:pPr lvl="1"/>
            <a:r>
              <a:rPr lang="en-US" dirty="0" smtClean="0"/>
              <a:t>Sold candy or donuts or magazines for a club, sports teams or class</a:t>
            </a:r>
          </a:p>
          <a:p>
            <a:pPr lvl="1"/>
            <a:r>
              <a:rPr lang="en-US" dirty="0" smtClean="0"/>
              <a:t>Priced items for a garage sale</a:t>
            </a:r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Role of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8486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Marketing matches producers with consumers who want their products</a:t>
            </a:r>
          </a:p>
          <a:p>
            <a:pPr lvl="1"/>
            <a:r>
              <a:rPr lang="en-US" dirty="0" smtClean="0"/>
              <a:t>Creates exchanges</a:t>
            </a:r>
          </a:p>
          <a:p>
            <a:pPr>
              <a:buNone/>
            </a:pPr>
            <a:endParaRPr lang="en-US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Marketing is:  The process of developing, promoting, pricing and distributing products in order to satisfy customers’ needs and wants. 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In other words…ALL activities needed to get a product from the idea stage to the ultimate consumer</a:t>
            </a:r>
          </a:p>
          <a:p>
            <a:pPr lvl="1"/>
            <a:r>
              <a:rPr lang="en-US" dirty="0" smtClean="0"/>
              <a:t>Impacts profitability, can raise the standard of living, impacts the economy overall</a:t>
            </a:r>
          </a:p>
        </p:txBody>
      </p:sp>
      <p:pic>
        <p:nvPicPr>
          <p:cNvPr id="1026" name="Picture 2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5710890"/>
            <a:ext cx="1143000" cy="114711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6870700" cy="9144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Marketing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Planning how to carry out the marketing process</a:t>
            </a:r>
          </a:p>
          <a:p>
            <a:pPr lvl="1"/>
            <a:r>
              <a:rPr lang="en-US" dirty="0" smtClean="0"/>
              <a:t>Develop detailed plans</a:t>
            </a:r>
          </a:p>
          <a:p>
            <a:pPr lvl="1"/>
            <a:r>
              <a:rPr lang="en-US" dirty="0" smtClean="0"/>
              <a:t>Write a clear plan of action, implement the plan, evaluate the plan</a:t>
            </a:r>
          </a:p>
          <a:p>
            <a:r>
              <a:rPr lang="en-US" dirty="0" smtClean="0"/>
              <a:t>Finding out about customers</a:t>
            </a:r>
          </a:p>
          <a:p>
            <a:pPr lvl="1"/>
            <a:r>
              <a:rPr lang="en-US" dirty="0" smtClean="0"/>
              <a:t>Who they are and what they want and need and where they are</a:t>
            </a:r>
          </a:p>
          <a:p>
            <a:pPr lvl="1"/>
            <a:r>
              <a:rPr lang="en-US" dirty="0" smtClean="0"/>
              <a:t>Research </a:t>
            </a:r>
          </a:p>
          <a:p>
            <a:r>
              <a:rPr lang="en-US" dirty="0" smtClean="0"/>
              <a:t>Offering the products customers want and need</a:t>
            </a:r>
          </a:p>
          <a:p>
            <a:pPr lvl="1"/>
            <a:r>
              <a:rPr lang="en-US" dirty="0" smtClean="0"/>
              <a:t>Develop or purchase products</a:t>
            </a:r>
          </a:p>
          <a:p>
            <a:pPr lvl="1"/>
            <a:r>
              <a:rPr lang="en-US" dirty="0" smtClean="0"/>
              <a:t>Have the right amounts to satisfy demand</a:t>
            </a:r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Marketing Activities (</a:t>
            </a:r>
            <a:r>
              <a:rPr lang="en-US" sz="5400" dirty="0" err="1" smtClean="0"/>
              <a:t>con’t</a:t>
            </a:r>
            <a:r>
              <a:rPr lang="en-US" sz="5400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Determining how much to charge for products</a:t>
            </a:r>
          </a:p>
          <a:p>
            <a:pPr lvl="1"/>
            <a:r>
              <a:rPr lang="en-US" dirty="0" smtClean="0"/>
              <a:t>Based on customer perception of value and business objective to make a profit</a:t>
            </a:r>
          </a:p>
          <a:p>
            <a:pPr lvl="1"/>
            <a:r>
              <a:rPr lang="en-US" dirty="0" smtClean="0"/>
              <a:t>Prices should be low enough for customers to buy yet high enough to make a profit</a:t>
            </a:r>
          </a:p>
          <a:p>
            <a:r>
              <a:rPr lang="en-US" dirty="0" smtClean="0"/>
              <a:t>Communicating with customers through</a:t>
            </a:r>
          </a:p>
          <a:p>
            <a:pPr lvl="1"/>
            <a:r>
              <a:rPr lang="en-US" dirty="0" smtClean="0"/>
              <a:t>Advertising, personal selling, publicity and sales promotions</a:t>
            </a:r>
          </a:p>
          <a:p>
            <a:r>
              <a:rPr lang="en-US" dirty="0" smtClean="0"/>
              <a:t>Putting products where they need to be</a:t>
            </a:r>
          </a:p>
          <a:p>
            <a:endParaRPr lang="en-US" dirty="0"/>
          </a:p>
        </p:txBody>
      </p:sp>
      <p:pic>
        <p:nvPicPr>
          <p:cNvPr id="2050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5708599"/>
            <a:ext cx="1830629" cy="114940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199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cap="small" dirty="0" smtClean="0"/>
              <a:t>Where</a:t>
            </a:r>
            <a:r>
              <a:rPr lang="en-US" dirty="0" smtClean="0"/>
              <a:t> and </a:t>
            </a:r>
            <a:r>
              <a:rPr lang="en-US" i="1" cap="small" dirty="0" smtClean="0"/>
              <a:t>Who</a:t>
            </a:r>
            <a:r>
              <a:rPr lang="en-US" dirty="0" smtClean="0"/>
              <a:t> of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 does marketing occur?</a:t>
            </a:r>
          </a:p>
          <a:p>
            <a:pPr lvl="1"/>
            <a:r>
              <a:rPr lang="en-US" dirty="0" smtClean="0"/>
              <a:t>Wherever customers are present</a:t>
            </a:r>
          </a:p>
          <a:p>
            <a:pPr lvl="1"/>
            <a:r>
              <a:rPr lang="en-US" dirty="0" smtClean="0"/>
              <a:t>Online, in an office, in a store, at school, at home etc.</a:t>
            </a:r>
          </a:p>
          <a:p>
            <a:r>
              <a:rPr lang="en-US" dirty="0" smtClean="0"/>
              <a:t>Businesses devoted to marketing and activities include:</a:t>
            </a:r>
          </a:p>
          <a:p>
            <a:pPr lvl="1"/>
            <a:r>
              <a:rPr lang="en-US" dirty="0" smtClean="0"/>
              <a:t>Retail stores—sell directly to customers</a:t>
            </a:r>
          </a:p>
          <a:p>
            <a:pPr lvl="1"/>
            <a:r>
              <a:rPr lang="en-US" dirty="0" smtClean="0"/>
              <a:t>Advertising agencies</a:t>
            </a:r>
          </a:p>
          <a:p>
            <a:pPr lvl="1"/>
            <a:r>
              <a:rPr lang="en-US" dirty="0" smtClean="0"/>
              <a:t>Marketing research companies</a:t>
            </a:r>
          </a:p>
          <a:p>
            <a:pPr lvl="1"/>
            <a:r>
              <a:rPr lang="en-US" dirty="0" smtClean="0"/>
              <a:t>Travel agencies</a:t>
            </a:r>
          </a:p>
          <a:p>
            <a:r>
              <a:rPr lang="en-US" dirty="0" smtClean="0"/>
              <a:t>Who takes part in marketing?</a:t>
            </a:r>
          </a:p>
          <a:p>
            <a:pPr lvl="1"/>
            <a:r>
              <a:rPr lang="en-US" dirty="0" smtClean="0"/>
              <a:t>Everyday people including you</a:t>
            </a:r>
          </a:p>
          <a:p>
            <a:pPr lvl="1"/>
            <a:r>
              <a:rPr lang="en-US" dirty="0" smtClean="0"/>
              <a:t>Almost everyone has marketed something at some time</a:t>
            </a: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What can be marketed?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Goods (durable and nondurable)</a:t>
            </a:r>
          </a:p>
          <a:p>
            <a:pPr lvl="1"/>
            <a:r>
              <a:rPr lang="en-US" dirty="0" smtClean="0"/>
              <a:t>Durable goods—tangible items that last a long time</a:t>
            </a:r>
          </a:p>
          <a:p>
            <a:pPr lvl="2"/>
            <a:r>
              <a:rPr lang="en-US" dirty="0" smtClean="0"/>
              <a:t>Mp3 player, coffee cup, cars, computers etc.</a:t>
            </a:r>
          </a:p>
          <a:p>
            <a:pPr lvl="1"/>
            <a:r>
              <a:rPr lang="en-US" dirty="0" smtClean="0"/>
              <a:t>Nondurable goods—tangible items that are consumed within a short period of time</a:t>
            </a:r>
          </a:p>
          <a:p>
            <a:pPr lvl="2"/>
            <a:r>
              <a:rPr lang="en-US" dirty="0" smtClean="0"/>
              <a:t>Fruit smoothies, lipstick, gasoline etc.</a:t>
            </a:r>
          </a:p>
          <a:p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Intangible activities that are performed by other people for money</a:t>
            </a:r>
          </a:p>
          <a:p>
            <a:pPr lvl="2"/>
            <a:r>
              <a:rPr lang="en-US" dirty="0" smtClean="0"/>
              <a:t>Haircut, dental procedures, cell phone service, dry cleaning, yard work etc.</a:t>
            </a:r>
          </a:p>
          <a:p>
            <a:r>
              <a:rPr lang="en-US" dirty="0" smtClean="0"/>
              <a:t>Organizations</a:t>
            </a:r>
          </a:p>
          <a:p>
            <a:pPr lvl="2"/>
            <a:r>
              <a:rPr lang="en-US" dirty="0" smtClean="0"/>
              <a:t>ASPCA, Operation Smile, American Caner Society etc.</a:t>
            </a:r>
          </a:p>
        </p:txBody>
      </p:sp>
      <p:pic>
        <p:nvPicPr>
          <p:cNvPr id="3075" name="Picture 3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8202" y="5324130"/>
            <a:ext cx="1235798" cy="1533870"/>
          </a:xfrm>
          <a:prstGeom prst="rect">
            <a:avLst/>
          </a:prstGeom>
          <a:noFill/>
        </p:spPr>
      </p:pic>
      <p:pic>
        <p:nvPicPr>
          <p:cNvPr id="3076" name="Picture 4" descr="C:\Program Files\Microsoft Office\MEDIA\CAGCAT10\j018600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14800"/>
            <a:ext cx="1013765" cy="1041954"/>
          </a:xfrm>
          <a:prstGeom prst="rect">
            <a:avLst/>
          </a:prstGeom>
          <a:noFill/>
        </p:spPr>
      </p:pic>
      <p:pic>
        <p:nvPicPr>
          <p:cNvPr id="3077" name="Picture 5" descr="C:\Program Files\Microsoft Office\MEDIA\CAGCAT10\j0234266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685800"/>
            <a:ext cx="1235798" cy="1204441"/>
          </a:xfrm>
          <a:prstGeom prst="rect">
            <a:avLst/>
          </a:prstGeom>
          <a:noFill/>
        </p:spPr>
      </p:pic>
      <p:pic>
        <p:nvPicPr>
          <p:cNvPr id="3078" name="Picture 6" descr="C:\Program Files\Microsoft Office\MEDIA\CAGCAT10\j0281904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2971800"/>
            <a:ext cx="1064971" cy="100681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187</TotalTime>
  <Words>807</Words>
  <Application>Microsoft Office PowerPoint</Application>
  <PresentationFormat>On-screen Show (4:3)</PresentationFormat>
  <Paragraphs>119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Tuesday, August 28th Marketing – Obj. 1.01</vt:lpstr>
      <vt:lpstr>Marketing’s Role and Function in Business</vt:lpstr>
      <vt:lpstr>Why Learn About Marketing?</vt:lpstr>
      <vt:lpstr>Slide 4</vt:lpstr>
      <vt:lpstr>Role of Marketing</vt:lpstr>
      <vt:lpstr>Marketing Activities</vt:lpstr>
      <vt:lpstr>Marketing Activities (con’t) </vt:lpstr>
      <vt:lpstr>The Where and Who of Marketing</vt:lpstr>
      <vt:lpstr>What can be marketed?</vt:lpstr>
      <vt:lpstr>What can be marketed? (con’t)</vt:lpstr>
      <vt:lpstr>Marketing Concept:</vt:lpstr>
      <vt:lpstr>Three elements of the Marketing Concept</vt:lpstr>
      <vt:lpstr>Benefits of Marketing:</vt:lpstr>
      <vt:lpstr>If marketing didn’t exist…</vt:lpstr>
      <vt:lpstr>Think about a local event you attended recently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jmccutcheon</dc:creator>
  <cp:lastModifiedBy>abehar</cp:lastModifiedBy>
  <cp:revision>52</cp:revision>
  <dcterms:created xsi:type="dcterms:W3CDTF">2012-01-17T13:13:01Z</dcterms:created>
  <dcterms:modified xsi:type="dcterms:W3CDTF">2012-08-27T18:59:46Z</dcterms:modified>
</cp:coreProperties>
</file>