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679F188-4D95-4678-BE12-A9EC72FA1DBA}" type="datetimeFigureOut">
              <a:rPr lang="en-US" smtClean="0"/>
              <a:pPr/>
              <a:t>11/30/2012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A0539EB-6339-4A92-B302-9101907EE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F188-4D95-4678-BE12-A9EC72FA1DBA}" type="datetimeFigureOut">
              <a:rPr lang="en-US" smtClean="0"/>
              <a:pPr/>
              <a:t>11/30/2012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539EB-6339-4A92-B302-9101907EE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F188-4D95-4678-BE12-A9EC72FA1DBA}" type="datetimeFigureOut">
              <a:rPr lang="en-US" smtClean="0"/>
              <a:pPr/>
              <a:t>11/30/2012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539EB-6339-4A92-B302-9101907EE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679F188-4D95-4678-BE12-A9EC72FA1DBA}" type="datetimeFigureOut">
              <a:rPr lang="en-US" smtClean="0"/>
              <a:pPr/>
              <a:t>11/30/2012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539EB-6339-4A92-B302-9101907EE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679F188-4D95-4678-BE12-A9EC72FA1DBA}" type="datetimeFigureOut">
              <a:rPr lang="en-US" smtClean="0"/>
              <a:pPr/>
              <a:t>11/30/2012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A0539EB-6339-4A92-B302-9101907EEB2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679F188-4D95-4678-BE12-A9EC72FA1DBA}" type="datetimeFigureOut">
              <a:rPr lang="en-US" smtClean="0"/>
              <a:pPr/>
              <a:t>11/30/2012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A0539EB-6339-4A92-B302-9101907EE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679F188-4D95-4678-BE12-A9EC72FA1DBA}" type="datetimeFigureOut">
              <a:rPr lang="en-US" smtClean="0"/>
              <a:pPr/>
              <a:t>11/30/2012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A0539EB-6339-4A92-B302-9101907EE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F188-4D95-4678-BE12-A9EC72FA1DBA}" type="datetimeFigureOut">
              <a:rPr lang="en-US" smtClean="0"/>
              <a:pPr/>
              <a:t>11/30/2012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539EB-6339-4A92-B302-9101907EE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679F188-4D95-4678-BE12-A9EC72FA1DBA}" type="datetimeFigureOut">
              <a:rPr lang="en-US" smtClean="0"/>
              <a:pPr/>
              <a:t>11/30/2012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A0539EB-6339-4A92-B302-9101907EE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679F188-4D95-4678-BE12-A9EC72FA1DBA}" type="datetimeFigureOut">
              <a:rPr lang="en-US" smtClean="0"/>
              <a:pPr/>
              <a:t>11/30/2012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A0539EB-6339-4A92-B302-9101907EE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679F188-4D95-4678-BE12-A9EC72FA1DBA}" type="datetimeFigureOut">
              <a:rPr lang="en-US" smtClean="0"/>
              <a:pPr/>
              <a:t>11/30/2012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A0539EB-6339-4A92-B302-9101907EE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679F188-4D95-4678-BE12-A9EC72FA1DBA}" type="datetimeFigureOut">
              <a:rPr lang="en-US" smtClean="0"/>
              <a:pPr/>
              <a:t>11/30/2012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A0539EB-6339-4A92-B302-9101907EE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Friday, November 30</a:t>
            </a:r>
            <a:r>
              <a:rPr lang="en-US" baseline="30000" dirty="0" smtClean="0"/>
              <a:t>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Unit 6 - Selling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Warm up – </a:t>
            </a:r>
          </a:p>
          <a:p>
            <a:pPr lvl="1"/>
            <a:r>
              <a:rPr lang="en-US" dirty="0" smtClean="0"/>
              <a:t>Current Event 13</a:t>
            </a:r>
          </a:p>
          <a:p>
            <a:r>
              <a:rPr lang="en-US" dirty="0" smtClean="0"/>
              <a:t>Obj. 2.03 – Company Selling Policies</a:t>
            </a:r>
          </a:p>
          <a:p>
            <a:pPr lvl="1"/>
            <a:r>
              <a:rPr lang="en-US" dirty="0" smtClean="0"/>
              <a:t>Slide Show/notes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External </a:t>
            </a:r>
            <a:r>
              <a:rPr lang="en-US" cap="small" dirty="0" smtClean="0"/>
              <a:t>Factors that affect Selling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 smtClean="0"/>
              <a:t>City, county, state and/or federal regulations</a:t>
            </a:r>
          </a:p>
          <a:p>
            <a:r>
              <a:rPr lang="en-US" sz="4000" dirty="0" smtClean="0"/>
              <a:t>Competitors’ actions</a:t>
            </a:r>
          </a:p>
          <a:p>
            <a:r>
              <a:rPr lang="en-US" sz="4000" dirty="0" smtClean="0"/>
              <a:t>Changes in customer expectations</a:t>
            </a:r>
          </a:p>
          <a:p>
            <a:r>
              <a:rPr lang="en-US" sz="4000" dirty="0" smtClean="0"/>
              <a:t>Changes in costs of producing the products</a:t>
            </a:r>
            <a:endParaRPr lang="en-US" sz="4000" dirty="0"/>
          </a:p>
        </p:txBody>
      </p:sp>
      <p:pic>
        <p:nvPicPr>
          <p:cNvPr id="4098" name="Picture 2" descr="C:\Program Files\Microsoft Office\MEDIA\CAGCAT10\j022201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5071262"/>
            <a:ext cx="1780337" cy="17867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Internal </a:t>
            </a:r>
            <a:r>
              <a:rPr lang="en-US" cap="small" dirty="0" smtClean="0"/>
              <a:t>Factors that affect Selling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Sales quotas</a:t>
            </a:r>
          </a:p>
          <a:p>
            <a:r>
              <a:rPr lang="en-US" sz="4000" dirty="0" smtClean="0"/>
              <a:t>New management</a:t>
            </a:r>
          </a:p>
          <a:p>
            <a:r>
              <a:rPr lang="en-US" sz="4000" dirty="0" smtClean="0"/>
              <a:t>Changes in goals</a:t>
            </a:r>
            <a:endParaRPr lang="en-US" sz="4000" dirty="0"/>
          </a:p>
        </p:txBody>
      </p:sp>
      <p:pic>
        <p:nvPicPr>
          <p:cNvPr id="5122" name="Picture 2" descr="C:\Program Files\Microsoft Office\MEDIA\CAGCAT10\j028320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971800"/>
            <a:ext cx="2590800" cy="25348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1534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Regulatory </a:t>
            </a:r>
            <a:r>
              <a:rPr lang="en-US" cap="small" dirty="0" smtClean="0"/>
              <a:t>Factors that affect Selling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dirty="0" smtClean="0"/>
              <a:t>Distribution channel might require specific policies in exchange for using that channel (for example:  e-Bay)</a:t>
            </a:r>
          </a:p>
          <a:p>
            <a:r>
              <a:rPr lang="en-US" sz="4000" dirty="0" smtClean="0"/>
              <a:t>Implicit warranties—presumed to be in force whether written or oral</a:t>
            </a:r>
          </a:p>
          <a:p>
            <a:pPr lvl="1"/>
            <a:r>
              <a:rPr lang="en-US" sz="3600" dirty="0" smtClean="0"/>
              <a:t>Example:  a product will perform the way it is intended to perform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Problems with Selling Policies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54162"/>
            <a:ext cx="8991600" cy="4525963"/>
          </a:xfrm>
        </p:spPr>
        <p:txBody>
          <a:bodyPr>
            <a:noAutofit/>
          </a:bodyPr>
          <a:lstStyle/>
          <a:p>
            <a:r>
              <a:rPr lang="en-US" sz="4000" dirty="0" smtClean="0"/>
              <a:t>Cover specific circumstances, so some situations will not fit the current policies</a:t>
            </a:r>
          </a:p>
          <a:p>
            <a:r>
              <a:rPr lang="en-US" sz="4000" dirty="0" smtClean="0"/>
              <a:t>Misinterpretation by a salesperson</a:t>
            </a:r>
          </a:p>
          <a:p>
            <a:r>
              <a:rPr lang="en-US" sz="4000" dirty="0" smtClean="0"/>
              <a:t>Some customers will ask for exceptions to policies in exchange for increased business or because of a history with the company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724400"/>
            <a:ext cx="8458200" cy="1222375"/>
          </a:xfrm>
        </p:spPr>
        <p:txBody>
          <a:bodyPr>
            <a:noAutofit/>
          </a:bodyPr>
          <a:lstStyle/>
          <a:p>
            <a:r>
              <a:rPr lang="en-US" sz="4400" dirty="0" smtClean="0"/>
              <a:t>2.03 E</a:t>
            </a:r>
            <a:r>
              <a:rPr lang="en-US" sz="4400" cap="none" dirty="0" smtClean="0"/>
              <a:t>xplain</a:t>
            </a:r>
            <a:r>
              <a:rPr lang="en-US" sz="4400" dirty="0" smtClean="0"/>
              <a:t> c</a:t>
            </a:r>
            <a:r>
              <a:rPr lang="en-US" sz="4400" cap="none" dirty="0" smtClean="0"/>
              <a:t>ompany</a:t>
            </a:r>
            <a:r>
              <a:rPr lang="en-US" sz="4400" dirty="0" smtClean="0"/>
              <a:t> s</a:t>
            </a:r>
            <a:r>
              <a:rPr lang="en-US" sz="4400" cap="none" dirty="0" smtClean="0"/>
              <a:t>elling</a:t>
            </a:r>
            <a:r>
              <a:rPr lang="en-US" sz="4400" dirty="0" smtClean="0"/>
              <a:t> p</a:t>
            </a:r>
            <a:r>
              <a:rPr lang="en-US" sz="4400" cap="none" dirty="0" smtClean="0"/>
              <a:t>olicies</a:t>
            </a:r>
            <a:endParaRPr lang="en-US" sz="4400" cap="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Selling Policy Terms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Selling Policies:  guidelines for selling.  How will products be sold?</a:t>
            </a:r>
          </a:p>
        </p:txBody>
      </p:sp>
      <p:pic>
        <p:nvPicPr>
          <p:cNvPr id="1026" name="Picture 2" descr="C:\Program Files\Microsoft Office\MEDIA\CAGCAT10\j020546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3352800"/>
            <a:ext cx="1818742" cy="1809598"/>
          </a:xfrm>
          <a:prstGeom prst="rect">
            <a:avLst/>
          </a:prstGeom>
          <a:noFill/>
        </p:spPr>
      </p:pic>
      <p:pic>
        <p:nvPicPr>
          <p:cNvPr id="1027" name="Picture 3" descr="C:\Program Files\Microsoft Office\MEDIA\CAGCAT10\j0205582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3581400"/>
            <a:ext cx="1776679" cy="1630375"/>
          </a:xfrm>
          <a:prstGeom prst="rect">
            <a:avLst/>
          </a:prstGeom>
          <a:noFill/>
        </p:spPr>
      </p:pic>
      <p:pic>
        <p:nvPicPr>
          <p:cNvPr id="1028" name="Picture 4" descr="C:\Program Files\Microsoft Office\MEDIA\CAGCAT10\j0332268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43400" y="4495800"/>
            <a:ext cx="1600200" cy="18086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Terms (</a:t>
            </a:r>
            <a:r>
              <a:rPr lang="en-US" cap="small" dirty="0" err="1" smtClean="0"/>
              <a:t>con’td</a:t>
            </a:r>
            <a:r>
              <a:rPr lang="en-US" cap="small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Selling Activity Policies: guidelines for sales people.  What is required of sales people?</a:t>
            </a:r>
          </a:p>
          <a:p>
            <a:pPr lvl="1"/>
            <a:r>
              <a:rPr lang="en-US" sz="3200" dirty="0" smtClean="0"/>
              <a:t>How are sales tracked? Receipt, online, customer information</a:t>
            </a:r>
          </a:p>
          <a:p>
            <a:pPr lvl="1"/>
            <a:r>
              <a:rPr lang="en-US" sz="3200" dirty="0" smtClean="0"/>
              <a:t>What is the customer given at the completion of the transaction?</a:t>
            </a:r>
          </a:p>
          <a:p>
            <a:pPr lvl="1"/>
            <a:r>
              <a:rPr lang="en-US" sz="3200" dirty="0" smtClean="0"/>
              <a:t>Are there any government rules or regulations that must be followed?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838200"/>
          </a:xfrm>
        </p:spPr>
        <p:txBody>
          <a:bodyPr>
            <a:normAutofit/>
          </a:bodyPr>
          <a:lstStyle/>
          <a:p>
            <a:r>
              <a:rPr lang="en-US" cap="small" dirty="0" smtClean="0"/>
              <a:t>Terms </a:t>
            </a:r>
            <a:r>
              <a:rPr lang="en-US" cap="small" dirty="0" err="1" smtClean="0"/>
              <a:t>con’t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9916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/>
              <a:t>Terms of Sale policies:  What conditions apply to each type of sale?  Airline tickets, e-Bay, close outs</a:t>
            </a:r>
          </a:p>
          <a:p>
            <a:pPr lvl="1"/>
            <a:r>
              <a:rPr lang="en-US" sz="3200" dirty="0" smtClean="0"/>
              <a:t>Age, condition of customer (sick, drunk, high), single or double occupancy</a:t>
            </a:r>
          </a:p>
          <a:p>
            <a:pPr lvl="1"/>
            <a:r>
              <a:rPr lang="en-US" sz="3200" dirty="0" smtClean="0"/>
              <a:t>Conditions for returns (What will be allowed?) </a:t>
            </a:r>
            <a:r>
              <a:rPr lang="en-US" sz="3200" i="1" dirty="0" smtClean="0"/>
              <a:t>What if the dress has been worn?</a:t>
            </a:r>
          </a:p>
          <a:p>
            <a:pPr lvl="1"/>
            <a:r>
              <a:rPr lang="en-US" sz="3200" dirty="0" smtClean="0"/>
              <a:t>Deadlines for returning products (used or new car purchases, haircuts)</a:t>
            </a:r>
          </a:p>
          <a:p>
            <a:pPr lvl="1"/>
            <a:r>
              <a:rPr lang="en-US" sz="3200" dirty="0" smtClean="0"/>
              <a:t>Method of refund (money vs. store credit)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Terms </a:t>
            </a:r>
            <a:r>
              <a:rPr lang="en-US" cap="small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Service Policies:  guidelines for servicing customers.</a:t>
            </a:r>
          </a:p>
          <a:p>
            <a:pPr lvl="1"/>
            <a:r>
              <a:rPr lang="en-US" sz="3600" dirty="0" smtClean="0"/>
              <a:t>What is included in the sale of the product?</a:t>
            </a:r>
          </a:p>
          <a:p>
            <a:pPr lvl="1"/>
            <a:r>
              <a:rPr lang="en-US" sz="3600" dirty="0" smtClean="0"/>
              <a:t>Warranties ( implied or explicit)</a:t>
            </a:r>
          </a:p>
          <a:p>
            <a:pPr lvl="1"/>
            <a:r>
              <a:rPr lang="en-US" sz="3600" dirty="0" smtClean="0"/>
              <a:t>Delivery</a:t>
            </a:r>
          </a:p>
          <a:p>
            <a:pPr lvl="1"/>
            <a:r>
              <a:rPr lang="en-US" sz="3600" dirty="0" smtClean="0"/>
              <a:t>Training</a:t>
            </a: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The Importance of Selling Policies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Selling policies standardize sales</a:t>
            </a:r>
          </a:p>
          <a:p>
            <a:r>
              <a:rPr lang="en-US" sz="4000" dirty="0" smtClean="0"/>
              <a:t>Ensures the company and the customers understand how products are sold</a:t>
            </a:r>
          </a:p>
          <a:p>
            <a:r>
              <a:rPr lang="en-US" sz="4000" dirty="0" smtClean="0"/>
              <a:t>Protects the company legally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Characteristics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Where can products be purchased</a:t>
            </a:r>
          </a:p>
          <a:p>
            <a:r>
              <a:rPr lang="en-US" sz="4000" dirty="0" smtClean="0"/>
              <a:t>Clearly defines what constitutes a sale</a:t>
            </a:r>
            <a:endParaRPr lang="en-US" sz="4000" dirty="0"/>
          </a:p>
        </p:txBody>
      </p:sp>
      <p:pic>
        <p:nvPicPr>
          <p:cNvPr id="2051" name="Picture 3" descr="C:\Program Files\Microsoft Office\MEDIA\CAGCAT10\j023301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3962400"/>
            <a:ext cx="2133600" cy="21673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Why are selling policies needed?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Ensures all customers are treated the same way</a:t>
            </a:r>
          </a:p>
          <a:p>
            <a:r>
              <a:rPr lang="en-US" sz="4000" dirty="0" smtClean="0"/>
              <a:t>Increases efficiency of the sales people</a:t>
            </a:r>
            <a:endParaRPr lang="en-US" sz="4000" dirty="0"/>
          </a:p>
        </p:txBody>
      </p:sp>
      <p:pic>
        <p:nvPicPr>
          <p:cNvPr id="3074" name="Picture 2" descr="C:\Program Files\Microsoft Office\MEDIA\CAGCAT10\j029323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4114800"/>
            <a:ext cx="1750162" cy="12920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95</TotalTime>
  <Words>388</Words>
  <Application>Microsoft Office PowerPoint</Application>
  <PresentationFormat>On-screen Show (4:3)</PresentationFormat>
  <Paragraphs>52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Verve</vt:lpstr>
      <vt:lpstr>Friday, November 30th Unit 6 - Selling</vt:lpstr>
      <vt:lpstr>2.03 Explain company selling policies</vt:lpstr>
      <vt:lpstr>Selling Policy Terms</vt:lpstr>
      <vt:lpstr>Terms (con’td)</vt:lpstr>
      <vt:lpstr>Terms con’t</vt:lpstr>
      <vt:lpstr>Terms con’t</vt:lpstr>
      <vt:lpstr>The Importance of Selling Policies</vt:lpstr>
      <vt:lpstr>Characteristics</vt:lpstr>
      <vt:lpstr>Why are selling policies needed?</vt:lpstr>
      <vt:lpstr>External Factors that affect Selling Policies</vt:lpstr>
      <vt:lpstr>Internal Factors that affect Selling Policies</vt:lpstr>
      <vt:lpstr>Regulatory Factors that affect Selling Policies</vt:lpstr>
      <vt:lpstr>Problems with Selling Policies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abehar</dc:creator>
  <cp:lastModifiedBy>abehar</cp:lastModifiedBy>
  <cp:revision>3</cp:revision>
  <dcterms:created xsi:type="dcterms:W3CDTF">2012-11-29T20:23:45Z</dcterms:created>
  <dcterms:modified xsi:type="dcterms:W3CDTF">2012-11-30T14:06:10Z</dcterms:modified>
</cp:coreProperties>
</file>