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7DD43-9B90-494B-9E42-DCC18D9D9041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3619F-9ECD-45D8-ADFA-7274E7A6A6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63619F-9ECD-45D8-ADFA-7274E7A6A60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443E-7F6B-448A-9871-BD9EE5119163}" type="datetimeFigureOut">
              <a:rPr lang="en-US" smtClean="0"/>
              <a:pPr/>
              <a:t>9/10/2012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B6D1-C088-4028-B56E-CBCFC98614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September 10th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Warm up – </a:t>
            </a:r>
          </a:p>
          <a:p>
            <a:pPr lvl="1"/>
            <a:r>
              <a:rPr lang="en-US" dirty="0" smtClean="0"/>
              <a:t>Review Thursday and Friday’s work</a:t>
            </a:r>
          </a:p>
          <a:p>
            <a:pPr lvl="1"/>
            <a:r>
              <a:rPr lang="en-US" dirty="0" smtClean="0"/>
              <a:t>Questions</a:t>
            </a:r>
          </a:p>
          <a:p>
            <a:r>
              <a:rPr lang="en-US" dirty="0" smtClean="0"/>
              <a:t>New Unit – Product Service Management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Activity</a:t>
            </a:r>
          </a:p>
          <a:p>
            <a:r>
              <a:rPr lang="en-US" dirty="0" smtClean="0"/>
              <a:t>Wednesday – Quiz on </a:t>
            </a:r>
            <a:r>
              <a:rPr lang="en-US" dirty="0" err="1" smtClean="0"/>
              <a:t>Objs</a:t>
            </a:r>
            <a:r>
              <a:rPr lang="en-US" smtClean="0"/>
              <a:t> 1.01 and 1.02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Sources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Marketing Essentials </a:t>
            </a:r>
          </a:p>
          <a:p>
            <a:pPr lvl="1">
              <a:buNone/>
            </a:pPr>
            <a:r>
              <a:rPr lang="en-US" sz="4000" b="1" dirty="0">
                <a:solidFill>
                  <a:srgbClr val="7030A0"/>
                </a:solidFill>
              </a:rPr>
              <a:t>	</a:t>
            </a:r>
            <a:r>
              <a:rPr lang="en-US" sz="4000" b="1" dirty="0" smtClean="0">
                <a:solidFill>
                  <a:srgbClr val="7030A0"/>
                </a:solidFill>
              </a:rPr>
              <a:t>MBA-LAPS-PM-017-SP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3.01-A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7030A0"/>
                </a:solidFill>
              </a:rPr>
              <a:t>Product/Service 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r>
              <a:rPr lang="en-US" sz="4000" b="1" dirty="0" smtClean="0">
                <a:solidFill>
                  <a:srgbClr val="7030A0"/>
                </a:solidFill>
              </a:rPr>
              <a:t>Management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Intro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>
                <a:solidFill>
                  <a:srgbClr val="7030A0"/>
                </a:solidFill>
              </a:rPr>
              <a:t>Who is responsible for the last product you bought? </a:t>
            </a:r>
          </a:p>
          <a:p>
            <a:endParaRPr lang="en-US" sz="3000" dirty="0">
              <a:solidFill>
                <a:srgbClr val="7030A0"/>
              </a:solidFill>
            </a:endParaRPr>
          </a:p>
          <a:p>
            <a:r>
              <a:rPr lang="en-US" sz="3000" dirty="0" smtClean="0">
                <a:solidFill>
                  <a:srgbClr val="7030A0"/>
                </a:solidFill>
              </a:rPr>
              <a:t>Did you know…..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65760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-It took over 3 years to develop Google’s search engine</a:t>
            </a:r>
          </a:p>
          <a:p>
            <a:endParaRPr lang="en-US" sz="2800" dirty="0" smtClean="0">
              <a:solidFill>
                <a:srgbClr val="7030A0"/>
              </a:solidFill>
            </a:endParaRPr>
          </a:p>
          <a:p>
            <a:r>
              <a:rPr lang="en-US" sz="2800" dirty="0" smtClean="0">
                <a:solidFill>
                  <a:srgbClr val="7030A0"/>
                </a:solidFill>
              </a:rPr>
              <a:t>-It took over 4 years to develop the famous chicken sandwich at Chick-</a:t>
            </a:r>
            <a:r>
              <a:rPr lang="en-US" sz="2800" dirty="0" err="1" smtClean="0">
                <a:solidFill>
                  <a:srgbClr val="7030A0"/>
                </a:solidFill>
              </a:rPr>
              <a:t>fil</a:t>
            </a:r>
            <a:r>
              <a:rPr lang="en-US" sz="2800" dirty="0" smtClean="0">
                <a:solidFill>
                  <a:srgbClr val="7030A0"/>
                </a:solidFill>
              </a:rPr>
              <a:t>-a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Product/Service 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Product/Service Management is a marketing function that involves </a:t>
            </a:r>
            <a:r>
              <a:rPr lang="en-US" sz="3600" u="sng" dirty="0" smtClean="0">
                <a:solidFill>
                  <a:srgbClr val="7030A0"/>
                </a:solidFill>
              </a:rPr>
              <a:t>obtaining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u="sng" dirty="0" smtClean="0">
                <a:solidFill>
                  <a:srgbClr val="7030A0"/>
                </a:solidFill>
              </a:rPr>
              <a:t>developing</a:t>
            </a:r>
            <a:r>
              <a:rPr lang="en-US" sz="3600" dirty="0" smtClean="0">
                <a:solidFill>
                  <a:srgbClr val="7030A0"/>
                </a:solidFill>
              </a:rPr>
              <a:t>, </a:t>
            </a:r>
            <a:r>
              <a:rPr lang="en-US" sz="3600" u="sng" dirty="0" smtClean="0">
                <a:solidFill>
                  <a:srgbClr val="7030A0"/>
                </a:solidFill>
              </a:rPr>
              <a:t>maintaining</a:t>
            </a:r>
            <a:r>
              <a:rPr lang="en-US" sz="3600" dirty="0" smtClean="0">
                <a:solidFill>
                  <a:srgbClr val="7030A0"/>
                </a:solidFill>
              </a:rPr>
              <a:t>, and </a:t>
            </a:r>
            <a:r>
              <a:rPr lang="en-US" sz="3600" u="sng" dirty="0" smtClean="0">
                <a:solidFill>
                  <a:srgbClr val="7030A0"/>
                </a:solidFill>
              </a:rPr>
              <a:t>improving</a:t>
            </a:r>
            <a:r>
              <a:rPr lang="en-US" sz="3600" dirty="0" smtClean="0">
                <a:solidFill>
                  <a:srgbClr val="7030A0"/>
                </a:solidFill>
              </a:rPr>
              <a:t> a product.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Product/Service 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2954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Factors affecting Product/Service Management: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5146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1. Customer Needs and Wants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9718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2. Company Goals and Strategies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35052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3. Cost and Available Resources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9624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4. Competition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44958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5. Product Itself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9530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6. Government Regulation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54864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7. Stages in Life Cycle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60198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8. Business and Economic Trends</a:t>
            </a:r>
            <a:endParaRPr lang="en-US" sz="2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Product/Service 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What are Benefits to Product/Service Management?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895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-Offer products consumers want and 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company’s profits increase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03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-When developing the right products, a 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company can gain new customers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25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-When products are well managed there is 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less of a chance for failure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Product/Service 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3716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What role does Product/Service Management play in Marketing?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895600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200" b="1" dirty="0" smtClean="0">
                <a:solidFill>
                  <a:srgbClr val="7030A0"/>
                </a:solidFill>
              </a:rPr>
              <a:t>Affects positioning of product</a:t>
            </a:r>
          </a:p>
          <a:p>
            <a:pPr marL="1257300" lvl="2" indent="-342900"/>
            <a:r>
              <a:rPr lang="en-US" sz="2200" b="1" dirty="0" smtClean="0">
                <a:solidFill>
                  <a:srgbClr val="7030A0"/>
                </a:solidFill>
              </a:rPr>
              <a:t>-what image do you want to create about the product in </a:t>
            </a:r>
          </a:p>
          <a:p>
            <a:pPr marL="1257300" lvl="2" indent="-342900"/>
            <a:r>
              <a:rPr lang="en-US" sz="2200" b="1" dirty="0" smtClean="0">
                <a:solidFill>
                  <a:srgbClr val="7030A0"/>
                </a:solidFill>
              </a:rPr>
              <a:t>the minds of consumers?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4343400"/>
            <a:ext cx="822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2. Improves product success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334000"/>
            <a:ext cx="8229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3. Gives product an image</a:t>
            </a:r>
          </a:p>
          <a:p>
            <a:r>
              <a:rPr lang="en-US" sz="2200" b="1" dirty="0">
                <a:solidFill>
                  <a:srgbClr val="7030A0"/>
                </a:solidFill>
              </a:rPr>
              <a:t>	</a:t>
            </a:r>
            <a:r>
              <a:rPr lang="en-US" sz="2200" b="1" dirty="0" smtClean="0">
                <a:solidFill>
                  <a:srgbClr val="7030A0"/>
                </a:solidFill>
              </a:rPr>
              <a:t> -what impressions do you have of certain brands</a:t>
            </a:r>
          </a:p>
          <a:p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Product/Service 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295399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Who is responsible for managing product/service management?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5146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-Several employees of a company, certain departments, 1 employee or just the boss. Normally depends on size of company. 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7030A0"/>
                </a:solidFill>
              </a:rPr>
              <a:t> 3 Main Phases of Product/Service</a:t>
            </a:r>
          </a:p>
          <a:p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 Management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449580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1. Developing New Products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51054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2. Monitoring Existing Products</a:t>
            </a:r>
          </a:p>
          <a:p>
            <a:r>
              <a:rPr lang="en-US" sz="2200" b="1" dirty="0" smtClean="0">
                <a:solidFill>
                  <a:srgbClr val="7030A0"/>
                </a:solidFill>
              </a:rPr>
              <a:t>     - Sales, Profit, Market Share</a:t>
            </a:r>
            <a:endParaRPr lang="en-US" sz="22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601980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7030A0"/>
                </a:solidFill>
              </a:rPr>
              <a:t>3. Eliminate Weak Products</a:t>
            </a:r>
            <a:endParaRPr lang="en-US" sz="2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  <p:bldP spid="7" grpId="0" build="allAtOnce"/>
      <p:bldP spid="8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Consumers are demanding more eco friendly products that are safe for the environment. Choose a company that interests you, describe one of their products then suggest ways that it could be changed to be eco friendly.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87</TotalTime>
  <Words>342</Words>
  <Application>Microsoft Office PowerPoint</Application>
  <PresentationFormat>On-screen Show (4:3)</PresentationFormat>
  <Paragraphs>64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Monday, September 10th</vt:lpstr>
      <vt:lpstr>3.01-A </vt:lpstr>
      <vt:lpstr>Intro</vt:lpstr>
      <vt:lpstr>Product/Service Management</vt:lpstr>
      <vt:lpstr>Product/Service Management</vt:lpstr>
      <vt:lpstr>Product/Service Management</vt:lpstr>
      <vt:lpstr>Product/Service Management</vt:lpstr>
      <vt:lpstr>Product/Service Management</vt:lpstr>
      <vt:lpstr>Activity</vt:lpstr>
      <vt:lpstr>Sources</vt:lpstr>
    </vt:vector>
  </TitlesOfParts>
  <Company>Clinton City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3.01-A </dc:title>
  <dc:creator>CCS</dc:creator>
  <cp:lastModifiedBy>abehar</cp:lastModifiedBy>
  <cp:revision>8</cp:revision>
  <dcterms:created xsi:type="dcterms:W3CDTF">2011-09-12T13:31:19Z</dcterms:created>
  <dcterms:modified xsi:type="dcterms:W3CDTF">2012-09-10T11:17:55Z</dcterms:modified>
</cp:coreProperties>
</file>