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FE7A2-4A5F-4DB5-BDA2-EAA398652AB9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78E66-5CE0-40D5-8000-3004B51E1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7E32-CE24-468C-84AC-F7A46204A0DC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1F196-E5CE-41FB-ADF8-2A6CB61D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33400" y="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3.01-B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Product Life Cycles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Intro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is a product that has been around for as long as you can remember?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has it changed over the years?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Product Life Cycle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Product Life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ycle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represents the stages that a product goes through during its life.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There are 4 Stages of Life Cycle: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96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1. Introduction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572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2. Growth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5181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3. Maturity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5867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4. Decline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Product Life Cycle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are the goals of the Introduction Stage?</a:t>
            </a:r>
          </a:p>
          <a:p>
            <a:pPr lvl="1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2286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To increase product awareness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8956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Get the customer’s attention thru promotion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35052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Lots of special promotion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41148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During Growth Stage: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48006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Customers are aware of product, sales increase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4102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Companies focus on customer satisfaction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60198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 Competition starts from other companies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/>
      <p:bldP spid="12" grpId="0" build="allAtOnce"/>
      <p:bldP spid="14" grpId="0" build="allAtOnce"/>
      <p:bldP spid="15" grpId="0" build="allAtOnce"/>
      <p:bldP spid="1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Product Life Cycle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16764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happens during Maturity Stage?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The product’s sales level off. More money is spent on competition during this stage. 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81000" y="33528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Discussion: Have class to choose a mature product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114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Discuss how company is managing: 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6482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	1. Competition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51816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2. Advertising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5715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	3. Distribution – Is it only sold at 1 place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62484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4. Other Strategies they have put in place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Product Life Cycle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During the Decline Stage: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Sales start to decline. A company must decide to alter the product, discount, or discontinue product.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 mature product. How would you reinvent the product for greater sales?</a:t>
            </a:r>
          </a:p>
          <a:p>
            <a:r>
              <a:rPr lang="en-US" dirty="0" smtClean="0"/>
              <a:t>Example: Purina Cat Chow- offers food for fat cats, hairball cats, indoor cats, kittens, old cats, and cats with kidney problems.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Product Life Cycle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Sources:</a:t>
            </a:r>
          </a:p>
          <a:p>
            <a:pPr lvl="1"/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Marketing Essentials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243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3.01-B</vt:lpstr>
      <vt:lpstr>Intro </vt:lpstr>
      <vt:lpstr>Product Life Cycle</vt:lpstr>
      <vt:lpstr>Product Life Cycle</vt:lpstr>
      <vt:lpstr>Product Life Cycle</vt:lpstr>
      <vt:lpstr>Product Life Cycle</vt:lpstr>
      <vt:lpstr>Activity</vt:lpstr>
      <vt:lpstr>Product Life Cycle</vt:lpstr>
    </vt:vector>
  </TitlesOfParts>
  <Company>Clinton City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3.01-B</dc:title>
  <dc:creator>CCS</dc:creator>
  <cp:lastModifiedBy>student370</cp:lastModifiedBy>
  <cp:revision>16</cp:revision>
  <dcterms:created xsi:type="dcterms:W3CDTF">2011-09-12T14:22:40Z</dcterms:created>
  <dcterms:modified xsi:type="dcterms:W3CDTF">2012-09-10T13:35:04Z</dcterms:modified>
</cp:coreProperties>
</file>