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109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8AF86-1850-4E74-80D4-E29253589206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72457-6B08-4F67-997C-F92621C26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FA21E-6519-40F6-B1D3-F21C793B8E95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501A-D8BB-471A-8809-0A076FEB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Tuesday, September 11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2 – Product Service 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Obj. 3.01 – Product Service Mgmt </a:t>
            </a:r>
          </a:p>
          <a:p>
            <a:pPr lvl="1"/>
            <a:r>
              <a:rPr lang="en-US" dirty="0" smtClean="0"/>
              <a:t>Warm up  - Vocabulary – Write Terms and Definitions</a:t>
            </a:r>
          </a:p>
          <a:p>
            <a:pPr lvl="1"/>
            <a:r>
              <a:rPr lang="en-US" dirty="0" smtClean="0"/>
              <a:t>Slide Show/Notes</a:t>
            </a:r>
          </a:p>
          <a:p>
            <a:r>
              <a:rPr lang="en-US" dirty="0" smtClean="0"/>
              <a:t>Review for Unit 1 Test/Quiz</a:t>
            </a:r>
          </a:p>
          <a:p>
            <a:pPr lvl="1"/>
            <a:r>
              <a:rPr lang="en-US" dirty="0" err="1" smtClean="0"/>
              <a:t>Quia</a:t>
            </a:r>
            <a:r>
              <a:rPr lang="en-US" dirty="0" smtClean="0"/>
              <a:t> Review Activities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Unit </a:t>
            </a:r>
            <a:r>
              <a:rPr lang="en-US" smtClean="0"/>
              <a:t>1 Test/Quiz TOMORROW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3.01-C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</a:rPr>
              <a:t>Technology in Product/Service Management</a:t>
            </a:r>
            <a:endParaRPr lang="en-US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Intro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Describe the use of technology in Product/Service Management</a:t>
            </a:r>
            <a:endParaRPr lang="en-US" sz="4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Technology in Product/Service Management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299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Applications of Technology in Marketing:</a:t>
            </a:r>
          </a:p>
          <a:p>
            <a:pPr marL="514350" indent="-51435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1. Point-of-Sale Systems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480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2. Interactive Touch Screen Computer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38100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3. Interactive TV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5720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4. Customer Relationship Management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53340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5. Enterprise Resource Planning Systems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6019800"/>
            <a:ext cx="807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6. Internet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Technology in Product/Service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Point of Sale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098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Scanners at cash registers, touch screens, hand-held devices at</a:t>
            </a:r>
          </a:p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  checkout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8862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 Example: Kiosks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200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Interactive Touch Screen Computers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495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Interactive TV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52578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Where TV is like a computer- order movies, click on Ragu for</a:t>
            </a:r>
          </a:p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  recipes, order food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Technology in Product/Service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199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CRM- Customer Relationship Management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2860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A customer can track an order. The CRM or business can track</a:t>
            </a:r>
          </a:p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  customer satisfaction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200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ERP- Enterprise Resource Planning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38862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Software that allows all parts of the company’s management to be</a:t>
            </a:r>
          </a:p>
          <a:p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  integrated 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72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Internet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5257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Wi-Fi</a:t>
            </a:r>
          </a:p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Search Engines</a:t>
            </a:r>
          </a:p>
          <a:p>
            <a:pPr>
              <a:buFont typeface="Calibri" pitchFamily="34" charset="0"/>
              <a:buChar char="–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E-mail</a:t>
            </a:r>
          </a:p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 E-commerce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build="allAtOnce"/>
      <p:bldP spid="10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Technology in Product/Service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219200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Interactive TV helps marketers to develop a database of their uses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352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 This database analysis helps see the</a:t>
            </a:r>
          </a:p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  customer’s reaction to products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5029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 They are testing Interactive TV for promotion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Technology in Product/Service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</a:rPr>
              <a:t>Sources:</a:t>
            </a:r>
          </a:p>
          <a:p>
            <a:pPr lvl="1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</a:rPr>
              <a:t>Marketing Essentials</a:t>
            </a:r>
            <a:endParaRPr lang="en-US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236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Tuesday, September 11th Unit 2 – Product Service Mgmt</vt:lpstr>
      <vt:lpstr>3.01-C</vt:lpstr>
      <vt:lpstr>Intro</vt:lpstr>
      <vt:lpstr>Technology in Product/Service Management</vt:lpstr>
      <vt:lpstr>Technology in Product/Service Management</vt:lpstr>
      <vt:lpstr>Technology in Product/Service Management</vt:lpstr>
      <vt:lpstr>Technology in Product/Service Management</vt:lpstr>
      <vt:lpstr>Technology in Product/Service Management</vt:lpstr>
    </vt:vector>
  </TitlesOfParts>
  <Company>Clinton City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3.01-C</dc:title>
  <dc:creator>CCS</dc:creator>
  <cp:lastModifiedBy>Behar, Ann</cp:lastModifiedBy>
  <cp:revision>7</cp:revision>
  <dcterms:created xsi:type="dcterms:W3CDTF">2011-09-13T14:06:59Z</dcterms:created>
  <dcterms:modified xsi:type="dcterms:W3CDTF">2012-09-10T23:19:49Z</dcterms:modified>
</cp:coreProperties>
</file>