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7" r:id="rId3"/>
    <p:sldId id="258" r:id="rId4"/>
    <p:sldId id="259" r:id="rId5"/>
    <p:sldId id="260" r:id="rId6"/>
    <p:sldId id="269" r:id="rId7"/>
    <p:sldId id="261" r:id="rId8"/>
    <p:sldId id="262" r:id="rId9"/>
    <p:sldId id="263" r:id="rId10"/>
    <p:sldId id="264" r:id="rId11"/>
    <p:sldId id="265" r:id="rId12"/>
    <p:sldId id="266" r:id="rId13"/>
    <p:sldId id="270" r:id="rId14"/>
    <p:sldId id="268" r:id="rId15"/>
  </p:sldIdLst>
  <p:sldSz cx="9144000" cy="6858000" type="screen4x3"/>
  <p:notesSz cx="7010400" cy="9296400"/>
  <p:embeddedFontLst>
    <p:embeddedFont>
      <p:font typeface="Copperplate Gothic Light" pitchFamily="34" charset="0"/>
      <p:regular r:id="rId18"/>
    </p:embeddedFont>
    <p:embeddedFont>
      <p:font typeface="Centaur" pitchFamily="18" charset="0"/>
      <p:regular r:id="rId19"/>
    </p:embeddedFont>
  </p:embeddedFont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1C6E7"/>
    <a:srgbClr val="FF0000"/>
    <a:srgbClr val="8CC9FC"/>
    <a:srgbClr val="4F3072"/>
    <a:srgbClr val="645074"/>
    <a:srgbClr val="563E7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505" autoAdjust="0"/>
    <p:restoredTop sz="90799" autoAdjust="0"/>
  </p:normalViewPr>
  <p:slideViewPr>
    <p:cSldViewPr>
      <p:cViewPr varScale="1">
        <p:scale>
          <a:sx n="69" d="100"/>
          <a:sy n="69" d="100"/>
        </p:scale>
        <p:origin x="-123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1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27" tIns="46664" rIns="93327" bIns="46664" numCol="1" anchor="t" anchorCtr="0" compatLnSpc="1">
            <a:prstTxWarp prst="textNoShape">
              <a:avLst/>
            </a:prstTxWarp>
          </a:bodyPr>
          <a:lstStyle>
            <a:lvl1pPr defTabSz="933450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0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27" tIns="46664" rIns="93327" bIns="46664" numCol="1" anchor="t" anchorCtr="0" compatLnSpc="1">
            <a:prstTxWarp prst="textNoShape">
              <a:avLst/>
            </a:prstTxWarp>
          </a:bodyPr>
          <a:lstStyle>
            <a:lvl1pPr algn="r" defTabSz="933450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27" tIns="46664" rIns="93327" bIns="46664" numCol="1" anchor="b" anchorCtr="0" compatLnSpc="1">
            <a:prstTxWarp prst="textNoShape">
              <a:avLst/>
            </a:prstTxWarp>
          </a:bodyPr>
          <a:lstStyle>
            <a:lvl1pPr defTabSz="933450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829675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27" tIns="46664" rIns="93327" bIns="46664" numCol="1" anchor="b" anchorCtr="0" compatLnSpc="1">
            <a:prstTxWarp prst="textNoShape">
              <a:avLst/>
            </a:prstTxWarp>
          </a:bodyPr>
          <a:lstStyle>
            <a:lvl1pPr algn="r" defTabSz="933450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0F99A1F8-C9F2-4D1C-8BCE-56BDC6741E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27" tIns="46664" rIns="93327" bIns="46664" numCol="1" anchor="t" anchorCtr="0" compatLnSpc="1">
            <a:prstTxWarp prst="textNoShape">
              <a:avLst/>
            </a:prstTxWarp>
          </a:bodyPr>
          <a:lstStyle>
            <a:lvl1pPr defTabSz="933450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27" tIns="46664" rIns="93327" bIns="46664" numCol="1" anchor="t" anchorCtr="0" compatLnSpc="1">
            <a:prstTxWarp prst="textNoShape">
              <a:avLst/>
            </a:prstTxWarp>
          </a:bodyPr>
          <a:lstStyle>
            <a:lvl1pPr algn="r" defTabSz="933450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27" tIns="46664" rIns="93327" bIns="4666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27" tIns="46664" rIns="93327" bIns="46664" numCol="1" anchor="b" anchorCtr="0" compatLnSpc="1">
            <a:prstTxWarp prst="textNoShape">
              <a:avLst/>
            </a:prstTxWarp>
          </a:bodyPr>
          <a:lstStyle>
            <a:lvl1pPr defTabSz="933450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29675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27" tIns="46664" rIns="93327" bIns="46664" numCol="1" anchor="b" anchorCtr="0" compatLnSpc="1">
            <a:prstTxWarp prst="textNoShape">
              <a:avLst/>
            </a:prstTxWarp>
          </a:bodyPr>
          <a:lstStyle>
            <a:lvl1pPr algn="r" defTabSz="933450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E41584DE-824D-4DB1-AC59-7C6E3B99AB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8"/>
          <p:cNvSpPr txBox="1">
            <a:spLocks noChangeArrowheads="1"/>
          </p:cNvSpPr>
          <p:nvPr userDrawn="1"/>
        </p:nvSpPr>
        <p:spPr bwMode="auto">
          <a:xfrm>
            <a:off x="0" y="2362200"/>
            <a:ext cx="5257800" cy="4495800"/>
          </a:xfrm>
          <a:prstGeom prst="rect">
            <a:avLst/>
          </a:prstGeom>
          <a:gradFill rotWithShape="1">
            <a:gsLst>
              <a:gs pos="0">
                <a:srgbClr val="3C1E78"/>
              </a:gs>
              <a:gs pos="100000">
                <a:srgbClr val="FFFFFF"/>
              </a:gs>
            </a:gsLst>
            <a:path path="rect">
              <a:fillToRect t="100000" r="100000"/>
            </a:path>
          </a:gradFill>
          <a:ln w="9525" algn="in">
            <a:noFill/>
            <a:miter lim="800000"/>
            <a:headEnd/>
            <a:tailEnd/>
          </a:ln>
          <a:effectLst/>
        </p:spPr>
        <p:txBody>
          <a:bodyPr lIns="36576" tIns="36576" rIns="36576" bIns="36576"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pic>
        <p:nvPicPr>
          <p:cNvPr id="5" name="Picture 17" descr="so00049_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2590800"/>
            <a:ext cx="2892425" cy="3571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533400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0" y="28194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  <p:transition>
    <p:cut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cut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04800"/>
            <a:ext cx="2057400" cy="58213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213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cut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cut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cut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52600"/>
            <a:ext cx="4038600" cy="4373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52600"/>
            <a:ext cx="4038600" cy="4373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cut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>
    <p:cut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>
    <p:cut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cut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cut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cut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48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52600"/>
            <a:ext cx="8229600" cy="437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66" name="Rectangle 42"/>
          <p:cNvSpPr>
            <a:spLocks noChangeArrowheads="1"/>
          </p:cNvSpPr>
          <p:nvPr userDrawn="1"/>
        </p:nvSpPr>
        <p:spPr bwMode="auto">
          <a:xfrm>
            <a:off x="1600200" y="6170613"/>
            <a:ext cx="57912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tabLst>
                <a:tab pos="2743200" algn="ctr"/>
                <a:tab pos="5486400" algn="r"/>
              </a:tabLst>
              <a:defRPr/>
            </a:pPr>
            <a:r>
              <a:rPr lang="en-US" sz="800" dirty="0">
                <a:latin typeface="Centaur" pitchFamily="18" charset="0"/>
                <a:cs typeface="Times New Roman" pitchFamily="18" charset="0"/>
              </a:rPr>
              <a:t>© Family Economics &amp; Financial Education – January 2006 – Get Ready to Take Charge of Your Finances – Decision Making </a:t>
            </a:r>
            <a:r>
              <a:rPr lang="en-US" sz="800" dirty="0">
                <a:latin typeface="Centaur" pitchFamily="18" charset="0"/>
                <a:cs typeface="Times New Roman" pitchFamily="18" charset="0"/>
              </a:rPr>
              <a:t>Magic – Slide </a:t>
            </a:r>
            <a:fld id="{3BF48385-1AD8-4B4D-BEB8-44BCC60DDD4B}" type="slidenum">
              <a:rPr lang="en-US" sz="800">
                <a:latin typeface="Centaur" pitchFamily="18" charset="0"/>
                <a:cs typeface="Times New Roman" pitchFamily="18" charset="0"/>
              </a:rPr>
              <a:pPr algn="ctr">
                <a:tabLst>
                  <a:tab pos="2743200" algn="ctr"/>
                  <a:tab pos="5486400" algn="r"/>
                </a:tabLst>
                <a:defRPr/>
              </a:pPr>
              <a:t>‹#›</a:t>
            </a:fld>
            <a:endParaRPr lang="en-US" sz="800" dirty="0">
              <a:latin typeface="Centaur" pitchFamily="18" charset="0"/>
            </a:endParaRPr>
          </a:p>
          <a:p>
            <a:pPr algn="ctr" eaLnBrk="0" hangingPunct="0">
              <a:tabLst>
                <a:tab pos="2743200" algn="ctr"/>
                <a:tab pos="5486400" algn="r"/>
              </a:tabLst>
              <a:defRPr/>
            </a:pPr>
            <a:r>
              <a:rPr lang="en-US" sz="800" dirty="0">
                <a:latin typeface="Centaur" pitchFamily="18" charset="0"/>
                <a:cs typeface="Times New Roman" pitchFamily="18" charset="0"/>
              </a:rPr>
              <a:t>Funded by a grant from Take Charge America, Inc. to the </a:t>
            </a:r>
            <a:r>
              <a:rPr lang="en-US" sz="800" dirty="0">
                <a:latin typeface="Centaur" pitchFamily="18" charset="0"/>
              </a:rPr>
              <a:t>Norton School of Family and Consumer Sciences at the University of Arizona</a:t>
            </a:r>
          </a:p>
        </p:txBody>
      </p:sp>
      <p:grpSp>
        <p:nvGrpSpPr>
          <p:cNvPr id="1029" name="Group 54"/>
          <p:cNvGrpSpPr>
            <a:grpSpLocks/>
          </p:cNvGrpSpPr>
          <p:nvPr userDrawn="1"/>
        </p:nvGrpSpPr>
        <p:grpSpPr bwMode="auto">
          <a:xfrm>
            <a:off x="0" y="0"/>
            <a:ext cx="2819400" cy="2971800"/>
            <a:chOff x="0" y="0"/>
            <a:chExt cx="1776" cy="1872"/>
          </a:xfrm>
        </p:grpSpPr>
        <p:sp>
          <p:nvSpPr>
            <p:cNvPr id="1069" name="Text Box 45"/>
            <p:cNvSpPr txBox="1">
              <a:spLocks noChangeArrowheads="1"/>
            </p:cNvSpPr>
            <p:nvPr userDrawn="1"/>
          </p:nvSpPr>
          <p:spPr bwMode="auto">
            <a:xfrm>
              <a:off x="0" y="0"/>
              <a:ext cx="1776" cy="1872"/>
            </a:xfrm>
            <a:prstGeom prst="rect">
              <a:avLst/>
            </a:prstGeom>
            <a:gradFill rotWithShape="1">
              <a:gsLst>
                <a:gs pos="0">
                  <a:srgbClr val="3C1E78"/>
                </a:gs>
                <a:gs pos="100000">
                  <a:srgbClr val="FFFFFF"/>
                </a:gs>
              </a:gsLst>
              <a:path path="rect">
                <a:fillToRect r="100000" b="100000"/>
              </a:path>
            </a:gradFill>
            <a:ln w="9525" algn="in">
              <a:noFill/>
              <a:miter lim="800000"/>
              <a:headEnd/>
              <a:tailEnd/>
            </a:ln>
            <a:effectLst/>
          </p:spPr>
          <p:txBody>
            <a:bodyPr lIns="36576" tIns="36576" rIns="36576" bIns="36576"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  <p:pic>
          <p:nvPicPr>
            <p:cNvPr id="1036" name="Picture 41" descr="so00049_"/>
            <p:cNvPicPr>
              <a:picLocks noChangeAspect="1" noChangeArrowheads="1"/>
            </p:cNvPicPr>
            <p:nvPr userDrawn="1"/>
          </p:nvPicPr>
          <p:blipFill>
            <a:blip r:embed="rId13" cstate="print"/>
            <a:srcRect/>
            <a:stretch>
              <a:fillRect/>
            </a:stretch>
          </p:blipFill>
          <p:spPr bwMode="auto">
            <a:xfrm>
              <a:off x="288" y="96"/>
              <a:ext cx="816" cy="10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71" name="Freeform 47"/>
            <p:cNvSpPr>
              <a:spLocks/>
            </p:cNvSpPr>
            <p:nvPr userDrawn="1"/>
          </p:nvSpPr>
          <p:spPr bwMode="auto">
            <a:xfrm>
              <a:off x="240" y="288"/>
              <a:ext cx="166" cy="163"/>
            </a:xfrm>
            <a:custGeom>
              <a:avLst/>
              <a:gdLst/>
              <a:ahLst/>
              <a:cxnLst>
                <a:cxn ang="0">
                  <a:pos x="158" y="5"/>
                </a:cxn>
                <a:cxn ang="0">
                  <a:pos x="159" y="1"/>
                </a:cxn>
                <a:cxn ang="0">
                  <a:pos x="163" y="1"/>
                </a:cxn>
                <a:cxn ang="0">
                  <a:pos x="164" y="6"/>
                </a:cxn>
                <a:cxn ang="0">
                  <a:pos x="178" y="129"/>
                </a:cxn>
                <a:cxn ang="0">
                  <a:pos x="275" y="46"/>
                </a:cxn>
                <a:cxn ang="0">
                  <a:pos x="277" y="44"/>
                </a:cxn>
                <a:cxn ang="0">
                  <a:pos x="281" y="44"/>
                </a:cxn>
                <a:cxn ang="0">
                  <a:pos x="283" y="46"/>
                </a:cxn>
                <a:cxn ang="0">
                  <a:pos x="282" y="48"/>
                </a:cxn>
                <a:cxn ang="0">
                  <a:pos x="279" y="52"/>
                </a:cxn>
                <a:cxn ang="0">
                  <a:pos x="200" y="148"/>
                </a:cxn>
                <a:cxn ang="0">
                  <a:pos x="325" y="158"/>
                </a:cxn>
                <a:cxn ang="0">
                  <a:pos x="329" y="159"/>
                </a:cxn>
                <a:cxn ang="0">
                  <a:pos x="329" y="164"/>
                </a:cxn>
                <a:cxn ang="0">
                  <a:pos x="323" y="165"/>
                </a:cxn>
                <a:cxn ang="0">
                  <a:pos x="198" y="177"/>
                </a:cxn>
                <a:cxn ang="0">
                  <a:pos x="275" y="272"/>
                </a:cxn>
                <a:cxn ang="0">
                  <a:pos x="279" y="275"/>
                </a:cxn>
                <a:cxn ang="0">
                  <a:pos x="279" y="278"/>
                </a:cxn>
                <a:cxn ang="0">
                  <a:pos x="277" y="280"/>
                </a:cxn>
                <a:cxn ang="0">
                  <a:pos x="274" y="279"/>
                </a:cxn>
                <a:cxn ang="0">
                  <a:pos x="270" y="275"/>
                </a:cxn>
                <a:cxn ang="0">
                  <a:pos x="177" y="198"/>
                </a:cxn>
                <a:cxn ang="0">
                  <a:pos x="168" y="321"/>
                </a:cxn>
                <a:cxn ang="0">
                  <a:pos x="167" y="326"/>
                </a:cxn>
                <a:cxn ang="0">
                  <a:pos x="162" y="326"/>
                </a:cxn>
                <a:cxn ang="0">
                  <a:pos x="161" y="321"/>
                </a:cxn>
                <a:cxn ang="0">
                  <a:pos x="148" y="197"/>
                </a:cxn>
                <a:cxn ang="0">
                  <a:pos x="53" y="277"/>
                </a:cxn>
                <a:cxn ang="0">
                  <a:pos x="49" y="279"/>
                </a:cxn>
                <a:cxn ang="0">
                  <a:pos x="47" y="279"/>
                </a:cxn>
                <a:cxn ang="0">
                  <a:pos x="45" y="278"/>
                </a:cxn>
                <a:cxn ang="0">
                  <a:pos x="46" y="274"/>
                </a:cxn>
                <a:cxn ang="0">
                  <a:pos x="48" y="271"/>
                </a:cxn>
                <a:cxn ang="0">
                  <a:pos x="128" y="176"/>
                </a:cxn>
                <a:cxn ang="0">
                  <a:pos x="5" y="167"/>
                </a:cxn>
                <a:cxn ang="0">
                  <a:pos x="1" y="166"/>
                </a:cxn>
                <a:cxn ang="0">
                  <a:pos x="1" y="161"/>
                </a:cxn>
                <a:cxn ang="0">
                  <a:pos x="7" y="160"/>
                </a:cxn>
                <a:cxn ang="0">
                  <a:pos x="128" y="149"/>
                </a:cxn>
                <a:cxn ang="0">
                  <a:pos x="47" y="53"/>
                </a:cxn>
                <a:cxn ang="0">
                  <a:pos x="45" y="51"/>
                </a:cxn>
                <a:cxn ang="0">
                  <a:pos x="45" y="48"/>
                </a:cxn>
                <a:cxn ang="0">
                  <a:pos x="46" y="46"/>
                </a:cxn>
                <a:cxn ang="0">
                  <a:pos x="49" y="47"/>
                </a:cxn>
                <a:cxn ang="0">
                  <a:pos x="53" y="50"/>
                </a:cxn>
                <a:cxn ang="0">
                  <a:pos x="148" y="127"/>
                </a:cxn>
              </a:cxnLst>
              <a:rect l="0" t="0" r="r" b="b"/>
              <a:pathLst>
                <a:path w="330" h="327">
                  <a:moveTo>
                    <a:pt x="158" y="7"/>
                  </a:moveTo>
                  <a:lnTo>
                    <a:pt x="158" y="5"/>
                  </a:lnTo>
                  <a:lnTo>
                    <a:pt x="159" y="2"/>
                  </a:lnTo>
                  <a:lnTo>
                    <a:pt x="159" y="1"/>
                  </a:lnTo>
                  <a:lnTo>
                    <a:pt x="161" y="0"/>
                  </a:lnTo>
                  <a:lnTo>
                    <a:pt x="163" y="1"/>
                  </a:lnTo>
                  <a:lnTo>
                    <a:pt x="164" y="2"/>
                  </a:lnTo>
                  <a:lnTo>
                    <a:pt x="164" y="6"/>
                  </a:lnTo>
                  <a:lnTo>
                    <a:pt x="164" y="8"/>
                  </a:lnTo>
                  <a:lnTo>
                    <a:pt x="178" y="129"/>
                  </a:lnTo>
                  <a:lnTo>
                    <a:pt x="274" y="47"/>
                  </a:lnTo>
                  <a:lnTo>
                    <a:pt x="275" y="46"/>
                  </a:lnTo>
                  <a:lnTo>
                    <a:pt x="276" y="45"/>
                  </a:lnTo>
                  <a:lnTo>
                    <a:pt x="277" y="44"/>
                  </a:lnTo>
                  <a:lnTo>
                    <a:pt x="280" y="44"/>
                  </a:lnTo>
                  <a:lnTo>
                    <a:pt x="281" y="44"/>
                  </a:lnTo>
                  <a:lnTo>
                    <a:pt x="282" y="45"/>
                  </a:lnTo>
                  <a:lnTo>
                    <a:pt x="283" y="46"/>
                  </a:lnTo>
                  <a:lnTo>
                    <a:pt x="283" y="47"/>
                  </a:lnTo>
                  <a:lnTo>
                    <a:pt x="282" y="48"/>
                  </a:lnTo>
                  <a:lnTo>
                    <a:pt x="281" y="50"/>
                  </a:lnTo>
                  <a:lnTo>
                    <a:pt x="279" y="52"/>
                  </a:lnTo>
                  <a:lnTo>
                    <a:pt x="277" y="53"/>
                  </a:lnTo>
                  <a:lnTo>
                    <a:pt x="200" y="148"/>
                  </a:lnTo>
                  <a:lnTo>
                    <a:pt x="322" y="158"/>
                  </a:lnTo>
                  <a:lnTo>
                    <a:pt x="325" y="158"/>
                  </a:lnTo>
                  <a:lnTo>
                    <a:pt x="328" y="158"/>
                  </a:lnTo>
                  <a:lnTo>
                    <a:pt x="329" y="159"/>
                  </a:lnTo>
                  <a:lnTo>
                    <a:pt x="330" y="161"/>
                  </a:lnTo>
                  <a:lnTo>
                    <a:pt x="329" y="164"/>
                  </a:lnTo>
                  <a:lnTo>
                    <a:pt x="327" y="165"/>
                  </a:lnTo>
                  <a:lnTo>
                    <a:pt x="323" y="165"/>
                  </a:lnTo>
                  <a:lnTo>
                    <a:pt x="321" y="165"/>
                  </a:lnTo>
                  <a:lnTo>
                    <a:pt x="198" y="177"/>
                  </a:lnTo>
                  <a:lnTo>
                    <a:pt x="274" y="271"/>
                  </a:lnTo>
                  <a:lnTo>
                    <a:pt x="275" y="272"/>
                  </a:lnTo>
                  <a:lnTo>
                    <a:pt x="277" y="273"/>
                  </a:lnTo>
                  <a:lnTo>
                    <a:pt x="279" y="275"/>
                  </a:lnTo>
                  <a:lnTo>
                    <a:pt x="279" y="277"/>
                  </a:lnTo>
                  <a:lnTo>
                    <a:pt x="279" y="278"/>
                  </a:lnTo>
                  <a:lnTo>
                    <a:pt x="277" y="279"/>
                  </a:lnTo>
                  <a:lnTo>
                    <a:pt x="277" y="280"/>
                  </a:lnTo>
                  <a:lnTo>
                    <a:pt x="276" y="280"/>
                  </a:lnTo>
                  <a:lnTo>
                    <a:pt x="274" y="279"/>
                  </a:lnTo>
                  <a:lnTo>
                    <a:pt x="272" y="278"/>
                  </a:lnTo>
                  <a:lnTo>
                    <a:pt x="270" y="275"/>
                  </a:lnTo>
                  <a:lnTo>
                    <a:pt x="269" y="274"/>
                  </a:lnTo>
                  <a:lnTo>
                    <a:pt x="177" y="198"/>
                  </a:lnTo>
                  <a:lnTo>
                    <a:pt x="168" y="319"/>
                  </a:lnTo>
                  <a:lnTo>
                    <a:pt x="168" y="321"/>
                  </a:lnTo>
                  <a:lnTo>
                    <a:pt x="168" y="324"/>
                  </a:lnTo>
                  <a:lnTo>
                    <a:pt x="167" y="326"/>
                  </a:lnTo>
                  <a:lnTo>
                    <a:pt x="164" y="327"/>
                  </a:lnTo>
                  <a:lnTo>
                    <a:pt x="162" y="326"/>
                  </a:lnTo>
                  <a:lnTo>
                    <a:pt x="161" y="324"/>
                  </a:lnTo>
                  <a:lnTo>
                    <a:pt x="161" y="321"/>
                  </a:lnTo>
                  <a:lnTo>
                    <a:pt x="161" y="318"/>
                  </a:lnTo>
                  <a:lnTo>
                    <a:pt x="148" y="197"/>
                  </a:lnTo>
                  <a:lnTo>
                    <a:pt x="54" y="275"/>
                  </a:lnTo>
                  <a:lnTo>
                    <a:pt x="53" y="277"/>
                  </a:lnTo>
                  <a:lnTo>
                    <a:pt x="52" y="278"/>
                  </a:lnTo>
                  <a:lnTo>
                    <a:pt x="49" y="279"/>
                  </a:lnTo>
                  <a:lnTo>
                    <a:pt x="48" y="279"/>
                  </a:lnTo>
                  <a:lnTo>
                    <a:pt x="47" y="279"/>
                  </a:lnTo>
                  <a:lnTo>
                    <a:pt x="46" y="278"/>
                  </a:lnTo>
                  <a:lnTo>
                    <a:pt x="45" y="278"/>
                  </a:lnTo>
                  <a:lnTo>
                    <a:pt x="45" y="277"/>
                  </a:lnTo>
                  <a:lnTo>
                    <a:pt x="46" y="274"/>
                  </a:lnTo>
                  <a:lnTo>
                    <a:pt x="47" y="272"/>
                  </a:lnTo>
                  <a:lnTo>
                    <a:pt x="48" y="271"/>
                  </a:lnTo>
                  <a:lnTo>
                    <a:pt x="49" y="270"/>
                  </a:lnTo>
                  <a:lnTo>
                    <a:pt x="128" y="176"/>
                  </a:lnTo>
                  <a:lnTo>
                    <a:pt x="8" y="167"/>
                  </a:lnTo>
                  <a:lnTo>
                    <a:pt x="5" y="167"/>
                  </a:lnTo>
                  <a:lnTo>
                    <a:pt x="2" y="167"/>
                  </a:lnTo>
                  <a:lnTo>
                    <a:pt x="1" y="166"/>
                  </a:lnTo>
                  <a:lnTo>
                    <a:pt x="0" y="164"/>
                  </a:lnTo>
                  <a:lnTo>
                    <a:pt x="1" y="161"/>
                  </a:lnTo>
                  <a:lnTo>
                    <a:pt x="3" y="160"/>
                  </a:lnTo>
                  <a:lnTo>
                    <a:pt x="7" y="160"/>
                  </a:lnTo>
                  <a:lnTo>
                    <a:pt x="9" y="160"/>
                  </a:lnTo>
                  <a:lnTo>
                    <a:pt x="128" y="149"/>
                  </a:lnTo>
                  <a:lnTo>
                    <a:pt x="48" y="54"/>
                  </a:lnTo>
                  <a:lnTo>
                    <a:pt x="47" y="53"/>
                  </a:lnTo>
                  <a:lnTo>
                    <a:pt x="46" y="52"/>
                  </a:lnTo>
                  <a:lnTo>
                    <a:pt x="45" y="51"/>
                  </a:lnTo>
                  <a:lnTo>
                    <a:pt x="45" y="50"/>
                  </a:lnTo>
                  <a:lnTo>
                    <a:pt x="45" y="48"/>
                  </a:lnTo>
                  <a:lnTo>
                    <a:pt x="46" y="47"/>
                  </a:lnTo>
                  <a:lnTo>
                    <a:pt x="46" y="46"/>
                  </a:lnTo>
                  <a:lnTo>
                    <a:pt x="47" y="46"/>
                  </a:lnTo>
                  <a:lnTo>
                    <a:pt x="49" y="47"/>
                  </a:lnTo>
                  <a:lnTo>
                    <a:pt x="52" y="48"/>
                  </a:lnTo>
                  <a:lnTo>
                    <a:pt x="53" y="50"/>
                  </a:lnTo>
                  <a:lnTo>
                    <a:pt x="54" y="51"/>
                  </a:lnTo>
                  <a:lnTo>
                    <a:pt x="148" y="127"/>
                  </a:lnTo>
                  <a:lnTo>
                    <a:pt x="158" y="7"/>
                  </a:lnTo>
                  <a:close/>
                </a:path>
              </a:pathLst>
            </a:custGeom>
            <a:solidFill>
              <a:srgbClr val="D8EFE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1073" name="Freeform 49"/>
            <p:cNvSpPr>
              <a:spLocks/>
            </p:cNvSpPr>
            <p:nvPr userDrawn="1"/>
          </p:nvSpPr>
          <p:spPr bwMode="auto">
            <a:xfrm>
              <a:off x="432" y="0"/>
              <a:ext cx="106" cy="105"/>
            </a:xfrm>
            <a:custGeom>
              <a:avLst/>
              <a:gdLst/>
              <a:ahLst/>
              <a:cxnLst>
                <a:cxn ang="0">
                  <a:pos x="101" y="3"/>
                </a:cxn>
                <a:cxn ang="0">
                  <a:pos x="102" y="0"/>
                </a:cxn>
                <a:cxn ang="0">
                  <a:pos x="105" y="0"/>
                </a:cxn>
                <a:cxn ang="0">
                  <a:pos x="106" y="3"/>
                </a:cxn>
                <a:cxn ang="0">
                  <a:pos x="114" y="84"/>
                </a:cxn>
                <a:cxn ang="0">
                  <a:pos x="176" y="30"/>
                </a:cxn>
                <a:cxn ang="0">
                  <a:pos x="178" y="29"/>
                </a:cxn>
                <a:cxn ang="0">
                  <a:pos x="181" y="29"/>
                </a:cxn>
                <a:cxn ang="0">
                  <a:pos x="181" y="30"/>
                </a:cxn>
                <a:cxn ang="0">
                  <a:pos x="181" y="32"/>
                </a:cxn>
                <a:cxn ang="0">
                  <a:pos x="178" y="34"/>
                </a:cxn>
                <a:cxn ang="0">
                  <a:pos x="128" y="95"/>
                </a:cxn>
                <a:cxn ang="0">
                  <a:pos x="208" y="102"/>
                </a:cxn>
                <a:cxn ang="0">
                  <a:pos x="212" y="102"/>
                </a:cxn>
                <a:cxn ang="0">
                  <a:pos x="211" y="106"/>
                </a:cxn>
                <a:cxn ang="0">
                  <a:pos x="207" y="107"/>
                </a:cxn>
                <a:cxn ang="0">
                  <a:pos x="126" y="114"/>
                </a:cxn>
                <a:cxn ang="0">
                  <a:pos x="177" y="176"/>
                </a:cxn>
                <a:cxn ang="0">
                  <a:pos x="178" y="177"/>
                </a:cxn>
                <a:cxn ang="0">
                  <a:pos x="178" y="179"/>
                </a:cxn>
                <a:cxn ang="0">
                  <a:pos x="177" y="181"/>
                </a:cxn>
                <a:cxn ang="0">
                  <a:pos x="176" y="181"/>
                </a:cxn>
                <a:cxn ang="0">
                  <a:pos x="173" y="177"/>
                </a:cxn>
                <a:cxn ang="0">
                  <a:pos x="114" y="128"/>
                </a:cxn>
                <a:cxn ang="0">
                  <a:pos x="108" y="207"/>
                </a:cxn>
                <a:cxn ang="0">
                  <a:pos x="107" y="211"/>
                </a:cxn>
                <a:cxn ang="0">
                  <a:pos x="103" y="209"/>
                </a:cxn>
                <a:cxn ang="0">
                  <a:pos x="103" y="207"/>
                </a:cxn>
                <a:cxn ang="0">
                  <a:pos x="95" y="126"/>
                </a:cxn>
                <a:cxn ang="0">
                  <a:pos x="33" y="178"/>
                </a:cxn>
                <a:cxn ang="0">
                  <a:pos x="32" y="179"/>
                </a:cxn>
                <a:cxn ang="0">
                  <a:pos x="30" y="179"/>
                </a:cxn>
                <a:cxn ang="0">
                  <a:pos x="29" y="179"/>
                </a:cxn>
                <a:cxn ang="0">
                  <a:pos x="29" y="177"/>
                </a:cxn>
                <a:cxn ang="0">
                  <a:pos x="32" y="174"/>
                </a:cxn>
                <a:cxn ang="0">
                  <a:pos x="82" y="114"/>
                </a:cxn>
                <a:cxn ang="0">
                  <a:pos x="3" y="108"/>
                </a:cxn>
                <a:cxn ang="0">
                  <a:pos x="1" y="107"/>
                </a:cxn>
                <a:cxn ang="0">
                  <a:pos x="1" y="105"/>
                </a:cxn>
                <a:cxn ang="0">
                  <a:pos x="4" y="103"/>
                </a:cxn>
                <a:cxn ang="0">
                  <a:pos x="82" y="95"/>
                </a:cxn>
                <a:cxn ang="0">
                  <a:pos x="30" y="34"/>
                </a:cxn>
                <a:cxn ang="0">
                  <a:pos x="29" y="33"/>
                </a:cxn>
                <a:cxn ang="0">
                  <a:pos x="29" y="31"/>
                </a:cxn>
                <a:cxn ang="0">
                  <a:pos x="30" y="30"/>
                </a:cxn>
                <a:cxn ang="0">
                  <a:pos x="32" y="30"/>
                </a:cxn>
                <a:cxn ang="0">
                  <a:pos x="34" y="33"/>
                </a:cxn>
                <a:cxn ang="0">
                  <a:pos x="95" y="83"/>
                </a:cxn>
              </a:cxnLst>
              <a:rect l="0" t="0" r="r" b="b"/>
              <a:pathLst>
                <a:path w="212" h="211">
                  <a:moveTo>
                    <a:pt x="101" y="4"/>
                  </a:moveTo>
                  <a:lnTo>
                    <a:pt x="101" y="3"/>
                  </a:lnTo>
                  <a:lnTo>
                    <a:pt x="101" y="2"/>
                  </a:lnTo>
                  <a:lnTo>
                    <a:pt x="102" y="0"/>
                  </a:lnTo>
                  <a:lnTo>
                    <a:pt x="103" y="0"/>
                  </a:lnTo>
                  <a:lnTo>
                    <a:pt x="105" y="0"/>
                  </a:lnTo>
                  <a:lnTo>
                    <a:pt x="106" y="2"/>
                  </a:lnTo>
                  <a:lnTo>
                    <a:pt x="106" y="3"/>
                  </a:lnTo>
                  <a:lnTo>
                    <a:pt x="106" y="5"/>
                  </a:lnTo>
                  <a:lnTo>
                    <a:pt x="114" y="84"/>
                  </a:lnTo>
                  <a:lnTo>
                    <a:pt x="175" y="31"/>
                  </a:lnTo>
                  <a:lnTo>
                    <a:pt x="176" y="30"/>
                  </a:lnTo>
                  <a:lnTo>
                    <a:pt x="177" y="30"/>
                  </a:lnTo>
                  <a:lnTo>
                    <a:pt x="178" y="29"/>
                  </a:lnTo>
                  <a:lnTo>
                    <a:pt x="179" y="29"/>
                  </a:lnTo>
                  <a:lnTo>
                    <a:pt x="181" y="29"/>
                  </a:lnTo>
                  <a:lnTo>
                    <a:pt x="181" y="30"/>
                  </a:lnTo>
                  <a:lnTo>
                    <a:pt x="181" y="30"/>
                  </a:lnTo>
                  <a:lnTo>
                    <a:pt x="181" y="31"/>
                  </a:lnTo>
                  <a:lnTo>
                    <a:pt x="181" y="32"/>
                  </a:lnTo>
                  <a:lnTo>
                    <a:pt x="179" y="33"/>
                  </a:lnTo>
                  <a:lnTo>
                    <a:pt x="178" y="34"/>
                  </a:lnTo>
                  <a:lnTo>
                    <a:pt x="178" y="34"/>
                  </a:lnTo>
                  <a:lnTo>
                    <a:pt x="128" y="95"/>
                  </a:lnTo>
                  <a:lnTo>
                    <a:pt x="207" y="102"/>
                  </a:lnTo>
                  <a:lnTo>
                    <a:pt x="208" y="102"/>
                  </a:lnTo>
                  <a:lnTo>
                    <a:pt x="209" y="102"/>
                  </a:lnTo>
                  <a:lnTo>
                    <a:pt x="212" y="102"/>
                  </a:lnTo>
                  <a:lnTo>
                    <a:pt x="212" y="105"/>
                  </a:lnTo>
                  <a:lnTo>
                    <a:pt x="211" y="106"/>
                  </a:lnTo>
                  <a:lnTo>
                    <a:pt x="209" y="107"/>
                  </a:lnTo>
                  <a:lnTo>
                    <a:pt x="207" y="107"/>
                  </a:lnTo>
                  <a:lnTo>
                    <a:pt x="206" y="107"/>
                  </a:lnTo>
                  <a:lnTo>
                    <a:pt x="126" y="114"/>
                  </a:lnTo>
                  <a:lnTo>
                    <a:pt x="176" y="175"/>
                  </a:lnTo>
                  <a:lnTo>
                    <a:pt x="177" y="176"/>
                  </a:lnTo>
                  <a:lnTo>
                    <a:pt x="177" y="176"/>
                  </a:lnTo>
                  <a:lnTo>
                    <a:pt x="178" y="177"/>
                  </a:lnTo>
                  <a:lnTo>
                    <a:pt x="178" y="178"/>
                  </a:lnTo>
                  <a:lnTo>
                    <a:pt x="178" y="179"/>
                  </a:lnTo>
                  <a:lnTo>
                    <a:pt x="178" y="179"/>
                  </a:lnTo>
                  <a:lnTo>
                    <a:pt x="177" y="181"/>
                  </a:lnTo>
                  <a:lnTo>
                    <a:pt x="177" y="181"/>
                  </a:lnTo>
                  <a:lnTo>
                    <a:pt x="176" y="181"/>
                  </a:lnTo>
                  <a:lnTo>
                    <a:pt x="174" y="178"/>
                  </a:lnTo>
                  <a:lnTo>
                    <a:pt x="173" y="177"/>
                  </a:lnTo>
                  <a:lnTo>
                    <a:pt x="173" y="177"/>
                  </a:lnTo>
                  <a:lnTo>
                    <a:pt x="114" y="128"/>
                  </a:lnTo>
                  <a:lnTo>
                    <a:pt x="108" y="206"/>
                  </a:lnTo>
                  <a:lnTo>
                    <a:pt x="108" y="207"/>
                  </a:lnTo>
                  <a:lnTo>
                    <a:pt x="107" y="208"/>
                  </a:lnTo>
                  <a:lnTo>
                    <a:pt x="107" y="211"/>
                  </a:lnTo>
                  <a:lnTo>
                    <a:pt x="106" y="211"/>
                  </a:lnTo>
                  <a:lnTo>
                    <a:pt x="103" y="209"/>
                  </a:lnTo>
                  <a:lnTo>
                    <a:pt x="103" y="208"/>
                  </a:lnTo>
                  <a:lnTo>
                    <a:pt x="103" y="207"/>
                  </a:lnTo>
                  <a:lnTo>
                    <a:pt x="103" y="205"/>
                  </a:lnTo>
                  <a:lnTo>
                    <a:pt x="95" y="126"/>
                  </a:lnTo>
                  <a:lnTo>
                    <a:pt x="34" y="177"/>
                  </a:lnTo>
                  <a:lnTo>
                    <a:pt x="33" y="178"/>
                  </a:lnTo>
                  <a:lnTo>
                    <a:pt x="33" y="178"/>
                  </a:lnTo>
                  <a:lnTo>
                    <a:pt x="32" y="179"/>
                  </a:lnTo>
                  <a:lnTo>
                    <a:pt x="31" y="179"/>
                  </a:lnTo>
                  <a:lnTo>
                    <a:pt x="30" y="179"/>
                  </a:lnTo>
                  <a:lnTo>
                    <a:pt x="30" y="179"/>
                  </a:lnTo>
                  <a:lnTo>
                    <a:pt x="29" y="179"/>
                  </a:lnTo>
                  <a:lnTo>
                    <a:pt x="29" y="178"/>
                  </a:lnTo>
                  <a:lnTo>
                    <a:pt x="29" y="177"/>
                  </a:lnTo>
                  <a:lnTo>
                    <a:pt x="31" y="176"/>
                  </a:lnTo>
                  <a:lnTo>
                    <a:pt x="32" y="174"/>
                  </a:lnTo>
                  <a:lnTo>
                    <a:pt x="32" y="174"/>
                  </a:lnTo>
                  <a:lnTo>
                    <a:pt x="82" y="114"/>
                  </a:lnTo>
                  <a:lnTo>
                    <a:pt x="6" y="108"/>
                  </a:lnTo>
                  <a:lnTo>
                    <a:pt x="3" y="108"/>
                  </a:lnTo>
                  <a:lnTo>
                    <a:pt x="2" y="108"/>
                  </a:lnTo>
                  <a:lnTo>
                    <a:pt x="1" y="107"/>
                  </a:lnTo>
                  <a:lnTo>
                    <a:pt x="0" y="106"/>
                  </a:lnTo>
                  <a:lnTo>
                    <a:pt x="1" y="105"/>
                  </a:lnTo>
                  <a:lnTo>
                    <a:pt x="2" y="103"/>
                  </a:lnTo>
                  <a:lnTo>
                    <a:pt x="4" y="103"/>
                  </a:lnTo>
                  <a:lnTo>
                    <a:pt x="6" y="103"/>
                  </a:lnTo>
                  <a:lnTo>
                    <a:pt x="82" y="95"/>
                  </a:lnTo>
                  <a:lnTo>
                    <a:pt x="31" y="35"/>
                  </a:lnTo>
                  <a:lnTo>
                    <a:pt x="30" y="34"/>
                  </a:lnTo>
                  <a:lnTo>
                    <a:pt x="30" y="33"/>
                  </a:lnTo>
                  <a:lnTo>
                    <a:pt x="29" y="33"/>
                  </a:lnTo>
                  <a:lnTo>
                    <a:pt x="29" y="32"/>
                  </a:lnTo>
                  <a:lnTo>
                    <a:pt x="29" y="31"/>
                  </a:lnTo>
                  <a:lnTo>
                    <a:pt x="30" y="31"/>
                  </a:lnTo>
                  <a:lnTo>
                    <a:pt x="30" y="30"/>
                  </a:lnTo>
                  <a:lnTo>
                    <a:pt x="31" y="30"/>
                  </a:lnTo>
                  <a:lnTo>
                    <a:pt x="32" y="30"/>
                  </a:lnTo>
                  <a:lnTo>
                    <a:pt x="33" y="31"/>
                  </a:lnTo>
                  <a:lnTo>
                    <a:pt x="34" y="33"/>
                  </a:lnTo>
                  <a:lnTo>
                    <a:pt x="34" y="33"/>
                  </a:lnTo>
                  <a:lnTo>
                    <a:pt x="95" y="83"/>
                  </a:lnTo>
                  <a:lnTo>
                    <a:pt x="101" y="4"/>
                  </a:lnTo>
                  <a:close/>
                </a:path>
              </a:pathLst>
            </a:custGeom>
            <a:solidFill>
              <a:srgbClr val="D8EFE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1074" name="Freeform 50"/>
            <p:cNvSpPr>
              <a:spLocks/>
            </p:cNvSpPr>
            <p:nvPr userDrawn="1"/>
          </p:nvSpPr>
          <p:spPr bwMode="auto">
            <a:xfrm>
              <a:off x="96" y="576"/>
              <a:ext cx="106" cy="105"/>
            </a:xfrm>
            <a:custGeom>
              <a:avLst/>
              <a:gdLst/>
              <a:ahLst/>
              <a:cxnLst>
                <a:cxn ang="0">
                  <a:pos x="101" y="3"/>
                </a:cxn>
                <a:cxn ang="0">
                  <a:pos x="102" y="0"/>
                </a:cxn>
                <a:cxn ang="0">
                  <a:pos x="105" y="0"/>
                </a:cxn>
                <a:cxn ang="0">
                  <a:pos x="106" y="3"/>
                </a:cxn>
                <a:cxn ang="0">
                  <a:pos x="114" y="84"/>
                </a:cxn>
                <a:cxn ang="0">
                  <a:pos x="176" y="30"/>
                </a:cxn>
                <a:cxn ang="0">
                  <a:pos x="178" y="29"/>
                </a:cxn>
                <a:cxn ang="0">
                  <a:pos x="181" y="29"/>
                </a:cxn>
                <a:cxn ang="0">
                  <a:pos x="181" y="30"/>
                </a:cxn>
                <a:cxn ang="0">
                  <a:pos x="181" y="32"/>
                </a:cxn>
                <a:cxn ang="0">
                  <a:pos x="178" y="34"/>
                </a:cxn>
                <a:cxn ang="0">
                  <a:pos x="128" y="95"/>
                </a:cxn>
                <a:cxn ang="0">
                  <a:pos x="208" y="102"/>
                </a:cxn>
                <a:cxn ang="0">
                  <a:pos x="212" y="102"/>
                </a:cxn>
                <a:cxn ang="0">
                  <a:pos x="211" y="106"/>
                </a:cxn>
                <a:cxn ang="0">
                  <a:pos x="207" y="107"/>
                </a:cxn>
                <a:cxn ang="0">
                  <a:pos x="126" y="114"/>
                </a:cxn>
                <a:cxn ang="0">
                  <a:pos x="177" y="176"/>
                </a:cxn>
                <a:cxn ang="0">
                  <a:pos x="178" y="177"/>
                </a:cxn>
                <a:cxn ang="0">
                  <a:pos x="178" y="179"/>
                </a:cxn>
                <a:cxn ang="0">
                  <a:pos x="177" y="181"/>
                </a:cxn>
                <a:cxn ang="0">
                  <a:pos x="176" y="181"/>
                </a:cxn>
                <a:cxn ang="0">
                  <a:pos x="173" y="177"/>
                </a:cxn>
                <a:cxn ang="0">
                  <a:pos x="114" y="128"/>
                </a:cxn>
                <a:cxn ang="0">
                  <a:pos x="108" y="207"/>
                </a:cxn>
                <a:cxn ang="0">
                  <a:pos x="107" y="211"/>
                </a:cxn>
                <a:cxn ang="0">
                  <a:pos x="103" y="209"/>
                </a:cxn>
                <a:cxn ang="0">
                  <a:pos x="103" y="207"/>
                </a:cxn>
                <a:cxn ang="0">
                  <a:pos x="95" y="126"/>
                </a:cxn>
                <a:cxn ang="0">
                  <a:pos x="33" y="178"/>
                </a:cxn>
                <a:cxn ang="0">
                  <a:pos x="32" y="179"/>
                </a:cxn>
                <a:cxn ang="0">
                  <a:pos x="30" y="179"/>
                </a:cxn>
                <a:cxn ang="0">
                  <a:pos x="29" y="179"/>
                </a:cxn>
                <a:cxn ang="0">
                  <a:pos x="29" y="177"/>
                </a:cxn>
                <a:cxn ang="0">
                  <a:pos x="32" y="174"/>
                </a:cxn>
                <a:cxn ang="0">
                  <a:pos x="82" y="114"/>
                </a:cxn>
                <a:cxn ang="0">
                  <a:pos x="3" y="108"/>
                </a:cxn>
                <a:cxn ang="0">
                  <a:pos x="1" y="107"/>
                </a:cxn>
                <a:cxn ang="0">
                  <a:pos x="1" y="105"/>
                </a:cxn>
                <a:cxn ang="0">
                  <a:pos x="4" y="103"/>
                </a:cxn>
                <a:cxn ang="0">
                  <a:pos x="82" y="95"/>
                </a:cxn>
                <a:cxn ang="0">
                  <a:pos x="30" y="34"/>
                </a:cxn>
                <a:cxn ang="0">
                  <a:pos x="29" y="33"/>
                </a:cxn>
                <a:cxn ang="0">
                  <a:pos x="29" y="31"/>
                </a:cxn>
                <a:cxn ang="0">
                  <a:pos x="30" y="30"/>
                </a:cxn>
                <a:cxn ang="0">
                  <a:pos x="32" y="30"/>
                </a:cxn>
                <a:cxn ang="0">
                  <a:pos x="34" y="33"/>
                </a:cxn>
                <a:cxn ang="0">
                  <a:pos x="95" y="83"/>
                </a:cxn>
              </a:cxnLst>
              <a:rect l="0" t="0" r="r" b="b"/>
              <a:pathLst>
                <a:path w="212" h="211">
                  <a:moveTo>
                    <a:pt x="101" y="4"/>
                  </a:moveTo>
                  <a:lnTo>
                    <a:pt x="101" y="3"/>
                  </a:lnTo>
                  <a:lnTo>
                    <a:pt x="101" y="2"/>
                  </a:lnTo>
                  <a:lnTo>
                    <a:pt x="102" y="0"/>
                  </a:lnTo>
                  <a:lnTo>
                    <a:pt x="103" y="0"/>
                  </a:lnTo>
                  <a:lnTo>
                    <a:pt x="105" y="0"/>
                  </a:lnTo>
                  <a:lnTo>
                    <a:pt x="106" y="2"/>
                  </a:lnTo>
                  <a:lnTo>
                    <a:pt x="106" y="3"/>
                  </a:lnTo>
                  <a:lnTo>
                    <a:pt x="106" y="5"/>
                  </a:lnTo>
                  <a:lnTo>
                    <a:pt x="114" y="84"/>
                  </a:lnTo>
                  <a:lnTo>
                    <a:pt x="175" y="31"/>
                  </a:lnTo>
                  <a:lnTo>
                    <a:pt x="176" y="30"/>
                  </a:lnTo>
                  <a:lnTo>
                    <a:pt x="177" y="30"/>
                  </a:lnTo>
                  <a:lnTo>
                    <a:pt x="178" y="29"/>
                  </a:lnTo>
                  <a:lnTo>
                    <a:pt x="179" y="29"/>
                  </a:lnTo>
                  <a:lnTo>
                    <a:pt x="181" y="29"/>
                  </a:lnTo>
                  <a:lnTo>
                    <a:pt x="181" y="30"/>
                  </a:lnTo>
                  <a:lnTo>
                    <a:pt x="181" y="30"/>
                  </a:lnTo>
                  <a:lnTo>
                    <a:pt x="181" y="31"/>
                  </a:lnTo>
                  <a:lnTo>
                    <a:pt x="181" y="32"/>
                  </a:lnTo>
                  <a:lnTo>
                    <a:pt x="179" y="33"/>
                  </a:lnTo>
                  <a:lnTo>
                    <a:pt x="178" y="34"/>
                  </a:lnTo>
                  <a:lnTo>
                    <a:pt x="178" y="34"/>
                  </a:lnTo>
                  <a:lnTo>
                    <a:pt x="128" y="95"/>
                  </a:lnTo>
                  <a:lnTo>
                    <a:pt x="207" y="102"/>
                  </a:lnTo>
                  <a:lnTo>
                    <a:pt x="208" y="102"/>
                  </a:lnTo>
                  <a:lnTo>
                    <a:pt x="209" y="102"/>
                  </a:lnTo>
                  <a:lnTo>
                    <a:pt x="212" y="102"/>
                  </a:lnTo>
                  <a:lnTo>
                    <a:pt x="212" y="105"/>
                  </a:lnTo>
                  <a:lnTo>
                    <a:pt x="211" y="106"/>
                  </a:lnTo>
                  <a:lnTo>
                    <a:pt x="209" y="107"/>
                  </a:lnTo>
                  <a:lnTo>
                    <a:pt x="207" y="107"/>
                  </a:lnTo>
                  <a:lnTo>
                    <a:pt x="206" y="107"/>
                  </a:lnTo>
                  <a:lnTo>
                    <a:pt x="126" y="114"/>
                  </a:lnTo>
                  <a:lnTo>
                    <a:pt x="176" y="175"/>
                  </a:lnTo>
                  <a:lnTo>
                    <a:pt x="177" y="176"/>
                  </a:lnTo>
                  <a:lnTo>
                    <a:pt x="177" y="176"/>
                  </a:lnTo>
                  <a:lnTo>
                    <a:pt x="178" y="177"/>
                  </a:lnTo>
                  <a:lnTo>
                    <a:pt x="178" y="178"/>
                  </a:lnTo>
                  <a:lnTo>
                    <a:pt x="178" y="179"/>
                  </a:lnTo>
                  <a:lnTo>
                    <a:pt x="178" y="179"/>
                  </a:lnTo>
                  <a:lnTo>
                    <a:pt x="177" y="181"/>
                  </a:lnTo>
                  <a:lnTo>
                    <a:pt x="177" y="181"/>
                  </a:lnTo>
                  <a:lnTo>
                    <a:pt x="176" y="181"/>
                  </a:lnTo>
                  <a:lnTo>
                    <a:pt x="174" y="178"/>
                  </a:lnTo>
                  <a:lnTo>
                    <a:pt x="173" y="177"/>
                  </a:lnTo>
                  <a:lnTo>
                    <a:pt x="173" y="177"/>
                  </a:lnTo>
                  <a:lnTo>
                    <a:pt x="114" y="128"/>
                  </a:lnTo>
                  <a:lnTo>
                    <a:pt x="108" y="206"/>
                  </a:lnTo>
                  <a:lnTo>
                    <a:pt x="108" y="207"/>
                  </a:lnTo>
                  <a:lnTo>
                    <a:pt x="107" y="208"/>
                  </a:lnTo>
                  <a:lnTo>
                    <a:pt x="107" y="211"/>
                  </a:lnTo>
                  <a:lnTo>
                    <a:pt x="106" y="211"/>
                  </a:lnTo>
                  <a:lnTo>
                    <a:pt x="103" y="209"/>
                  </a:lnTo>
                  <a:lnTo>
                    <a:pt x="103" y="208"/>
                  </a:lnTo>
                  <a:lnTo>
                    <a:pt x="103" y="207"/>
                  </a:lnTo>
                  <a:lnTo>
                    <a:pt x="103" y="205"/>
                  </a:lnTo>
                  <a:lnTo>
                    <a:pt x="95" y="126"/>
                  </a:lnTo>
                  <a:lnTo>
                    <a:pt x="34" y="177"/>
                  </a:lnTo>
                  <a:lnTo>
                    <a:pt x="33" y="178"/>
                  </a:lnTo>
                  <a:lnTo>
                    <a:pt x="33" y="178"/>
                  </a:lnTo>
                  <a:lnTo>
                    <a:pt x="32" y="179"/>
                  </a:lnTo>
                  <a:lnTo>
                    <a:pt x="31" y="179"/>
                  </a:lnTo>
                  <a:lnTo>
                    <a:pt x="30" y="179"/>
                  </a:lnTo>
                  <a:lnTo>
                    <a:pt x="30" y="179"/>
                  </a:lnTo>
                  <a:lnTo>
                    <a:pt x="29" y="179"/>
                  </a:lnTo>
                  <a:lnTo>
                    <a:pt x="29" y="178"/>
                  </a:lnTo>
                  <a:lnTo>
                    <a:pt x="29" y="177"/>
                  </a:lnTo>
                  <a:lnTo>
                    <a:pt x="31" y="176"/>
                  </a:lnTo>
                  <a:lnTo>
                    <a:pt x="32" y="174"/>
                  </a:lnTo>
                  <a:lnTo>
                    <a:pt x="32" y="174"/>
                  </a:lnTo>
                  <a:lnTo>
                    <a:pt x="82" y="114"/>
                  </a:lnTo>
                  <a:lnTo>
                    <a:pt x="6" y="108"/>
                  </a:lnTo>
                  <a:lnTo>
                    <a:pt x="3" y="108"/>
                  </a:lnTo>
                  <a:lnTo>
                    <a:pt x="2" y="108"/>
                  </a:lnTo>
                  <a:lnTo>
                    <a:pt x="1" y="107"/>
                  </a:lnTo>
                  <a:lnTo>
                    <a:pt x="0" y="106"/>
                  </a:lnTo>
                  <a:lnTo>
                    <a:pt x="1" y="105"/>
                  </a:lnTo>
                  <a:lnTo>
                    <a:pt x="2" y="103"/>
                  </a:lnTo>
                  <a:lnTo>
                    <a:pt x="4" y="103"/>
                  </a:lnTo>
                  <a:lnTo>
                    <a:pt x="6" y="103"/>
                  </a:lnTo>
                  <a:lnTo>
                    <a:pt x="82" y="95"/>
                  </a:lnTo>
                  <a:lnTo>
                    <a:pt x="31" y="35"/>
                  </a:lnTo>
                  <a:lnTo>
                    <a:pt x="30" y="34"/>
                  </a:lnTo>
                  <a:lnTo>
                    <a:pt x="30" y="33"/>
                  </a:lnTo>
                  <a:lnTo>
                    <a:pt x="29" y="33"/>
                  </a:lnTo>
                  <a:lnTo>
                    <a:pt x="29" y="32"/>
                  </a:lnTo>
                  <a:lnTo>
                    <a:pt x="29" y="31"/>
                  </a:lnTo>
                  <a:lnTo>
                    <a:pt x="30" y="31"/>
                  </a:lnTo>
                  <a:lnTo>
                    <a:pt x="30" y="30"/>
                  </a:lnTo>
                  <a:lnTo>
                    <a:pt x="31" y="30"/>
                  </a:lnTo>
                  <a:lnTo>
                    <a:pt x="32" y="30"/>
                  </a:lnTo>
                  <a:lnTo>
                    <a:pt x="33" y="31"/>
                  </a:lnTo>
                  <a:lnTo>
                    <a:pt x="34" y="33"/>
                  </a:lnTo>
                  <a:lnTo>
                    <a:pt x="34" y="33"/>
                  </a:lnTo>
                  <a:lnTo>
                    <a:pt x="95" y="83"/>
                  </a:lnTo>
                  <a:lnTo>
                    <a:pt x="101" y="4"/>
                  </a:lnTo>
                  <a:close/>
                </a:path>
              </a:pathLst>
            </a:custGeom>
            <a:solidFill>
              <a:srgbClr val="D8EFE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  <p:sp>
          <p:nvSpPr>
            <p:cNvPr id="1075" name="Freeform 51"/>
            <p:cNvSpPr>
              <a:spLocks/>
            </p:cNvSpPr>
            <p:nvPr userDrawn="1"/>
          </p:nvSpPr>
          <p:spPr bwMode="auto">
            <a:xfrm>
              <a:off x="96" y="96"/>
              <a:ext cx="106" cy="105"/>
            </a:xfrm>
            <a:custGeom>
              <a:avLst/>
              <a:gdLst/>
              <a:ahLst/>
              <a:cxnLst>
                <a:cxn ang="0">
                  <a:pos x="101" y="3"/>
                </a:cxn>
                <a:cxn ang="0">
                  <a:pos x="102" y="0"/>
                </a:cxn>
                <a:cxn ang="0">
                  <a:pos x="105" y="0"/>
                </a:cxn>
                <a:cxn ang="0">
                  <a:pos x="106" y="3"/>
                </a:cxn>
                <a:cxn ang="0">
                  <a:pos x="114" y="84"/>
                </a:cxn>
                <a:cxn ang="0">
                  <a:pos x="176" y="30"/>
                </a:cxn>
                <a:cxn ang="0">
                  <a:pos x="178" y="29"/>
                </a:cxn>
                <a:cxn ang="0">
                  <a:pos x="181" y="29"/>
                </a:cxn>
                <a:cxn ang="0">
                  <a:pos x="181" y="30"/>
                </a:cxn>
                <a:cxn ang="0">
                  <a:pos x="181" y="32"/>
                </a:cxn>
                <a:cxn ang="0">
                  <a:pos x="178" y="34"/>
                </a:cxn>
                <a:cxn ang="0">
                  <a:pos x="128" y="95"/>
                </a:cxn>
                <a:cxn ang="0">
                  <a:pos x="208" y="102"/>
                </a:cxn>
                <a:cxn ang="0">
                  <a:pos x="212" y="102"/>
                </a:cxn>
                <a:cxn ang="0">
                  <a:pos x="211" y="106"/>
                </a:cxn>
                <a:cxn ang="0">
                  <a:pos x="207" y="107"/>
                </a:cxn>
                <a:cxn ang="0">
                  <a:pos x="126" y="114"/>
                </a:cxn>
                <a:cxn ang="0">
                  <a:pos x="177" y="176"/>
                </a:cxn>
                <a:cxn ang="0">
                  <a:pos x="178" y="177"/>
                </a:cxn>
                <a:cxn ang="0">
                  <a:pos x="178" y="179"/>
                </a:cxn>
                <a:cxn ang="0">
                  <a:pos x="177" y="181"/>
                </a:cxn>
                <a:cxn ang="0">
                  <a:pos x="176" y="181"/>
                </a:cxn>
                <a:cxn ang="0">
                  <a:pos x="173" y="177"/>
                </a:cxn>
                <a:cxn ang="0">
                  <a:pos x="114" y="128"/>
                </a:cxn>
                <a:cxn ang="0">
                  <a:pos x="108" y="207"/>
                </a:cxn>
                <a:cxn ang="0">
                  <a:pos x="107" y="211"/>
                </a:cxn>
                <a:cxn ang="0">
                  <a:pos x="103" y="209"/>
                </a:cxn>
                <a:cxn ang="0">
                  <a:pos x="103" y="207"/>
                </a:cxn>
                <a:cxn ang="0">
                  <a:pos x="95" y="126"/>
                </a:cxn>
                <a:cxn ang="0">
                  <a:pos x="33" y="178"/>
                </a:cxn>
                <a:cxn ang="0">
                  <a:pos x="32" y="179"/>
                </a:cxn>
                <a:cxn ang="0">
                  <a:pos x="30" y="179"/>
                </a:cxn>
                <a:cxn ang="0">
                  <a:pos x="29" y="179"/>
                </a:cxn>
                <a:cxn ang="0">
                  <a:pos x="29" y="177"/>
                </a:cxn>
                <a:cxn ang="0">
                  <a:pos x="32" y="174"/>
                </a:cxn>
                <a:cxn ang="0">
                  <a:pos x="82" y="114"/>
                </a:cxn>
                <a:cxn ang="0">
                  <a:pos x="3" y="108"/>
                </a:cxn>
                <a:cxn ang="0">
                  <a:pos x="1" y="107"/>
                </a:cxn>
                <a:cxn ang="0">
                  <a:pos x="1" y="105"/>
                </a:cxn>
                <a:cxn ang="0">
                  <a:pos x="4" y="103"/>
                </a:cxn>
                <a:cxn ang="0">
                  <a:pos x="82" y="95"/>
                </a:cxn>
                <a:cxn ang="0">
                  <a:pos x="30" y="34"/>
                </a:cxn>
                <a:cxn ang="0">
                  <a:pos x="29" y="33"/>
                </a:cxn>
                <a:cxn ang="0">
                  <a:pos x="29" y="31"/>
                </a:cxn>
                <a:cxn ang="0">
                  <a:pos x="30" y="30"/>
                </a:cxn>
                <a:cxn ang="0">
                  <a:pos x="32" y="30"/>
                </a:cxn>
                <a:cxn ang="0">
                  <a:pos x="34" y="33"/>
                </a:cxn>
                <a:cxn ang="0">
                  <a:pos x="95" y="83"/>
                </a:cxn>
              </a:cxnLst>
              <a:rect l="0" t="0" r="r" b="b"/>
              <a:pathLst>
                <a:path w="212" h="211">
                  <a:moveTo>
                    <a:pt x="101" y="4"/>
                  </a:moveTo>
                  <a:lnTo>
                    <a:pt x="101" y="3"/>
                  </a:lnTo>
                  <a:lnTo>
                    <a:pt x="101" y="2"/>
                  </a:lnTo>
                  <a:lnTo>
                    <a:pt x="102" y="0"/>
                  </a:lnTo>
                  <a:lnTo>
                    <a:pt x="103" y="0"/>
                  </a:lnTo>
                  <a:lnTo>
                    <a:pt x="105" y="0"/>
                  </a:lnTo>
                  <a:lnTo>
                    <a:pt x="106" y="2"/>
                  </a:lnTo>
                  <a:lnTo>
                    <a:pt x="106" y="3"/>
                  </a:lnTo>
                  <a:lnTo>
                    <a:pt x="106" y="5"/>
                  </a:lnTo>
                  <a:lnTo>
                    <a:pt x="114" y="84"/>
                  </a:lnTo>
                  <a:lnTo>
                    <a:pt x="175" y="31"/>
                  </a:lnTo>
                  <a:lnTo>
                    <a:pt x="176" y="30"/>
                  </a:lnTo>
                  <a:lnTo>
                    <a:pt x="177" y="30"/>
                  </a:lnTo>
                  <a:lnTo>
                    <a:pt x="178" y="29"/>
                  </a:lnTo>
                  <a:lnTo>
                    <a:pt x="179" y="29"/>
                  </a:lnTo>
                  <a:lnTo>
                    <a:pt x="181" y="29"/>
                  </a:lnTo>
                  <a:lnTo>
                    <a:pt x="181" y="30"/>
                  </a:lnTo>
                  <a:lnTo>
                    <a:pt x="181" y="30"/>
                  </a:lnTo>
                  <a:lnTo>
                    <a:pt x="181" y="31"/>
                  </a:lnTo>
                  <a:lnTo>
                    <a:pt x="181" y="32"/>
                  </a:lnTo>
                  <a:lnTo>
                    <a:pt x="179" y="33"/>
                  </a:lnTo>
                  <a:lnTo>
                    <a:pt x="178" y="34"/>
                  </a:lnTo>
                  <a:lnTo>
                    <a:pt x="178" y="34"/>
                  </a:lnTo>
                  <a:lnTo>
                    <a:pt x="128" y="95"/>
                  </a:lnTo>
                  <a:lnTo>
                    <a:pt x="207" y="102"/>
                  </a:lnTo>
                  <a:lnTo>
                    <a:pt x="208" y="102"/>
                  </a:lnTo>
                  <a:lnTo>
                    <a:pt x="209" y="102"/>
                  </a:lnTo>
                  <a:lnTo>
                    <a:pt x="212" y="102"/>
                  </a:lnTo>
                  <a:lnTo>
                    <a:pt x="212" y="105"/>
                  </a:lnTo>
                  <a:lnTo>
                    <a:pt x="211" y="106"/>
                  </a:lnTo>
                  <a:lnTo>
                    <a:pt x="209" y="107"/>
                  </a:lnTo>
                  <a:lnTo>
                    <a:pt x="207" y="107"/>
                  </a:lnTo>
                  <a:lnTo>
                    <a:pt x="206" y="107"/>
                  </a:lnTo>
                  <a:lnTo>
                    <a:pt x="126" y="114"/>
                  </a:lnTo>
                  <a:lnTo>
                    <a:pt x="176" y="175"/>
                  </a:lnTo>
                  <a:lnTo>
                    <a:pt x="177" y="176"/>
                  </a:lnTo>
                  <a:lnTo>
                    <a:pt x="177" y="176"/>
                  </a:lnTo>
                  <a:lnTo>
                    <a:pt x="178" y="177"/>
                  </a:lnTo>
                  <a:lnTo>
                    <a:pt x="178" y="178"/>
                  </a:lnTo>
                  <a:lnTo>
                    <a:pt x="178" y="179"/>
                  </a:lnTo>
                  <a:lnTo>
                    <a:pt x="178" y="179"/>
                  </a:lnTo>
                  <a:lnTo>
                    <a:pt x="177" y="181"/>
                  </a:lnTo>
                  <a:lnTo>
                    <a:pt x="177" y="181"/>
                  </a:lnTo>
                  <a:lnTo>
                    <a:pt x="176" y="181"/>
                  </a:lnTo>
                  <a:lnTo>
                    <a:pt x="174" y="178"/>
                  </a:lnTo>
                  <a:lnTo>
                    <a:pt x="173" y="177"/>
                  </a:lnTo>
                  <a:lnTo>
                    <a:pt x="173" y="177"/>
                  </a:lnTo>
                  <a:lnTo>
                    <a:pt x="114" y="128"/>
                  </a:lnTo>
                  <a:lnTo>
                    <a:pt x="108" y="206"/>
                  </a:lnTo>
                  <a:lnTo>
                    <a:pt x="108" y="207"/>
                  </a:lnTo>
                  <a:lnTo>
                    <a:pt x="107" y="208"/>
                  </a:lnTo>
                  <a:lnTo>
                    <a:pt x="107" y="211"/>
                  </a:lnTo>
                  <a:lnTo>
                    <a:pt x="106" y="211"/>
                  </a:lnTo>
                  <a:lnTo>
                    <a:pt x="103" y="209"/>
                  </a:lnTo>
                  <a:lnTo>
                    <a:pt x="103" y="208"/>
                  </a:lnTo>
                  <a:lnTo>
                    <a:pt x="103" y="207"/>
                  </a:lnTo>
                  <a:lnTo>
                    <a:pt x="103" y="205"/>
                  </a:lnTo>
                  <a:lnTo>
                    <a:pt x="95" y="126"/>
                  </a:lnTo>
                  <a:lnTo>
                    <a:pt x="34" y="177"/>
                  </a:lnTo>
                  <a:lnTo>
                    <a:pt x="33" y="178"/>
                  </a:lnTo>
                  <a:lnTo>
                    <a:pt x="33" y="178"/>
                  </a:lnTo>
                  <a:lnTo>
                    <a:pt x="32" y="179"/>
                  </a:lnTo>
                  <a:lnTo>
                    <a:pt x="31" y="179"/>
                  </a:lnTo>
                  <a:lnTo>
                    <a:pt x="30" y="179"/>
                  </a:lnTo>
                  <a:lnTo>
                    <a:pt x="30" y="179"/>
                  </a:lnTo>
                  <a:lnTo>
                    <a:pt x="29" y="179"/>
                  </a:lnTo>
                  <a:lnTo>
                    <a:pt x="29" y="178"/>
                  </a:lnTo>
                  <a:lnTo>
                    <a:pt x="29" y="177"/>
                  </a:lnTo>
                  <a:lnTo>
                    <a:pt x="31" y="176"/>
                  </a:lnTo>
                  <a:lnTo>
                    <a:pt x="32" y="174"/>
                  </a:lnTo>
                  <a:lnTo>
                    <a:pt x="32" y="174"/>
                  </a:lnTo>
                  <a:lnTo>
                    <a:pt x="82" y="114"/>
                  </a:lnTo>
                  <a:lnTo>
                    <a:pt x="6" y="108"/>
                  </a:lnTo>
                  <a:lnTo>
                    <a:pt x="3" y="108"/>
                  </a:lnTo>
                  <a:lnTo>
                    <a:pt x="2" y="108"/>
                  </a:lnTo>
                  <a:lnTo>
                    <a:pt x="1" y="107"/>
                  </a:lnTo>
                  <a:lnTo>
                    <a:pt x="0" y="106"/>
                  </a:lnTo>
                  <a:lnTo>
                    <a:pt x="1" y="105"/>
                  </a:lnTo>
                  <a:lnTo>
                    <a:pt x="2" y="103"/>
                  </a:lnTo>
                  <a:lnTo>
                    <a:pt x="4" y="103"/>
                  </a:lnTo>
                  <a:lnTo>
                    <a:pt x="6" y="103"/>
                  </a:lnTo>
                  <a:lnTo>
                    <a:pt x="82" y="95"/>
                  </a:lnTo>
                  <a:lnTo>
                    <a:pt x="31" y="35"/>
                  </a:lnTo>
                  <a:lnTo>
                    <a:pt x="30" y="34"/>
                  </a:lnTo>
                  <a:lnTo>
                    <a:pt x="30" y="33"/>
                  </a:lnTo>
                  <a:lnTo>
                    <a:pt x="29" y="33"/>
                  </a:lnTo>
                  <a:lnTo>
                    <a:pt x="29" y="32"/>
                  </a:lnTo>
                  <a:lnTo>
                    <a:pt x="29" y="31"/>
                  </a:lnTo>
                  <a:lnTo>
                    <a:pt x="30" y="31"/>
                  </a:lnTo>
                  <a:lnTo>
                    <a:pt x="30" y="30"/>
                  </a:lnTo>
                  <a:lnTo>
                    <a:pt x="31" y="30"/>
                  </a:lnTo>
                  <a:lnTo>
                    <a:pt x="32" y="30"/>
                  </a:lnTo>
                  <a:lnTo>
                    <a:pt x="33" y="31"/>
                  </a:lnTo>
                  <a:lnTo>
                    <a:pt x="34" y="33"/>
                  </a:lnTo>
                  <a:lnTo>
                    <a:pt x="34" y="33"/>
                  </a:lnTo>
                  <a:lnTo>
                    <a:pt x="95" y="83"/>
                  </a:lnTo>
                  <a:lnTo>
                    <a:pt x="101" y="4"/>
                  </a:lnTo>
                  <a:close/>
                </a:path>
              </a:pathLst>
            </a:custGeom>
            <a:solidFill>
              <a:srgbClr val="D8EFE5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Arial" pitchFamily="34" charset="0"/>
              </a:endParaRPr>
            </a:p>
          </p:txBody>
        </p:sp>
      </p:grpSp>
      <p:sp>
        <p:nvSpPr>
          <p:cNvPr id="1076" name="Line 52"/>
          <p:cNvSpPr>
            <a:spLocks noChangeShapeType="1"/>
          </p:cNvSpPr>
          <p:nvPr userDrawn="1"/>
        </p:nvSpPr>
        <p:spPr bwMode="auto">
          <a:xfrm>
            <a:off x="1752600" y="1524000"/>
            <a:ext cx="6553200" cy="0"/>
          </a:xfrm>
          <a:prstGeom prst="line">
            <a:avLst/>
          </a:prstGeom>
          <a:noFill/>
          <a:ln w="38100">
            <a:solidFill>
              <a:srgbClr val="4F307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1077" name="Line 53"/>
          <p:cNvSpPr>
            <a:spLocks noChangeShapeType="1"/>
          </p:cNvSpPr>
          <p:nvPr userDrawn="1"/>
        </p:nvSpPr>
        <p:spPr bwMode="auto">
          <a:xfrm>
            <a:off x="457200" y="6096000"/>
            <a:ext cx="8229600" cy="0"/>
          </a:xfrm>
          <a:prstGeom prst="line">
            <a:avLst/>
          </a:prstGeom>
          <a:noFill/>
          <a:ln w="38100">
            <a:solidFill>
              <a:srgbClr val="4F307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1079" name="Text Box 55"/>
          <p:cNvSpPr txBox="1">
            <a:spLocks noChangeArrowheads="1"/>
          </p:cNvSpPr>
          <p:nvPr userDrawn="1"/>
        </p:nvSpPr>
        <p:spPr bwMode="auto">
          <a:xfrm>
            <a:off x="8001000" y="136525"/>
            <a:ext cx="609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000">
                <a:latin typeface="Centaur" pitchFamily="18" charset="0"/>
              </a:rPr>
              <a:t>2.5.1.G1</a:t>
            </a:r>
          </a:p>
        </p:txBody>
      </p:sp>
      <p:pic>
        <p:nvPicPr>
          <p:cNvPr id="1033" name="Picture 16" descr="UA-horiz blk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62000" y="6248400"/>
            <a:ext cx="969963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4" name="Picture 18" descr="TCA-New-Logo-3-color"/>
          <p:cNvPicPr>
            <a:picLocks noChangeAspect="1" noChangeArrowheads="1"/>
          </p:cNvPicPr>
          <p:nvPr userDrawn="1"/>
        </p:nvPicPr>
        <p:blipFill>
          <a:blip r:embed="rId15" cstate="print">
            <a:grayscl/>
          </a:blip>
          <a:srcRect/>
          <a:stretch>
            <a:fillRect/>
          </a:stretch>
        </p:blipFill>
        <p:spPr bwMode="auto">
          <a:xfrm>
            <a:off x="7267575" y="6248400"/>
            <a:ext cx="1346200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ransition>
    <p:cut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pperplate Gothic Light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pperplate Gothic Light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pperplate Gothic Light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pperplate Gothic Light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pperplate Gothic Light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pperplate Gothic Light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pperplate Gothic Light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opperplate Gothic Light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o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o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762000"/>
            <a:ext cx="7696200" cy="9144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chemeClr val="tx1"/>
                </a:solidFill>
              </a:rPr>
              <a:t>Decision Making Magic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6000" y="3048000"/>
            <a:ext cx="6400800" cy="1752600"/>
          </a:xfrm>
        </p:spPr>
        <p:txBody>
          <a:bodyPr/>
          <a:lstStyle/>
          <a:p>
            <a:pPr eaLnBrk="1" hangingPunct="1"/>
            <a:r>
              <a:rPr lang="en-US" smtClean="0"/>
              <a:t>Decisions: </a:t>
            </a:r>
          </a:p>
          <a:p>
            <a:pPr eaLnBrk="1" hangingPunct="1"/>
            <a:r>
              <a:rPr lang="en-US" smtClean="0"/>
              <a:t>Definition, Types, </a:t>
            </a:r>
          </a:p>
          <a:p>
            <a:pPr eaLnBrk="1" hangingPunct="1"/>
            <a:r>
              <a:rPr lang="en-US" smtClean="0"/>
              <a:t>Process and Benefits</a:t>
            </a:r>
          </a:p>
        </p:txBody>
      </p:sp>
      <p:sp>
        <p:nvSpPr>
          <p:cNvPr id="3076" name="Line 5"/>
          <p:cNvSpPr>
            <a:spLocks noChangeShapeType="1"/>
          </p:cNvSpPr>
          <p:nvPr/>
        </p:nvSpPr>
        <p:spPr bwMode="auto">
          <a:xfrm>
            <a:off x="685800" y="1676400"/>
            <a:ext cx="7924800" cy="0"/>
          </a:xfrm>
          <a:prstGeom prst="line">
            <a:avLst/>
          </a:prstGeom>
          <a:noFill/>
          <a:ln w="38100">
            <a:solidFill>
              <a:srgbClr val="4F307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7" name="Freeform 135"/>
          <p:cNvSpPr>
            <a:spLocks/>
          </p:cNvSpPr>
          <p:nvPr/>
        </p:nvSpPr>
        <p:spPr bwMode="auto">
          <a:xfrm>
            <a:off x="152400" y="5257800"/>
            <a:ext cx="168275" cy="166688"/>
          </a:xfrm>
          <a:custGeom>
            <a:avLst/>
            <a:gdLst>
              <a:gd name="T0" fmla="*/ 80169 w 212"/>
              <a:gd name="T1" fmla="*/ 2370 h 211"/>
              <a:gd name="T2" fmla="*/ 80963 w 212"/>
              <a:gd name="T3" fmla="*/ 0 h 211"/>
              <a:gd name="T4" fmla="*/ 83344 w 212"/>
              <a:gd name="T5" fmla="*/ 0 h 211"/>
              <a:gd name="T6" fmla="*/ 84138 w 212"/>
              <a:gd name="T7" fmla="*/ 2370 h 211"/>
              <a:gd name="T8" fmla="*/ 90487 w 212"/>
              <a:gd name="T9" fmla="*/ 66359 h 211"/>
              <a:gd name="T10" fmla="*/ 139700 w 212"/>
              <a:gd name="T11" fmla="*/ 23700 h 211"/>
              <a:gd name="T12" fmla="*/ 141288 w 212"/>
              <a:gd name="T13" fmla="*/ 22910 h 211"/>
              <a:gd name="T14" fmla="*/ 143669 w 212"/>
              <a:gd name="T15" fmla="*/ 22910 h 211"/>
              <a:gd name="T16" fmla="*/ 143669 w 212"/>
              <a:gd name="T17" fmla="*/ 23700 h 211"/>
              <a:gd name="T18" fmla="*/ 143669 w 212"/>
              <a:gd name="T19" fmla="*/ 25280 h 211"/>
              <a:gd name="T20" fmla="*/ 141288 w 212"/>
              <a:gd name="T21" fmla="*/ 26860 h 211"/>
              <a:gd name="T22" fmla="*/ 101600 w 212"/>
              <a:gd name="T23" fmla="*/ 75049 h 211"/>
              <a:gd name="T24" fmla="*/ 165100 w 212"/>
              <a:gd name="T25" fmla="*/ 80579 h 211"/>
              <a:gd name="T26" fmla="*/ 168275 w 212"/>
              <a:gd name="T27" fmla="*/ 80579 h 211"/>
              <a:gd name="T28" fmla="*/ 167481 w 212"/>
              <a:gd name="T29" fmla="*/ 83739 h 211"/>
              <a:gd name="T30" fmla="*/ 164306 w 212"/>
              <a:gd name="T31" fmla="*/ 84529 h 211"/>
              <a:gd name="T32" fmla="*/ 100012 w 212"/>
              <a:gd name="T33" fmla="*/ 90059 h 211"/>
              <a:gd name="T34" fmla="*/ 140494 w 212"/>
              <a:gd name="T35" fmla="*/ 139038 h 211"/>
              <a:gd name="T36" fmla="*/ 141288 w 212"/>
              <a:gd name="T37" fmla="*/ 139828 h 211"/>
              <a:gd name="T38" fmla="*/ 141288 w 212"/>
              <a:gd name="T39" fmla="*/ 141408 h 211"/>
              <a:gd name="T40" fmla="*/ 140494 w 212"/>
              <a:gd name="T41" fmla="*/ 142988 h 211"/>
              <a:gd name="T42" fmla="*/ 139700 w 212"/>
              <a:gd name="T43" fmla="*/ 142988 h 211"/>
              <a:gd name="T44" fmla="*/ 137319 w 212"/>
              <a:gd name="T45" fmla="*/ 139828 h 211"/>
              <a:gd name="T46" fmla="*/ 90487 w 212"/>
              <a:gd name="T47" fmla="*/ 101119 h 211"/>
              <a:gd name="T48" fmla="*/ 85725 w 212"/>
              <a:gd name="T49" fmla="*/ 163528 h 211"/>
              <a:gd name="T50" fmla="*/ 84931 w 212"/>
              <a:gd name="T51" fmla="*/ 166688 h 211"/>
              <a:gd name="T52" fmla="*/ 81756 w 212"/>
              <a:gd name="T53" fmla="*/ 165108 h 211"/>
              <a:gd name="T54" fmla="*/ 81756 w 212"/>
              <a:gd name="T55" fmla="*/ 163528 h 211"/>
              <a:gd name="T56" fmla="*/ 75406 w 212"/>
              <a:gd name="T57" fmla="*/ 99539 h 211"/>
              <a:gd name="T58" fmla="*/ 26194 w 212"/>
              <a:gd name="T59" fmla="*/ 140618 h 211"/>
              <a:gd name="T60" fmla="*/ 25400 w 212"/>
              <a:gd name="T61" fmla="*/ 141408 h 211"/>
              <a:gd name="T62" fmla="*/ 23812 w 212"/>
              <a:gd name="T63" fmla="*/ 141408 h 211"/>
              <a:gd name="T64" fmla="*/ 23019 w 212"/>
              <a:gd name="T65" fmla="*/ 141408 h 211"/>
              <a:gd name="T66" fmla="*/ 23019 w 212"/>
              <a:gd name="T67" fmla="*/ 139828 h 211"/>
              <a:gd name="T68" fmla="*/ 25400 w 212"/>
              <a:gd name="T69" fmla="*/ 137458 h 211"/>
              <a:gd name="T70" fmla="*/ 65088 w 212"/>
              <a:gd name="T71" fmla="*/ 90059 h 211"/>
              <a:gd name="T72" fmla="*/ 2381 w 212"/>
              <a:gd name="T73" fmla="*/ 85319 h 211"/>
              <a:gd name="T74" fmla="*/ 794 w 212"/>
              <a:gd name="T75" fmla="*/ 84529 h 211"/>
              <a:gd name="T76" fmla="*/ 794 w 212"/>
              <a:gd name="T77" fmla="*/ 82949 h 211"/>
              <a:gd name="T78" fmla="*/ 3175 w 212"/>
              <a:gd name="T79" fmla="*/ 81369 h 211"/>
              <a:gd name="T80" fmla="*/ 65088 w 212"/>
              <a:gd name="T81" fmla="*/ 75049 h 211"/>
              <a:gd name="T82" fmla="*/ 23812 w 212"/>
              <a:gd name="T83" fmla="*/ 26860 h 211"/>
              <a:gd name="T84" fmla="*/ 23019 w 212"/>
              <a:gd name="T85" fmla="*/ 26070 h 211"/>
              <a:gd name="T86" fmla="*/ 23019 w 212"/>
              <a:gd name="T87" fmla="*/ 24490 h 211"/>
              <a:gd name="T88" fmla="*/ 23812 w 212"/>
              <a:gd name="T89" fmla="*/ 23700 h 211"/>
              <a:gd name="T90" fmla="*/ 25400 w 212"/>
              <a:gd name="T91" fmla="*/ 23700 h 211"/>
              <a:gd name="T92" fmla="*/ 26988 w 212"/>
              <a:gd name="T93" fmla="*/ 26070 h 211"/>
              <a:gd name="T94" fmla="*/ 75406 w 212"/>
              <a:gd name="T95" fmla="*/ 65569 h 211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212"/>
              <a:gd name="T145" fmla="*/ 0 h 211"/>
              <a:gd name="T146" fmla="*/ 212 w 212"/>
              <a:gd name="T147" fmla="*/ 211 h 211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212" h="211">
                <a:moveTo>
                  <a:pt x="101" y="4"/>
                </a:moveTo>
                <a:lnTo>
                  <a:pt x="101" y="3"/>
                </a:lnTo>
                <a:lnTo>
                  <a:pt x="101" y="2"/>
                </a:lnTo>
                <a:lnTo>
                  <a:pt x="102" y="0"/>
                </a:lnTo>
                <a:lnTo>
                  <a:pt x="103" y="0"/>
                </a:lnTo>
                <a:lnTo>
                  <a:pt x="105" y="0"/>
                </a:lnTo>
                <a:lnTo>
                  <a:pt x="106" y="2"/>
                </a:lnTo>
                <a:lnTo>
                  <a:pt x="106" y="3"/>
                </a:lnTo>
                <a:lnTo>
                  <a:pt x="106" y="5"/>
                </a:lnTo>
                <a:lnTo>
                  <a:pt x="114" y="84"/>
                </a:lnTo>
                <a:lnTo>
                  <a:pt x="175" y="31"/>
                </a:lnTo>
                <a:lnTo>
                  <a:pt x="176" y="30"/>
                </a:lnTo>
                <a:lnTo>
                  <a:pt x="177" y="30"/>
                </a:lnTo>
                <a:lnTo>
                  <a:pt x="178" y="29"/>
                </a:lnTo>
                <a:lnTo>
                  <a:pt x="179" y="29"/>
                </a:lnTo>
                <a:lnTo>
                  <a:pt x="181" y="29"/>
                </a:lnTo>
                <a:lnTo>
                  <a:pt x="181" y="30"/>
                </a:lnTo>
                <a:lnTo>
                  <a:pt x="181" y="31"/>
                </a:lnTo>
                <a:lnTo>
                  <a:pt x="181" y="32"/>
                </a:lnTo>
                <a:lnTo>
                  <a:pt x="179" y="33"/>
                </a:lnTo>
                <a:lnTo>
                  <a:pt x="178" y="34"/>
                </a:lnTo>
                <a:lnTo>
                  <a:pt x="128" y="95"/>
                </a:lnTo>
                <a:lnTo>
                  <a:pt x="207" y="102"/>
                </a:lnTo>
                <a:lnTo>
                  <a:pt x="208" y="102"/>
                </a:lnTo>
                <a:lnTo>
                  <a:pt x="209" y="102"/>
                </a:lnTo>
                <a:lnTo>
                  <a:pt x="212" y="102"/>
                </a:lnTo>
                <a:lnTo>
                  <a:pt x="212" y="105"/>
                </a:lnTo>
                <a:lnTo>
                  <a:pt x="211" y="106"/>
                </a:lnTo>
                <a:lnTo>
                  <a:pt x="209" y="107"/>
                </a:lnTo>
                <a:lnTo>
                  <a:pt x="207" y="107"/>
                </a:lnTo>
                <a:lnTo>
                  <a:pt x="206" y="107"/>
                </a:lnTo>
                <a:lnTo>
                  <a:pt x="126" y="114"/>
                </a:lnTo>
                <a:lnTo>
                  <a:pt x="176" y="175"/>
                </a:lnTo>
                <a:lnTo>
                  <a:pt x="177" y="176"/>
                </a:lnTo>
                <a:lnTo>
                  <a:pt x="178" y="177"/>
                </a:lnTo>
                <a:lnTo>
                  <a:pt x="178" y="178"/>
                </a:lnTo>
                <a:lnTo>
                  <a:pt x="178" y="179"/>
                </a:lnTo>
                <a:lnTo>
                  <a:pt x="177" y="181"/>
                </a:lnTo>
                <a:lnTo>
                  <a:pt x="176" y="181"/>
                </a:lnTo>
                <a:lnTo>
                  <a:pt x="174" y="178"/>
                </a:lnTo>
                <a:lnTo>
                  <a:pt x="173" y="177"/>
                </a:lnTo>
                <a:lnTo>
                  <a:pt x="114" y="128"/>
                </a:lnTo>
                <a:lnTo>
                  <a:pt x="108" y="206"/>
                </a:lnTo>
                <a:lnTo>
                  <a:pt x="108" y="207"/>
                </a:lnTo>
                <a:lnTo>
                  <a:pt x="107" y="208"/>
                </a:lnTo>
                <a:lnTo>
                  <a:pt x="107" y="211"/>
                </a:lnTo>
                <a:lnTo>
                  <a:pt x="106" y="211"/>
                </a:lnTo>
                <a:lnTo>
                  <a:pt x="103" y="209"/>
                </a:lnTo>
                <a:lnTo>
                  <a:pt x="103" y="208"/>
                </a:lnTo>
                <a:lnTo>
                  <a:pt x="103" y="207"/>
                </a:lnTo>
                <a:lnTo>
                  <a:pt x="103" y="205"/>
                </a:lnTo>
                <a:lnTo>
                  <a:pt x="95" y="126"/>
                </a:lnTo>
                <a:lnTo>
                  <a:pt x="34" y="177"/>
                </a:lnTo>
                <a:lnTo>
                  <a:pt x="33" y="178"/>
                </a:lnTo>
                <a:lnTo>
                  <a:pt x="32" y="179"/>
                </a:lnTo>
                <a:lnTo>
                  <a:pt x="31" y="179"/>
                </a:lnTo>
                <a:lnTo>
                  <a:pt x="30" y="179"/>
                </a:lnTo>
                <a:lnTo>
                  <a:pt x="29" y="179"/>
                </a:lnTo>
                <a:lnTo>
                  <a:pt x="29" y="178"/>
                </a:lnTo>
                <a:lnTo>
                  <a:pt x="29" y="177"/>
                </a:lnTo>
                <a:lnTo>
                  <a:pt x="31" y="176"/>
                </a:lnTo>
                <a:lnTo>
                  <a:pt x="32" y="174"/>
                </a:lnTo>
                <a:lnTo>
                  <a:pt x="82" y="114"/>
                </a:lnTo>
                <a:lnTo>
                  <a:pt x="6" y="108"/>
                </a:lnTo>
                <a:lnTo>
                  <a:pt x="3" y="108"/>
                </a:lnTo>
                <a:lnTo>
                  <a:pt x="2" y="108"/>
                </a:lnTo>
                <a:lnTo>
                  <a:pt x="1" y="107"/>
                </a:lnTo>
                <a:lnTo>
                  <a:pt x="0" y="106"/>
                </a:lnTo>
                <a:lnTo>
                  <a:pt x="1" y="105"/>
                </a:lnTo>
                <a:lnTo>
                  <a:pt x="2" y="103"/>
                </a:lnTo>
                <a:lnTo>
                  <a:pt x="4" y="103"/>
                </a:lnTo>
                <a:lnTo>
                  <a:pt x="6" y="103"/>
                </a:lnTo>
                <a:lnTo>
                  <a:pt x="82" y="95"/>
                </a:lnTo>
                <a:lnTo>
                  <a:pt x="31" y="35"/>
                </a:lnTo>
                <a:lnTo>
                  <a:pt x="30" y="34"/>
                </a:lnTo>
                <a:lnTo>
                  <a:pt x="30" y="33"/>
                </a:lnTo>
                <a:lnTo>
                  <a:pt x="29" y="33"/>
                </a:lnTo>
                <a:lnTo>
                  <a:pt x="29" y="32"/>
                </a:lnTo>
                <a:lnTo>
                  <a:pt x="29" y="31"/>
                </a:lnTo>
                <a:lnTo>
                  <a:pt x="30" y="31"/>
                </a:lnTo>
                <a:lnTo>
                  <a:pt x="30" y="30"/>
                </a:lnTo>
                <a:lnTo>
                  <a:pt x="31" y="30"/>
                </a:lnTo>
                <a:lnTo>
                  <a:pt x="32" y="30"/>
                </a:lnTo>
                <a:lnTo>
                  <a:pt x="33" y="31"/>
                </a:lnTo>
                <a:lnTo>
                  <a:pt x="34" y="33"/>
                </a:lnTo>
                <a:lnTo>
                  <a:pt x="95" y="83"/>
                </a:lnTo>
                <a:lnTo>
                  <a:pt x="101" y="4"/>
                </a:lnTo>
                <a:close/>
              </a:path>
            </a:pathLst>
          </a:custGeom>
          <a:solidFill>
            <a:srgbClr val="D8EFE5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8" name="Freeform 136"/>
          <p:cNvSpPr>
            <a:spLocks/>
          </p:cNvSpPr>
          <p:nvPr/>
        </p:nvSpPr>
        <p:spPr bwMode="auto">
          <a:xfrm>
            <a:off x="2133600" y="5867400"/>
            <a:ext cx="263525" cy="258763"/>
          </a:xfrm>
          <a:custGeom>
            <a:avLst/>
            <a:gdLst>
              <a:gd name="T0" fmla="*/ 126173 w 330"/>
              <a:gd name="T1" fmla="*/ 3957 h 327"/>
              <a:gd name="T2" fmla="*/ 126971 w 330"/>
              <a:gd name="T3" fmla="*/ 791 h 327"/>
              <a:gd name="T4" fmla="*/ 130165 w 330"/>
              <a:gd name="T5" fmla="*/ 791 h 327"/>
              <a:gd name="T6" fmla="*/ 130964 w 330"/>
              <a:gd name="T7" fmla="*/ 4748 h 327"/>
              <a:gd name="T8" fmla="*/ 142144 w 330"/>
              <a:gd name="T9" fmla="*/ 102081 h 327"/>
              <a:gd name="T10" fmla="*/ 219604 w 330"/>
              <a:gd name="T11" fmla="*/ 36401 h 327"/>
              <a:gd name="T12" fmla="*/ 221201 w 330"/>
              <a:gd name="T13" fmla="*/ 34818 h 327"/>
              <a:gd name="T14" fmla="*/ 224396 w 330"/>
              <a:gd name="T15" fmla="*/ 34818 h 327"/>
              <a:gd name="T16" fmla="*/ 225993 w 330"/>
              <a:gd name="T17" fmla="*/ 36401 h 327"/>
              <a:gd name="T18" fmla="*/ 225194 w 330"/>
              <a:gd name="T19" fmla="*/ 37984 h 327"/>
              <a:gd name="T20" fmla="*/ 222798 w 330"/>
              <a:gd name="T21" fmla="*/ 41149 h 327"/>
              <a:gd name="T22" fmla="*/ 159712 w 330"/>
              <a:gd name="T23" fmla="*/ 117116 h 327"/>
              <a:gd name="T24" fmla="*/ 259532 w 330"/>
              <a:gd name="T25" fmla="*/ 125029 h 327"/>
              <a:gd name="T26" fmla="*/ 262726 w 330"/>
              <a:gd name="T27" fmla="*/ 125821 h 327"/>
              <a:gd name="T28" fmla="*/ 262726 w 330"/>
              <a:gd name="T29" fmla="*/ 129777 h 327"/>
              <a:gd name="T30" fmla="*/ 257935 w 330"/>
              <a:gd name="T31" fmla="*/ 130568 h 327"/>
              <a:gd name="T32" fmla="*/ 158115 w 330"/>
              <a:gd name="T33" fmla="*/ 140064 h 327"/>
              <a:gd name="T34" fmla="*/ 219604 w 330"/>
              <a:gd name="T35" fmla="*/ 215240 h 327"/>
              <a:gd name="T36" fmla="*/ 222798 w 330"/>
              <a:gd name="T37" fmla="*/ 217614 h 327"/>
              <a:gd name="T38" fmla="*/ 222798 w 330"/>
              <a:gd name="T39" fmla="*/ 219988 h 327"/>
              <a:gd name="T40" fmla="*/ 221201 w 330"/>
              <a:gd name="T41" fmla="*/ 221571 h 327"/>
              <a:gd name="T42" fmla="*/ 218806 w 330"/>
              <a:gd name="T43" fmla="*/ 220779 h 327"/>
              <a:gd name="T44" fmla="*/ 215611 w 330"/>
              <a:gd name="T45" fmla="*/ 217614 h 327"/>
              <a:gd name="T46" fmla="*/ 141345 w 330"/>
              <a:gd name="T47" fmla="*/ 156682 h 327"/>
              <a:gd name="T48" fmla="*/ 134158 w 330"/>
              <a:gd name="T49" fmla="*/ 254015 h 327"/>
              <a:gd name="T50" fmla="*/ 133360 w 330"/>
              <a:gd name="T51" fmla="*/ 257972 h 327"/>
              <a:gd name="T52" fmla="*/ 129367 w 330"/>
              <a:gd name="T53" fmla="*/ 257972 h 327"/>
              <a:gd name="T54" fmla="*/ 128568 w 330"/>
              <a:gd name="T55" fmla="*/ 254015 h 327"/>
              <a:gd name="T56" fmla="*/ 118187 w 330"/>
              <a:gd name="T57" fmla="*/ 155891 h 327"/>
              <a:gd name="T58" fmla="*/ 42324 w 330"/>
              <a:gd name="T59" fmla="*/ 219197 h 327"/>
              <a:gd name="T60" fmla="*/ 39129 w 330"/>
              <a:gd name="T61" fmla="*/ 220779 h 327"/>
              <a:gd name="T62" fmla="*/ 37532 w 330"/>
              <a:gd name="T63" fmla="*/ 220779 h 327"/>
              <a:gd name="T64" fmla="*/ 35935 w 330"/>
              <a:gd name="T65" fmla="*/ 219988 h 327"/>
              <a:gd name="T66" fmla="*/ 36734 w 330"/>
              <a:gd name="T67" fmla="*/ 216823 h 327"/>
              <a:gd name="T68" fmla="*/ 38331 w 330"/>
              <a:gd name="T69" fmla="*/ 214449 h 327"/>
              <a:gd name="T70" fmla="*/ 102216 w 330"/>
              <a:gd name="T71" fmla="*/ 139273 h 327"/>
              <a:gd name="T72" fmla="*/ 3993 w 330"/>
              <a:gd name="T73" fmla="*/ 132151 h 327"/>
              <a:gd name="T74" fmla="*/ 799 w 330"/>
              <a:gd name="T75" fmla="*/ 131360 h 327"/>
              <a:gd name="T76" fmla="*/ 799 w 330"/>
              <a:gd name="T77" fmla="*/ 127403 h 327"/>
              <a:gd name="T78" fmla="*/ 5590 w 330"/>
              <a:gd name="T79" fmla="*/ 126612 h 327"/>
              <a:gd name="T80" fmla="*/ 102216 w 330"/>
              <a:gd name="T81" fmla="*/ 117907 h 327"/>
              <a:gd name="T82" fmla="*/ 37532 w 330"/>
              <a:gd name="T83" fmla="*/ 41940 h 327"/>
              <a:gd name="T84" fmla="*/ 35935 w 330"/>
              <a:gd name="T85" fmla="*/ 40358 h 327"/>
              <a:gd name="T86" fmla="*/ 35935 w 330"/>
              <a:gd name="T87" fmla="*/ 37984 h 327"/>
              <a:gd name="T88" fmla="*/ 36734 w 330"/>
              <a:gd name="T89" fmla="*/ 36401 h 327"/>
              <a:gd name="T90" fmla="*/ 39129 w 330"/>
              <a:gd name="T91" fmla="*/ 37192 h 327"/>
              <a:gd name="T92" fmla="*/ 42324 w 330"/>
              <a:gd name="T93" fmla="*/ 39566 h 327"/>
              <a:gd name="T94" fmla="*/ 118187 w 330"/>
              <a:gd name="T95" fmla="*/ 100498 h 327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330"/>
              <a:gd name="T145" fmla="*/ 0 h 327"/>
              <a:gd name="T146" fmla="*/ 330 w 330"/>
              <a:gd name="T147" fmla="*/ 327 h 327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330" h="327">
                <a:moveTo>
                  <a:pt x="158" y="7"/>
                </a:moveTo>
                <a:lnTo>
                  <a:pt x="158" y="5"/>
                </a:lnTo>
                <a:lnTo>
                  <a:pt x="159" y="2"/>
                </a:lnTo>
                <a:lnTo>
                  <a:pt x="159" y="1"/>
                </a:lnTo>
                <a:lnTo>
                  <a:pt x="161" y="0"/>
                </a:lnTo>
                <a:lnTo>
                  <a:pt x="163" y="1"/>
                </a:lnTo>
                <a:lnTo>
                  <a:pt x="164" y="2"/>
                </a:lnTo>
                <a:lnTo>
                  <a:pt x="164" y="6"/>
                </a:lnTo>
                <a:lnTo>
                  <a:pt x="164" y="8"/>
                </a:lnTo>
                <a:lnTo>
                  <a:pt x="178" y="129"/>
                </a:lnTo>
                <a:lnTo>
                  <a:pt x="274" y="47"/>
                </a:lnTo>
                <a:lnTo>
                  <a:pt x="275" y="46"/>
                </a:lnTo>
                <a:lnTo>
                  <a:pt x="276" y="45"/>
                </a:lnTo>
                <a:lnTo>
                  <a:pt x="277" y="44"/>
                </a:lnTo>
                <a:lnTo>
                  <a:pt x="280" y="44"/>
                </a:lnTo>
                <a:lnTo>
                  <a:pt x="281" y="44"/>
                </a:lnTo>
                <a:lnTo>
                  <a:pt x="282" y="45"/>
                </a:lnTo>
                <a:lnTo>
                  <a:pt x="283" y="46"/>
                </a:lnTo>
                <a:lnTo>
                  <a:pt x="283" y="47"/>
                </a:lnTo>
                <a:lnTo>
                  <a:pt x="282" y="48"/>
                </a:lnTo>
                <a:lnTo>
                  <a:pt x="281" y="50"/>
                </a:lnTo>
                <a:lnTo>
                  <a:pt x="279" y="52"/>
                </a:lnTo>
                <a:lnTo>
                  <a:pt x="277" y="53"/>
                </a:lnTo>
                <a:lnTo>
                  <a:pt x="200" y="148"/>
                </a:lnTo>
                <a:lnTo>
                  <a:pt x="322" y="158"/>
                </a:lnTo>
                <a:lnTo>
                  <a:pt x="325" y="158"/>
                </a:lnTo>
                <a:lnTo>
                  <a:pt x="328" y="158"/>
                </a:lnTo>
                <a:lnTo>
                  <a:pt x="329" y="159"/>
                </a:lnTo>
                <a:lnTo>
                  <a:pt x="330" y="161"/>
                </a:lnTo>
                <a:lnTo>
                  <a:pt x="329" y="164"/>
                </a:lnTo>
                <a:lnTo>
                  <a:pt x="327" y="165"/>
                </a:lnTo>
                <a:lnTo>
                  <a:pt x="323" y="165"/>
                </a:lnTo>
                <a:lnTo>
                  <a:pt x="321" y="165"/>
                </a:lnTo>
                <a:lnTo>
                  <a:pt x="198" y="177"/>
                </a:lnTo>
                <a:lnTo>
                  <a:pt x="274" y="271"/>
                </a:lnTo>
                <a:lnTo>
                  <a:pt x="275" y="272"/>
                </a:lnTo>
                <a:lnTo>
                  <a:pt x="277" y="273"/>
                </a:lnTo>
                <a:lnTo>
                  <a:pt x="279" y="275"/>
                </a:lnTo>
                <a:lnTo>
                  <a:pt x="279" y="277"/>
                </a:lnTo>
                <a:lnTo>
                  <a:pt x="279" y="278"/>
                </a:lnTo>
                <a:lnTo>
                  <a:pt x="277" y="279"/>
                </a:lnTo>
                <a:lnTo>
                  <a:pt x="277" y="280"/>
                </a:lnTo>
                <a:lnTo>
                  <a:pt x="276" y="280"/>
                </a:lnTo>
                <a:lnTo>
                  <a:pt x="274" y="279"/>
                </a:lnTo>
                <a:lnTo>
                  <a:pt x="272" y="278"/>
                </a:lnTo>
                <a:lnTo>
                  <a:pt x="270" y="275"/>
                </a:lnTo>
                <a:lnTo>
                  <a:pt x="269" y="274"/>
                </a:lnTo>
                <a:lnTo>
                  <a:pt x="177" y="198"/>
                </a:lnTo>
                <a:lnTo>
                  <a:pt x="168" y="319"/>
                </a:lnTo>
                <a:lnTo>
                  <a:pt x="168" y="321"/>
                </a:lnTo>
                <a:lnTo>
                  <a:pt x="168" y="324"/>
                </a:lnTo>
                <a:lnTo>
                  <a:pt x="167" y="326"/>
                </a:lnTo>
                <a:lnTo>
                  <a:pt x="164" y="327"/>
                </a:lnTo>
                <a:lnTo>
                  <a:pt x="162" y="326"/>
                </a:lnTo>
                <a:lnTo>
                  <a:pt x="161" y="324"/>
                </a:lnTo>
                <a:lnTo>
                  <a:pt x="161" y="321"/>
                </a:lnTo>
                <a:lnTo>
                  <a:pt x="161" y="318"/>
                </a:lnTo>
                <a:lnTo>
                  <a:pt x="148" y="197"/>
                </a:lnTo>
                <a:lnTo>
                  <a:pt x="54" y="275"/>
                </a:lnTo>
                <a:lnTo>
                  <a:pt x="53" y="277"/>
                </a:lnTo>
                <a:lnTo>
                  <a:pt x="52" y="278"/>
                </a:lnTo>
                <a:lnTo>
                  <a:pt x="49" y="279"/>
                </a:lnTo>
                <a:lnTo>
                  <a:pt x="48" y="279"/>
                </a:lnTo>
                <a:lnTo>
                  <a:pt x="47" y="279"/>
                </a:lnTo>
                <a:lnTo>
                  <a:pt x="46" y="278"/>
                </a:lnTo>
                <a:lnTo>
                  <a:pt x="45" y="278"/>
                </a:lnTo>
                <a:lnTo>
                  <a:pt x="45" y="277"/>
                </a:lnTo>
                <a:lnTo>
                  <a:pt x="46" y="274"/>
                </a:lnTo>
                <a:lnTo>
                  <a:pt x="47" y="272"/>
                </a:lnTo>
                <a:lnTo>
                  <a:pt x="48" y="271"/>
                </a:lnTo>
                <a:lnTo>
                  <a:pt x="49" y="270"/>
                </a:lnTo>
                <a:lnTo>
                  <a:pt x="128" y="176"/>
                </a:lnTo>
                <a:lnTo>
                  <a:pt x="8" y="167"/>
                </a:lnTo>
                <a:lnTo>
                  <a:pt x="5" y="167"/>
                </a:lnTo>
                <a:lnTo>
                  <a:pt x="2" y="167"/>
                </a:lnTo>
                <a:lnTo>
                  <a:pt x="1" y="166"/>
                </a:lnTo>
                <a:lnTo>
                  <a:pt x="0" y="164"/>
                </a:lnTo>
                <a:lnTo>
                  <a:pt x="1" y="161"/>
                </a:lnTo>
                <a:lnTo>
                  <a:pt x="3" y="160"/>
                </a:lnTo>
                <a:lnTo>
                  <a:pt x="7" y="160"/>
                </a:lnTo>
                <a:lnTo>
                  <a:pt x="9" y="160"/>
                </a:lnTo>
                <a:lnTo>
                  <a:pt x="128" y="149"/>
                </a:lnTo>
                <a:lnTo>
                  <a:pt x="48" y="54"/>
                </a:lnTo>
                <a:lnTo>
                  <a:pt x="47" y="53"/>
                </a:lnTo>
                <a:lnTo>
                  <a:pt x="46" y="52"/>
                </a:lnTo>
                <a:lnTo>
                  <a:pt x="45" y="51"/>
                </a:lnTo>
                <a:lnTo>
                  <a:pt x="45" y="50"/>
                </a:lnTo>
                <a:lnTo>
                  <a:pt x="45" y="48"/>
                </a:lnTo>
                <a:lnTo>
                  <a:pt x="46" y="47"/>
                </a:lnTo>
                <a:lnTo>
                  <a:pt x="46" y="46"/>
                </a:lnTo>
                <a:lnTo>
                  <a:pt x="47" y="46"/>
                </a:lnTo>
                <a:lnTo>
                  <a:pt x="49" y="47"/>
                </a:lnTo>
                <a:lnTo>
                  <a:pt x="52" y="48"/>
                </a:lnTo>
                <a:lnTo>
                  <a:pt x="53" y="50"/>
                </a:lnTo>
                <a:lnTo>
                  <a:pt x="54" y="51"/>
                </a:lnTo>
                <a:lnTo>
                  <a:pt x="148" y="127"/>
                </a:lnTo>
                <a:lnTo>
                  <a:pt x="158" y="7"/>
                </a:lnTo>
                <a:close/>
              </a:path>
            </a:pathLst>
          </a:custGeom>
          <a:solidFill>
            <a:srgbClr val="D8EFE5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9" name="Freeform 137"/>
          <p:cNvSpPr>
            <a:spLocks/>
          </p:cNvSpPr>
          <p:nvPr/>
        </p:nvSpPr>
        <p:spPr bwMode="auto">
          <a:xfrm>
            <a:off x="152400" y="6019800"/>
            <a:ext cx="328613" cy="325438"/>
          </a:xfrm>
          <a:custGeom>
            <a:avLst/>
            <a:gdLst>
              <a:gd name="T0" fmla="*/ 157128 w 412"/>
              <a:gd name="T1" fmla="*/ 4751 h 411"/>
              <a:gd name="T2" fmla="*/ 158723 w 412"/>
              <a:gd name="T3" fmla="*/ 792 h 411"/>
              <a:gd name="T4" fmla="*/ 162711 w 412"/>
              <a:gd name="T5" fmla="*/ 792 h 411"/>
              <a:gd name="T6" fmla="*/ 164307 w 412"/>
              <a:gd name="T7" fmla="*/ 5543 h 411"/>
              <a:gd name="T8" fmla="*/ 177068 w 412"/>
              <a:gd name="T9" fmla="*/ 129858 h 411"/>
              <a:gd name="T10" fmla="*/ 273578 w 412"/>
              <a:gd name="T11" fmla="*/ 46717 h 411"/>
              <a:gd name="T12" fmla="*/ 276769 w 412"/>
              <a:gd name="T13" fmla="*/ 44342 h 411"/>
              <a:gd name="T14" fmla="*/ 279162 w 412"/>
              <a:gd name="T15" fmla="*/ 44342 h 411"/>
              <a:gd name="T16" fmla="*/ 281554 w 412"/>
              <a:gd name="T17" fmla="*/ 46717 h 411"/>
              <a:gd name="T18" fmla="*/ 280757 w 412"/>
              <a:gd name="T19" fmla="*/ 49093 h 411"/>
              <a:gd name="T20" fmla="*/ 277566 w 412"/>
              <a:gd name="T21" fmla="*/ 53052 h 411"/>
              <a:gd name="T22" fmla="*/ 199401 w 412"/>
              <a:gd name="T23" fmla="*/ 148070 h 411"/>
              <a:gd name="T24" fmla="*/ 323827 w 412"/>
              <a:gd name="T25" fmla="*/ 157572 h 411"/>
              <a:gd name="T26" fmla="*/ 327815 w 412"/>
              <a:gd name="T27" fmla="*/ 159156 h 411"/>
              <a:gd name="T28" fmla="*/ 327815 w 412"/>
              <a:gd name="T29" fmla="*/ 164699 h 411"/>
              <a:gd name="T30" fmla="*/ 322232 w 412"/>
              <a:gd name="T31" fmla="*/ 165490 h 411"/>
              <a:gd name="T32" fmla="*/ 197008 w 412"/>
              <a:gd name="T33" fmla="*/ 177368 h 411"/>
              <a:gd name="T34" fmla="*/ 274376 w 412"/>
              <a:gd name="T35" fmla="*/ 271594 h 411"/>
              <a:gd name="T36" fmla="*/ 277566 w 412"/>
              <a:gd name="T37" fmla="*/ 274762 h 411"/>
              <a:gd name="T38" fmla="*/ 277566 w 412"/>
              <a:gd name="T39" fmla="*/ 277137 h 411"/>
              <a:gd name="T40" fmla="*/ 275174 w 412"/>
              <a:gd name="T41" fmla="*/ 279512 h 411"/>
              <a:gd name="T42" fmla="*/ 272781 w 412"/>
              <a:gd name="T43" fmla="*/ 278721 h 411"/>
              <a:gd name="T44" fmla="*/ 268793 w 412"/>
              <a:gd name="T45" fmla="*/ 274762 h 411"/>
              <a:gd name="T46" fmla="*/ 176271 w 412"/>
              <a:gd name="T47" fmla="*/ 197955 h 411"/>
              <a:gd name="T48" fmla="*/ 166699 w 412"/>
              <a:gd name="T49" fmla="*/ 320687 h 411"/>
              <a:gd name="T50" fmla="*/ 165902 w 412"/>
              <a:gd name="T51" fmla="*/ 324646 h 411"/>
              <a:gd name="T52" fmla="*/ 161914 w 412"/>
              <a:gd name="T53" fmla="*/ 324646 h 411"/>
              <a:gd name="T54" fmla="*/ 159521 w 412"/>
              <a:gd name="T55" fmla="*/ 319103 h 411"/>
              <a:gd name="T56" fmla="*/ 147557 w 412"/>
              <a:gd name="T57" fmla="*/ 196371 h 411"/>
              <a:gd name="T58" fmla="*/ 51844 w 412"/>
              <a:gd name="T59" fmla="*/ 275553 h 411"/>
              <a:gd name="T60" fmla="*/ 49451 w 412"/>
              <a:gd name="T61" fmla="*/ 278721 h 411"/>
              <a:gd name="T62" fmla="*/ 47059 w 412"/>
              <a:gd name="T63" fmla="*/ 278721 h 411"/>
              <a:gd name="T64" fmla="*/ 44666 w 412"/>
              <a:gd name="T65" fmla="*/ 276345 h 411"/>
              <a:gd name="T66" fmla="*/ 45463 w 412"/>
              <a:gd name="T67" fmla="*/ 273970 h 411"/>
              <a:gd name="T68" fmla="*/ 48654 w 412"/>
              <a:gd name="T69" fmla="*/ 269219 h 411"/>
              <a:gd name="T70" fmla="*/ 126819 w 412"/>
              <a:gd name="T71" fmla="*/ 176576 h 411"/>
              <a:gd name="T72" fmla="*/ 5583 w 412"/>
              <a:gd name="T73" fmla="*/ 167866 h 411"/>
              <a:gd name="T74" fmla="*/ 798 w 412"/>
              <a:gd name="T75" fmla="*/ 166282 h 411"/>
              <a:gd name="T76" fmla="*/ 798 w 412"/>
              <a:gd name="T77" fmla="*/ 162323 h 411"/>
              <a:gd name="T78" fmla="*/ 6381 w 412"/>
              <a:gd name="T79" fmla="*/ 160739 h 411"/>
              <a:gd name="T80" fmla="*/ 126819 w 412"/>
              <a:gd name="T81" fmla="*/ 148862 h 411"/>
              <a:gd name="T82" fmla="*/ 47059 w 412"/>
              <a:gd name="T83" fmla="*/ 53844 h 411"/>
              <a:gd name="T84" fmla="*/ 43868 w 412"/>
              <a:gd name="T85" fmla="*/ 51468 h 411"/>
              <a:gd name="T86" fmla="*/ 43868 w 412"/>
              <a:gd name="T87" fmla="*/ 48301 h 411"/>
              <a:gd name="T88" fmla="*/ 45463 w 412"/>
              <a:gd name="T89" fmla="*/ 46717 h 411"/>
              <a:gd name="T90" fmla="*/ 48654 w 412"/>
              <a:gd name="T91" fmla="*/ 47509 h 411"/>
              <a:gd name="T92" fmla="*/ 53440 w 412"/>
              <a:gd name="T93" fmla="*/ 50676 h 411"/>
              <a:gd name="T94" fmla="*/ 147557 w 412"/>
              <a:gd name="T95" fmla="*/ 127483 h 411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412"/>
              <a:gd name="T145" fmla="*/ 0 h 411"/>
              <a:gd name="T146" fmla="*/ 412 w 412"/>
              <a:gd name="T147" fmla="*/ 411 h 411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412" h="411">
                <a:moveTo>
                  <a:pt x="197" y="9"/>
                </a:moveTo>
                <a:lnTo>
                  <a:pt x="197" y="6"/>
                </a:lnTo>
                <a:lnTo>
                  <a:pt x="198" y="4"/>
                </a:lnTo>
                <a:lnTo>
                  <a:pt x="199" y="1"/>
                </a:lnTo>
                <a:lnTo>
                  <a:pt x="201" y="0"/>
                </a:lnTo>
                <a:lnTo>
                  <a:pt x="204" y="1"/>
                </a:lnTo>
                <a:lnTo>
                  <a:pt x="205" y="4"/>
                </a:lnTo>
                <a:lnTo>
                  <a:pt x="206" y="7"/>
                </a:lnTo>
                <a:lnTo>
                  <a:pt x="206" y="11"/>
                </a:lnTo>
                <a:lnTo>
                  <a:pt x="222" y="164"/>
                </a:lnTo>
                <a:lnTo>
                  <a:pt x="342" y="60"/>
                </a:lnTo>
                <a:lnTo>
                  <a:pt x="343" y="59"/>
                </a:lnTo>
                <a:lnTo>
                  <a:pt x="344" y="58"/>
                </a:lnTo>
                <a:lnTo>
                  <a:pt x="347" y="56"/>
                </a:lnTo>
                <a:lnTo>
                  <a:pt x="349" y="56"/>
                </a:lnTo>
                <a:lnTo>
                  <a:pt x="350" y="56"/>
                </a:lnTo>
                <a:lnTo>
                  <a:pt x="352" y="57"/>
                </a:lnTo>
                <a:lnTo>
                  <a:pt x="353" y="59"/>
                </a:lnTo>
                <a:lnTo>
                  <a:pt x="353" y="60"/>
                </a:lnTo>
                <a:lnTo>
                  <a:pt x="352" y="62"/>
                </a:lnTo>
                <a:lnTo>
                  <a:pt x="350" y="65"/>
                </a:lnTo>
                <a:lnTo>
                  <a:pt x="348" y="67"/>
                </a:lnTo>
                <a:lnTo>
                  <a:pt x="347" y="68"/>
                </a:lnTo>
                <a:lnTo>
                  <a:pt x="250" y="187"/>
                </a:lnTo>
                <a:lnTo>
                  <a:pt x="403" y="199"/>
                </a:lnTo>
                <a:lnTo>
                  <a:pt x="406" y="199"/>
                </a:lnTo>
                <a:lnTo>
                  <a:pt x="410" y="199"/>
                </a:lnTo>
                <a:lnTo>
                  <a:pt x="411" y="201"/>
                </a:lnTo>
                <a:lnTo>
                  <a:pt x="412" y="204"/>
                </a:lnTo>
                <a:lnTo>
                  <a:pt x="411" y="208"/>
                </a:lnTo>
                <a:lnTo>
                  <a:pt x="408" y="209"/>
                </a:lnTo>
                <a:lnTo>
                  <a:pt x="404" y="209"/>
                </a:lnTo>
                <a:lnTo>
                  <a:pt x="402" y="209"/>
                </a:lnTo>
                <a:lnTo>
                  <a:pt x="247" y="224"/>
                </a:lnTo>
                <a:lnTo>
                  <a:pt x="343" y="341"/>
                </a:lnTo>
                <a:lnTo>
                  <a:pt x="344" y="343"/>
                </a:lnTo>
                <a:lnTo>
                  <a:pt x="345" y="345"/>
                </a:lnTo>
                <a:lnTo>
                  <a:pt x="348" y="347"/>
                </a:lnTo>
                <a:lnTo>
                  <a:pt x="348" y="349"/>
                </a:lnTo>
                <a:lnTo>
                  <a:pt x="348" y="350"/>
                </a:lnTo>
                <a:lnTo>
                  <a:pt x="347" y="352"/>
                </a:lnTo>
                <a:lnTo>
                  <a:pt x="345" y="353"/>
                </a:lnTo>
                <a:lnTo>
                  <a:pt x="344" y="353"/>
                </a:lnTo>
                <a:lnTo>
                  <a:pt x="342" y="352"/>
                </a:lnTo>
                <a:lnTo>
                  <a:pt x="340" y="349"/>
                </a:lnTo>
                <a:lnTo>
                  <a:pt x="337" y="347"/>
                </a:lnTo>
                <a:lnTo>
                  <a:pt x="336" y="346"/>
                </a:lnTo>
                <a:lnTo>
                  <a:pt x="221" y="250"/>
                </a:lnTo>
                <a:lnTo>
                  <a:pt x="209" y="402"/>
                </a:lnTo>
                <a:lnTo>
                  <a:pt x="209" y="405"/>
                </a:lnTo>
                <a:lnTo>
                  <a:pt x="209" y="408"/>
                </a:lnTo>
                <a:lnTo>
                  <a:pt x="208" y="410"/>
                </a:lnTo>
                <a:lnTo>
                  <a:pt x="206" y="411"/>
                </a:lnTo>
                <a:lnTo>
                  <a:pt x="203" y="410"/>
                </a:lnTo>
                <a:lnTo>
                  <a:pt x="201" y="407"/>
                </a:lnTo>
                <a:lnTo>
                  <a:pt x="200" y="403"/>
                </a:lnTo>
                <a:lnTo>
                  <a:pt x="200" y="400"/>
                </a:lnTo>
                <a:lnTo>
                  <a:pt x="185" y="248"/>
                </a:lnTo>
                <a:lnTo>
                  <a:pt x="68" y="347"/>
                </a:lnTo>
                <a:lnTo>
                  <a:pt x="65" y="348"/>
                </a:lnTo>
                <a:lnTo>
                  <a:pt x="64" y="349"/>
                </a:lnTo>
                <a:lnTo>
                  <a:pt x="62" y="352"/>
                </a:lnTo>
                <a:lnTo>
                  <a:pt x="60" y="352"/>
                </a:lnTo>
                <a:lnTo>
                  <a:pt x="59" y="352"/>
                </a:lnTo>
                <a:lnTo>
                  <a:pt x="57" y="350"/>
                </a:lnTo>
                <a:lnTo>
                  <a:pt x="56" y="349"/>
                </a:lnTo>
                <a:lnTo>
                  <a:pt x="56" y="348"/>
                </a:lnTo>
                <a:lnTo>
                  <a:pt x="57" y="346"/>
                </a:lnTo>
                <a:lnTo>
                  <a:pt x="59" y="343"/>
                </a:lnTo>
                <a:lnTo>
                  <a:pt x="61" y="340"/>
                </a:lnTo>
                <a:lnTo>
                  <a:pt x="62" y="339"/>
                </a:lnTo>
                <a:lnTo>
                  <a:pt x="159" y="223"/>
                </a:lnTo>
                <a:lnTo>
                  <a:pt x="10" y="212"/>
                </a:lnTo>
                <a:lnTo>
                  <a:pt x="7" y="212"/>
                </a:lnTo>
                <a:lnTo>
                  <a:pt x="3" y="211"/>
                </a:lnTo>
                <a:lnTo>
                  <a:pt x="1" y="210"/>
                </a:lnTo>
                <a:lnTo>
                  <a:pt x="0" y="208"/>
                </a:lnTo>
                <a:lnTo>
                  <a:pt x="1" y="205"/>
                </a:lnTo>
                <a:lnTo>
                  <a:pt x="4" y="203"/>
                </a:lnTo>
                <a:lnTo>
                  <a:pt x="8" y="203"/>
                </a:lnTo>
                <a:lnTo>
                  <a:pt x="11" y="203"/>
                </a:lnTo>
                <a:lnTo>
                  <a:pt x="159" y="188"/>
                </a:lnTo>
                <a:lnTo>
                  <a:pt x="60" y="70"/>
                </a:lnTo>
                <a:lnTo>
                  <a:pt x="59" y="68"/>
                </a:lnTo>
                <a:lnTo>
                  <a:pt x="57" y="67"/>
                </a:lnTo>
                <a:lnTo>
                  <a:pt x="55" y="65"/>
                </a:lnTo>
                <a:lnTo>
                  <a:pt x="55" y="62"/>
                </a:lnTo>
                <a:lnTo>
                  <a:pt x="55" y="61"/>
                </a:lnTo>
                <a:lnTo>
                  <a:pt x="56" y="60"/>
                </a:lnTo>
                <a:lnTo>
                  <a:pt x="57" y="59"/>
                </a:lnTo>
                <a:lnTo>
                  <a:pt x="59" y="59"/>
                </a:lnTo>
                <a:lnTo>
                  <a:pt x="61" y="60"/>
                </a:lnTo>
                <a:lnTo>
                  <a:pt x="63" y="61"/>
                </a:lnTo>
                <a:lnTo>
                  <a:pt x="67" y="64"/>
                </a:lnTo>
                <a:lnTo>
                  <a:pt x="68" y="65"/>
                </a:lnTo>
                <a:lnTo>
                  <a:pt x="185" y="161"/>
                </a:lnTo>
                <a:lnTo>
                  <a:pt x="197" y="9"/>
                </a:lnTo>
                <a:close/>
              </a:path>
            </a:pathLst>
          </a:custGeom>
          <a:solidFill>
            <a:srgbClr val="D8EFE5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80" name="Freeform 138"/>
          <p:cNvSpPr>
            <a:spLocks/>
          </p:cNvSpPr>
          <p:nvPr/>
        </p:nvSpPr>
        <p:spPr bwMode="auto">
          <a:xfrm>
            <a:off x="762000" y="6477000"/>
            <a:ext cx="168275" cy="166688"/>
          </a:xfrm>
          <a:custGeom>
            <a:avLst/>
            <a:gdLst>
              <a:gd name="T0" fmla="*/ 80169 w 212"/>
              <a:gd name="T1" fmla="*/ 2370 h 211"/>
              <a:gd name="T2" fmla="*/ 80963 w 212"/>
              <a:gd name="T3" fmla="*/ 0 h 211"/>
              <a:gd name="T4" fmla="*/ 83344 w 212"/>
              <a:gd name="T5" fmla="*/ 0 h 211"/>
              <a:gd name="T6" fmla="*/ 84138 w 212"/>
              <a:gd name="T7" fmla="*/ 2370 h 211"/>
              <a:gd name="T8" fmla="*/ 90487 w 212"/>
              <a:gd name="T9" fmla="*/ 66359 h 211"/>
              <a:gd name="T10" fmla="*/ 139700 w 212"/>
              <a:gd name="T11" fmla="*/ 23700 h 211"/>
              <a:gd name="T12" fmla="*/ 141288 w 212"/>
              <a:gd name="T13" fmla="*/ 22910 h 211"/>
              <a:gd name="T14" fmla="*/ 143669 w 212"/>
              <a:gd name="T15" fmla="*/ 22910 h 211"/>
              <a:gd name="T16" fmla="*/ 143669 w 212"/>
              <a:gd name="T17" fmla="*/ 23700 h 211"/>
              <a:gd name="T18" fmla="*/ 143669 w 212"/>
              <a:gd name="T19" fmla="*/ 25280 h 211"/>
              <a:gd name="T20" fmla="*/ 141288 w 212"/>
              <a:gd name="T21" fmla="*/ 26860 h 211"/>
              <a:gd name="T22" fmla="*/ 101600 w 212"/>
              <a:gd name="T23" fmla="*/ 75049 h 211"/>
              <a:gd name="T24" fmla="*/ 165100 w 212"/>
              <a:gd name="T25" fmla="*/ 80579 h 211"/>
              <a:gd name="T26" fmla="*/ 168275 w 212"/>
              <a:gd name="T27" fmla="*/ 80579 h 211"/>
              <a:gd name="T28" fmla="*/ 167481 w 212"/>
              <a:gd name="T29" fmla="*/ 83739 h 211"/>
              <a:gd name="T30" fmla="*/ 164306 w 212"/>
              <a:gd name="T31" fmla="*/ 84529 h 211"/>
              <a:gd name="T32" fmla="*/ 100012 w 212"/>
              <a:gd name="T33" fmla="*/ 90059 h 211"/>
              <a:gd name="T34" fmla="*/ 140494 w 212"/>
              <a:gd name="T35" fmla="*/ 139038 h 211"/>
              <a:gd name="T36" fmla="*/ 141288 w 212"/>
              <a:gd name="T37" fmla="*/ 139828 h 211"/>
              <a:gd name="T38" fmla="*/ 141288 w 212"/>
              <a:gd name="T39" fmla="*/ 141408 h 211"/>
              <a:gd name="T40" fmla="*/ 140494 w 212"/>
              <a:gd name="T41" fmla="*/ 142988 h 211"/>
              <a:gd name="T42" fmla="*/ 139700 w 212"/>
              <a:gd name="T43" fmla="*/ 142988 h 211"/>
              <a:gd name="T44" fmla="*/ 137319 w 212"/>
              <a:gd name="T45" fmla="*/ 139828 h 211"/>
              <a:gd name="T46" fmla="*/ 90487 w 212"/>
              <a:gd name="T47" fmla="*/ 101119 h 211"/>
              <a:gd name="T48" fmla="*/ 85725 w 212"/>
              <a:gd name="T49" fmla="*/ 163528 h 211"/>
              <a:gd name="T50" fmla="*/ 84931 w 212"/>
              <a:gd name="T51" fmla="*/ 166688 h 211"/>
              <a:gd name="T52" fmla="*/ 81756 w 212"/>
              <a:gd name="T53" fmla="*/ 165108 h 211"/>
              <a:gd name="T54" fmla="*/ 81756 w 212"/>
              <a:gd name="T55" fmla="*/ 163528 h 211"/>
              <a:gd name="T56" fmla="*/ 75406 w 212"/>
              <a:gd name="T57" fmla="*/ 99539 h 211"/>
              <a:gd name="T58" fmla="*/ 26194 w 212"/>
              <a:gd name="T59" fmla="*/ 140618 h 211"/>
              <a:gd name="T60" fmla="*/ 25400 w 212"/>
              <a:gd name="T61" fmla="*/ 141408 h 211"/>
              <a:gd name="T62" fmla="*/ 23812 w 212"/>
              <a:gd name="T63" fmla="*/ 141408 h 211"/>
              <a:gd name="T64" fmla="*/ 23019 w 212"/>
              <a:gd name="T65" fmla="*/ 141408 h 211"/>
              <a:gd name="T66" fmla="*/ 23019 w 212"/>
              <a:gd name="T67" fmla="*/ 139828 h 211"/>
              <a:gd name="T68" fmla="*/ 25400 w 212"/>
              <a:gd name="T69" fmla="*/ 137458 h 211"/>
              <a:gd name="T70" fmla="*/ 65088 w 212"/>
              <a:gd name="T71" fmla="*/ 90059 h 211"/>
              <a:gd name="T72" fmla="*/ 2381 w 212"/>
              <a:gd name="T73" fmla="*/ 85319 h 211"/>
              <a:gd name="T74" fmla="*/ 794 w 212"/>
              <a:gd name="T75" fmla="*/ 84529 h 211"/>
              <a:gd name="T76" fmla="*/ 794 w 212"/>
              <a:gd name="T77" fmla="*/ 82949 h 211"/>
              <a:gd name="T78" fmla="*/ 3175 w 212"/>
              <a:gd name="T79" fmla="*/ 81369 h 211"/>
              <a:gd name="T80" fmla="*/ 65088 w 212"/>
              <a:gd name="T81" fmla="*/ 75049 h 211"/>
              <a:gd name="T82" fmla="*/ 23812 w 212"/>
              <a:gd name="T83" fmla="*/ 26860 h 211"/>
              <a:gd name="T84" fmla="*/ 23019 w 212"/>
              <a:gd name="T85" fmla="*/ 26070 h 211"/>
              <a:gd name="T86" fmla="*/ 23019 w 212"/>
              <a:gd name="T87" fmla="*/ 24490 h 211"/>
              <a:gd name="T88" fmla="*/ 23812 w 212"/>
              <a:gd name="T89" fmla="*/ 23700 h 211"/>
              <a:gd name="T90" fmla="*/ 25400 w 212"/>
              <a:gd name="T91" fmla="*/ 23700 h 211"/>
              <a:gd name="T92" fmla="*/ 26988 w 212"/>
              <a:gd name="T93" fmla="*/ 26070 h 211"/>
              <a:gd name="T94" fmla="*/ 75406 w 212"/>
              <a:gd name="T95" fmla="*/ 65569 h 211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212"/>
              <a:gd name="T145" fmla="*/ 0 h 211"/>
              <a:gd name="T146" fmla="*/ 212 w 212"/>
              <a:gd name="T147" fmla="*/ 211 h 211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212" h="211">
                <a:moveTo>
                  <a:pt x="101" y="4"/>
                </a:moveTo>
                <a:lnTo>
                  <a:pt x="101" y="3"/>
                </a:lnTo>
                <a:lnTo>
                  <a:pt x="101" y="2"/>
                </a:lnTo>
                <a:lnTo>
                  <a:pt x="102" y="0"/>
                </a:lnTo>
                <a:lnTo>
                  <a:pt x="103" y="0"/>
                </a:lnTo>
                <a:lnTo>
                  <a:pt x="105" y="0"/>
                </a:lnTo>
                <a:lnTo>
                  <a:pt x="106" y="2"/>
                </a:lnTo>
                <a:lnTo>
                  <a:pt x="106" y="3"/>
                </a:lnTo>
                <a:lnTo>
                  <a:pt x="106" y="5"/>
                </a:lnTo>
                <a:lnTo>
                  <a:pt x="114" y="84"/>
                </a:lnTo>
                <a:lnTo>
                  <a:pt x="175" y="31"/>
                </a:lnTo>
                <a:lnTo>
                  <a:pt x="176" y="30"/>
                </a:lnTo>
                <a:lnTo>
                  <a:pt x="177" y="30"/>
                </a:lnTo>
                <a:lnTo>
                  <a:pt x="178" y="29"/>
                </a:lnTo>
                <a:lnTo>
                  <a:pt x="179" y="29"/>
                </a:lnTo>
                <a:lnTo>
                  <a:pt x="181" y="29"/>
                </a:lnTo>
                <a:lnTo>
                  <a:pt x="181" y="30"/>
                </a:lnTo>
                <a:lnTo>
                  <a:pt x="181" y="31"/>
                </a:lnTo>
                <a:lnTo>
                  <a:pt x="181" y="32"/>
                </a:lnTo>
                <a:lnTo>
                  <a:pt x="179" y="33"/>
                </a:lnTo>
                <a:lnTo>
                  <a:pt x="178" y="34"/>
                </a:lnTo>
                <a:lnTo>
                  <a:pt x="128" y="95"/>
                </a:lnTo>
                <a:lnTo>
                  <a:pt x="207" y="102"/>
                </a:lnTo>
                <a:lnTo>
                  <a:pt x="208" y="102"/>
                </a:lnTo>
                <a:lnTo>
                  <a:pt x="209" y="102"/>
                </a:lnTo>
                <a:lnTo>
                  <a:pt x="212" y="102"/>
                </a:lnTo>
                <a:lnTo>
                  <a:pt x="212" y="105"/>
                </a:lnTo>
                <a:lnTo>
                  <a:pt x="211" y="106"/>
                </a:lnTo>
                <a:lnTo>
                  <a:pt x="209" y="107"/>
                </a:lnTo>
                <a:lnTo>
                  <a:pt x="207" y="107"/>
                </a:lnTo>
                <a:lnTo>
                  <a:pt x="206" y="107"/>
                </a:lnTo>
                <a:lnTo>
                  <a:pt x="126" y="114"/>
                </a:lnTo>
                <a:lnTo>
                  <a:pt x="176" y="175"/>
                </a:lnTo>
                <a:lnTo>
                  <a:pt x="177" y="176"/>
                </a:lnTo>
                <a:lnTo>
                  <a:pt x="178" y="177"/>
                </a:lnTo>
                <a:lnTo>
                  <a:pt x="178" y="178"/>
                </a:lnTo>
                <a:lnTo>
                  <a:pt x="178" y="179"/>
                </a:lnTo>
                <a:lnTo>
                  <a:pt x="177" y="181"/>
                </a:lnTo>
                <a:lnTo>
                  <a:pt x="176" y="181"/>
                </a:lnTo>
                <a:lnTo>
                  <a:pt x="174" y="178"/>
                </a:lnTo>
                <a:lnTo>
                  <a:pt x="173" y="177"/>
                </a:lnTo>
                <a:lnTo>
                  <a:pt x="114" y="128"/>
                </a:lnTo>
                <a:lnTo>
                  <a:pt x="108" y="206"/>
                </a:lnTo>
                <a:lnTo>
                  <a:pt x="108" y="207"/>
                </a:lnTo>
                <a:lnTo>
                  <a:pt x="107" y="208"/>
                </a:lnTo>
                <a:lnTo>
                  <a:pt x="107" y="211"/>
                </a:lnTo>
                <a:lnTo>
                  <a:pt x="106" y="211"/>
                </a:lnTo>
                <a:lnTo>
                  <a:pt x="103" y="209"/>
                </a:lnTo>
                <a:lnTo>
                  <a:pt x="103" y="208"/>
                </a:lnTo>
                <a:lnTo>
                  <a:pt x="103" y="207"/>
                </a:lnTo>
                <a:lnTo>
                  <a:pt x="103" y="205"/>
                </a:lnTo>
                <a:lnTo>
                  <a:pt x="95" y="126"/>
                </a:lnTo>
                <a:lnTo>
                  <a:pt x="34" y="177"/>
                </a:lnTo>
                <a:lnTo>
                  <a:pt x="33" y="178"/>
                </a:lnTo>
                <a:lnTo>
                  <a:pt x="32" y="179"/>
                </a:lnTo>
                <a:lnTo>
                  <a:pt x="31" y="179"/>
                </a:lnTo>
                <a:lnTo>
                  <a:pt x="30" y="179"/>
                </a:lnTo>
                <a:lnTo>
                  <a:pt x="29" y="179"/>
                </a:lnTo>
                <a:lnTo>
                  <a:pt x="29" y="178"/>
                </a:lnTo>
                <a:lnTo>
                  <a:pt x="29" y="177"/>
                </a:lnTo>
                <a:lnTo>
                  <a:pt x="31" y="176"/>
                </a:lnTo>
                <a:lnTo>
                  <a:pt x="32" y="174"/>
                </a:lnTo>
                <a:lnTo>
                  <a:pt x="82" y="114"/>
                </a:lnTo>
                <a:lnTo>
                  <a:pt x="6" y="108"/>
                </a:lnTo>
                <a:lnTo>
                  <a:pt x="3" y="108"/>
                </a:lnTo>
                <a:lnTo>
                  <a:pt x="2" y="108"/>
                </a:lnTo>
                <a:lnTo>
                  <a:pt x="1" y="107"/>
                </a:lnTo>
                <a:lnTo>
                  <a:pt x="0" y="106"/>
                </a:lnTo>
                <a:lnTo>
                  <a:pt x="1" y="105"/>
                </a:lnTo>
                <a:lnTo>
                  <a:pt x="2" y="103"/>
                </a:lnTo>
                <a:lnTo>
                  <a:pt x="4" y="103"/>
                </a:lnTo>
                <a:lnTo>
                  <a:pt x="6" y="103"/>
                </a:lnTo>
                <a:lnTo>
                  <a:pt x="82" y="95"/>
                </a:lnTo>
                <a:lnTo>
                  <a:pt x="31" y="35"/>
                </a:lnTo>
                <a:lnTo>
                  <a:pt x="30" y="34"/>
                </a:lnTo>
                <a:lnTo>
                  <a:pt x="30" y="33"/>
                </a:lnTo>
                <a:lnTo>
                  <a:pt x="29" y="33"/>
                </a:lnTo>
                <a:lnTo>
                  <a:pt x="29" y="32"/>
                </a:lnTo>
                <a:lnTo>
                  <a:pt x="29" y="31"/>
                </a:lnTo>
                <a:lnTo>
                  <a:pt x="30" y="31"/>
                </a:lnTo>
                <a:lnTo>
                  <a:pt x="30" y="30"/>
                </a:lnTo>
                <a:lnTo>
                  <a:pt x="31" y="30"/>
                </a:lnTo>
                <a:lnTo>
                  <a:pt x="32" y="30"/>
                </a:lnTo>
                <a:lnTo>
                  <a:pt x="33" y="31"/>
                </a:lnTo>
                <a:lnTo>
                  <a:pt x="34" y="33"/>
                </a:lnTo>
                <a:lnTo>
                  <a:pt x="95" y="83"/>
                </a:lnTo>
                <a:lnTo>
                  <a:pt x="101" y="4"/>
                </a:lnTo>
                <a:close/>
              </a:path>
            </a:pathLst>
          </a:custGeom>
          <a:solidFill>
            <a:srgbClr val="D8EFE5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81" name="Freeform 139"/>
          <p:cNvSpPr>
            <a:spLocks/>
          </p:cNvSpPr>
          <p:nvPr/>
        </p:nvSpPr>
        <p:spPr bwMode="auto">
          <a:xfrm>
            <a:off x="609600" y="990600"/>
            <a:ext cx="487363" cy="461963"/>
          </a:xfrm>
          <a:custGeom>
            <a:avLst/>
            <a:gdLst>
              <a:gd name="T0" fmla="*/ 232187 w 212"/>
              <a:gd name="T1" fmla="*/ 6568 h 211"/>
              <a:gd name="T2" fmla="*/ 234486 w 212"/>
              <a:gd name="T3" fmla="*/ 0 h 211"/>
              <a:gd name="T4" fmla="*/ 241383 w 212"/>
              <a:gd name="T5" fmla="*/ 0 h 211"/>
              <a:gd name="T6" fmla="*/ 243681 w 212"/>
              <a:gd name="T7" fmla="*/ 6568 h 211"/>
              <a:gd name="T8" fmla="*/ 262073 w 212"/>
              <a:gd name="T9" fmla="*/ 183909 h 211"/>
              <a:gd name="T10" fmla="*/ 404603 w 212"/>
              <a:gd name="T11" fmla="*/ 65682 h 211"/>
              <a:gd name="T12" fmla="*/ 409201 w 212"/>
              <a:gd name="T13" fmla="*/ 63493 h 211"/>
              <a:gd name="T14" fmla="*/ 416098 w 212"/>
              <a:gd name="T15" fmla="*/ 63493 h 211"/>
              <a:gd name="T16" fmla="*/ 416098 w 212"/>
              <a:gd name="T17" fmla="*/ 65682 h 211"/>
              <a:gd name="T18" fmla="*/ 416098 w 212"/>
              <a:gd name="T19" fmla="*/ 70061 h 211"/>
              <a:gd name="T20" fmla="*/ 409201 w 212"/>
              <a:gd name="T21" fmla="*/ 74440 h 211"/>
              <a:gd name="T22" fmla="*/ 294257 w 212"/>
              <a:gd name="T23" fmla="*/ 207993 h 211"/>
              <a:gd name="T24" fmla="*/ 478167 w 212"/>
              <a:gd name="T25" fmla="*/ 223319 h 211"/>
              <a:gd name="T26" fmla="*/ 487363 w 212"/>
              <a:gd name="T27" fmla="*/ 223319 h 211"/>
              <a:gd name="T28" fmla="*/ 485064 w 212"/>
              <a:gd name="T29" fmla="*/ 232076 h 211"/>
              <a:gd name="T30" fmla="*/ 475869 w 212"/>
              <a:gd name="T31" fmla="*/ 234266 h 211"/>
              <a:gd name="T32" fmla="*/ 289659 w 212"/>
              <a:gd name="T33" fmla="*/ 249591 h 211"/>
              <a:gd name="T34" fmla="*/ 406902 w 212"/>
              <a:gd name="T35" fmla="*/ 385334 h 211"/>
              <a:gd name="T36" fmla="*/ 409201 w 212"/>
              <a:gd name="T37" fmla="*/ 387523 h 211"/>
              <a:gd name="T38" fmla="*/ 409201 w 212"/>
              <a:gd name="T39" fmla="*/ 391902 h 211"/>
              <a:gd name="T40" fmla="*/ 406902 w 212"/>
              <a:gd name="T41" fmla="*/ 396281 h 211"/>
              <a:gd name="T42" fmla="*/ 404603 w 212"/>
              <a:gd name="T43" fmla="*/ 396281 h 211"/>
              <a:gd name="T44" fmla="*/ 397707 w 212"/>
              <a:gd name="T45" fmla="*/ 387523 h 211"/>
              <a:gd name="T46" fmla="*/ 262073 w 212"/>
              <a:gd name="T47" fmla="*/ 280243 h 211"/>
              <a:gd name="T48" fmla="*/ 248279 w 212"/>
              <a:gd name="T49" fmla="*/ 453205 h 211"/>
              <a:gd name="T50" fmla="*/ 245980 w 212"/>
              <a:gd name="T51" fmla="*/ 461963 h 211"/>
              <a:gd name="T52" fmla="*/ 236785 w 212"/>
              <a:gd name="T53" fmla="*/ 457584 h 211"/>
              <a:gd name="T54" fmla="*/ 236785 w 212"/>
              <a:gd name="T55" fmla="*/ 453205 h 211"/>
              <a:gd name="T56" fmla="*/ 218394 w 212"/>
              <a:gd name="T57" fmla="*/ 275864 h 211"/>
              <a:gd name="T58" fmla="*/ 75863 w 212"/>
              <a:gd name="T59" fmla="*/ 389713 h 211"/>
              <a:gd name="T60" fmla="*/ 73564 w 212"/>
              <a:gd name="T61" fmla="*/ 391902 h 211"/>
              <a:gd name="T62" fmla="*/ 68966 w 212"/>
              <a:gd name="T63" fmla="*/ 391902 h 211"/>
              <a:gd name="T64" fmla="*/ 66668 w 212"/>
              <a:gd name="T65" fmla="*/ 391902 h 211"/>
              <a:gd name="T66" fmla="*/ 66668 w 212"/>
              <a:gd name="T67" fmla="*/ 387523 h 211"/>
              <a:gd name="T68" fmla="*/ 73564 w 212"/>
              <a:gd name="T69" fmla="*/ 380955 h 211"/>
              <a:gd name="T70" fmla="*/ 188508 w 212"/>
              <a:gd name="T71" fmla="*/ 249591 h 211"/>
              <a:gd name="T72" fmla="*/ 6897 w 212"/>
              <a:gd name="T73" fmla="*/ 236455 h 211"/>
              <a:gd name="T74" fmla="*/ 2299 w 212"/>
              <a:gd name="T75" fmla="*/ 234266 h 211"/>
              <a:gd name="T76" fmla="*/ 2299 w 212"/>
              <a:gd name="T77" fmla="*/ 229887 h 211"/>
              <a:gd name="T78" fmla="*/ 9196 w 212"/>
              <a:gd name="T79" fmla="*/ 225508 h 211"/>
              <a:gd name="T80" fmla="*/ 188508 w 212"/>
              <a:gd name="T81" fmla="*/ 207993 h 211"/>
              <a:gd name="T82" fmla="*/ 68966 w 212"/>
              <a:gd name="T83" fmla="*/ 74440 h 211"/>
              <a:gd name="T84" fmla="*/ 66668 w 212"/>
              <a:gd name="T85" fmla="*/ 72250 h 211"/>
              <a:gd name="T86" fmla="*/ 66668 w 212"/>
              <a:gd name="T87" fmla="*/ 67871 h 211"/>
              <a:gd name="T88" fmla="*/ 68966 w 212"/>
              <a:gd name="T89" fmla="*/ 65682 h 211"/>
              <a:gd name="T90" fmla="*/ 73564 w 212"/>
              <a:gd name="T91" fmla="*/ 65682 h 211"/>
              <a:gd name="T92" fmla="*/ 78162 w 212"/>
              <a:gd name="T93" fmla="*/ 72250 h 211"/>
              <a:gd name="T94" fmla="*/ 218394 w 212"/>
              <a:gd name="T95" fmla="*/ 181720 h 211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212"/>
              <a:gd name="T145" fmla="*/ 0 h 211"/>
              <a:gd name="T146" fmla="*/ 212 w 212"/>
              <a:gd name="T147" fmla="*/ 211 h 211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212" h="211">
                <a:moveTo>
                  <a:pt x="101" y="4"/>
                </a:moveTo>
                <a:lnTo>
                  <a:pt x="101" y="3"/>
                </a:lnTo>
                <a:lnTo>
                  <a:pt x="101" y="2"/>
                </a:lnTo>
                <a:lnTo>
                  <a:pt x="102" y="0"/>
                </a:lnTo>
                <a:lnTo>
                  <a:pt x="103" y="0"/>
                </a:lnTo>
                <a:lnTo>
                  <a:pt x="105" y="0"/>
                </a:lnTo>
                <a:lnTo>
                  <a:pt x="106" y="2"/>
                </a:lnTo>
                <a:lnTo>
                  <a:pt x="106" y="3"/>
                </a:lnTo>
                <a:lnTo>
                  <a:pt x="106" y="5"/>
                </a:lnTo>
                <a:lnTo>
                  <a:pt x="114" y="84"/>
                </a:lnTo>
                <a:lnTo>
                  <a:pt x="175" y="31"/>
                </a:lnTo>
                <a:lnTo>
                  <a:pt x="176" y="30"/>
                </a:lnTo>
                <a:lnTo>
                  <a:pt x="177" y="30"/>
                </a:lnTo>
                <a:lnTo>
                  <a:pt x="178" y="29"/>
                </a:lnTo>
                <a:lnTo>
                  <a:pt x="179" y="29"/>
                </a:lnTo>
                <a:lnTo>
                  <a:pt x="181" y="29"/>
                </a:lnTo>
                <a:lnTo>
                  <a:pt x="181" y="30"/>
                </a:lnTo>
                <a:lnTo>
                  <a:pt x="181" y="31"/>
                </a:lnTo>
                <a:lnTo>
                  <a:pt x="181" y="32"/>
                </a:lnTo>
                <a:lnTo>
                  <a:pt x="179" y="33"/>
                </a:lnTo>
                <a:lnTo>
                  <a:pt x="178" y="34"/>
                </a:lnTo>
                <a:lnTo>
                  <a:pt x="128" y="95"/>
                </a:lnTo>
                <a:lnTo>
                  <a:pt x="207" y="102"/>
                </a:lnTo>
                <a:lnTo>
                  <a:pt x="208" y="102"/>
                </a:lnTo>
                <a:lnTo>
                  <a:pt x="209" y="102"/>
                </a:lnTo>
                <a:lnTo>
                  <a:pt x="212" y="102"/>
                </a:lnTo>
                <a:lnTo>
                  <a:pt x="212" y="105"/>
                </a:lnTo>
                <a:lnTo>
                  <a:pt x="211" y="106"/>
                </a:lnTo>
                <a:lnTo>
                  <a:pt x="209" y="107"/>
                </a:lnTo>
                <a:lnTo>
                  <a:pt x="207" y="107"/>
                </a:lnTo>
                <a:lnTo>
                  <a:pt x="206" y="107"/>
                </a:lnTo>
                <a:lnTo>
                  <a:pt x="126" y="114"/>
                </a:lnTo>
                <a:lnTo>
                  <a:pt x="176" y="175"/>
                </a:lnTo>
                <a:lnTo>
                  <a:pt x="177" y="176"/>
                </a:lnTo>
                <a:lnTo>
                  <a:pt x="178" y="177"/>
                </a:lnTo>
                <a:lnTo>
                  <a:pt x="178" y="178"/>
                </a:lnTo>
                <a:lnTo>
                  <a:pt x="178" y="179"/>
                </a:lnTo>
                <a:lnTo>
                  <a:pt x="177" y="181"/>
                </a:lnTo>
                <a:lnTo>
                  <a:pt x="176" y="181"/>
                </a:lnTo>
                <a:lnTo>
                  <a:pt x="174" y="178"/>
                </a:lnTo>
                <a:lnTo>
                  <a:pt x="173" y="177"/>
                </a:lnTo>
                <a:lnTo>
                  <a:pt x="114" y="128"/>
                </a:lnTo>
                <a:lnTo>
                  <a:pt x="108" y="206"/>
                </a:lnTo>
                <a:lnTo>
                  <a:pt x="108" y="207"/>
                </a:lnTo>
                <a:lnTo>
                  <a:pt x="107" y="208"/>
                </a:lnTo>
                <a:lnTo>
                  <a:pt x="107" y="211"/>
                </a:lnTo>
                <a:lnTo>
                  <a:pt x="106" y="211"/>
                </a:lnTo>
                <a:lnTo>
                  <a:pt x="103" y="209"/>
                </a:lnTo>
                <a:lnTo>
                  <a:pt x="103" y="208"/>
                </a:lnTo>
                <a:lnTo>
                  <a:pt x="103" y="207"/>
                </a:lnTo>
                <a:lnTo>
                  <a:pt x="103" y="205"/>
                </a:lnTo>
                <a:lnTo>
                  <a:pt x="95" y="126"/>
                </a:lnTo>
                <a:lnTo>
                  <a:pt x="34" y="177"/>
                </a:lnTo>
                <a:lnTo>
                  <a:pt x="33" y="178"/>
                </a:lnTo>
                <a:lnTo>
                  <a:pt x="32" y="179"/>
                </a:lnTo>
                <a:lnTo>
                  <a:pt x="31" y="179"/>
                </a:lnTo>
                <a:lnTo>
                  <a:pt x="30" y="179"/>
                </a:lnTo>
                <a:lnTo>
                  <a:pt x="29" y="179"/>
                </a:lnTo>
                <a:lnTo>
                  <a:pt x="29" y="178"/>
                </a:lnTo>
                <a:lnTo>
                  <a:pt x="29" y="177"/>
                </a:lnTo>
                <a:lnTo>
                  <a:pt x="31" y="176"/>
                </a:lnTo>
                <a:lnTo>
                  <a:pt x="32" y="174"/>
                </a:lnTo>
                <a:lnTo>
                  <a:pt x="82" y="114"/>
                </a:lnTo>
                <a:lnTo>
                  <a:pt x="6" y="108"/>
                </a:lnTo>
                <a:lnTo>
                  <a:pt x="3" y="108"/>
                </a:lnTo>
                <a:lnTo>
                  <a:pt x="2" y="108"/>
                </a:lnTo>
                <a:lnTo>
                  <a:pt x="1" y="107"/>
                </a:lnTo>
                <a:lnTo>
                  <a:pt x="0" y="106"/>
                </a:lnTo>
                <a:lnTo>
                  <a:pt x="1" y="105"/>
                </a:lnTo>
                <a:lnTo>
                  <a:pt x="2" y="103"/>
                </a:lnTo>
                <a:lnTo>
                  <a:pt x="4" y="103"/>
                </a:lnTo>
                <a:lnTo>
                  <a:pt x="6" y="103"/>
                </a:lnTo>
                <a:lnTo>
                  <a:pt x="82" y="95"/>
                </a:lnTo>
                <a:lnTo>
                  <a:pt x="31" y="35"/>
                </a:lnTo>
                <a:lnTo>
                  <a:pt x="30" y="34"/>
                </a:lnTo>
                <a:lnTo>
                  <a:pt x="30" y="33"/>
                </a:lnTo>
                <a:lnTo>
                  <a:pt x="29" y="33"/>
                </a:lnTo>
                <a:lnTo>
                  <a:pt x="29" y="32"/>
                </a:lnTo>
                <a:lnTo>
                  <a:pt x="29" y="31"/>
                </a:lnTo>
                <a:lnTo>
                  <a:pt x="30" y="31"/>
                </a:lnTo>
                <a:lnTo>
                  <a:pt x="30" y="30"/>
                </a:lnTo>
                <a:lnTo>
                  <a:pt x="31" y="30"/>
                </a:lnTo>
                <a:lnTo>
                  <a:pt x="32" y="30"/>
                </a:lnTo>
                <a:lnTo>
                  <a:pt x="33" y="31"/>
                </a:lnTo>
                <a:lnTo>
                  <a:pt x="34" y="33"/>
                </a:lnTo>
                <a:lnTo>
                  <a:pt x="95" y="83"/>
                </a:lnTo>
                <a:lnTo>
                  <a:pt x="101" y="4"/>
                </a:lnTo>
                <a:close/>
              </a:path>
            </a:pathLst>
          </a:custGeom>
          <a:solidFill>
            <a:srgbClr val="4F307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82" name="Freeform 140"/>
          <p:cNvSpPr>
            <a:spLocks/>
          </p:cNvSpPr>
          <p:nvPr/>
        </p:nvSpPr>
        <p:spPr bwMode="auto">
          <a:xfrm>
            <a:off x="8153400" y="990600"/>
            <a:ext cx="487363" cy="461963"/>
          </a:xfrm>
          <a:custGeom>
            <a:avLst/>
            <a:gdLst>
              <a:gd name="T0" fmla="*/ 232187 w 212"/>
              <a:gd name="T1" fmla="*/ 6568 h 211"/>
              <a:gd name="T2" fmla="*/ 234486 w 212"/>
              <a:gd name="T3" fmla="*/ 0 h 211"/>
              <a:gd name="T4" fmla="*/ 241383 w 212"/>
              <a:gd name="T5" fmla="*/ 0 h 211"/>
              <a:gd name="T6" fmla="*/ 243681 w 212"/>
              <a:gd name="T7" fmla="*/ 6568 h 211"/>
              <a:gd name="T8" fmla="*/ 262073 w 212"/>
              <a:gd name="T9" fmla="*/ 183909 h 211"/>
              <a:gd name="T10" fmla="*/ 404603 w 212"/>
              <a:gd name="T11" fmla="*/ 65682 h 211"/>
              <a:gd name="T12" fmla="*/ 409201 w 212"/>
              <a:gd name="T13" fmla="*/ 63493 h 211"/>
              <a:gd name="T14" fmla="*/ 416098 w 212"/>
              <a:gd name="T15" fmla="*/ 63493 h 211"/>
              <a:gd name="T16" fmla="*/ 416098 w 212"/>
              <a:gd name="T17" fmla="*/ 65682 h 211"/>
              <a:gd name="T18" fmla="*/ 416098 w 212"/>
              <a:gd name="T19" fmla="*/ 70061 h 211"/>
              <a:gd name="T20" fmla="*/ 409201 w 212"/>
              <a:gd name="T21" fmla="*/ 74440 h 211"/>
              <a:gd name="T22" fmla="*/ 294257 w 212"/>
              <a:gd name="T23" fmla="*/ 207993 h 211"/>
              <a:gd name="T24" fmla="*/ 478167 w 212"/>
              <a:gd name="T25" fmla="*/ 223319 h 211"/>
              <a:gd name="T26" fmla="*/ 487363 w 212"/>
              <a:gd name="T27" fmla="*/ 223319 h 211"/>
              <a:gd name="T28" fmla="*/ 485064 w 212"/>
              <a:gd name="T29" fmla="*/ 232076 h 211"/>
              <a:gd name="T30" fmla="*/ 475869 w 212"/>
              <a:gd name="T31" fmla="*/ 234266 h 211"/>
              <a:gd name="T32" fmla="*/ 289659 w 212"/>
              <a:gd name="T33" fmla="*/ 249591 h 211"/>
              <a:gd name="T34" fmla="*/ 406902 w 212"/>
              <a:gd name="T35" fmla="*/ 385334 h 211"/>
              <a:gd name="T36" fmla="*/ 409201 w 212"/>
              <a:gd name="T37" fmla="*/ 387523 h 211"/>
              <a:gd name="T38" fmla="*/ 409201 w 212"/>
              <a:gd name="T39" fmla="*/ 391902 h 211"/>
              <a:gd name="T40" fmla="*/ 406902 w 212"/>
              <a:gd name="T41" fmla="*/ 396281 h 211"/>
              <a:gd name="T42" fmla="*/ 404603 w 212"/>
              <a:gd name="T43" fmla="*/ 396281 h 211"/>
              <a:gd name="T44" fmla="*/ 397707 w 212"/>
              <a:gd name="T45" fmla="*/ 387523 h 211"/>
              <a:gd name="T46" fmla="*/ 262073 w 212"/>
              <a:gd name="T47" fmla="*/ 280243 h 211"/>
              <a:gd name="T48" fmla="*/ 248279 w 212"/>
              <a:gd name="T49" fmla="*/ 453205 h 211"/>
              <a:gd name="T50" fmla="*/ 245980 w 212"/>
              <a:gd name="T51" fmla="*/ 461963 h 211"/>
              <a:gd name="T52" fmla="*/ 236785 w 212"/>
              <a:gd name="T53" fmla="*/ 457584 h 211"/>
              <a:gd name="T54" fmla="*/ 236785 w 212"/>
              <a:gd name="T55" fmla="*/ 453205 h 211"/>
              <a:gd name="T56" fmla="*/ 218394 w 212"/>
              <a:gd name="T57" fmla="*/ 275864 h 211"/>
              <a:gd name="T58" fmla="*/ 75863 w 212"/>
              <a:gd name="T59" fmla="*/ 389713 h 211"/>
              <a:gd name="T60" fmla="*/ 73564 w 212"/>
              <a:gd name="T61" fmla="*/ 391902 h 211"/>
              <a:gd name="T62" fmla="*/ 68966 w 212"/>
              <a:gd name="T63" fmla="*/ 391902 h 211"/>
              <a:gd name="T64" fmla="*/ 66668 w 212"/>
              <a:gd name="T65" fmla="*/ 391902 h 211"/>
              <a:gd name="T66" fmla="*/ 66668 w 212"/>
              <a:gd name="T67" fmla="*/ 387523 h 211"/>
              <a:gd name="T68" fmla="*/ 73564 w 212"/>
              <a:gd name="T69" fmla="*/ 380955 h 211"/>
              <a:gd name="T70" fmla="*/ 188508 w 212"/>
              <a:gd name="T71" fmla="*/ 249591 h 211"/>
              <a:gd name="T72" fmla="*/ 6897 w 212"/>
              <a:gd name="T73" fmla="*/ 236455 h 211"/>
              <a:gd name="T74" fmla="*/ 2299 w 212"/>
              <a:gd name="T75" fmla="*/ 234266 h 211"/>
              <a:gd name="T76" fmla="*/ 2299 w 212"/>
              <a:gd name="T77" fmla="*/ 229887 h 211"/>
              <a:gd name="T78" fmla="*/ 9196 w 212"/>
              <a:gd name="T79" fmla="*/ 225508 h 211"/>
              <a:gd name="T80" fmla="*/ 188508 w 212"/>
              <a:gd name="T81" fmla="*/ 207993 h 211"/>
              <a:gd name="T82" fmla="*/ 68966 w 212"/>
              <a:gd name="T83" fmla="*/ 74440 h 211"/>
              <a:gd name="T84" fmla="*/ 66668 w 212"/>
              <a:gd name="T85" fmla="*/ 72250 h 211"/>
              <a:gd name="T86" fmla="*/ 66668 w 212"/>
              <a:gd name="T87" fmla="*/ 67871 h 211"/>
              <a:gd name="T88" fmla="*/ 68966 w 212"/>
              <a:gd name="T89" fmla="*/ 65682 h 211"/>
              <a:gd name="T90" fmla="*/ 73564 w 212"/>
              <a:gd name="T91" fmla="*/ 65682 h 211"/>
              <a:gd name="T92" fmla="*/ 78162 w 212"/>
              <a:gd name="T93" fmla="*/ 72250 h 211"/>
              <a:gd name="T94" fmla="*/ 218394 w 212"/>
              <a:gd name="T95" fmla="*/ 181720 h 211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212"/>
              <a:gd name="T145" fmla="*/ 0 h 211"/>
              <a:gd name="T146" fmla="*/ 212 w 212"/>
              <a:gd name="T147" fmla="*/ 211 h 211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212" h="211">
                <a:moveTo>
                  <a:pt x="101" y="4"/>
                </a:moveTo>
                <a:lnTo>
                  <a:pt x="101" y="3"/>
                </a:lnTo>
                <a:lnTo>
                  <a:pt x="101" y="2"/>
                </a:lnTo>
                <a:lnTo>
                  <a:pt x="102" y="0"/>
                </a:lnTo>
                <a:lnTo>
                  <a:pt x="103" y="0"/>
                </a:lnTo>
                <a:lnTo>
                  <a:pt x="105" y="0"/>
                </a:lnTo>
                <a:lnTo>
                  <a:pt x="106" y="2"/>
                </a:lnTo>
                <a:lnTo>
                  <a:pt x="106" y="3"/>
                </a:lnTo>
                <a:lnTo>
                  <a:pt x="106" y="5"/>
                </a:lnTo>
                <a:lnTo>
                  <a:pt x="114" y="84"/>
                </a:lnTo>
                <a:lnTo>
                  <a:pt x="175" y="31"/>
                </a:lnTo>
                <a:lnTo>
                  <a:pt x="176" y="30"/>
                </a:lnTo>
                <a:lnTo>
                  <a:pt x="177" y="30"/>
                </a:lnTo>
                <a:lnTo>
                  <a:pt x="178" y="29"/>
                </a:lnTo>
                <a:lnTo>
                  <a:pt x="179" y="29"/>
                </a:lnTo>
                <a:lnTo>
                  <a:pt x="181" y="29"/>
                </a:lnTo>
                <a:lnTo>
                  <a:pt x="181" y="30"/>
                </a:lnTo>
                <a:lnTo>
                  <a:pt x="181" y="31"/>
                </a:lnTo>
                <a:lnTo>
                  <a:pt x="181" y="32"/>
                </a:lnTo>
                <a:lnTo>
                  <a:pt x="179" y="33"/>
                </a:lnTo>
                <a:lnTo>
                  <a:pt x="178" y="34"/>
                </a:lnTo>
                <a:lnTo>
                  <a:pt x="128" y="95"/>
                </a:lnTo>
                <a:lnTo>
                  <a:pt x="207" y="102"/>
                </a:lnTo>
                <a:lnTo>
                  <a:pt x="208" y="102"/>
                </a:lnTo>
                <a:lnTo>
                  <a:pt x="209" y="102"/>
                </a:lnTo>
                <a:lnTo>
                  <a:pt x="212" y="102"/>
                </a:lnTo>
                <a:lnTo>
                  <a:pt x="212" y="105"/>
                </a:lnTo>
                <a:lnTo>
                  <a:pt x="211" y="106"/>
                </a:lnTo>
                <a:lnTo>
                  <a:pt x="209" y="107"/>
                </a:lnTo>
                <a:lnTo>
                  <a:pt x="207" y="107"/>
                </a:lnTo>
                <a:lnTo>
                  <a:pt x="206" y="107"/>
                </a:lnTo>
                <a:lnTo>
                  <a:pt x="126" y="114"/>
                </a:lnTo>
                <a:lnTo>
                  <a:pt x="176" y="175"/>
                </a:lnTo>
                <a:lnTo>
                  <a:pt x="177" y="176"/>
                </a:lnTo>
                <a:lnTo>
                  <a:pt x="178" y="177"/>
                </a:lnTo>
                <a:lnTo>
                  <a:pt x="178" y="178"/>
                </a:lnTo>
                <a:lnTo>
                  <a:pt x="178" y="179"/>
                </a:lnTo>
                <a:lnTo>
                  <a:pt x="177" y="181"/>
                </a:lnTo>
                <a:lnTo>
                  <a:pt x="176" y="181"/>
                </a:lnTo>
                <a:lnTo>
                  <a:pt x="174" y="178"/>
                </a:lnTo>
                <a:lnTo>
                  <a:pt x="173" y="177"/>
                </a:lnTo>
                <a:lnTo>
                  <a:pt x="114" y="128"/>
                </a:lnTo>
                <a:lnTo>
                  <a:pt x="108" y="206"/>
                </a:lnTo>
                <a:lnTo>
                  <a:pt x="108" y="207"/>
                </a:lnTo>
                <a:lnTo>
                  <a:pt x="107" y="208"/>
                </a:lnTo>
                <a:lnTo>
                  <a:pt x="107" y="211"/>
                </a:lnTo>
                <a:lnTo>
                  <a:pt x="106" y="211"/>
                </a:lnTo>
                <a:lnTo>
                  <a:pt x="103" y="209"/>
                </a:lnTo>
                <a:lnTo>
                  <a:pt x="103" y="208"/>
                </a:lnTo>
                <a:lnTo>
                  <a:pt x="103" y="207"/>
                </a:lnTo>
                <a:lnTo>
                  <a:pt x="103" y="205"/>
                </a:lnTo>
                <a:lnTo>
                  <a:pt x="95" y="126"/>
                </a:lnTo>
                <a:lnTo>
                  <a:pt x="34" y="177"/>
                </a:lnTo>
                <a:lnTo>
                  <a:pt x="33" y="178"/>
                </a:lnTo>
                <a:lnTo>
                  <a:pt x="32" y="179"/>
                </a:lnTo>
                <a:lnTo>
                  <a:pt x="31" y="179"/>
                </a:lnTo>
                <a:lnTo>
                  <a:pt x="30" y="179"/>
                </a:lnTo>
                <a:lnTo>
                  <a:pt x="29" y="179"/>
                </a:lnTo>
                <a:lnTo>
                  <a:pt x="29" y="178"/>
                </a:lnTo>
                <a:lnTo>
                  <a:pt x="29" y="177"/>
                </a:lnTo>
                <a:lnTo>
                  <a:pt x="31" y="176"/>
                </a:lnTo>
                <a:lnTo>
                  <a:pt x="32" y="174"/>
                </a:lnTo>
                <a:lnTo>
                  <a:pt x="82" y="114"/>
                </a:lnTo>
                <a:lnTo>
                  <a:pt x="6" y="108"/>
                </a:lnTo>
                <a:lnTo>
                  <a:pt x="3" y="108"/>
                </a:lnTo>
                <a:lnTo>
                  <a:pt x="2" y="108"/>
                </a:lnTo>
                <a:lnTo>
                  <a:pt x="1" y="107"/>
                </a:lnTo>
                <a:lnTo>
                  <a:pt x="0" y="106"/>
                </a:lnTo>
                <a:lnTo>
                  <a:pt x="1" y="105"/>
                </a:lnTo>
                <a:lnTo>
                  <a:pt x="2" y="103"/>
                </a:lnTo>
                <a:lnTo>
                  <a:pt x="4" y="103"/>
                </a:lnTo>
                <a:lnTo>
                  <a:pt x="6" y="103"/>
                </a:lnTo>
                <a:lnTo>
                  <a:pt x="82" y="95"/>
                </a:lnTo>
                <a:lnTo>
                  <a:pt x="31" y="35"/>
                </a:lnTo>
                <a:lnTo>
                  <a:pt x="30" y="34"/>
                </a:lnTo>
                <a:lnTo>
                  <a:pt x="30" y="33"/>
                </a:lnTo>
                <a:lnTo>
                  <a:pt x="29" y="33"/>
                </a:lnTo>
                <a:lnTo>
                  <a:pt x="29" y="32"/>
                </a:lnTo>
                <a:lnTo>
                  <a:pt x="29" y="31"/>
                </a:lnTo>
                <a:lnTo>
                  <a:pt x="30" y="31"/>
                </a:lnTo>
                <a:lnTo>
                  <a:pt x="30" y="30"/>
                </a:lnTo>
                <a:lnTo>
                  <a:pt x="31" y="30"/>
                </a:lnTo>
                <a:lnTo>
                  <a:pt x="32" y="30"/>
                </a:lnTo>
                <a:lnTo>
                  <a:pt x="33" y="31"/>
                </a:lnTo>
                <a:lnTo>
                  <a:pt x="34" y="33"/>
                </a:lnTo>
                <a:lnTo>
                  <a:pt x="95" y="83"/>
                </a:lnTo>
                <a:lnTo>
                  <a:pt x="101" y="4"/>
                </a:lnTo>
                <a:close/>
              </a:path>
            </a:pathLst>
          </a:custGeom>
          <a:solidFill>
            <a:srgbClr val="4F307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Practice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Read the problem on your worksheet </a:t>
            </a:r>
          </a:p>
          <a:p>
            <a:pPr eaLnBrk="1" hangingPunct="1"/>
            <a:r>
              <a:rPr lang="en-US" smtClean="0"/>
              <a:t>Work through each step of the                    decision making process</a:t>
            </a:r>
          </a:p>
          <a:p>
            <a:pPr eaLnBrk="1" hangingPunct="1"/>
            <a:r>
              <a:rPr lang="en-US" smtClean="0"/>
              <a:t>Share your responses </a:t>
            </a:r>
          </a:p>
          <a:p>
            <a:pPr eaLnBrk="1" hangingPunct="1">
              <a:buFontTx/>
              <a:buNone/>
            </a:pPr>
            <a:endParaRPr lang="en-US" smtClean="0"/>
          </a:p>
          <a:p>
            <a:pPr eaLnBrk="1" hangingPunct="1"/>
            <a:endParaRPr lang="en-US" smtClean="0"/>
          </a:p>
        </p:txBody>
      </p:sp>
      <p:pic>
        <p:nvPicPr>
          <p:cNvPr id="12292" name="Picture 4" descr="MCj0197662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14800" y="3733800"/>
            <a:ext cx="2116138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3" name="Picture 40" descr="MCj0359575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53200" y="2133600"/>
            <a:ext cx="1905000" cy="170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    So Many Choices!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There are many different options to chose when making a decision </a:t>
            </a: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Every option has a different consequence</a:t>
            </a:r>
          </a:p>
          <a:p>
            <a:pPr eaLnBrk="1" hangingPunct="1">
              <a:buFontTx/>
              <a:buNone/>
            </a:pPr>
            <a:endParaRPr lang="en-US" smtClean="0"/>
          </a:p>
        </p:txBody>
      </p:sp>
      <p:pic>
        <p:nvPicPr>
          <p:cNvPr id="13316" name="Picture 5" descr="MCj0234467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0400" y="2895600"/>
            <a:ext cx="2244725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    Benefits of Good </a:t>
            </a:r>
            <a:br>
              <a:rPr lang="en-US" sz="4000" smtClean="0"/>
            </a:br>
            <a:r>
              <a:rPr lang="en-US" sz="4000" smtClean="0"/>
              <a:t>     Decision Making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When decision making skills improve, quality of life is enhanced</a:t>
            </a:r>
          </a:p>
          <a:p>
            <a:pPr eaLnBrk="1" hangingPunct="1"/>
            <a:r>
              <a:rPr lang="en-US" smtClean="0"/>
              <a:t>Making better choices to your decisions results in better use of time, money and other resources</a:t>
            </a:r>
          </a:p>
          <a:p>
            <a:pPr lvl="1" eaLnBrk="1" hangingPunct="1"/>
            <a:endParaRPr lang="en-US" smtClean="0"/>
          </a:p>
          <a:p>
            <a:pPr lvl="1" eaLnBrk="1" hangingPunct="1">
              <a:buFontTx/>
              <a:buNone/>
            </a:pPr>
            <a:endParaRPr lang="en-US" smtClean="0"/>
          </a:p>
        </p:txBody>
      </p:sp>
      <p:pic>
        <p:nvPicPr>
          <p:cNvPr id="14340" name="Picture 5" descr="MCj0391012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76400" y="3962400"/>
            <a:ext cx="1239838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1" name="Picture 6" descr="MCj0391002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10200" y="4038600"/>
            <a:ext cx="1309688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Values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Values</a:t>
            </a:r>
            <a:r>
              <a:rPr lang="en-US" smtClean="0"/>
              <a:t> are fundamental beliefs or practices about what is desirable, worthwhile, and important</a:t>
            </a:r>
          </a:p>
          <a:p>
            <a:pPr eaLnBrk="1" hangingPunct="1"/>
            <a:r>
              <a:rPr lang="en-US" smtClean="0"/>
              <a:t>People have different values that influence the decisions they make</a:t>
            </a:r>
          </a:p>
          <a:p>
            <a:pPr eaLnBrk="1" hangingPunct="1"/>
            <a:r>
              <a:rPr lang="en-US" smtClean="0"/>
              <a:t>The decision-making process can be used to:</a:t>
            </a:r>
          </a:p>
          <a:p>
            <a:pPr lvl="1" eaLnBrk="1" hangingPunct="1"/>
            <a:r>
              <a:rPr lang="en-US" smtClean="0"/>
              <a:t>identify personal values </a:t>
            </a:r>
          </a:p>
          <a:p>
            <a:pPr lvl="1" eaLnBrk="1" hangingPunct="1"/>
            <a:r>
              <a:rPr lang="en-US" smtClean="0"/>
              <a:t>develop the best solution to a problem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   Summary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Decision- a choice that will affect a person’s life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Routine- everyday, simple decisions that can become habit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Major- big, complex decisions that should be thought out carefully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Decision Making Process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What are the steps?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Remember… making good decisions enhances quality of life</a:t>
            </a:r>
          </a:p>
        </p:txBody>
      </p:sp>
      <p:pic>
        <p:nvPicPr>
          <p:cNvPr id="16388" name="Picture 8" descr="MCj0338814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38800" y="3657600"/>
            <a:ext cx="12573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382000" cy="4449763"/>
          </a:xfrm>
        </p:spPr>
        <p:txBody>
          <a:bodyPr/>
          <a:lstStyle/>
          <a:p>
            <a:pPr eaLnBrk="1" hangingPunct="1"/>
            <a:r>
              <a:rPr lang="en-US" smtClean="0"/>
              <a:t>A choice that is made about things that affect a person’s life</a:t>
            </a:r>
          </a:p>
          <a:p>
            <a:pPr eaLnBrk="1" hangingPunct="1"/>
            <a:r>
              <a:rPr lang="en-US" smtClean="0"/>
              <a:t>There are two types of decisions</a:t>
            </a:r>
          </a:p>
          <a:p>
            <a:pPr lvl="1" eaLnBrk="1" hangingPunct="1"/>
            <a:r>
              <a:rPr lang="en-US" b="1" smtClean="0"/>
              <a:t>Routine</a:t>
            </a:r>
          </a:p>
          <a:p>
            <a:pPr lvl="1" eaLnBrk="1" hangingPunct="1"/>
            <a:r>
              <a:rPr lang="en-US" b="1" smtClean="0"/>
              <a:t>Major</a:t>
            </a:r>
          </a:p>
          <a:p>
            <a:pPr lvl="2" eaLnBrk="1" hangingPunct="1">
              <a:buFontTx/>
              <a:buNone/>
            </a:pPr>
            <a:endParaRPr lang="en-US" smtClean="0"/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04800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/>
              <a:t>   What is a Decision?</a:t>
            </a:r>
          </a:p>
        </p:txBody>
      </p:sp>
      <p:pic>
        <p:nvPicPr>
          <p:cNvPr id="4100" name="Picture 10" descr="MCj0354154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9800" y="3427413"/>
            <a:ext cx="2587625" cy="2554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/>
              <a:t>    Routine Decisions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Are made on a day-to-day basis</a:t>
            </a:r>
          </a:p>
          <a:p>
            <a:pPr eaLnBrk="1" hangingPunct="1"/>
            <a:r>
              <a:rPr lang="en-US" smtClean="0"/>
              <a:t>Don’t require a lot of time to think through</a:t>
            </a:r>
          </a:p>
          <a:p>
            <a:pPr eaLnBrk="1" hangingPunct="1"/>
            <a:r>
              <a:rPr lang="en-US" smtClean="0"/>
              <a:t>They can even become a habit in daily life </a:t>
            </a:r>
          </a:p>
          <a:p>
            <a:pPr eaLnBrk="1" hangingPunct="1"/>
            <a:r>
              <a:rPr lang="en-US" smtClean="0"/>
              <a:t>For example, deciding…</a:t>
            </a:r>
          </a:p>
          <a:p>
            <a:pPr lvl="2" eaLnBrk="1" hangingPunct="1"/>
            <a:r>
              <a:rPr lang="en-US" smtClean="0"/>
              <a:t>What to wear in the morning</a:t>
            </a:r>
          </a:p>
          <a:p>
            <a:pPr lvl="2" eaLnBrk="1" hangingPunct="1"/>
            <a:r>
              <a:rPr lang="en-US" smtClean="0"/>
              <a:t>What to pack for lunch</a:t>
            </a:r>
          </a:p>
          <a:p>
            <a:pPr lvl="2" eaLnBrk="1" hangingPunct="1"/>
            <a:r>
              <a:rPr lang="en-US" smtClean="0"/>
              <a:t>Where to sit on the school bus</a:t>
            </a:r>
          </a:p>
        </p:txBody>
      </p:sp>
      <p:pic>
        <p:nvPicPr>
          <p:cNvPr id="5124" name="Picture 4" descr="MCj0404263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0" y="3886200"/>
            <a:ext cx="1828800" cy="1687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    Major Decisions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Have long-term effects on a person’s life</a:t>
            </a:r>
          </a:p>
          <a:p>
            <a:pPr eaLnBrk="1" hangingPunct="1"/>
            <a:r>
              <a:rPr lang="en-US" smtClean="0"/>
              <a:t>Should be made very carefully and with a lot of thought</a:t>
            </a:r>
          </a:p>
          <a:p>
            <a:pPr eaLnBrk="1" hangingPunct="1"/>
            <a:r>
              <a:rPr lang="en-US" smtClean="0"/>
              <a:t>For example, deciding…</a:t>
            </a:r>
          </a:p>
          <a:p>
            <a:pPr lvl="1" eaLnBrk="1" hangingPunct="1"/>
            <a:r>
              <a:rPr lang="en-US" smtClean="0"/>
              <a:t>What type of car to buy</a:t>
            </a:r>
          </a:p>
          <a:p>
            <a:pPr lvl="1" eaLnBrk="1" hangingPunct="1"/>
            <a:r>
              <a:rPr lang="en-US" smtClean="0"/>
              <a:t>To attend college</a:t>
            </a:r>
          </a:p>
        </p:txBody>
      </p:sp>
      <p:grpSp>
        <p:nvGrpSpPr>
          <p:cNvPr id="2" name="Group 6"/>
          <p:cNvGrpSpPr>
            <a:grpSpLocks noChangeAspect="1"/>
          </p:cNvGrpSpPr>
          <p:nvPr/>
        </p:nvGrpSpPr>
        <p:grpSpPr bwMode="auto">
          <a:xfrm>
            <a:off x="5181600" y="3429000"/>
            <a:ext cx="2895600" cy="2090738"/>
            <a:chOff x="3216" y="2256"/>
            <a:chExt cx="1618" cy="1168"/>
          </a:xfrm>
        </p:grpSpPr>
        <p:sp>
          <p:nvSpPr>
            <p:cNvPr id="6149" name="AutoShape 5"/>
            <p:cNvSpPr>
              <a:spLocks noChangeAspect="1" noChangeArrowheads="1" noTextEdit="1"/>
            </p:cNvSpPr>
            <p:nvPr/>
          </p:nvSpPr>
          <p:spPr bwMode="auto">
            <a:xfrm>
              <a:off x="3216" y="2256"/>
              <a:ext cx="1618" cy="11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50" name="Freeform 7"/>
            <p:cNvSpPr>
              <a:spLocks/>
            </p:cNvSpPr>
            <p:nvPr/>
          </p:nvSpPr>
          <p:spPr bwMode="auto">
            <a:xfrm>
              <a:off x="3325" y="2275"/>
              <a:ext cx="1459" cy="1130"/>
            </a:xfrm>
            <a:custGeom>
              <a:avLst/>
              <a:gdLst>
                <a:gd name="T0" fmla="*/ 0 w 2916"/>
                <a:gd name="T1" fmla="*/ 503 h 2260"/>
                <a:gd name="T2" fmla="*/ 1236 w 2916"/>
                <a:gd name="T3" fmla="*/ 0 h 2260"/>
                <a:gd name="T4" fmla="*/ 1459 w 2916"/>
                <a:gd name="T5" fmla="*/ 792 h 2260"/>
                <a:gd name="T6" fmla="*/ 446 w 2916"/>
                <a:gd name="T7" fmla="*/ 1130 h 2260"/>
                <a:gd name="T8" fmla="*/ 0 w 2916"/>
                <a:gd name="T9" fmla="*/ 503 h 2260"/>
                <a:gd name="T10" fmla="*/ 0 w 2916"/>
                <a:gd name="T11" fmla="*/ 503 h 226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916"/>
                <a:gd name="T19" fmla="*/ 0 h 2260"/>
                <a:gd name="T20" fmla="*/ 2916 w 2916"/>
                <a:gd name="T21" fmla="*/ 2260 h 226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916" h="2260">
                  <a:moveTo>
                    <a:pt x="0" y="1006"/>
                  </a:moveTo>
                  <a:lnTo>
                    <a:pt x="2471" y="0"/>
                  </a:lnTo>
                  <a:lnTo>
                    <a:pt x="2916" y="1585"/>
                  </a:lnTo>
                  <a:lnTo>
                    <a:pt x="891" y="2260"/>
                  </a:lnTo>
                  <a:lnTo>
                    <a:pt x="0" y="1006"/>
                  </a:lnTo>
                  <a:close/>
                </a:path>
              </a:pathLst>
            </a:custGeom>
            <a:solidFill>
              <a:srgbClr val="00008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51" name="Freeform 8"/>
            <p:cNvSpPr>
              <a:spLocks/>
            </p:cNvSpPr>
            <p:nvPr/>
          </p:nvSpPr>
          <p:spPr bwMode="auto">
            <a:xfrm>
              <a:off x="4309" y="3023"/>
              <a:ext cx="149" cy="157"/>
            </a:xfrm>
            <a:custGeom>
              <a:avLst/>
              <a:gdLst>
                <a:gd name="T0" fmla="*/ 92 w 299"/>
                <a:gd name="T1" fmla="*/ 5 h 314"/>
                <a:gd name="T2" fmla="*/ 88 w 299"/>
                <a:gd name="T3" fmla="*/ 5 h 314"/>
                <a:gd name="T4" fmla="*/ 81 w 299"/>
                <a:gd name="T5" fmla="*/ 3 h 314"/>
                <a:gd name="T6" fmla="*/ 70 w 299"/>
                <a:gd name="T7" fmla="*/ 1 h 314"/>
                <a:gd name="T8" fmla="*/ 62 w 299"/>
                <a:gd name="T9" fmla="*/ 0 h 314"/>
                <a:gd name="T10" fmla="*/ 56 w 299"/>
                <a:gd name="T11" fmla="*/ 0 h 314"/>
                <a:gd name="T12" fmla="*/ 49 w 299"/>
                <a:gd name="T13" fmla="*/ 0 h 314"/>
                <a:gd name="T14" fmla="*/ 44 w 299"/>
                <a:gd name="T15" fmla="*/ 0 h 314"/>
                <a:gd name="T16" fmla="*/ 35 w 299"/>
                <a:gd name="T17" fmla="*/ 1 h 314"/>
                <a:gd name="T18" fmla="*/ 25 w 299"/>
                <a:gd name="T19" fmla="*/ 5 h 314"/>
                <a:gd name="T20" fmla="*/ 15 w 299"/>
                <a:gd name="T21" fmla="*/ 12 h 314"/>
                <a:gd name="T22" fmla="*/ 9 w 299"/>
                <a:gd name="T23" fmla="*/ 21 h 314"/>
                <a:gd name="T24" fmla="*/ 5 w 299"/>
                <a:gd name="T25" fmla="*/ 28 h 314"/>
                <a:gd name="T26" fmla="*/ 2 w 299"/>
                <a:gd name="T27" fmla="*/ 34 h 314"/>
                <a:gd name="T28" fmla="*/ 1 w 299"/>
                <a:gd name="T29" fmla="*/ 41 h 314"/>
                <a:gd name="T30" fmla="*/ 1 w 299"/>
                <a:gd name="T31" fmla="*/ 47 h 314"/>
                <a:gd name="T32" fmla="*/ 0 w 299"/>
                <a:gd name="T33" fmla="*/ 54 h 314"/>
                <a:gd name="T34" fmla="*/ 0 w 299"/>
                <a:gd name="T35" fmla="*/ 61 h 314"/>
                <a:gd name="T36" fmla="*/ 1 w 299"/>
                <a:gd name="T37" fmla="*/ 68 h 314"/>
                <a:gd name="T38" fmla="*/ 2 w 299"/>
                <a:gd name="T39" fmla="*/ 75 h 314"/>
                <a:gd name="T40" fmla="*/ 4 w 299"/>
                <a:gd name="T41" fmla="*/ 82 h 314"/>
                <a:gd name="T42" fmla="*/ 6 w 299"/>
                <a:gd name="T43" fmla="*/ 89 h 314"/>
                <a:gd name="T44" fmla="*/ 9 w 299"/>
                <a:gd name="T45" fmla="*/ 96 h 314"/>
                <a:gd name="T46" fmla="*/ 11 w 299"/>
                <a:gd name="T47" fmla="*/ 103 h 314"/>
                <a:gd name="T48" fmla="*/ 17 w 299"/>
                <a:gd name="T49" fmla="*/ 112 h 314"/>
                <a:gd name="T50" fmla="*/ 26 w 299"/>
                <a:gd name="T51" fmla="*/ 123 h 314"/>
                <a:gd name="T52" fmla="*/ 35 w 299"/>
                <a:gd name="T53" fmla="*/ 133 h 314"/>
                <a:gd name="T54" fmla="*/ 46 w 299"/>
                <a:gd name="T55" fmla="*/ 142 h 314"/>
                <a:gd name="T56" fmla="*/ 57 w 299"/>
                <a:gd name="T57" fmla="*/ 148 h 314"/>
                <a:gd name="T58" fmla="*/ 66 w 299"/>
                <a:gd name="T59" fmla="*/ 152 h 314"/>
                <a:gd name="T60" fmla="*/ 71 w 299"/>
                <a:gd name="T61" fmla="*/ 154 h 314"/>
                <a:gd name="T62" fmla="*/ 80 w 299"/>
                <a:gd name="T63" fmla="*/ 156 h 314"/>
                <a:gd name="T64" fmla="*/ 90 w 299"/>
                <a:gd name="T65" fmla="*/ 157 h 314"/>
                <a:gd name="T66" fmla="*/ 101 w 299"/>
                <a:gd name="T67" fmla="*/ 155 h 314"/>
                <a:gd name="T68" fmla="*/ 110 w 299"/>
                <a:gd name="T69" fmla="*/ 151 h 314"/>
                <a:gd name="T70" fmla="*/ 118 w 299"/>
                <a:gd name="T71" fmla="*/ 146 h 314"/>
                <a:gd name="T72" fmla="*/ 125 w 299"/>
                <a:gd name="T73" fmla="*/ 138 h 314"/>
                <a:gd name="T74" fmla="*/ 132 w 299"/>
                <a:gd name="T75" fmla="*/ 129 h 314"/>
                <a:gd name="T76" fmla="*/ 137 w 299"/>
                <a:gd name="T77" fmla="*/ 119 h 314"/>
                <a:gd name="T78" fmla="*/ 142 w 299"/>
                <a:gd name="T79" fmla="*/ 110 h 314"/>
                <a:gd name="T80" fmla="*/ 144 w 299"/>
                <a:gd name="T81" fmla="*/ 100 h 314"/>
                <a:gd name="T82" fmla="*/ 146 w 299"/>
                <a:gd name="T83" fmla="*/ 92 h 314"/>
                <a:gd name="T84" fmla="*/ 148 w 299"/>
                <a:gd name="T85" fmla="*/ 82 h 314"/>
                <a:gd name="T86" fmla="*/ 149 w 299"/>
                <a:gd name="T87" fmla="*/ 73 h 314"/>
                <a:gd name="T88" fmla="*/ 149 w 299"/>
                <a:gd name="T89" fmla="*/ 66 h 314"/>
                <a:gd name="T90" fmla="*/ 148 w 299"/>
                <a:gd name="T91" fmla="*/ 58 h 314"/>
                <a:gd name="T92" fmla="*/ 145 w 299"/>
                <a:gd name="T93" fmla="*/ 50 h 314"/>
                <a:gd name="T94" fmla="*/ 143 w 299"/>
                <a:gd name="T95" fmla="*/ 44 h 314"/>
                <a:gd name="T96" fmla="*/ 138 w 299"/>
                <a:gd name="T97" fmla="*/ 38 h 314"/>
                <a:gd name="T98" fmla="*/ 133 w 299"/>
                <a:gd name="T99" fmla="*/ 33 h 314"/>
                <a:gd name="T100" fmla="*/ 126 w 299"/>
                <a:gd name="T101" fmla="*/ 25 h 314"/>
                <a:gd name="T102" fmla="*/ 119 w 299"/>
                <a:gd name="T103" fmla="*/ 21 h 314"/>
                <a:gd name="T104" fmla="*/ 112 w 299"/>
                <a:gd name="T105" fmla="*/ 16 h 314"/>
                <a:gd name="T106" fmla="*/ 106 w 299"/>
                <a:gd name="T107" fmla="*/ 12 h 314"/>
                <a:gd name="T108" fmla="*/ 99 w 299"/>
                <a:gd name="T109" fmla="*/ 9 h 314"/>
                <a:gd name="T110" fmla="*/ 94 w 299"/>
                <a:gd name="T111" fmla="*/ 6 h 314"/>
                <a:gd name="T112" fmla="*/ 93 w 299"/>
                <a:gd name="T113" fmla="*/ 6 h 314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299"/>
                <a:gd name="T172" fmla="*/ 0 h 314"/>
                <a:gd name="T173" fmla="*/ 299 w 299"/>
                <a:gd name="T174" fmla="*/ 314 h 314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299" h="314">
                  <a:moveTo>
                    <a:pt x="187" y="13"/>
                  </a:moveTo>
                  <a:lnTo>
                    <a:pt x="185" y="11"/>
                  </a:lnTo>
                  <a:lnTo>
                    <a:pt x="181" y="9"/>
                  </a:lnTo>
                  <a:lnTo>
                    <a:pt x="177" y="9"/>
                  </a:lnTo>
                  <a:lnTo>
                    <a:pt x="170" y="7"/>
                  </a:lnTo>
                  <a:lnTo>
                    <a:pt x="162" y="6"/>
                  </a:lnTo>
                  <a:lnTo>
                    <a:pt x="153" y="4"/>
                  </a:lnTo>
                  <a:lnTo>
                    <a:pt x="141" y="2"/>
                  </a:lnTo>
                  <a:lnTo>
                    <a:pt x="132" y="2"/>
                  </a:lnTo>
                  <a:lnTo>
                    <a:pt x="124" y="0"/>
                  </a:lnTo>
                  <a:lnTo>
                    <a:pt x="118" y="0"/>
                  </a:lnTo>
                  <a:lnTo>
                    <a:pt x="113" y="0"/>
                  </a:lnTo>
                  <a:lnTo>
                    <a:pt x="107" y="0"/>
                  </a:lnTo>
                  <a:lnTo>
                    <a:pt x="99" y="0"/>
                  </a:lnTo>
                  <a:lnTo>
                    <a:pt x="96" y="0"/>
                  </a:lnTo>
                  <a:lnTo>
                    <a:pt x="88" y="0"/>
                  </a:lnTo>
                  <a:lnTo>
                    <a:pt x="84" y="2"/>
                  </a:lnTo>
                  <a:lnTo>
                    <a:pt x="71" y="2"/>
                  </a:lnTo>
                  <a:lnTo>
                    <a:pt x="61" y="7"/>
                  </a:lnTo>
                  <a:lnTo>
                    <a:pt x="50" y="11"/>
                  </a:lnTo>
                  <a:lnTo>
                    <a:pt x="42" y="17"/>
                  </a:lnTo>
                  <a:lnTo>
                    <a:pt x="31" y="25"/>
                  </a:lnTo>
                  <a:lnTo>
                    <a:pt x="25" y="32"/>
                  </a:lnTo>
                  <a:lnTo>
                    <a:pt x="18" y="42"/>
                  </a:lnTo>
                  <a:lnTo>
                    <a:pt x="12" y="51"/>
                  </a:lnTo>
                  <a:lnTo>
                    <a:pt x="10" y="57"/>
                  </a:lnTo>
                  <a:lnTo>
                    <a:pt x="8" y="63"/>
                  </a:lnTo>
                  <a:lnTo>
                    <a:pt x="4" y="68"/>
                  </a:lnTo>
                  <a:lnTo>
                    <a:pt x="4" y="76"/>
                  </a:lnTo>
                  <a:lnTo>
                    <a:pt x="2" y="82"/>
                  </a:lnTo>
                  <a:lnTo>
                    <a:pt x="2" y="89"/>
                  </a:lnTo>
                  <a:lnTo>
                    <a:pt x="2" y="95"/>
                  </a:lnTo>
                  <a:lnTo>
                    <a:pt x="2" y="103"/>
                  </a:lnTo>
                  <a:lnTo>
                    <a:pt x="0" y="108"/>
                  </a:lnTo>
                  <a:lnTo>
                    <a:pt x="0" y="116"/>
                  </a:lnTo>
                  <a:lnTo>
                    <a:pt x="0" y="122"/>
                  </a:lnTo>
                  <a:lnTo>
                    <a:pt x="2" y="129"/>
                  </a:lnTo>
                  <a:lnTo>
                    <a:pt x="2" y="135"/>
                  </a:lnTo>
                  <a:lnTo>
                    <a:pt x="2" y="142"/>
                  </a:lnTo>
                  <a:lnTo>
                    <a:pt x="4" y="150"/>
                  </a:lnTo>
                  <a:lnTo>
                    <a:pt x="6" y="158"/>
                  </a:lnTo>
                  <a:lnTo>
                    <a:pt x="8" y="165"/>
                  </a:lnTo>
                  <a:lnTo>
                    <a:pt x="10" y="171"/>
                  </a:lnTo>
                  <a:lnTo>
                    <a:pt x="12" y="179"/>
                  </a:lnTo>
                  <a:lnTo>
                    <a:pt x="14" y="186"/>
                  </a:lnTo>
                  <a:lnTo>
                    <a:pt x="18" y="192"/>
                  </a:lnTo>
                  <a:lnTo>
                    <a:pt x="19" y="199"/>
                  </a:lnTo>
                  <a:lnTo>
                    <a:pt x="23" y="207"/>
                  </a:lnTo>
                  <a:lnTo>
                    <a:pt x="27" y="215"/>
                  </a:lnTo>
                  <a:lnTo>
                    <a:pt x="35" y="224"/>
                  </a:lnTo>
                  <a:lnTo>
                    <a:pt x="42" y="236"/>
                  </a:lnTo>
                  <a:lnTo>
                    <a:pt x="52" y="247"/>
                  </a:lnTo>
                  <a:lnTo>
                    <a:pt x="61" y="258"/>
                  </a:lnTo>
                  <a:lnTo>
                    <a:pt x="71" y="266"/>
                  </a:lnTo>
                  <a:lnTo>
                    <a:pt x="80" y="275"/>
                  </a:lnTo>
                  <a:lnTo>
                    <a:pt x="92" y="283"/>
                  </a:lnTo>
                  <a:lnTo>
                    <a:pt x="103" y="291"/>
                  </a:lnTo>
                  <a:lnTo>
                    <a:pt x="115" y="296"/>
                  </a:lnTo>
                  <a:lnTo>
                    <a:pt x="126" y="302"/>
                  </a:lnTo>
                  <a:lnTo>
                    <a:pt x="132" y="304"/>
                  </a:lnTo>
                  <a:lnTo>
                    <a:pt x="137" y="306"/>
                  </a:lnTo>
                  <a:lnTo>
                    <a:pt x="143" y="308"/>
                  </a:lnTo>
                  <a:lnTo>
                    <a:pt x="149" y="310"/>
                  </a:lnTo>
                  <a:lnTo>
                    <a:pt x="160" y="312"/>
                  </a:lnTo>
                  <a:lnTo>
                    <a:pt x="172" y="314"/>
                  </a:lnTo>
                  <a:lnTo>
                    <a:pt x="181" y="314"/>
                  </a:lnTo>
                  <a:lnTo>
                    <a:pt x="193" y="314"/>
                  </a:lnTo>
                  <a:lnTo>
                    <a:pt x="202" y="310"/>
                  </a:lnTo>
                  <a:lnTo>
                    <a:pt x="212" y="308"/>
                  </a:lnTo>
                  <a:lnTo>
                    <a:pt x="221" y="302"/>
                  </a:lnTo>
                  <a:lnTo>
                    <a:pt x="229" y="298"/>
                  </a:lnTo>
                  <a:lnTo>
                    <a:pt x="236" y="291"/>
                  </a:lnTo>
                  <a:lnTo>
                    <a:pt x="246" y="283"/>
                  </a:lnTo>
                  <a:lnTo>
                    <a:pt x="251" y="275"/>
                  </a:lnTo>
                  <a:lnTo>
                    <a:pt x="259" y="268"/>
                  </a:lnTo>
                  <a:lnTo>
                    <a:pt x="265" y="258"/>
                  </a:lnTo>
                  <a:lnTo>
                    <a:pt x="270" y="249"/>
                  </a:lnTo>
                  <a:lnTo>
                    <a:pt x="274" y="239"/>
                  </a:lnTo>
                  <a:lnTo>
                    <a:pt x="280" y="232"/>
                  </a:lnTo>
                  <a:lnTo>
                    <a:pt x="284" y="220"/>
                  </a:lnTo>
                  <a:lnTo>
                    <a:pt x="286" y="211"/>
                  </a:lnTo>
                  <a:lnTo>
                    <a:pt x="289" y="201"/>
                  </a:lnTo>
                  <a:lnTo>
                    <a:pt x="293" y="194"/>
                  </a:lnTo>
                  <a:lnTo>
                    <a:pt x="293" y="184"/>
                  </a:lnTo>
                  <a:lnTo>
                    <a:pt x="297" y="175"/>
                  </a:lnTo>
                  <a:lnTo>
                    <a:pt x="297" y="165"/>
                  </a:lnTo>
                  <a:lnTo>
                    <a:pt x="299" y="156"/>
                  </a:lnTo>
                  <a:lnTo>
                    <a:pt x="299" y="146"/>
                  </a:lnTo>
                  <a:lnTo>
                    <a:pt x="299" y="139"/>
                  </a:lnTo>
                  <a:lnTo>
                    <a:pt x="299" y="131"/>
                  </a:lnTo>
                  <a:lnTo>
                    <a:pt x="299" y="123"/>
                  </a:lnTo>
                  <a:lnTo>
                    <a:pt x="297" y="116"/>
                  </a:lnTo>
                  <a:lnTo>
                    <a:pt x="295" y="108"/>
                  </a:lnTo>
                  <a:lnTo>
                    <a:pt x="291" y="101"/>
                  </a:lnTo>
                  <a:lnTo>
                    <a:pt x="289" y="95"/>
                  </a:lnTo>
                  <a:lnTo>
                    <a:pt x="286" y="89"/>
                  </a:lnTo>
                  <a:lnTo>
                    <a:pt x="282" y="82"/>
                  </a:lnTo>
                  <a:lnTo>
                    <a:pt x="276" y="76"/>
                  </a:lnTo>
                  <a:lnTo>
                    <a:pt x="272" y="70"/>
                  </a:lnTo>
                  <a:lnTo>
                    <a:pt x="267" y="65"/>
                  </a:lnTo>
                  <a:lnTo>
                    <a:pt x="259" y="57"/>
                  </a:lnTo>
                  <a:lnTo>
                    <a:pt x="253" y="51"/>
                  </a:lnTo>
                  <a:lnTo>
                    <a:pt x="246" y="47"/>
                  </a:lnTo>
                  <a:lnTo>
                    <a:pt x="238" y="42"/>
                  </a:lnTo>
                  <a:lnTo>
                    <a:pt x="231" y="38"/>
                  </a:lnTo>
                  <a:lnTo>
                    <a:pt x="225" y="32"/>
                  </a:lnTo>
                  <a:lnTo>
                    <a:pt x="217" y="28"/>
                  </a:lnTo>
                  <a:lnTo>
                    <a:pt x="212" y="25"/>
                  </a:lnTo>
                  <a:lnTo>
                    <a:pt x="206" y="21"/>
                  </a:lnTo>
                  <a:lnTo>
                    <a:pt x="198" y="17"/>
                  </a:lnTo>
                  <a:lnTo>
                    <a:pt x="196" y="17"/>
                  </a:lnTo>
                  <a:lnTo>
                    <a:pt x="189" y="13"/>
                  </a:lnTo>
                  <a:lnTo>
                    <a:pt x="187" y="1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52" name="Freeform 9"/>
            <p:cNvSpPr>
              <a:spLocks/>
            </p:cNvSpPr>
            <p:nvPr/>
          </p:nvSpPr>
          <p:spPr bwMode="auto">
            <a:xfrm>
              <a:off x="3803" y="3124"/>
              <a:ext cx="150" cy="156"/>
            </a:xfrm>
            <a:custGeom>
              <a:avLst/>
              <a:gdLst>
                <a:gd name="T0" fmla="*/ 92 w 299"/>
                <a:gd name="T1" fmla="*/ 6 h 312"/>
                <a:gd name="T2" fmla="*/ 88 w 299"/>
                <a:gd name="T3" fmla="*/ 5 h 312"/>
                <a:gd name="T4" fmla="*/ 80 w 299"/>
                <a:gd name="T5" fmla="*/ 3 h 312"/>
                <a:gd name="T6" fmla="*/ 70 w 299"/>
                <a:gd name="T7" fmla="*/ 1 h 312"/>
                <a:gd name="T8" fmla="*/ 62 w 299"/>
                <a:gd name="T9" fmla="*/ 0 h 312"/>
                <a:gd name="T10" fmla="*/ 55 w 299"/>
                <a:gd name="T11" fmla="*/ 0 h 312"/>
                <a:gd name="T12" fmla="*/ 50 w 299"/>
                <a:gd name="T13" fmla="*/ 0 h 312"/>
                <a:gd name="T14" fmla="*/ 44 w 299"/>
                <a:gd name="T15" fmla="*/ 0 h 312"/>
                <a:gd name="T16" fmla="*/ 35 w 299"/>
                <a:gd name="T17" fmla="*/ 1 h 312"/>
                <a:gd name="T18" fmla="*/ 25 w 299"/>
                <a:gd name="T19" fmla="*/ 5 h 312"/>
                <a:gd name="T20" fmla="*/ 15 w 299"/>
                <a:gd name="T21" fmla="*/ 11 h 312"/>
                <a:gd name="T22" fmla="*/ 8 w 299"/>
                <a:gd name="T23" fmla="*/ 20 h 312"/>
                <a:gd name="T24" fmla="*/ 4 w 299"/>
                <a:gd name="T25" fmla="*/ 27 h 312"/>
                <a:gd name="T26" fmla="*/ 2 w 299"/>
                <a:gd name="T27" fmla="*/ 34 h 312"/>
                <a:gd name="T28" fmla="*/ 1 w 299"/>
                <a:gd name="T29" fmla="*/ 40 h 312"/>
                <a:gd name="T30" fmla="*/ 1 w 299"/>
                <a:gd name="T31" fmla="*/ 47 h 312"/>
                <a:gd name="T32" fmla="*/ 0 w 299"/>
                <a:gd name="T33" fmla="*/ 53 h 312"/>
                <a:gd name="T34" fmla="*/ 0 w 299"/>
                <a:gd name="T35" fmla="*/ 60 h 312"/>
                <a:gd name="T36" fmla="*/ 1 w 299"/>
                <a:gd name="T37" fmla="*/ 68 h 312"/>
                <a:gd name="T38" fmla="*/ 2 w 299"/>
                <a:gd name="T39" fmla="*/ 76 h 312"/>
                <a:gd name="T40" fmla="*/ 4 w 299"/>
                <a:gd name="T41" fmla="*/ 82 h 312"/>
                <a:gd name="T42" fmla="*/ 6 w 299"/>
                <a:gd name="T43" fmla="*/ 88 h 312"/>
                <a:gd name="T44" fmla="*/ 9 w 299"/>
                <a:gd name="T45" fmla="*/ 96 h 312"/>
                <a:gd name="T46" fmla="*/ 13 w 299"/>
                <a:gd name="T47" fmla="*/ 104 h 312"/>
                <a:gd name="T48" fmla="*/ 17 w 299"/>
                <a:gd name="T49" fmla="*/ 112 h 312"/>
                <a:gd name="T50" fmla="*/ 26 w 299"/>
                <a:gd name="T51" fmla="*/ 123 h 312"/>
                <a:gd name="T52" fmla="*/ 35 w 299"/>
                <a:gd name="T53" fmla="*/ 133 h 312"/>
                <a:gd name="T54" fmla="*/ 47 w 299"/>
                <a:gd name="T55" fmla="*/ 142 h 312"/>
                <a:gd name="T56" fmla="*/ 57 w 299"/>
                <a:gd name="T57" fmla="*/ 149 h 312"/>
                <a:gd name="T58" fmla="*/ 69 w 299"/>
                <a:gd name="T59" fmla="*/ 152 h 312"/>
                <a:gd name="T60" fmla="*/ 80 w 299"/>
                <a:gd name="T61" fmla="*/ 156 h 312"/>
                <a:gd name="T62" fmla="*/ 92 w 299"/>
                <a:gd name="T63" fmla="*/ 156 h 312"/>
                <a:gd name="T64" fmla="*/ 102 w 299"/>
                <a:gd name="T65" fmla="*/ 155 h 312"/>
                <a:gd name="T66" fmla="*/ 111 w 299"/>
                <a:gd name="T67" fmla="*/ 152 h 312"/>
                <a:gd name="T68" fmla="*/ 119 w 299"/>
                <a:gd name="T69" fmla="*/ 146 h 312"/>
                <a:gd name="T70" fmla="*/ 126 w 299"/>
                <a:gd name="T71" fmla="*/ 138 h 312"/>
                <a:gd name="T72" fmla="*/ 132 w 299"/>
                <a:gd name="T73" fmla="*/ 130 h 312"/>
                <a:gd name="T74" fmla="*/ 137 w 299"/>
                <a:gd name="T75" fmla="*/ 120 h 312"/>
                <a:gd name="T76" fmla="*/ 141 w 299"/>
                <a:gd name="T77" fmla="*/ 110 h 312"/>
                <a:gd name="T78" fmla="*/ 145 w 299"/>
                <a:gd name="T79" fmla="*/ 101 h 312"/>
                <a:gd name="T80" fmla="*/ 148 w 299"/>
                <a:gd name="T81" fmla="*/ 91 h 312"/>
                <a:gd name="T82" fmla="*/ 150 w 299"/>
                <a:gd name="T83" fmla="*/ 82 h 312"/>
                <a:gd name="T84" fmla="*/ 150 w 299"/>
                <a:gd name="T85" fmla="*/ 74 h 312"/>
                <a:gd name="T86" fmla="*/ 150 w 299"/>
                <a:gd name="T87" fmla="*/ 65 h 312"/>
                <a:gd name="T88" fmla="*/ 149 w 299"/>
                <a:gd name="T89" fmla="*/ 58 h 312"/>
                <a:gd name="T90" fmla="*/ 146 w 299"/>
                <a:gd name="T91" fmla="*/ 50 h 312"/>
                <a:gd name="T92" fmla="*/ 142 w 299"/>
                <a:gd name="T93" fmla="*/ 45 h 312"/>
                <a:gd name="T94" fmla="*/ 138 w 299"/>
                <a:gd name="T95" fmla="*/ 38 h 312"/>
                <a:gd name="T96" fmla="*/ 132 w 299"/>
                <a:gd name="T97" fmla="*/ 33 h 312"/>
                <a:gd name="T98" fmla="*/ 126 w 299"/>
                <a:gd name="T99" fmla="*/ 26 h 312"/>
                <a:gd name="T100" fmla="*/ 119 w 299"/>
                <a:gd name="T101" fmla="*/ 21 h 312"/>
                <a:gd name="T102" fmla="*/ 111 w 299"/>
                <a:gd name="T103" fmla="*/ 17 h 312"/>
                <a:gd name="T104" fmla="*/ 106 w 299"/>
                <a:gd name="T105" fmla="*/ 12 h 312"/>
                <a:gd name="T106" fmla="*/ 99 w 299"/>
                <a:gd name="T107" fmla="*/ 9 h 312"/>
                <a:gd name="T108" fmla="*/ 94 w 299"/>
                <a:gd name="T109" fmla="*/ 7 h 312"/>
                <a:gd name="T110" fmla="*/ 93 w 299"/>
                <a:gd name="T111" fmla="*/ 7 h 312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299"/>
                <a:gd name="T169" fmla="*/ 0 h 312"/>
                <a:gd name="T170" fmla="*/ 299 w 299"/>
                <a:gd name="T171" fmla="*/ 312 h 312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299" h="312">
                  <a:moveTo>
                    <a:pt x="186" y="14"/>
                  </a:moveTo>
                  <a:lnTo>
                    <a:pt x="183" y="12"/>
                  </a:lnTo>
                  <a:lnTo>
                    <a:pt x="181" y="10"/>
                  </a:lnTo>
                  <a:lnTo>
                    <a:pt x="175" y="10"/>
                  </a:lnTo>
                  <a:lnTo>
                    <a:pt x="169" y="8"/>
                  </a:lnTo>
                  <a:lnTo>
                    <a:pt x="160" y="6"/>
                  </a:lnTo>
                  <a:lnTo>
                    <a:pt x="150" y="4"/>
                  </a:lnTo>
                  <a:lnTo>
                    <a:pt x="139" y="2"/>
                  </a:lnTo>
                  <a:lnTo>
                    <a:pt x="129" y="2"/>
                  </a:lnTo>
                  <a:lnTo>
                    <a:pt x="124" y="0"/>
                  </a:lnTo>
                  <a:lnTo>
                    <a:pt x="118" y="0"/>
                  </a:lnTo>
                  <a:lnTo>
                    <a:pt x="110" y="0"/>
                  </a:lnTo>
                  <a:lnTo>
                    <a:pt x="105" y="0"/>
                  </a:lnTo>
                  <a:lnTo>
                    <a:pt x="99" y="0"/>
                  </a:lnTo>
                  <a:lnTo>
                    <a:pt x="93" y="0"/>
                  </a:lnTo>
                  <a:lnTo>
                    <a:pt x="87" y="0"/>
                  </a:lnTo>
                  <a:lnTo>
                    <a:pt x="82" y="2"/>
                  </a:lnTo>
                  <a:lnTo>
                    <a:pt x="70" y="2"/>
                  </a:lnTo>
                  <a:lnTo>
                    <a:pt x="59" y="6"/>
                  </a:lnTo>
                  <a:lnTo>
                    <a:pt x="49" y="10"/>
                  </a:lnTo>
                  <a:lnTo>
                    <a:pt x="40" y="17"/>
                  </a:lnTo>
                  <a:lnTo>
                    <a:pt x="30" y="23"/>
                  </a:lnTo>
                  <a:lnTo>
                    <a:pt x="23" y="31"/>
                  </a:lnTo>
                  <a:lnTo>
                    <a:pt x="15" y="40"/>
                  </a:lnTo>
                  <a:lnTo>
                    <a:pt x="11" y="50"/>
                  </a:lnTo>
                  <a:lnTo>
                    <a:pt x="8" y="55"/>
                  </a:lnTo>
                  <a:lnTo>
                    <a:pt x="6" y="61"/>
                  </a:lnTo>
                  <a:lnTo>
                    <a:pt x="4" y="67"/>
                  </a:lnTo>
                  <a:lnTo>
                    <a:pt x="4" y="74"/>
                  </a:lnTo>
                  <a:lnTo>
                    <a:pt x="2" y="80"/>
                  </a:lnTo>
                  <a:lnTo>
                    <a:pt x="2" y="86"/>
                  </a:lnTo>
                  <a:lnTo>
                    <a:pt x="2" y="94"/>
                  </a:lnTo>
                  <a:lnTo>
                    <a:pt x="2" y="101"/>
                  </a:lnTo>
                  <a:lnTo>
                    <a:pt x="0" y="107"/>
                  </a:lnTo>
                  <a:lnTo>
                    <a:pt x="0" y="113"/>
                  </a:lnTo>
                  <a:lnTo>
                    <a:pt x="0" y="120"/>
                  </a:lnTo>
                  <a:lnTo>
                    <a:pt x="2" y="128"/>
                  </a:lnTo>
                  <a:lnTo>
                    <a:pt x="2" y="135"/>
                  </a:lnTo>
                  <a:lnTo>
                    <a:pt x="2" y="143"/>
                  </a:lnTo>
                  <a:lnTo>
                    <a:pt x="4" y="151"/>
                  </a:lnTo>
                  <a:lnTo>
                    <a:pt x="8" y="158"/>
                  </a:lnTo>
                  <a:lnTo>
                    <a:pt x="8" y="164"/>
                  </a:lnTo>
                  <a:lnTo>
                    <a:pt x="10" y="171"/>
                  </a:lnTo>
                  <a:lnTo>
                    <a:pt x="11" y="177"/>
                  </a:lnTo>
                  <a:lnTo>
                    <a:pt x="15" y="185"/>
                  </a:lnTo>
                  <a:lnTo>
                    <a:pt x="17" y="192"/>
                  </a:lnTo>
                  <a:lnTo>
                    <a:pt x="21" y="200"/>
                  </a:lnTo>
                  <a:lnTo>
                    <a:pt x="25" y="208"/>
                  </a:lnTo>
                  <a:lnTo>
                    <a:pt x="29" y="213"/>
                  </a:lnTo>
                  <a:lnTo>
                    <a:pt x="34" y="225"/>
                  </a:lnTo>
                  <a:lnTo>
                    <a:pt x="44" y="236"/>
                  </a:lnTo>
                  <a:lnTo>
                    <a:pt x="51" y="247"/>
                  </a:lnTo>
                  <a:lnTo>
                    <a:pt x="61" y="259"/>
                  </a:lnTo>
                  <a:lnTo>
                    <a:pt x="70" y="266"/>
                  </a:lnTo>
                  <a:lnTo>
                    <a:pt x="82" y="276"/>
                  </a:lnTo>
                  <a:lnTo>
                    <a:pt x="93" y="284"/>
                  </a:lnTo>
                  <a:lnTo>
                    <a:pt x="105" y="291"/>
                  </a:lnTo>
                  <a:lnTo>
                    <a:pt x="114" y="297"/>
                  </a:lnTo>
                  <a:lnTo>
                    <a:pt x="127" y="303"/>
                  </a:lnTo>
                  <a:lnTo>
                    <a:pt x="137" y="304"/>
                  </a:lnTo>
                  <a:lnTo>
                    <a:pt x="148" y="310"/>
                  </a:lnTo>
                  <a:lnTo>
                    <a:pt x="160" y="312"/>
                  </a:lnTo>
                  <a:lnTo>
                    <a:pt x="171" y="312"/>
                  </a:lnTo>
                  <a:lnTo>
                    <a:pt x="183" y="312"/>
                  </a:lnTo>
                  <a:lnTo>
                    <a:pt x="194" y="312"/>
                  </a:lnTo>
                  <a:lnTo>
                    <a:pt x="203" y="310"/>
                  </a:lnTo>
                  <a:lnTo>
                    <a:pt x="213" y="306"/>
                  </a:lnTo>
                  <a:lnTo>
                    <a:pt x="221" y="303"/>
                  </a:lnTo>
                  <a:lnTo>
                    <a:pt x="230" y="297"/>
                  </a:lnTo>
                  <a:lnTo>
                    <a:pt x="238" y="291"/>
                  </a:lnTo>
                  <a:lnTo>
                    <a:pt x="245" y="284"/>
                  </a:lnTo>
                  <a:lnTo>
                    <a:pt x="251" y="276"/>
                  </a:lnTo>
                  <a:lnTo>
                    <a:pt x="259" y="268"/>
                  </a:lnTo>
                  <a:lnTo>
                    <a:pt x="264" y="259"/>
                  </a:lnTo>
                  <a:lnTo>
                    <a:pt x="268" y="249"/>
                  </a:lnTo>
                  <a:lnTo>
                    <a:pt x="274" y="240"/>
                  </a:lnTo>
                  <a:lnTo>
                    <a:pt x="279" y="232"/>
                  </a:lnTo>
                  <a:lnTo>
                    <a:pt x="281" y="221"/>
                  </a:lnTo>
                  <a:lnTo>
                    <a:pt x="285" y="211"/>
                  </a:lnTo>
                  <a:lnTo>
                    <a:pt x="289" y="202"/>
                  </a:lnTo>
                  <a:lnTo>
                    <a:pt x="293" y="192"/>
                  </a:lnTo>
                  <a:lnTo>
                    <a:pt x="295" y="183"/>
                  </a:lnTo>
                  <a:lnTo>
                    <a:pt x="297" y="173"/>
                  </a:lnTo>
                  <a:lnTo>
                    <a:pt x="299" y="164"/>
                  </a:lnTo>
                  <a:lnTo>
                    <a:pt x="299" y="156"/>
                  </a:lnTo>
                  <a:lnTo>
                    <a:pt x="299" y="147"/>
                  </a:lnTo>
                  <a:lnTo>
                    <a:pt x="299" y="139"/>
                  </a:lnTo>
                  <a:lnTo>
                    <a:pt x="299" y="130"/>
                  </a:lnTo>
                  <a:lnTo>
                    <a:pt x="299" y="124"/>
                  </a:lnTo>
                  <a:lnTo>
                    <a:pt x="297" y="116"/>
                  </a:lnTo>
                  <a:lnTo>
                    <a:pt x="293" y="109"/>
                  </a:lnTo>
                  <a:lnTo>
                    <a:pt x="291" y="101"/>
                  </a:lnTo>
                  <a:lnTo>
                    <a:pt x="289" y="95"/>
                  </a:lnTo>
                  <a:lnTo>
                    <a:pt x="283" y="90"/>
                  </a:lnTo>
                  <a:lnTo>
                    <a:pt x="281" y="82"/>
                  </a:lnTo>
                  <a:lnTo>
                    <a:pt x="276" y="76"/>
                  </a:lnTo>
                  <a:lnTo>
                    <a:pt x="272" y="71"/>
                  </a:lnTo>
                  <a:lnTo>
                    <a:pt x="264" y="65"/>
                  </a:lnTo>
                  <a:lnTo>
                    <a:pt x="259" y="57"/>
                  </a:lnTo>
                  <a:lnTo>
                    <a:pt x="251" y="52"/>
                  </a:lnTo>
                  <a:lnTo>
                    <a:pt x="245" y="48"/>
                  </a:lnTo>
                  <a:lnTo>
                    <a:pt x="238" y="42"/>
                  </a:lnTo>
                  <a:lnTo>
                    <a:pt x="230" y="36"/>
                  </a:lnTo>
                  <a:lnTo>
                    <a:pt x="222" y="33"/>
                  </a:lnTo>
                  <a:lnTo>
                    <a:pt x="217" y="29"/>
                  </a:lnTo>
                  <a:lnTo>
                    <a:pt x="211" y="25"/>
                  </a:lnTo>
                  <a:lnTo>
                    <a:pt x="203" y="21"/>
                  </a:lnTo>
                  <a:lnTo>
                    <a:pt x="198" y="17"/>
                  </a:lnTo>
                  <a:lnTo>
                    <a:pt x="194" y="17"/>
                  </a:lnTo>
                  <a:lnTo>
                    <a:pt x="188" y="14"/>
                  </a:lnTo>
                  <a:lnTo>
                    <a:pt x="186" y="14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53" name="Freeform 10"/>
            <p:cNvSpPr>
              <a:spLocks/>
            </p:cNvSpPr>
            <p:nvPr/>
          </p:nvSpPr>
          <p:spPr bwMode="auto">
            <a:xfrm>
              <a:off x="3543" y="2580"/>
              <a:ext cx="1074" cy="632"/>
            </a:xfrm>
            <a:custGeom>
              <a:avLst/>
              <a:gdLst>
                <a:gd name="T0" fmla="*/ 189 w 2149"/>
                <a:gd name="T1" fmla="*/ 591 h 1264"/>
                <a:gd name="T2" fmla="*/ 140 w 2149"/>
                <a:gd name="T3" fmla="*/ 600 h 1264"/>
                <a:gd name="T4" fmla="*/ 94 w 2149"/>
                <a:gd name="T5" fmla="*/ 614 h 1264"/>
                <a:gd name="T6" fmla="*/ 57 w 2149"/>
                <a:gd name="T7" fmla="*/ 626 h 1264"/>
                <a:gd name="T8" fmla="*/ 16 w 2149"/>
                <a:gd name="T9" fmla="*/ 629 h 1264"/>
                <a:gd name="T10" fmla="*/ 2 w 2149"/>
                <a:gd name="T11" fmla="*/ 594 h 1264"/>
                <a:gd name="T12" fmla="*/ 8 w 2149"/>
                <a:gd name="T13" fmla="*/ 557 h 1264"/>
                <a:gd name="T14" fmla="*/ 55 w 2149"/>
                <a:gd name="T15" fmla="*/ 535 h 1264"/>
                <a:gd name="T16" fmla="*/ 84 w 2149"/>
                <a:gd name="T17" fmla="*/ 522 h 1264"/>
                <a:gd name="T18" fmla="*/ 85 w 2149"/>
                <a:gd name="T19" fmla="*/ 477 h 1264"/>
                <a:gd name="T20" fmla="*/ 98 w 2149"/>
                <a:gd name="T21" fmla="*/ 429 h 1264"/>
                <a:gd name="T22" fmla="*/ 127 w 2149"/>
                <a:gd name="T23" fmla="*/ 399 h 1264"/>
                <a:gd name="T24" fmla="*/ 177 w 2149"/>
                <a:gd name="T25" fmla="*/ 378 h 1264"/>
                <a:gd name="T26" fmla="*/ 226 w 2149"/>
                <a:gd name="T27" fmla="*/ 356 h 1264"/>
                <a:gd name="T28" fmla="*/ 259 w 2149"/>
                <a:gd name="T29" fmla="*/ 322 h 1264"/>
                <a:gd name="T30" fmla="*/ 276 w 2149"/>
                <a:gd name="T31" fmla="*/ 278 h 1264"/>
                <a:gd name="T32" fmla="*/ 283 w 2149"/>
                <a:gd name="T33" fmla="*/ 228 h 1264"/>
                <a:gd name="T34" fmla="*/ 286 w 2149"/>
                <a:gd name="T35" fmla="*/ 180 h 1264"/>
                <a:gd name="T36" fmla="*/ 294 w 2149"/>
                <a:gd name="T37" fmla="*/ 139 h 1264"/>
                <a:gd name="T38" fmla="*/ 317 w 2149"/>
                <a:gd name="T39" fmla="*/ 101 h 1264"/>
                <a:gd name="T40" fmla="*/ 362 w 2149"/>
                <a:gd name="T41" fmla="*/ 69 h 1264"/>
                <a:gd name="T42" fmla="*/ 409 w 2149"/>
                <a:gd name="T43" fmla="*/ 46 h 1264"/>
                <a:gd name="T44" fmla="*/ 444 w 2149"/>
                <a:gd name="T45" fmla="*/ 35 h 1264"/>
                <a:gd name="T46" fmla="*/ 480 w 2149"/>
                <a:gd name="T47" fmla="*/ 23 h 1264"/>
                <a:gd name="T48" fmla="*/ 517 w 2149"/>
                <a:gd name="T49" fmla="*/ 13 h 1264"/>
                <a:gd name="T50" fmla="*/ 555 w 2149"/>
                <a:gd name="T51" fmla="*/ 5 h 1264"/>
                <a:gd name="T52" fmla="*/ 591 w 2149"/>
                <a:gd name="T53" fmla="*/ 0 h 1264"/>
                <a:gd name="T54" fmla="*/ 626 w 2149"/>
                <a:gd name="T55" fmla="*/ 1 h 1264"/>
                <a:gd name="T56" fmla="*/ 665 w 2149"/>
                <a:gd name="T57" fmla="*/ 12 h 1264"/>
                <a:gd name="T58" fmla="*/ 713 w 2149"/>
                <a:gd name="T59" fmla="*/ 52 h 1264"/>
                <a:gd name="T60" fmla="*/ 737 w 2149"/>
                <a:gd name="T61" fmla="*/ 86 h 1264"/>
                <a:gd name="T62" fmla="*/ 755 w 2149"/>
                <a:gd name="T63" fmla="*/ 124 h 1264"/>
                <a:gd name="T64" fmla="*/ 770 w 2149"/>
                <a:gd name="T65" fmla="*/ 159 h 1264"/>
                <a:gd name="T66" fmla="*/ 783 w 2149"/>
                <a:gd name="T67" fmla="*/ 198 h 1264"/>
                <a:gd name="T68" fmla="*/ 825 w 2149"/>
                <a:gd name="T69" fmla="*/ 194 h 1264"/>
                <a:gd name="T70" fmla="*/ 877 w 2149"/>
                <a:gd name="T71" fmla="*/ 188 h 1264"/>
                <a:gd name="T72" fmla="*/ 932 w 2149"/>
                <a:gd name="T73" fmla="*/ 183 h 1264"/>
                <a:gd name="T74" fmla="*/ 983 w 2149"/>
                <a:gd name="T75" fmla="*/ 183 h 1264"/>
                <a:gd name="T76" fmla="*/ 1026 w 2149"/>
                <a:gd name="T77" fmla="*/ 194 h 1264"/>
                <a:gd name="T78" fmla="*/ 1060 w 2149"/>
                <a:gd name="T79" fmla="*/ 233 h 1264"/>
                <a:gd name="T80" fmla="*/ 1072 w 2149"/>
                <a:gd name="T81" fmla="*/ 277 h 1264"/>
                <a:gd name="T82" fmla="*/ 1074 w 2149"/>
                <a:gd name="T83" fmla="*/ 325 h 1264"/>
                <a:gd name="T84" fmla="*/ 1074 w 2149"/>
                <a:gd name="T85" fmla="*/ 370 h 1264"/>
                <a:gd name="T86" fmla="*/ 1072 w 2149"/>
                <a:gd name="T87" fmla="*/ 405 h 1264"/>
                <a:gd name="T88" fmla="*/ 913 w 2149"/>
                <a:gd name="T89" fmla="*/ 424 h 1264"/>
                <a:gd name="T90" fmla="*/ 864 w 2149"/>
                <a:gd name="T91" fmla="*/ 393 h 1264"/>
                <a:gd name="T92" fmla="*/ 810 w 2149"/>
                <a:gd name="T93" fmla="*/ 375 h 1264"/>
                <a:gd name="T94" fmla="*/ 766 w 2149"/>
                <a:gd name="T95" fmla="*/ 384 h 1264"/>
                <a:gd name="T96" fmla="*/ 734 w 2149"/>
                <a:gd name="T97" fmla="*/ 418 h 1264"/>
                <a:gd name="T98" fmla="*/ 719 w 2149"/>
                <a:gd name="T99" fmla="*/ 453 h 1264"/>
                <a:gd name="T100" fmla="*/ 714 w 2149"/>
                <a:gd name="T101" fmla="*/ 496 h 1264"/>
                <a:gd name="T102" fmla="*/ 409 w 2149"/>
                <a:gd name="T103" fmla="*/ 531 h 1264"/>
                <a:gd name="T104" fmla="*/ 372 w 2149"/>
                <a:gd name="T105" fmla="*/ 494 h 1264"/>
                <a:gd name="T106" fmla="*/ 333 w 2149"/>
                <a:gd name="T107" fmla="*/ 472 h 1264"/>
                <a:gd name="T108" fmla="*/ 294 w 2149"/>
                <a:gd name="T109" fmla="*/ 471 h 1264"/>
                <a:gd name="T110" fmla="*/ 260 w 2149"/>
                <a:gd name="T111" fmla="*/ 488 h 1264"/>
                <a:gd name="T112" fmla="*/ 236 w 2149"/>
                <a:gd name="T113" fmla="*/ 522 h 1264"/>
                <a:gd name="T114" fmla="*/ 223 w 2149"/>
                <a:gd name="T115" fmla="*/ 561 h 1264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2149"/>
                <a:gd name="T175" fmla="*/ 0 h 1264"/>
                <a:gd name="T176" fmla="*/ 2149 w 2149"/>
                <a:gd name="T177" fmla="*/ 1264 h 1264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2149" h="1264">
                  <a:moveTo>
                    <a:pt x="437" y="1171"/>
                  </a:moveTo>
                  <a:lnTo>
                    <a:pt x="435" y="1171"/>
                  </a:lnTo>
                  <a:lnTo>
                    <a:pt x="432" y="1171"/>
                  </a:lnTo>
                  <a:lnTo>
                    <a:pt x="424" y="1173"/>
                  </a:lnTo>
                  <a:lnTo>
                    <a:pt x="416" y="1175"/>
                  </a:lnTo>
                  <a:lnTo>
                    <a:pt x="411" y="1175"/>
                  </a:lnTo>
                  <a:lnTo>
                    <a:pt x="405" y="1177"/>
                  </a:lnTo>
                  <a:lnTo>
                    <a:pt x="397" y="1177"/>
                  </a:lnTo>
                  <a:lnTo>
                    <a:pt x="392" y="1179"/>
                  </a:lnTo>
                  <a:lnTo>
                    <a:pt x="384" y="1179"/>
                  </a:lnTo>
                  <a:lnTo>
                    <a:pt x="378" y="1181"/>
                  </a:lnTo>
                  <a:lnTo>
                    <a:pt x="371" y="1182"/>
                  </a:lnTo>
                  <a:lnTo>
                    <a:pt x="363" y="1184"/>
                  </a:lnTo>
                  <a:lnTo>
                    <a:pt x="354" y="1186"/>
                  </a:lnTo>
                  <a:lnTo>
                    <a:pt x="344" y="1188"/>
                  </a:lnTo>
                  <a:lnTo>
                    <a:pt x="337" y="1188"/>
                  </a:lnTo>
                  <a:lnTo>
                    <a:pt x="327" y="1190"/>
                  </a:lnTo>
                  <a:lnTo>
                    <a:pt x="318" y="1192"/>
                  </a:lnTo>
                  <a:lnTo>
                    <a:pt x="310" y="1194"/>
                  </a:lnTo>
                  <a:lnTo>
                    <a:pt x="300" y="1196"/>
                  </a:lnTo>
                  <a:lnTo>
                    <a:pt x="291" y="1200"/>
                  </a:lnTo>
                  <a:lnTo>
                    <a:pt x="281" y="1200"/>
                  </a:lnTo>
                  <a:lnTo>
                    <a:pt x="274" y="1203"/>
                  </a:lnTo>
                  <a:lnTo>
                    <a:pt x="264" y="1205"/>
                  </a:lnTo>
                  <a:lnTo>
                    <a:pt x="255" y="1207"/>
                  </a:lnTo>
                  <a:lnTo>
                    <a:pt x="245" y="1211"/>
                  </a:lnTo>
                  <a:lnTo>
                    <a:pt x="236" y="1213"/>
                  </a:lnTo>
                  <a:lnTo>
                    <a:pt x="228" y="1215"/>
                  </a:lnTo>
                  <a:lnTo>
                    <a:pt x="221" y="1217"/>
                  </a:lnTo>
                  <a:lnTo>
                    <a:pt x="211" y="1220"/>
                  </a:lnTo>
                  <a:lnTo>
                    <a:pt x="202" y="1222"/>
                  </a:lnTo>
                  <a:lnTo>
                    <a:pt x="194" y="1224"/>
                  </a:lnTo>
                  <a:lnTo>
                    <a:pt x="188" y="1228"/>
                  </a:lnTo>
                  <a:lnTo>
                    <a:pt x="179" y="1230"/>
                  </a:lnTo>
                  <a:lnTo>
                    <a:pt x="171" y="1232"/>
                  </a:lnTo>
                  <a:lnTo>
                    <a:pt x="165" y="1234"/>
                  </a:lnTo>
                  <a:lnTo>
                    <a:pt x="158" y="1238"/>
                  </a:lnTo>
                  <a:lnTo>
                    <a:pt x="150" y="1238"/>
                  </a:lnTo>
                  <a:lnTo>
                    <a:pt x="143" y="1241"/>
                  </a:lnTo>
                  <a:lnTo>
                    <a:pt x="137" y="1241"/>
                  </a:lnTo>
                  <a:lnTo>
                    <a:pt x="131" y="1245"/>
                  </a:lnTo>
                  <a:lnTo>
                    <a:pt x="126" y="1247"/>
                  </a:lnTo>
                  <a:lnTo>
                    <a:pt x="118" y="1249"/>
                  </a:lnTo>
                  <a:lnTo>
                    <a:pt x="114" y="1251"/>
                  </a:lnTo>
                  <a:lnTo>
                    <a:pt x="108" y="1255"/>
                  </a:lnTo>
                  <a:lnTo>
                    <a:pt x="97" y="1257"/>
                  </a:lnTo>
                  <a:lnTo>
                    <a:pt x="89" y="1258"/>
                  </a:lnTo>
                  <a:lnTo>
                    <a:pt x="80" y="1262"/>
                  </a:lnTo>
                  <a:lnTo>
                    <a:pt x="72" y="1264"/>
                  </a:lnTo>
                  <a:lnTo>
                    <a:pt x="63" y="1264"/>
                  </a:lnTo>
                  <a:lnTo>
                    <a:pt x="57" y="1264"/>
                  </a:lnTo>
                  <a:lnTo>
                    <a:pt x="49" y="1264"/>
                  </a:lnTo>
                  <a:lnTo>
                    <a:pt x="46" y="1264"/>
                  </a:lnTo>
                  <a:lnTo>
                    <a:pt x="38" y="1260"/>
                  </a:lnTo>
                  <a:lnTo>
                    <a:pt x="32" y="1257"/>
                  </a:lnTo>
                  <a:lnTo>
                    <a:pt x="29" y="1253"/>
                  </a:lnTo>
                  <a:lnTo>
                    <a:pt x="25" y="1249"/>
                  </a:lnTo>
                  <a:lnTo>
                    <a:pt x="21" y="1241"/>
                  </a:lnTo>
                  <a:lnTo>
                    <a:pt x="17" y="1238"/>
                  </a:lnTo>
                  <a:lnTo>
                    <a:pt x="13" y="1230"/>
                  </a:lnTo>
                  <a:lnTo>
                    <a:pt x="11" y="1224"/>
                  </a:lnTo>
                  <a:lnTo>
                    <a:pt x="10" y="1217"/>
                  </a:lnTo>
                  <a:lnTo>
                    <a:pt x="8" y="1211"/>
                  </a:lnTo>
                  <a:lnTo>
                    <a:pt x="6" y="1203"/>
                  </a:lnTo>
                  <a:lnTo>
                    <a:pt x="4" y="1196"/>
                  </a:lnTo>
                  <a:lnTo>
                    <a:pt x="4" y="1188"/>
                  </a:lnTo>
                  <a:lnTo>
                    <a:pt x="2" y="1182"/>
                  </a:lnTo>
                  <a:lnTo>
                    <a:pt x="2" y="1177"/>
                  </a:lnTo>
                  <a:lnTo>
                    <a:pt x="2" y="1169"/>
                  </a:lnTo>
                  <a:lnTo>
                    <a:pt x="0" y="1163"/>
                  </a:lnTo>
                  <a:lnTo>
                    <a:pt x="0" y="1156"/>
                  </a:lnTo>
                  <a:lnTo>
                    <a:pt x="0" y="1152"/>
                  </a:lnTo>
                  <a:lnTo>
                    <a:pt x="0" y="1146"/>
                  </a:lnTo>
                  <a:lnTo>
                    <a:pt x="0" y="1137"/>
                  </a:lnTo>
                  <a:lnTo>
                    <a:pt x="4" y="1129"/>
                  </a:lnTo>
                  <a:lnTo>
                    <a:pt x="10" y="1122"/>
                  </a:lnTo>
                  <a:lnTo>
                    <a:pt x="17" y="1114"/>
                  </a:lnTo>
                  <a:lnTo>
                    <a:pt x="21" y="1110"/>
                  </a:lnTo>
                  <a:lnTo>
                    <a:pt x="27" y="1106"/>
                  </a:lnTo>
                  <a:lnTo>
                    <a:pt x="32" y="1103"/>
                  </a:lnTo>
                  <a:lnTo>
                    <a:pt x="42" y="1101"/>
                  </a:lnTo>
                  <a:lnTo>
                    <a:pt x="49" y="1095"/>
                  </a:lnTo>
                  <a:lnTo>
                    <a:pt x="59" y="1091"/>
                  </a:lnTo>
                  <a:lnTo>
                    <a:pt x="68" y="1085"/>
                  </a:lnTo>
                  <a:lnTo>
                    <a:pt x="80" y="1082"/>
                  </a:lnTo>
                  <a:lnTo>
                    <a:pt x="89" y="1078"/>
                  </a:lnTo>
                  <a:lnTo>
                    <a:pt x="101" y="1074"/>
                  </a:lnTo>
                  <a:lnTo>
                    <a:pt x="110" y="1070"/>
                  </a:lnTo>
                  <a:lnTo>
                    <a:pt x="122" y="1068"/>
                  </a:lnTo>
                  <a:lnTo>
                    <a:pt x="131" y="1063"/>
                  </a:lnTo>
                  <a:lnTo>
                    <a:pt x="141" y="1061"/>
                  </a:lnTo>
                  <a:lnTo>
                    <a:pt x="148" y="1057"/>
                  </a:lnTo>
                  <a:lnTo>
                    <a:pt x="156" y="1055"/>
                  </a:lnTo>
                  <a:lnTo>
                    <a:pt x="160" y="1053"/>
                  </a:lnTo>
                  <a:lnTo>
                    <a:pt x="165" y="1051"/>
                  </a:lnTo>
                  <a:lnTo>
                    <a:pt x="167" y="1051"/>
                  </a:lnTo>
                  <a:lnTo>
                    <a:pt x="171" y="1051"/>
                  </a:lnTo>
                  <a:lnTo>
                    <a:pt x="169" y="1049"/>
                  </a:lnTo>
                  <a:lnTo>
                    <a:pt x="169" y="1044"/>
                  </a:lnTo>
                  <a:lnTo>
                    <a:pt x="169" y="1036"/>
                  </a:lnTo>
                  <a:lnTo>
                    <a:pt x="169" y="1027"/>
                  </a:lnTo>
                  <a:lnTo>
                    <a:pt x="167" y="1019"/>
                  </a:lnTo>
                  <a:lnTo>
                    <a:pt x="167" y="1011"/>
                  </a:lnTo>
                  <a:lnTo>
                    <a:pt x="167" y="1004"/>
                  </a:lnTo>
                  <a:lnTo>
                    <a:pt x="167" y="998"/>
                  </a:lnTo>
                  <a:lnTo>
                    <a:pt x="167" y="989"/>
                  </a:lnTo>
                  <a:lnTo>
                    <a:pt x="169" y="981"/>
                  </a:lnTo>
                  <a:lnTo>
                    <a:pt x="171" y="971"/>
                  </a:lnTo>
                  <a:lnTo>
                    <a:pt x="171" y="966"/>
                  </a:lnTo>
                  <a:lnTo>
                    <a:pt x="171" y="954"/>
                  </a:lnTo>
                  <a:lnTo>
                    <a:pt x="173" y="947"/>
                  </a:lnTo>
                  <a:lnTo>
                    <a:pt x="173" y="937"/>
                  </a:lnTo>
                  <a:lnTo>
                    <a:pt x="175" y="928"/>
                  </a:lnTo>
                  <a:lnTo>
                    <a:pt x="175" y="918"/>
                  </a:lnTo>
                  <a:lnTo>
                    <a:pt x="177" y="909"/>
                  </a:lnTo>
                  <a:lnTo>
                    <a:pt x="181" y="901"/>
                  </a:lnTo>
                  <a:lnTo>
                    <a:pt x="183" y="893"/>
                  </a:lnTo>
                  <a:lnTo>
                    <a:pt x="184" y="884"/>
                  </a:lnTo>
                  <a:lnTo>
                    <a:pt x="188" y="874"/>
                  </a:lnTo>
                  <a:lnTo>
                    <a:pt x="190" y="867"/>
                  </a:lnTo>
                  <a:lnTo>
                    <a:pt x="196" y="859"/>
                  </a:lnTo>
                  <a:lnTo>
                    <a:pt x="198" y="852"/>
                  </a:lnTo>
                  <a:lnTo>
                    <a:pt x="202" y="846"/>
                  </a:lnTo>
                  <a:lnTo>
                    <a:pt x="207" y="840"/>
                  </a:lnTo>
                  <a:lnTo>
                    <a:pt x="211" y="835"/>
                  </a:lnTo>
                  <a:lnTo>
                    <a:pt x="217" y="827"/>
                  </a:lnTo>
                  <a:lnTo>
                    <a:pt x="221" y="821"/>
                  </a:lnTo>
                  <a:lnTo>
                    <a:pt x="228" y="816"/>
                  </a:lnTo>
                  <a:lnTo>
                    <a:pt x="234" y="812"/>
                  </a:lnTo>
                  <a:lnTo>
                    <a:pt x="242" y="806"/>
                  </a:lnTo>
                  <a:lnTo>
                    <a:pt x="247" y="802"/>
                  </a:lnTo>
                  <a:lnTo>
                    <a:pt x="255" y="798"/>
                  </a:lnTo>
                  <a:lnTo>
                    <a:pt x="264" y="795"/>
                  </a:lnTo>
                  <a:lnTo>
                    <a:pt x="270" y="791"/>
                  </a:lnTo>
                  <a:lnTo>
                    <a:pt x="280" y="785"/>
                  </a:lnTo>
                  <a:lnTo>
                    <a:pt x="287" y="781"/>
                  </a:lnTo>
                  <a:lnTo>
                    <a:pt x="299" y="778"/>
                  </a:lnTo>
                  <a:lnTo>
                    <a:pt x="306" y="774"/>
                  </a:lnTo>
                  <a:lnTo>
                    <a:pt x="316" y="772"/>
                  </a:lnTo>
                  <a:lnTo>
                    <a:pt x="325" y="768"/>
                  </a:lnTo>
                  <a:lnTo>
                    <a:pt x="335" y="764"/>
                  </a:lnTo>
                  <a:lnTo>
                    <a:pt x="344" y="760"/>
                  </a:lnTo>
                  <a:lnTo>
                    <a:pt x="354" y="757"/>
                  </a:lnTo>
                  <a:lnTo>
                    <a:pt x="363" y="753"/>
                  </a:lnTo>
                  <a:lnTo>
                    <a:pt x="373" y="749"/>
                  </a:lnTo>
                  <a:lnTo>
                    <a:pt x="380" y="745"/>
                  </a:lnTo>
                  <a:lnTo>
                    <a:pt x="390" y="741"/>
                  </a:lnTo>
                  <a:lnTo>
                    <a:pt x="401" y="740"/>
                  </a:lnTo>
                  <a:lnTo>
                    <a:pt x="411" y="736"/>
                  </a:lnTo>
                  <a:lnTo>
                    <a:pt x="418" y="730"/>
                  </a:lnTo>
                  <a:lnTo>
                    <a:pt x="428" y="726"/>
                  </a:lnTo>
                  <a:lnTo>
                    <a:pt x="435" y="722"/>
                  </a:lnTo>
                  <a:lnTo>
                    <a:pt x="445" y="719"/>
                  </a:lnTo>
                  <a:lnTo>
                    <a:pt x="453" y="713"/>
                  </a:lnTo>
                  <a:lnTo>
                    <a:pt x="460" y="707"/>
                  </a:lnTo>
                  <a:lnTo>
                    <a:pt x="466" y="702"/>
                  </a:lnTo>
                  <a:lnTo>
                    <a:pt x="475" y="698"/>
                  </a:lnTo>
                  <a:lnTo>
                    <a:pt x="481" y="692"/>
                  </a:lnTo>
                  <a:lnTo>
                    <a:pt x="487" y="684"/>
                  </a:lnTo>
                  <a:lnTo>
                    <a:pt x="492" y="679"/>
                  </a:lnTo>
                  <a:lnTo>
                    <a:pt x="498" y="673"/>
                  </a:lnTo>
                  <a:lnTo>
                    <a:pt x="504" y="665"/>
                  </a:lnTo>
                  <a:lnTo>
                    <a:pt x="508" y="658"/>
                  </a:lnTo>
                  <a:lnTo>
                    <a:pt x="513" y="650"/>
                  </a:lnTo>
                  <a:lnTo>
                    <a:pt x="519" y="644"/>
                  </a:lnTo>
                  <a:lnTo>
                    <a:pt x="523" y="635"/>
                  </a:lnTo>
                  <a:lnTo>
                    <a:pt x="527" y="627"/>
                  </a:lnTo>
                  <a:lnTo>
                    <a:pt x="531" y="622"/>
                  </a:lnTo>
                  <a:lnTo>
                    <a:pt x="534" y="614"/>
                  </a:lnTo>
                  <a:lnTo>
                    <a:pt x="538" y="605"/>
                  </a:lnTo>
                  <a:lnTo>
                    <a:pt x="540" y="597"/>
                  </a:lnTo>
                  <a:lnTo>
                    <a:pt x="544" y="589"/>
                  </a:lnTo>
                  <a:lnTo>
                    <a:pt x="548" y="582"/>
                  </a:lnTo>
                  <a:lnTo>
                    <a:pt x="548" y="572"/>
                  </a:lnTo>
                  <a:lnTo>
                    <a:pt x="551" y="563"/>
                  </a:lnTo>
                  <a:lnTo>
                    <a:pt x="553" y="555"/>
                  </a:lnTo>
                  <a:lnTo>
                    <a:pt x="555" y="546"/>
                  </a:lnTo>
                  <a:lnTo>
                    <a:pt x="557" y="536"/>
                  </a:lnTo>
                  <a:lnTo>
                    <a:pt x="559" y="529"/>
                  </a:lnTo>
                  <a:lnTo>
                    <a:pt x="559" y="519"/>
                  </a:lnTo>
                  <a:lnTo>
                    <a:pt x="563" y="511"/>
                  </a:lnTo>
                  <a:lnTo>
                    <a:pt x="563" y="500"/>
                  </a:lnTo>
                  <a:lnTo>
                    <a:pt x="563" y="491"/>
                  </a:lnTo>
                  <a:lnTo>
                    <a:pt x="565" y="483"/>
                  </a:lnTo>
                  <a:lnTo>
                    <a:pt x="565" y="473"/>
                  </a:lnTo>
                  <a:lnTo>
                    <a:pt x="567" y="464"/>
                  </a:lnTo>
                  <a:lnTo>
                    <a:pt x="567" y="456"/>
                  </a:lnTo>
                  <a:lnTo>
                    <a:pt x="569" y="447"/>
                  </a:lnTo>
                  <a:lnTo>
                    <a:pt x="570" y="439"/>
                  </a:lnTo>
                  <a:lnTo>
                    <a:pt x="570" y="430"/>
                  </a:lnTo>
                  <a:lnTo>
                    <a:pt x="570" y="420"/>
                  </a:lnTo>
                  <a:lnTo>
                    <a:pt x="570" y="413"/>
                  </a:lnTo>
                  <a:lnTo>
                    <a:pt x="570" y="403"/>
                  </a:lnTo>
                  <a:lnTo>
                    <a:pt x="570" y="396"/>
                  </a:lnTo>
                  <a:lnTo>
                    <a:pt x="570" y="388"/>
                  </a:lnTo>
                  <a:lnTo>
                    <a:pt x="572" y="378"/>
                  </a:lnTo>
                  <a:lnTo>
                    <a:pt x="572" y="371"/>
                  </a:lnTo>
                  <a:lnTo>
                    <a:pt x="572" y="361"/>
                  </a:lnTo>
                  <a:lnTo>
                    <a:pt x="572" y="354"/>
                  </a:lnTo>
                  <a:lnTo>
                    <a:pt x="574" y="346"/>
                  </a:lnTo>
                  <a:lnTo>
                    <a:pt x="574" y="338"/>
                  </a:lnTo>
                  <a:lnTo>
                    <a:pt x="576" y="329"/>
                  </a:lnTo>
                  <a:lnTo>
                    <a:pt x="578" y="323"/>
                  </a:lnTo>
                  <a:lnTo>
                    <a:pt x="580" y="314"/>
                  </a:lnTo>
                  <a:lnTo>
                    <a:pt x="582" y="308"/>
                  </a:lnTo>
                  <a:lnTo>
                    <a:pt x="582" y="299"/>
                  </a:lnTo>
                  <a:lnTo>
                    <a:pt x="584" y="293"/>
                  </a:lnTo>
                  <a:lnTo>
                    <a:pt x="586" y="285"/>
                  </a:lnTo>
                  <a:lnTo>
                    <a:pt x="589" y="278"/>
                  </a:lnTo>
                  <a:lnTo>
                    <a:pt x="591" y="270"/>
                  </a:lnTo>
                  <a:lnTo>
                    <a:pt x="593" y="262"/>
                  </a:lnTo>
                  <a:lnTo>
                    <a:pt x="597" y="255"/>
                  </a:lnTo>
                  <a:lnTo>
                    <a:pt x="601" y="249"/>
                  </a:lnTo>
                  <a:lnTo>
                    <a:pt x="605" y="242"/>
                  </a:lnTo>
                  <a:lnTo>
                    <a:pt x="608" y="236"/>
                  </a:lnTo>
                  <a:lnTo>
                    <a:pt x="612" y="228"/>
                  </a:lnTo>
                  <a:lnTo>
                    <a:pt x="618" y="221"/>
                  </a:lnTo>
                  <a:lnTo>
                    <a:pt x="624" y="215"/>
                  </a:lnTo>
                  <a:lnTo>
                    <a:pt x="627" y="209"/>
                  </a:lnTo>
                  <a:lnTo>
                    <a:pt x="635" y="202"/>
                  </a:lnTo>
                  <a:lnTo>
                    <a:pt x="641" y="196"/>
                  </a:lnTo>
                  <a:lnTo>
                    <a:pt x="648" y="190"/>
                  </a:lnTo>
                  <a:lnTo>
                    <a:pt x="654" y="185"/>
                  </a:lnTo>
                  <a:lnTo>
                    <a:pt x="662" y="177"/>
                  </a:lnTo>
                  <a:lnTo>
                    <a:pt x="669" y="171"/>
                  </a:lnTo>
                  <a:lnTo>
                    <a:pt x="677" y="164"/>
                  </a:lnTo>
                  <a:lnTo>
                    <a:pt x="685" y="160"/>
                  </a:lnTo>
                  <a:lnTo>
                    <a:pt x="694" y="154"/>
                  </a:lnTo>
                  <a:lnTo>
                    <a:pt x="704" y="148"/>
                  </a:lnTo>
                  <a:lnTo>
                    <a:pt x="713" y="143"/>
                  </a:lnTo>
                  <a:lnTo>
                    <a:pt x="724" y="137"/>
                  </a:lnTo>
                  <a:lnTo>
                    <a:pt x="734" y="131"/>
                  </a:lnTo>
                  <a:lnTo>
                    <a:pt x="745" y="126"/>
                  </a:lnTo>
                  <a:lnTo>
                    <a:pt x="755" y="120"/>
                  </a:lnTo>
                  <a:lnTo>
                    <a:pt x="766" y="116"/>
                  </a:lnTo>
                  <a:lnTo>
                    <a:pt x="772" y="112"/>
                  </a:lnTo>
                  <a:lnTo>
                    <a:pt x="778" y="110"/>
                  </a:lnTo>
                  <a:lnTo>
                    <a:pt x="783" y="108"/>
                  </a:lnTo>
                  <a:lnTo>
                    <a:pt x="789" y="107"/>
                  </a:lnTo>
                  <a:lnTo>
                    <a:pt x="800" y="101"/>
                  </a:lnTo>
                  <a:lnTo>
                    <a:pt x="812" y="97"/>
                  </a:lnTo>
                  <a:lnTo>
                    <a:pt x="818" y="93"/>
                  </a:lnTo>
                  <a:lnTo>
                    <a:pt x="823" y="91"/>
                  </a:lnTo>
                  <a:lnTo>
                    <a:pt x="831" y="89"/>
                  </a:lnTo>
                  <a:lnTo>
                    <a:pt x="837" y="88"/>
                  </a:lnTo>
                  <a:lnTo>
                    <a:pt x="844" y="84"/>
                  </a:lnTo>
                  <a:lnTo>
                    <a:pt x="850" y="82"/>
                  </a:lnTo>
                  <a:lnTo>
                    <a:pt x="856" y="80"/>
                  </a:lnTo>
                  <a:lnTo>
                    <a:pt x="863" y="78"/>
                  </a:lnTo>
                  <a:lnTo>
                    <a:pt x="869" y="76"/>
                  </a:lnTo>
                  <a:lnTo>
                    <a:pt x="875" y="74"/>
                  </a:lnTo>
                  <a:lnTo>
                    <a:pt x="882" y="70"/>
                  </a:lnTo>
                  <a:lnTo>
                    <a:pt x="888" y="70"/>
                  </a:lnTo>
                  <a:lnTo>
                    <a:pt x="896" y="67"/>
                  </a:lnTo>
                  <a:lnTo>
                    <a:pt x="901" y="65"/>
                  </a:lnTo>
                  <a:lnTo>
                    <a:pt x="907" y="63"/>
                  </a:lnTo>
                  <a:lnTo>
                    <a:pt x="915" y="61"/>
                  </a:lnTo>
                  <a:lnTo>
                    <a:pt x="920" y="59"/>
                  </a:lnTo>
                  <a:lnTo>
                    <a:pt x="928" y="57"/>
                  </a:lnTo>
                  <a:lnTo>
                    <a:pt x="934" y="53"/>
                  </a:lnTo>
                  <a:lnTo>
                    <a:pt x="941" y="53"/>
                  </a:lnTo>
                  <a:lnTo>
                    <a:pt x="947" y="51"/>
                  </a:lnTo>
                  <a:lnTo>
                    <a:pt x="954" y="50"/>
                  </a:lnTo>
                  <a:lnTo>
                    <a:pt x="960" y="46"/>
                  </a:lnTo>
                  <a:lnTo>
                    <a:pt x="968" y="46"/>
                  </a:lnTo>
                  <a:lnTo>
                    <a:pt x="974" y="44"/>
                  </a:lnTo>
                  <a:lnTo>
                    <a:pt x="981" y="42"/>
                  </a:lnTo>
                  <a:lnTo>
                    <a:pt x="989" y="40"/>
                  </a:lnTo>
                  <a:lnTo>
                    <a:pt x="996" y="38"/>
                  </a:lnTo>
                  <a:lnTo>
                    <a:pt x="1002" y="36"/>
                  </a:lnTo>
                  <a:lnTo>
                    <a:pt x="1008" y="34"/>
                  </a:lnTo>
                  <a:lnTo>
                    <a:pt x="1015" y="32"/>
                  </a:lnTo>
                  <a:lnTo>
                    <a:pt x="1023" y="31"/>
                  </a:lnTo>
                  <a:lnTo>
                    <a:pt x="1029" y="29"/>
                  </a:lnTo>
                  <a:lnTo>
                    <a:pt x="1034" y="27"/>
                  </a:lnTo>
                  <a:lnTo>
                    <a:pt x="1042" y="25"/>
                  </a:lnTo>
                  <a:lnTo>
                    <a:pt x="1050" y="23"/>
                  </a:lnTo>
                  <a:lnTo>
                    <a:pt x="1055" y="21"/>
                  </a:lnTo>
                  <a:lnTo>
                    <a:pt x="1061" y="19"/>
                  </a:lnTo>
                  <a:lnTo>
                    <a:pt x="1069" y="17"/>
                  </a:lnTo>
                  <a:lnTo>
                    <a:pt x="1076" y="17"/>
                  </a:lnTo>
                  <a:lnTo>
                    <a:pt x="1082" y="15"/>
                  </a:lnTo>
                  <a:lnTo>
                    <a:pt x="1089" y="13"/>
                  </a:lnTo>
                  <a:lnTo>
                    <a:pt x="1095" y="12"/>
                  </a:lnTo>
                  <a:lnTo>
                    <a:pt x="1103" y="12"/>
                  </a:lnTo>
                  <a:lnTo>
                    <a:pt x="1110" y="10"/>
                  </a:lnTo>
                  <a:lnTo>
                    <a:pt x="1116" y="8"/>
                  </a:lnTo>
                  <a:lnTo>
                    <a:pt x="1124" y="8"/>
                  </a:lnTo>
                  <a:lnTo>
                    <a:pt x="1131" y="6"/>
                  </a:lnTo>
                  <a:lnTo>
                    <a:pt x="1137" y="4"/>
                  </a:lnTo>
                  <a:lnTo>
                    <a:pt x="1143" y="4"/>
                  </a:lnTo>
                  <a:lnTo>
                    <a:pt x="1150" y="2"/>
                  </a:lnTo>
                  <a:lnTo>
                    <a:pt x="1158" y="2"/>
                  </a:lnTo>
                  <a:lnTo>
                    <a:pt x="1164" y="2"/>
                  </a:lnTo>
                  <a:lnTo>
                    <a:pt x="1169" y="2"/>
                  </a:lnTo>
                  <a:lnTo>
                    <a:pt x="1177" y="0"/>
                  </a:lnTo>
                  <a:lnTo>
                    <a:pt x="1183" y="0"/>
                  </a:lnTo>
                  <a:lnTo>
                    <a:pt x="1188" y="0"/>
                  </a:lnTo>
                  <a:lnTo>
                    <a:pt x="1196" y="0"/>
                  </a:lnTo>
                  <a:lnTo>
                    <a:pt x="1202" y="0"/>
                  </a:lnTo>
                  <a:lnTo>
                    <a:pt x="1209" y="0"/>
                  </a:lnTo>
                  <a:lnTo>
                    <a:pt x="1215" y="0"/>
                  </a:lnTo>
                  <a:lnTo>
                    <a:pt x="1221" y="0"/>
                  </a:lnTo>
                  <a:lnTo>
                    <a:pt x="1228" y="0"/>
                  </a:lnTo>
                  <a:lnTo>
                    <a:pt x="1234" y="0"/>
                  </a:lnTo>
                  <a:lnTo>
                    <a:pt x="1242" y="0"/>
                  </a:lnTo>
                  <a:lnTo>
                    <a:pt x="1247" y="2"/>
                  </a:lnTo>
                  <a:lnTo>
                    <a:pt x="1253" y="2"/>
                  </a:lnTo>
                  <a:lnTo>
                    <a:pt x="1261" y="4"/>
                  </a:lnTo>
                  <a:lnTo>
                    <a:pt x="1264" y="4"/>
                  </a:lnTo>
                  <a:lnTo>
                    <a:pt x="1272" y="6"/>
                  </a:lnTo>
                  <a:lnTo>
                    <a:pt x="1278" y="8"/>
                  </a:lnTo>
                  <a:lnTo>
                    <a:pt x="1283" y="10"/>
                  </a:lnTo>
                  <a:lnTo>
                    <a:pt x="1289" y="10"/>
                  </a:lnTo>
                  <a:lnTo>
                    <a:pt x="1295" y="12"/>
                  </a:lnTo>
                  <a:lnTo>
                    <a:pt x="1302" y="13"/>
                  </a:lnTo>
                  <a:lnTo>
                    <a:pt x="1308" y="17"/>
                  </a:lnTo>
                  <a:lnTo>
                    <a:pt x="1320" y="19"/>
                  </a:lnTo>
                  <a:lnTo>
                    <a:pt x="1331" y="25"/>
                  </a:lnTo>
                  <a:lnTo>
                    <a:pt x="1340" y="31"/>
                  </a:lnTo>
                  <a:lnTo>
                    <a:pt x="1354" y="36"/>
                  </a:lnTo>
                  <a:lnTo>
                    <a:pt x="1363" y="44"/>
                  </a:lnTo>
                  <a:lnTo>
                    <a:pt x="1375" y="51"/>
                  </a:lnTo>
                  <a:lnTo>
                    <a:pt x="1384" y="59"/>
                  </a:lnTo>
                  <a:lnTo>
                    <a:pt x="1396" y="69"/>
                  </a:lnTo>
                  <a:lnTo>
                    <a:pt x="1405" y="78"/>
                  </a:lnTo>
                  <a:lnTo>
                    <a:pt x="1415" y="88"/>
                  </a:lnTo>
                  <a:lnTo>
                    <a:pt x="1418" y="93"/>
                  </a:lnTo>
                  <a:lnTo>
                    <a:pt x="1422" y="99"/>
                  </a:lnTo>
                  <a:lnTo>
                    <a:pt x="1426" y="105"/>
                  </a:lnTo>
                  <a:lnTo>
                    <a:pt x="1432" y="110"/>
                  </a:lnTo>
                  <a:lnTo>
                    <a:pt x="1436" y="116"/>
                  </a:lnTo>
                  <a:lnTo>
                    <a:pt x="1441" y="122"/>
                  </a:lnTo>
                  <a:lnTo>
                    <a:pt x="1443" y="127"/>
                  </a:lnTo>
                  <a:lnTo>
                    <a:pt x="1449" y="135"/>
                  </a:lnTo>
                  <a:lnTo>
                    <a:pt x="1453" y="141"/>
                  </a:lnTo>
                  <a:lnTo>
                    <a:pt x="1458" y="147"/>
                  </a:lnTo>
                  <a:lnTo>
                    <a:pt x="1460" y="154"/>
                  </a:lnTo>
                  <a:lnTo>
                    <a:pt x="1466" y="162"/>
                  </a:lnTo>
                  <a:lnTo>
                    <a:pt x="1470" y="167"/>
                  </a:lnTo>
                  <a:lnTo>
                    <a:pt x="1474" y="173"/>
                  </a:lnTo>
                  <a:lnTo>
                    <a:pt x="1475" y="181"/>
                  </a:lnTo>
                  <a:lnTo>
                    <a:pt x="1481" y="186"/>
                  </a:lnTo>
                  <a:lnTo>
                    <a:pt x="1483" y="194"/>
                  </a:lnTo>
                  <a:lnTo>
                    <a:pt x="1487" y="202"/>
                  </a:lnTo>
                  <a:lnTo>
                    <a:pt x="1491" y="207"/>
                  </a:lnTo>
                  <a:lnTo>
                    <a:pt x="1494" y="215"/>
                  </a:lnTo>
                  <a:lnTo>
                    <a:pt x="1498" y="221"/>
                  </a:lnTo>
                  <a:lnTo>
                    <a:pt x="1500" y="228"/>
                  </a:lnTo>
                  <a:lnTo>
                    <a:pt x="1504" y="236"/>
                  </a:lnTo>
                  <a:lnTo>
                    <a:pt x="1508" y="243"/>
                  </a:lnTo>
                  <a:lnTo>
                    <a:pt x="1510" y="249"/>
                  </a:lnTo>
                  <a:lnTo>
                    <a:pt x="1513" y="255"/>
                  </a:lnTo>
                  <a:lnTo>
                    <a:pt x="1517" y="262"/>
                  </a:lnTo>
                  <a:lnTo>
                    <a:pt x="1519" y="270"/>
                  </a:lnTo>
                  <a:lnTo>
                    <a:pt x="1523" y="276"/>
                  </a:lnTo>
                  <a:lnTo>
                    <a:pt x="1525" y="281"/>
                  </a:lnTo>
                  <a:lnTo>
                    <a:pt x="1527" y="287"/>
                  </a:lnTo>
                  <a:lnTo>
                    <a:pt x="1529" y="295"/>
                  </a:lnTo>
                  <a:lnTo>
                    <a:pt x="1532" y="299"/>
                  </a:lnTo>
                  <a:lnTo>
                    <a:pt x="1534" y="306"/>
                  </a:lnTo>
                  <a:lnTo>
                    <a:pt x="1536" y="312"/>
                  </a:lnTo>
                  <a:lnTo>
                    <a:pt x="1540" y="318"/>
                  </a:lnTo>
                  <a:lnTo>
                    <a:pt x="1542" y="329"/>
                  </a:lnTo>
                  <a:lnTo>
                    <a:pt x="1546" y="338"/>
                  </a:lnTo>
                  <a:lnTo>
                    <a:pt x="1550" y="348"/>
                  </a:lnTo>
                  <a:lnTo>
                    <a:pt x="1553" y="357"/>
                  </a:lnTo>
                  <a:lnTo>
                    <a:pt x="1557" y="365"/>
                  </a:lnTo>
                  <a:lnTo>
                    <a:pt x="1559" y="373"/>
                  </a:lnTo>
                  <a:lnTo>
                    <a:pt x="1561" y="380"/>
                  </a:lnTo>
                  <a:lnTo>
                    <a:pt x="1563" y="386"/>
                  </a:lnTo>
                  <a:lnTo>
                    <a:pt x="1565" y="394"/>
                  </a:lnTo>
                  <a:lnTo>
                    <a:pt x="1567" y="397"/>
                  </a:lnTo>
                  <a:lnTo>
                    <a:pt x="1567" y="396"/>
                  </a:lnTo>
                  <a:lnTo>
                    <a:pt x="1571" y="396"/>
                  </a:lnTo>
                  <a:lnTo>
                    <a:pt x="1576" y="396"/>
                  </a:lnTo>
                  <a:lnTo>
                    <a:pt x="1584" y="396"/>
                  </a:lnTo>
                  <a:lnTo>
                    <a:pt x="1593" y="392"/>
                  </a:lnTo>
                  <a:lnTo>
                    <a:pt x="1607" y="392"/>
                  </a:lnTo>
                  <a:lnTo>
                    <a:pt x="1612" y="390"/>
                  </a:lnTo>
                  <a:lnTo>
                    <a:pt x="1618" y="390"/>
                  </a:lnTo>
                  <a:lnTo>
                    <a:pt x="1626" y="390"/>
                  </a:lnTo>
                  <a:lnTo>
                    <a:pt x="1635" y="390"/>
                  </a:lnTo>
                  <a:lnTo>
                    <a:pt x="1641" y="388"/>
                  </a:lnTo>
                  <a:lnTo>
                    <a:pt x="1650" y="388"/>
                  </a:lnTo>
                  <a:lnTo>
                    <a:pt x="1658" y="386"/>
                  </a:lnTo>
                  <a:lnTo>
                    <a:pt x="1667" y="386"/>
                  </a:lnTo>
                  <a:lnTo>
                    <a:pt x="1677" y="384"/>
                  </a:lnTo>
                  <a:lnTo>
                    <a:pt x="1686" y="382"/>
                  </a:lnTo>
                  <a:lnTo>
                    <a:pt x="1696" y="382"/>
                  </a:lnTo>
                  <a:lnTo>
                    <a:pt x="1706" y="382"/>
                  </a:lnTo>
                  <a:lnTo>
                    <a:pt x="1715" y="380"/>
                  </a:lnTo>
                  <a:lnTo>
                    <a:pt x="1725" y="380"/>
                  </a:lnTo>
                  <a:lnTo>
                    <a:pt x="1734" y="378"/>
                  </a:lnTo>
                  <a:lnTo>
                    <a:pt x="1745" y="378"/>
                  </a:lnTo>
                  <a:lnTo>
                    <a:pt x="1755" y="376"/>
                  </a:lnTo>
                  <a:lnTo>
                    <a:pt x="1764" y="375"/>
                  </a:lnTo>
                  <a:lnTo>
                    <a:pt x="1776" y="375"/>
                  </a:lnTo>
                  <a:lnTo>
                    <a:pt x="1787" y="375"/>
                  </a:lnTo>
                  <a:lnTo>
                    <a:pt x="1797" y="373"/>
                  </a:lnTo>
                  <a:lnTo>
                    <a:pt x="1806" y="371"/>
                  </a:lnTo>
                  <a:lnTo>
                    <a:pt x="1816" y="371"/>
                  </a:lnTo>
                  <a:lnTo>
                    <a:pt x="1825" y="371"/>
                  </a:lnTo>
                  <a:lnTo>
                    <a:pt x="1835" y="369"/>
                  </a:lnTo>
                  <a:lnTo>
                    <a:pt x="1846" y="369"/>
                  </a:lnTo>
                  <a:lnTo>
                    <a:pt x="1856" y="367"/>
                  </a:lnTo>
                  <a:lnTo>
                    <a:pt x="1865" y="367"/>
                  </a:lnTo>
                  <a:lnTo>
                    <a:pt x="1875" y="365"/>
                  </a:lnTo>
                  <a:lnTo>
                    <a:pt x="1884" y="365"/>
                  </a:lnTo>
                  <a:lnTo>
                    <a:pt x="1894" y="365"/>
                  </a:lnTo>
                  <a:lnTo>
                    <a:pt x="1903" y="365"/>
                  </a:lnTo>
                  <a:lnTo>
                    <a:pt x="1913" y="365"/>
                  </a:lnTo>
                  <a:lnTo>
                    <a:pt x="1922" y="365"/>
                  </a:lnTo>
                  <a:lnTo>
                    <a:pt x="1932" y="365"/>
                  </a:lnTo>
                  <a:lnTo>
                    <a:pt x="1941" y="365"/>
                  </a:lnTo>
                  <a:lnTo>
                    <a:pt x="1949" y="365"/>
                  </a:lnTo>
                  <a:lnTo>
                    <a:pt x="1958" y="365"/>
                  </a:lnTo>
                  <a:lnTo>
                    <a:pt x="1966" y="367"/>
                  </a:lnTo>
                  <a:lnTo>
                    <a:pt x="1975" y="369"/>
                  </a:lnTo>
                  <a:lnTo>
                    <a:pt x="1983" y="369"/>
                  </a:lnTo>
                  <a:lnTo>
                    <a:pt x="1993" y="371"/>
                  </a:lnTo>
                  <a:lnTo>
                    <a:pt x="2000" y="371"/>
                  </a:lnTo>
                  <a:lnTo>
                    <a:pt x="2010" y="375"/>
                  </a:lnTo>
                  <a:lnTo>
                    <a:pt x="2015" y="375"/>
                  </a:lnTo>
                  <a:lnTo>
                    <a:pt x="2023" y="378"/>
                  </a:lnTo>
                  <a:lnTo>
                    <a:pt x="2031" y="380"/>
                  </a:lnTo>
                  <a:lnTo>
                    <a:pt x="2038" y="382"/>
                  </a:lnTo>
                  <a:lnTo>
                    <a:pt x="2044" y="386"/>
                  </a:lnTo>
                  <a:lnTo>
                    <a:pt x="2052" y="388"/>
                  </a:lnTo>
                  <a:lnTo>
                    <a:pt x="2059" y="392"/>
                  </a:lnTo>
                  <a:lnTo>
                    <a:pt x="2067" y="397"/>
                  </a:lnTo>
                  <a:lnTo>
                    <a:pt x="2076" y="403"/>
                  </a:lnTo>
                  <a:lnTo>
                    <a:pt x="2086" y="413"/>
                  </a:lnTo>
                  <a:lnTo>
                    <a:pt x="2095" y="422"/>
                  </a:lnTo>
                  <a:lnTo>
                    <a:pt x="2105" y="434"/>
                  </a:lnTo>
                  <a:lnTo>
                    <a:pt x="2107" y="439"/>
                  </a:lnTo>
                  <a:lnTo>
                    <a:pt x="2110" y="445"/>
                  </a:lnTo>
                  <a:lnTo>
                    <a:pt x="2114" y="451"/>
                  </a:lnTo>
                  <a:lnTo>
                    <a:pt x="2118" y="458"/>
                  </a:lnTo>
                  <a:lnTo>
                    <a:pt x="2120" y="466"/>
                  </a:lnTo>
                  <a:lnTo>
                    <a:pt x="2124" y="472"/>
                  </a:lnTo>
                  <a:lnTo>
                    <a:pt x="2128" y="479"/>
                  </a:lnTo>
                  <a:lnTo>
                    <a:pt x="2129" y="489"/>
                  </a:lnTo>
                  <a:lnTo>
                    <a:pt x="2131" y="494"/>
                  </a:lnTo>
                  <a:lnTo>
                    <a:pt x="2133" y="502"/>
                  </a:lnTo>
                  <a:lnTo>
                    <a:pt x="2135" y="510"/>
                  </a:lnTo>
                  <a:lnTo>
                    <a:pt x="2137" y="517"/>
                  </a:lnTo>
                  <a:lnTo>
                    <a:pt x="2139" y="525"/>
                  </a:lnTo>
                  <a:lnTo>
                    <a:pt x="2141" y="534"/>
                  </a:lnTo>
                  <a:lnTo>
                    <a:pt x="2143" y="542"/>
                  </a:lnTo>
                  <a:lnTo>
                    <a:pt x="2145" y="553"/>
                  </a:lnTo>
                  <a:lnTo>
                    <a:pt x="2145" y="559"/>
                  </a:lnTo>
                  <a:lnTo>
                    <a:pt x="2145" y="568"/>
                  </a:lnTo>
                  <a:lnTo>
                    <a:pt x="2147" y="576"/>
                  </a:lnTo>
                  <a:lnTo>
                    <a:pt x="2147" y="586"/>
                  </a:lnTo>
                  <a:lnTo>
                    <a:pt x="2147" y="595"/>
                  </a:lnTo>
                  <a:lnTo>
                    <a:pt x="2149" y="605"/>
                  </a:lnTo>
                  <a:lnTo>
                    <a:pt x="2149" y="614"/>
                  </a:lnTo>
                  <a:lnTo>
                    <a:pt x="2149" y="624"/>
                  </a:lnTo>
                  <a:lnTo>
                    <a:pt x="2149" y="633"/>
                  </a:lnTo>
                  <a:lnTo>
                    <a:pt x="2149" y="641"/>
                  </a:lnTo>
                  <a:lnTo>
                    <a:pt x="2149" y="650"/>
                  </a:lnTo>
                  <a:lnTo>
                    <a:pt x="2149" y="658"/>
                  </a:lnTo>
                  <a:lnTo>
                    <a:pt x="2149" y="667"/>
                  </a:lnTo>
                  <a:lnTo>
                    <a:pt x="2149" y="675"/>
                  </a:lnTo>
                  <a:lnTo>
                    <a:pt x="2149" y="684"/>
                  </a:lnTo>
                  <a:lnTo>
                    <a:pt x="2149" y="694"/>
                  </a:lnTo>
                  <a:lnTo>
                    <a:pt x="2149" y="702"/>
                  </a:lnTo>
                  <a:lnTo>
                    <a:pt x="2149" y="709"/>
                  </a:lnTo>
                  <a:lnTo>
                    <a:pt x="2149" y="719"/>
                  </a:lnTo>
                  <a:lnTo>
                    <a:pt x="2149" y="726"/>
                  </a:lnTo>
                  <a:lnTo>
                    <a:pt x="2149" y="734"/>
                  </a:lnTo>
                  <a:lnTo>
                    <a:pt x="2149" y="741"/>
                  </a:lnTo>
                  <a:lnTo>
                    <a:pt x="2149" y="749"/>
                  </a:lnTo>
                  <a:lnTo>
                    <a:pt x="2149" y="759"/>
                  </a:lnTo>
                  <a:lnTo>
                    <a:pt x="2147" y="764"/>
                  </a:lnTo>
                  <a:lnTo>
                    <a:pt x="2147" y="770"/>
                  </a:lnTo>
                  <a:lnTo>
                    <a:pt x="2147" y="776"/>
                  </a:lnTo>
                  <a:lnTo>
                    <a:pt x="2147" y="783"/>
                  </a:lnTo>
                  <a:lnTo>
                    <a:pt x="2145" y="787"/>
                  </a:lnTo>
                  <a:lnTo>
                    <a:pt x="2145" y="793"/>
                  </a:lnTo>
                  <a:lnTo>
                    <a:pt x="2145" y="798"/>
                  </a:lnTo>
                  <a:lnTo>
                    <a:pt x="2145" y="804"/>
                  </a:lnTo>
                  <a:lnTo>
                    <a:pt x="2145" y="810"/>
                  </a:lnTo>
                  <a:lnTo>
                    <a:pt x="2145" y="817"/>
                  </a:lnTo>
                  <a:lnTo>
                    <a:pt x="2145" y="819"/>
                  </a:lnTo>
                  <a:lnTo>
                    <a:pt x="2145" y="821"/>
                  </a:lnTo>
                  <a:lnTo>
                    <a:pt x="1873" y="880"/>
                  </a:lnTo>
                  <a:lnTo>
                    <a:pt x="1871" y="878"/>
                  </a:lnTo>
                  <a:lnTo>
                    <a:pt x="1865" y="874"/>
                  </a:lnTo>
                  <a:lnTo>
                    <a:pt x="1858" y="869"/>
                  </a:lnTo>
                  <a:lnTo>
                    <a:pt x="1848" y="861"/>
                  </a:lnTo>
                  <a:lnTo>
                    <a:pt x="1840" y="857"/>
                  </a:lnTo>
                  <a:lnTo>
                    <a:pt x="1835" y="852"/>
                  </a:lnTo>
                  <a:lnTo>
                    <a:pt x="1827" y="848"/>
                  </a:lnTo>
                  <a:lnTo>
                    <a:pt x="1821" y="844"/>
                  </a:lnTo>
                  <a:lnTo>
                    <a:pt x="1812" y="836"/>
                  </a:lnTo>
                  <a:lnTo>
                    <a:pt x="1804" y="833"/>
                  </a:lnTo>
                  <a:lnTo>
                    <a:pt x="1795" y="827"/>
                  </a:lnTo>
                  <a:lnTo>
                    <a:pt x="1787" y="821"/>
                  </a:lnTo>
                  <a:lnTo>
                    <a:pt x="1778" y="816"/>
                  </a:lnTo>
                  <a:lnTo>
                    <a:pt x="1768" y="810"/>
                  </a:lnTo>
                  <a:lnTo>
                    <a:pt x="1759" y="804"/>
                  </a:lnTo>
                  <a:lnTo>
                    <a:pt x="1749" y="798"/>
                  </a:lnTo>
                  <a:lnTo>
                    <a:pt x="1738" y="793"/>
                  </a:lnTo>
                  <a:lnTo>
                    <a:pt x="1728" y="787"/>
                  </a:lnTo>
                  <a:lnTo>
                    <a:pt x="1719" y="783"/>
                  </a:lnTo>
                  <a:lnTo>
                    <a:pt x="1709" y="779"/>
                  </a:lnTo>
                  <a:lnTo>
                    <a:pt x="1698" y="774"/>
                  </a:lnTo>
                  <a:lnTo>
                    <a:pt x="1686" y="770"/>
                  </a:lnTo>
                  <a:lnTo>
                    <a:pt x="1677" y="766"/>
                  </a:lnTo>
                  <a:lnTo>
                    <a:pt x="1667" y="762"/>
                  </a:lnTo>
                  <a:lnTo>
                    <a:pt x="1656" y="759"/>
                  </a:lnTo>
                  <a:lnTo>
                    <a:pt x="1647" y="757"/>
                  </a:lnTo>
                  <a:lnTo>
                    <a:pt x="1637" y="753"/>
                  </a:lnTo>
                  <a:lnTo>
                    <a:pt x="1629" y="753"/>
                  </a:lnTo>
                  <a:lnTo>
                    <a:pt x="1620" y="751"/>
                  </a:lnTo>
                  <a:lnTo>
                    <a:pt x="1610" y="749"/>
                  </a:lnTo>
                  <a:lnTo>
                    <a:pt x="1601" y="749"/>
                  </a:lnTo>
                  <a:lnTo>
                    <a:pt x="1591" y="749"/>
                  </a:lnTo>
                  <a:lnTo>
                    <a:pt x="1584" y="749"/>
                  </a:lnTo>
                  <a:lnTo>
                    <a:pt x="1576" y="751"/>
                  </a:lnTo>
                  <a:lnTo>
                    <a:pt x="1567" y="753"/>
                  </a:lnTo>
                  <a:lnTo>
                    <a:pt x="1561" y="757"/>
                  </a:lnTo>
                  <a:lnTo>
                    <a:pt x="1551" y="759"/>
                  </a:lnTo>
                  <a:lnTo>
                    <a:pt x="1544" y="760"/>
                  </a:lnTo>
                  <a:lnTo>
                    <a:pt x="1538" y="764"/>
                  </a:lnTo>
                  <a:lnTo>
                    <a:pt x="1532" y="768"/>
                  </a:lnTo>
                  <a:lnTo>
                    <a:pt x="1525" y="772"/>
                  </a:lnTo>
                  <a:lnTo>
                    <a:pt x="1519" y="776"/>
                  </a:lnTo>
                  <a:lnTo>
                    <a:pt x="1513" y="781"/>
                  </a:lnTo>
                  <a:lnTo>
                    <a:pt x="1510" y="785"/>
                  </a:lnTo>
                  <a:lnTo>
                    <a:pt x="1498" y="795"/>
                  </a:lnTo>
                  <a:lnTo>
                    <a:pt x="1489" y="806"/>
                  </a:lnTo>
                  <a:lnTo>
                    <a:pt x="1483" y="812"/>
                  </a:lnTo>
                  <a:lnTo>
                    <a:pt x="1477" y="817"/>
                  </a:lnTo>
                  <a:lnTo>
                    <a:pt x="1475" y="825"/>
                  </a:lnTo>
                  <a:lnTo>
                    <a:pt x="1472" y="831"/>
                  </a:lnTo>
                  <a:lnTo>
                    <a:pt x="1468" y="836"/>
                  </a:lnTo>
                  <a:lnTo>
                    <a:pt x="1464" y="844"/>
                  </a:lnTo>
                  <a:lnTo>
                    <a:pt x="1460" y="850"/>
                  </a:lnTo>
                  <a:lnTo>
                    <a:pt x="1458" y="857"/>
                  </a:lnTo>
                  <a:lnTo>
                    <a:pt x="1455" y="863"/>
                  </a:lnTo>
                  <a:lnTo>
                    <a:pt x="1451" y="869"/>
                  </a:lnTo>
                  <a:lnTo>
                    <a:pt x="1449" y="876"/>
                  </a:lnTo>
                  <a:lnTo>
                    <a:pt x="1449" y="882"/>
                  </a:lnTo>
                  <a:lnTo>
                    <a:pt x="1445" y="888"/>
                  </a:lnTo>
                  <a:lnTo>
                    <a:pt x="1443" y="893"/>
                  </a:lnTo>
                  <a:lnTo>
                    <a:pt x="1441" y="901"/>
                  </a:lnTo>
                  <a:lnTo>
                    <a:pt x="1439" y="907"/>
                  </a:lnTo>
                  <a:lnTo>
                    <a:pt x="1436" y="913"/>
                  </a:lnTo>
                  <a:lnTo>
                    <a:pt x="1436" y="918"/>
                  </a:lnTo>
                  <a:lnTo>
                    <a:pt x="1434" y="924"/>
                  </a:lnTo>
                  <a:lnTo>
                    <a:pt x="1434" y="930"/>
                  </a:lnTo>
                  <a:lnTo>
                    <a:pt x="1432" y="941"/>
                  </a:lnTo>
                  <a:lnTo>
                    <a:pt x="1430" y="952"/>
                  </a:lnTo>
                  <a:lnTo>
                    <a:pt x="1430" y="962"/>
                  </a:lnTo>
                  <a:lnTo>
                    <a:pt x="1430" y="971"/>
                  </a:lnTo>
                  <a:lnTo>
                    <a:pt x="1428" y="979"/>
                  </a:lnTo>
                  <a:lnTo>
                    <a:pt x="1428" y="987"/>
                  </a:lnTo>
                  <a:lnTo>
                    <a:pt x="1428" y="992"/>
                  </a:lnTo>
                  <a:lnTo>
                    <a:pt x="1430" y="1000"/>
                  </a:lnTo>
                  <a:lnTo>
                    <a:pt x="1430" y="1006"/>
                  </a:lnTo>
                  <a:lnTo>
                    <a:pt x="1430" y="1009"/>
                  </a:lnTo>
                  <a:lnTo>
                    <a:pt x="854" y="1110"/>
                  </a:lnTo>
                  <a:lnTo>
                    <a:pt x="852" y="1106"/>
                  </a:lnTo>
                  <a:lnTo>
                    <a:pt x="850" y="1104"/>
                  </a:lnTo>
                  <a:lnTo>
                    <a:pt x="846" y="1097"/>
                  </a:lnTo>
                  <a:lnTo>
                    <a:pt x="842" y="1091"/>
                  </a:lnTo>
                  <a:lnTo>
                    <a:pt x="835" y="1082"/>
                  </a:lnTo>
                  <a:lnTo>
                    <a:pt x="827" y="1072"/>
                  </a:lnTo>
                  <a:lnTo>
                    <a:pt x="818" y="1061"/>
                  </a:lnTo>
                  <a:lnTo>
                    <a:pt x="808" y="1051"/>
                  </a:lnTo>
                  <a:lnTo>
                    <a:pt x="802" y="1044"/>
                  </a:lnTo>
                  <a:lnTo>
                    <a:pt x="797" y="1038"/>
                  </a:lnTo>
                  <a:lnTo>
                    <a:pt x="789" y="1030"/>
                  </a:lnTo>
                  <a:lnTo>
                    <a:pt x="785" y="1027"/>
                  </a:lnTo>
                  <a:lnTo>
                    <a:pt x="778" y="1019"/>
                  </a:lnTo>
                  <a:lnTo>
                    <a:pt x="772" y="1013"/>
                  </a:lnTo>
                  <a:lnTo>
                    <a:pt x="766" y="1006"/>
                  </a:lnTo>
                  <a:lnTo>
                    <a:pt x="761" y="1002"/>
                  </a:lnTo>
                  <a:lnTo>
                    <a:pt x="753" y="994"/>
                  </a:lnTo>
                  <a:lnTo>
                    <a:pt x="745" y="989"/>
                  </a:lnTo>
                  <a:lnTo>
                    <a:pt x="738" y="983"/>
                  </a:lnTo>
                  <a:lnTo>
                    <a:pt x="732" y="979"/>
                  </a:lnTo>
                  <a:lnTo>
                    <a:pt x="724" y="973"/>
                  </a:lnTo>
                  <a:lnTo>
                    <a:pt x="719" y="970"/>
                  </a:lnTo>
                  <a:lnTo>
                    <a:pt x="711" y="966"/>
                  </a:lnTo>
                  <a:lnTo>
                    <a:pt x="704" y="962"/>
                  </a:lnTo>
                  <a:lnTo>
                    <a:pt x="696" y="958"/>
                  </a:lnTo>
                  <a:lnTo>
                    <a:pt x="690" y="952"/>
                  </a:lnTo>
                  <a:lnTo>
                    <a:pt x="681" y="951"/>
                  </a:lnTo>
                  <a:lnTo>
                    <a:pt x="675" y="949"/>
                  </a:lnTo>
                  <a:lnTo>
                    <a:pt x="667" y="945"/>
                  </a:lnTo>
                  <a:lnTo>
                    <a:pt x="660" y="943"/>
                  </a:lnTo>
                  <a:lnTo>
                    <a:pt x="652" y="941"/>
                  </a:lnTo>
                  <a:lnTo>
                    <a:pt x="645" y="941"/>
                  </a:lnTo>
                  <a:lnTo>
                    <a:pt x="639" y="939"/>
                  </a:lnTo>
                  <a:lnTo>
                    <a:pt x="631" y="939"/>
                  </a:lnTo>
                  <a:lnTo>
                    <a:pt x="624" y="939"/>
                  </a:lnTo>
                  <a:lnTo>
                    <a:pt x="616" y="939"/>
                  </a:lnTo>
                  <a:lnTo>
                    <a:pt x="608" y="939"/>
                  </a:lnTo>
                  <a:lnTo>
                    <a:pt x="603" y="941"/>
                  </a:lnTo>
                  <a:lnTo>
                    <a:pt x="597" y="941"/>
                  </a:lnTo>
                  <a:lnTo>
                    <a:pt x="589" y="943"/>
                  </a:lnTo>
                  <a:lnTo>
                    <a:pt x="582" y="943"/>
                  </a:lnTo>
                  <a:lnTo>
                    <a:pt x="576" y="945"/>
                  </a:lnTo>
                  <a:lnTo>
                    <a:pt x="570" y="949"/>
                  </a:lnTo>
                  <a:lnTo>
                    <a:pt x="563" y="951"/>
                  </a:lnTo>
                  <a:lnTo>
                    <a:pt x="557" y="952"/>
                  </a:lnTo>
                  <a:lnTo>
                    <a:pt x="550" y="956"/>
                  </a:lnTo>
                  <a:lnTo>
                    <a:pt x="546" y="960"/>
                  </a:lnTo>
                  <a:lnTo>
                    <a:pt x="540" y="966"/>
                  </a:lnTo>
                  <a:lnTo>
                    <a:pt x="532" y="968"/>
                  </a:lnTo>
                  <a:lnTo>
                    <a:pt x="527" y="971"/>
                  </a:lnTo>
                  <a:lnTo>
                    <a:pt x="521" y="977"/>
                  </a:lnTo>
                  <a:lnTo>
                    <a:pt x="517" y="983"/>
                  </a:lnTo>
                  <a:lnTo>
                    <a:pt x="511" y="987"/>
                  </a:lnTo>
                  <a:lnTo>
                    <a:pt x="506" y="992"/>
                  </a:lnTo>
                  <a:lnTo>
                    <a:pt x="500" y="1000"/>
                  </a:lnTo>
                  <a:lnTo>
                    <a:pt x="498" y="1006"/>
                  </a:lnTo>
                  <a:lnTo>
                    <a:pt x="492" y="1011"/>
                  </a:lnTo>
                  <a:lnTo>
                    <a:pt x="489" y="1017"/>
                  </a:lnTo>
                  <a:lnTo>
                    <a:pt x="483" y="1023"/>
                  </a:lnTo>
                  <a:lnTo>
                    <a:pt x="481" y="1028"/>
                  </a:lnTo>
                  <a:lnTo>
                    <a:pt x="477" y="1036"/>
                  </a:lnTo>
                  <a:lnTo>
                    <a:pt x="473" y="1044"/>
                  </a:lnTo>
                  <a:lnTo>
                    <a:pt x="472" y="1049"/>
                  </a:lnTo>
                  <a:lnTo>
                    <a:pt x="468" y="1057"/>
                  </a:lnTo>
                  <a:lnTo>
                    <a:pt x="464" y="1063"/>
                  </a:lnTo>
                  <a:lnTo>
                    <a:pt x="462" y="1070"/>
                  </a:lnTo>
                  <a:lnTo>
                    <a:pt x="460" y="1076"/>
                  </a:lnTo>
                  <a:lnTo>
                    <a:pt x="456" y="1084"/>
                  </a:lnTo>
                  <a:lnTo>
                    <a:pt x="454" y="1089"/>
                  </a:lnTo>
                  <a:lnTo>
                    <a:pt x="453" y="1097"/>
                  </a:lnTo>
                  <a:lnTo>
                    <a:pt x="451" y="1104"/>
                  </a:lnTo>
                  <a:lnTo>
                    <a:pt x="449" y="1112"/>
                  </a:lnTo>
                  <a:lnTo>
                    <a:pt x="447" y="1122"/>
                  </a:lnTo>
                  <a:lnTo>
                    <a:pt x="443" y="1135"/>
                  </a:lnTo>
                  <a:lnTo>
                    <a:pt x="441" y="1144"/>
                  </a:lnTo>
                  <a:lnTo>
                    <a:pt x="439" y="1154"/>
                  </a:lnTo>
                  <a:lnTo>
                    <a:pt x="437" y="1160"/>
                  </a:lnTo>
                  <a:lnTo>
                    <a:pt x="437" y="1167"/>
                  </a:lnTo>
                  <a:lnTo>
                    <a:pt x="437" y="1169"/>
                  </a:lnTo>
                  <a:lnTo>
                    <a:pt x="437" y="117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54" name="Freeform 11"/>
            <p:cNvSpPr>
              <a:spLocks/>
            </p:cNvSpPr>
            <p:nvPr/>
          </p:nvSpPr>
          <p:spPr bwMode="auto">
            <a:xfrm>
              <a:off x="3566" y="2542"/>
              <a:ext cx="1026" cy="632"/>
            </a:xfrm>
            <a:custGeom>
              <a:avLst/>
              <a:gdLst>
                <a:gd name="T0" fmla="*/ 23 w 2051"/>
                <a:gd name="T1" fmla="*/ 590 h 1264"/>
                <a:gd name="T2" fmla="*/ 1 w 2051"/>
                <a:gd name="T3" fmla="*/ 523 h 1264"/>
                <a:gd name="T4" fmla="*/ 12 w 2051"/>
                <a:gd name="T5" fmla="*/ 463 h 1264"/>
                <a:gd name="T6" fmla="*/ 42 w 2051"/>
                <a:gd name="T7" fmla="*/ 414 h 1264"/>
                <a:gd name="T8" fmla="*/ 89 w 2051"/>
                <a:gd name="T9" fmla="*/ 378 h 1264"/>
                <a:gd name="T10" fmla="*/ 147 w 2051"/>
                <a:gd name="T11" fmla="*/ 349 h 1264"/>
                <a:gd name="T12" fmla="*/ 193 w 2051"/>
                <a:gd name="T13" fmla="*/ 311 h 1264"/>
                <a:gd name="T14" fmla="*/ 208 w 2051"/>
                <a:gd name="T15" fmla="*/ 255 h 1264"/>
                <a:gd name="T16" fmla="*/ 207 w 2051"/>
                <a:gd name="T17" fmla="*/ 206 h 1264"/>
                <a:gd name="T18" fmla="*/ 210 w 2051"/>
                <a:gd name="T19" fmla="*/ 157 h 1264"/>
                <a:gd name="T20" fmla="*/ 241 w 2051"/>
                <a:gd name="T21" fmla="*/ 98 h 1264"/>
                <a:gd name="T22" fmla="*/ 298 w 2051"/>
                <a:gd name="T23" fmla="*/ 55 h 1264"/>
                <a:gd name="T24" fmla="*/ 339 w 2051"/>
                <a:gd name="T25" fmla="*/ 35 h 1264"/>
                <a:gd name="T26" fmla="*/ 388 w 2051"/>
                <a:gd name="T27" fmla="*/ 19 h 1264"/>
                <a:gd name="T28" fmla="*/ 443 w 2051"/>
                <a:gd name="T29" fmla="*/ 6 h 1264"/>
                <a:gd name="T30" fmla="*/ 501 w 2051"/>
                <a:gd name="T31" fmla="*/ 0 h 1264"/>
                <a:gd name="T32" fmla="*/ 558 w 2051"/>
                <a:gd name="T33" fmla="*/ 2 h 1264"/>
                <a:gd name="T34" fmla="*/ 609 w 2051"/>
                <a:gd name="T35" fmla="*/ 14 h 1264"/>
                <a:gd name="T36" fmla="*/ 655 w 2051"/>
                <a:gd name="T37" fmla="*/ 38 h 1264"/>
                <a:gd name="T38" fmla="*/ 692 w 2051"/>
                <a:gd name="T39" fmla="*/ 84 h 1264"/>
                <a:gd name="T40" fmla="*/ 713 w 2051"/>
                <a:gd name="T41" fmla="*/ 127 h 1264"/>
                <a:gd name="T42" fmla="*/ 730 w 2051"/>
                <a:gd name="T43" fmla="*/ 176 h 1264"/>
                <a:gd name="T44" fmla="*/ 753 w 2051"/>
                <a:gd name="T45" fmla="*/ 191 h 1264"/>
                <a:gd name="T46" fmla="*/ 810 w 2051"/>
                <a:gd name="T47" fmla="*/ 182 h 1264"/>
                <a:gd name="T48" fmla="*/ 851 w 2051"/>
                <a:gd name="T49" fmla="*/ 178 h 1264"/>
                <a:gd name="T50" fmla="*/ 897 w 2051"/>
                <a:gd name="T51" fmla="*/ 180 h 1264"/>
                <a:gd name="T52" fmla="*/ 960 w 2051"/>
                <a:gd name="T53" fmla="*/ 196 h 1264"/>
                <a:gd name="T54" fmla="*/ 1011 w 2051"/>
                <a:gd name="T55" fmla="*/ 236 h 1264"/>
                <a:gd name="T56" fmla="*/ 1023 w 2051"/>
                <a:gd name="T57" fmla="*/ 280 h 1264"/>
                <a:gd name="T58" fmla="*/ 1025 w 2051"/>
                <a:gd name="T59" fmla="*/ 323 h 1264"/>
                <a:gd name="T60" fmla="*/ 1026 w 2051"/>
                <a:gd name="T61" fmla="*/ 372 h 1264"/>
                <a:gd name="T62" fmla="*/ 1024 w 2051"/>
                <a:gd name="T63" fmla="*/ 425 h 1264"/>
                <a:gd name="T64" fmla="*/ 992 w 2051"/>
                <a:gd name="T65" fmla="*/ 412 h 1264"/>
                <a:gd name="T66" fmla="*/ 992 w 2051"/>
                <a:gd name="T67" fmla="*/ 361 h 1264"/>
                <a:gd name="T68" fmla="*/ 991 w 2051"/>
                <a:gd name="T69" fmla="*/ 317 h 1264"/>
                <a:gd name="T70" fmla="*/ 984 w 2051"/>
                <a:gd name="T71" fmla="*/ 259 h 1264"/>
                <a:gd name="T72" fmla="*/ 941 w 2051"/>
                <a:gd name="T73" fmla="*/ 225 h 1264"/>
                <a:gd name="T74" fmla="*/ 876 w 2051"/>
                <a:gd name="T75" fmla="*/ 212 h 1264"/>
                <a:gd name="T76" fmla="*/ 832 w 2051"/>
                <a:gd name="T77" fmla="*/ 215 h 1264"/>
                <a:gd name="T78" fmla="*/ 788 w 2051"/>
                <a:gd name="T79" fmla="*/ 220 h 1264"/>
                <a:gd name="T80" fmla="*/ 745 w 2051"/>
                <a:gd name="T81" fmla="*/ 229 h 1264"/>
                <a:gd name="T82" fmla="*/ 710 w 2051"/>
                <a:gd name="T83" fmla="*/ 228 h 1264"/>
                <a:gd name="T84" fmla="*/ 695 w 2051"/>
                <a:gd name="T85" fmla="*/ 181 h 1264"/>
                <a:gd name="T86" fmla="*/ 678 w 2051"/>
                <a:gd name="T87" fmla="*/ 136 h 1264"/>
                <a:gd name="T88" fmla="*/ 652 w 2051"/>
                <a:gd name="T89" fmla="*/ 88 h 1264"/>
                <a:gd name="T90" fmla="*/ 602 w 2051"/>
                <a:gd name="T91" fmla="*/ 50 h 1264"/>
                <a:gd name="T92" fmla="*/ 554 w 2051"/>
                <a:gd name="T93" fmla="*/ 42 h 1264"/>
                <a:gd name="T94" fmla="*/ 501 w 2051"/>
                <a:gd name="T95" fmla="*/ 42 h 1264"/>
                <a:gd name="T96" fmla="*/ 446 w 2051"/>
                <a:gd name="T97" fmla="*/ 47 h 1264"/>
                <a:gd name="T98" fmla="*/ 395 w 2051"/>
                <a:gd name="T99" fmla="*/ 58 h 1264"/>
                <a:gd name="T100" fmla="*/ 350 w 2051"/>
                <a:gd name="T101" fmla="*/ 72 h 1264"/>
                <a:gd name="T102" fmla="*/ 300 w 2051"/>
                <a:gd name="T103" fmla="*/ 96 h 1264"/>
                <a:gd name="T104" fmla="*/ 259 w 2051"/>
                <a:gd name="T105" fmla="*/ 140 h 1264"/>
                <a:gd name="T106" fmla="*/ 245 w 2051"/>
                <a:gd name="T107" fmla="*/ 199 h 1264"/>
                <a:gd name="T108" fmla="*/ 243 w 2051"/>
                <a:gd name="T109" fmla="*/ 273 h 1264"/>
                <a:gd name="T110" fmla="*/ 218 w 2051"/>
                <a:gd name="T111" fmla="*/ 333 h 1264"/>
                <a:gd name="T112" fmla="*/ 161 w 2051"/>
                <a:gd name="T113" fmla="*/ 376 h 1264"/>
                <a:gd name="T114" fmla="*/ 98 w 2051"/>
                <a:gd name="T115" fmla="*/ 409 h 1264"/>
                <a:gd name="T116" fmla="*/ 56 w 2051"/>
                <a:gd name="T117" fmla="*/ 446 h 1264"/>
                <a:gd name="T118" fmla="*/ 36 w 2051"/>
                <a:gd name="T119" fmla="*/ 487 h 1264"/>
                <a:gd name="T120" fmla="*/ 37 w 2051"/>
                <a:gd name="T121" fmla="*/ 534 h 1264"/>
                <a:gd name="T122" fmla="*/ 53 w 2051"/>
                <a:gd name="T123" fmla="*/ 582 h 1264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2051"/>
                <a:gd name="T187" fmla="*/ 0 h 1264"/>
                <a:gd name="T188" fmla="*/ 2051 w 2051"/>
                <a:gd name="T189" fmla="*/ 1264 h 1264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2051" h="1264">
                  <a:moveTo>
                    <a:pt x="342" y="1207"/>
                  </a:moveTo>
                  <a:lnTo>
                    <a:pt x="95" y="1264"/>
                  </a:lnTo>
                  <a:lnTo>
                    <a:pt x="93" y="1262"/>
                  </a:lnTo>
                  <a:lnTo>
                    <a:pt x="89" y="1257"/>
                  </a:lnTo>
                  <a:lnTo>
                    <a:pt x="83" y="1247"/>
                  </a:lnTo>
                  <a:lnTo>
                    <a:pt x="78" y="1237"/>
                  </a:lnTo>
                  <a:lnTo>
                    <a:pt x="72" y="1230"/>
                  </a:lnTo>
                  <a:lnTo>
                    <a:pt x="68" y="1222"/>
                  </a:lnTo>
                  <a:lnTo>
                    <a:pt x="64" y="1215"/>
                  </a:lnTo>
                  <a:lnTo>
                    <a:pt x="61" y="1207"/>
                  </a:lnTo>
                  <a:lnTo>
                    <a:pt x="55" y="1199"/>
                  </a:lnTo>
                  <a:lnTo>
                    <a:pt x="51" y="1190"/>
                  </a:lnTo>
                  <a:lnTo>
                    <a:pt x="45" y="1180"/>
                  </a:lnTo>
                  <a:lnTo>
                    <a:pt x="42" y="1173"/>
                  </a:lnTo>
                  <a:lnTo>
                    <a:pt x="36" y="1161"/>
                  </a:lnTo>
                  <a:lnTo>
                    <a:pt x="32" y="1152"/>
                  </a:lnTo>
                  <a:lnTo>
                    <a:pt x="26" y="1141"/>
                  </a:lnTo>
                  <a:lnTo>
                    <a:pt x="24" y="1131"/>
                  </a:lnTo>
                  <a:lnTo>
                    <a:pt x="19" y="1120"/>
                  </a:lnTo>
                  <a:lnTo>
                    <a:pt x="15" y="1110"/>
                  </a:lnTo>
                  <a:lnTo>
                    <a:pt x="11" y="1099"/>
                  </a:lnTo>
                  <a:lnTo>
                    <a:pt x="9" y="1089"/>
                  </a:lnTo>
                  <a:lnTo>
                    <a:pt x="7" y="1078"/>
                  </a:lnTo>
                  <a:lnTo>
                    <a:pt x="3" y="1068"/>
                  </a:lnTo>
                  <a:lnTo>
                    <a:pt x="2" y="1055"/>
                  </a:lnTo>
                  <a:lnTo>
                    <a:pt x="2" y="1046"/>
                  </a:lnTo>
                  <a:lnTo>
                    <a:pt x="0" y="1036"/>
                  </a:lnTo>
                  <a:lnTo>
                    <a:pt x="0" y="1027"/>
                  </a:lnTo>
                  <a:lnTo>
                    <a:pt x="2" y="1017"/>
                  </a:lnTo>
                  <a:lnTo>
                    <a:pt x="3" y="1008"/>
                  </a:lnTo>
                  <a:lnTo>
                    <a:pt x="3" y="998"/>
                  </a:lnTo>
                  <a:lnTo>
                    <a:pt x="5" y="989"/>
                  </a:lnTo>
                  <a:lnTo>
                    <a:pt x="7" y="979"/>
                  </a:lnTo>
                  <a:lnTo>
                    <a:pt x="9" y="969"/>
                  </a:lnTo>
                  <a:lnTo>
                    <a:pt x="11" y="960"/>
                  </a:lnTo>
                  <a:lnTo>
                    <a:pt x="15" y="950"/>
                  </a:lnTo>
                  <a:lnTo>
                    <a:pt x="19" y="943"/>
                  </a:lnTo>
                  <a:lnTo>
                    <a:pt x="21" y="935"/>
                  </a:lnTo>
                  <a:lnTo>
                    <a:pt x="24" y="926"/>
                  </a:lnTo>
                  <a:lnTo>
                    <a:pt x="26" y="918"/>
                  </a:lnTo>
                  <a:lnTo>
                    <a:pt x="30" y="909"/>
                  </a:lnTo>
                  <a:lnTo>
                    <a:pt x="34" y="901"/>
                  </a:lnTo>
                  <a:lnTo>
                    <a:pt x="38" y="893"/>
                  </a:lnTo>
                  <a:lnTo>
                    <a:pt x="43" y="886"/>
                  </a:lnTo>
                  <a:lnTo>
                    <a:pt x="47" y="878"/>
                  </a:lnTo>
                  <a:lnTo>
                    <a:pt x="53" y="871"/>
                  </a:lnTo>
                  <a:lnTo>
                    <a:pt x="57" y="863"/>
                  </a:lnTo>
                  <a:lnTo>
                    <a:pt x="62" y="855"/>
                  </a:lnTo>
                  <a:lnTo>
                    <a:pt x="66" y="850"/>
                  </a:lnTo>
                  <a:lnTo>
                    <a:pt x="72" y="842"/>
                  </a:lnTo>
                  <a:lnTo>
                    <a:pt x="78" y="835"/>
                  </a:lnTo>
                  <a:lnTo>
                    <a:pt x="83" y="829"/>
                  </a:lnTo>
                  <a:lnTo>
                    <a:pt x="89" y="823"/>
                  </a:lnTo>
                  <a:lnTo>
                    <a:pt x="97" y="817"/>
                  </a:lnTo>
                  <a:lnTo>
                    <a:pt x="102" y="810"/>
                  </a:lnTo>
                  <a:lnTo>
                    <a:pt x="110" y="804"/>
                  </a:lnTo>
                  <a:lnTo>
                    <a:pt x="116" y="798"/>
                  </a:lnTo>
                  <a:lnTo>
                    <a:pt x="123" y="793"/>
                  </a:lnTo>
                  <a:lnTo>
                    <a:pt x="129" y="785"/>
                  </a:lnTo>
                  <a:lnTo>
                    <a:pt x="138" y="781"/>
                  </a:lnTo>
                  <a:lnTo>
                    <a:pt x="146" y="776"/>
                  </a:lnTo>
                  <a:lnTo>
                    <a:pt x="154" y="772"/>
                  </a:lnTo>
                  <a:lnTo>
                    <a:pt x="161" y="766"/>
                  </a:lnTo>
                  <a:lnTo>
                    <a:pt x="171" y="760"/>
                  </a:lnTo>
                  <a:lnTo>
                    <a:pt x="178" y="757"/>
                  </a:lnTo>
                  <a:lnTo>
                    <a:pt x="188" y="751"/>
                  </a:lnTo>
                  <a:lnTo>
                    <a:pt x="196" y="745"/>
                  </a:lnTo>
                  <a:lnTo>
                    <a:pt x="205" y="741"/>
                  </a:lnTo>
                  <a:lnTo>
                    <a:pt x="213" y="736"/>
                  </a:lnTo>
                  <a:lnTo>
                    <a:pt x="222" y="734"/>
                  </a:lnTo>
                  <a:lnTo>
                    <a:pt x="232" y="728"/>
                  </a:lnTo>
                  <a:lnTo>
                    <a:pt x="239" y="724"/>
                  </a:lnTo>
                  <a:lnTo>
                    <a:pt x="249" y="719"/>
                  </a:lnTo>
                  <a:lnTo>
                    <a:pt x="258" y="715"/>
                  </a:lnTo>
                  <a:lnTo>
                    <a:pt x="266" y="709"/>
                  </a:lnTo>
                  <a:lnTo>
                    <a:pt x="275" y="705"/>
                  </a:lnTo>
                  <a:lnTo>
                    <a:pt x="285" y="701"/>
                  </a:lnTo>
                  <a:lnTo>
                    <a:pt x="294" y="698"/>
                  </a:lnTo>
                  <a:lnTo>
                    <a:pt x="302" y="692"/>
                  </a:lnTo>
                  <a:lnTo>
                    <a:pt x="310" y="686"/>
                  </a:lnTo>
                  <a:lnTo>
                    <a:pt x="317" y="681"/>
                  </a:lnTo>
                  <a:lnTo>
                    <a:pt x="327" y="677"/>
                  </a:lnTo>
                  <a:lnTo>
                    <a:pt x="334" y="671"/>
                  </a:lnTo>
                  <a:lnTo>
                    <a:pt x="342" y="665"/>
                  </a:lnTo>
                  <a:lnTo>
                    <a:pt x="350" y="660"/>
                  </a:lnTo>
                  <a:lnTo>
                    <a:pt x="357" y="656"/>
                  </a:lnTo>
                  <a:lnTo>
                    <a:pt x="363" y="648"/>
                  </a:lnTo>
                  <a:lnTo>
                    <a:pt x="369" y="643"/>
                  </a:lnTo>
                  <a:lnTo>
                    <a:pt x="376" y="635"/>
                  </a:lnTo>
                  <a:lnTo>
                    <a:pt x="382" y="629"/>
                  </a:lnTo>
                  <a:lnTo>
                    <a:pt x="386" y="622"/>
                  </a:lnTo>
                  <a:lnTo>
                    <a:pt x="391" y="616"/>
                  </a:lnTo>
                  <a:lnTo>
                    <a:pt x="397" y="608"/>
                  </a:lnTo>
                  <a:lnTo>
                    <a:pt x="401" y="601"/>
                  </a:lnTo>
                  <a:lnTo>
                    <a:pt x="403" y="591"/>
                  </a:lnTo>
                  <a:lnTo>
                    <a:pt x="407" y="582"/>
                  </a:lnTo>
                  <a:lnTo>
                    <a:pt x="408" y="572"/>
                  </a:lnTo>
                  <a:lnTo>
                    <a:pt x="410" y="565"/>
                  </a:lnTo>
                  <a:lnTo>
                    <a:pt x="412" y="553"/>
                  </a:lnTo>
                  <a:lnTo>
                    <a:pt x="414" y="544"/>
                  </a:lnTo>
                  <a:lnTo>
                    <a:pt x="414" y="532"/>
                  </a:lnTo>
                  <a:lnTo>
                    <a:pt x="416" y="523"/>
                  </a:lnTo>
                  <a:lnTo>
                    <a:pt x="416" y="517"/>
                  </a:lnTo>
                  <a:lnTo>
                    <a:pt x="416" y="511"/>
                  </a:lnTo>
                  <a:lnTo>
                    <a:pt x="416" y="506"/>
                  </a:lnTo>
                  <a:lnTo>
                    <a:pt x="416" y="500"/>
                  </a:lnTo>
                  <a:lnTo>
                    <a:pt x="416" y="489"/>
                  </a:lnTo>
                  <a:lnTo>
                    <a:pt x="416" y="477"/>
                  </a:lnTo>
                  <a:lnTo>
                    <a:pt x="416" y="472"/>
                  </a:lnTo>
                  <a:lnTo>
                    <a:pt x="416" y="466"/>
                  </a:lnTo>
                  <a:lnTo>
                    <a:pt x="416" y="458"/>
                  </a:lnTo>
                  <a:lnTo>
                    <a:pt x="416" y="454"/>
                  </a:lnTo>
                  <a:lnTo>
                    <a:pt x="416" y="441"/>
                  </a:lnTo>
                  <a:lnTo>
                    <a:pt x="416" y="432"/>
                  </a:lnTo>
                  <a:lnTo>
                    <a:pt x="414" y="424"/>
                  </a:lnTo>
                  <a:lnTo>
                    <a:pt x="414" y="418"/>
                  </a:lnTo>
                  <a:lnTo>
                    <a:pt x="414" y="413"/>
                  </a:lnTo>
                  <a:lnTo>
                    <a:pt x="414" y="407"/>
                  </a:lnTo>
                  <a:lnTo>
                    <a:pt x="414" y="399"/>
                  </a:lnTo>
                  <a:lnTo>
                    <a:pt x="414" y="395"/>
                  </a:lnTo>
                  <a:lnTo>
                    <a:pt x="414" y="388"/>
                  </a:lnTo>
                  <a:lnTo>
                    <a:pt x="414" y="382"/>
                  </a:lnTo>
                  <a:lnTo>
                    <a:pt x="414" y="376"/>
                  </a:lnTo>
                  <a:lnTo>
                    <a:pt x="414" y="371"/>
                  </a:lnTo>
                  <a:lnTo>
                    <a:pt x="414" y="365"/>
                  </a:lnTo>
                  <a:lnTo>
                    <a:pt x="414" y="359"/>
                  </a:lnTo>
                  <a:lnTo>
                    <a:pt x="416" y="348"/>
                  </a:lnTo>
                  <a:lnTo>
                    <a:pt x="418" y="337"/>
                  </a:lnTo>
                  <a:lnTo>
                    <a:pt x="418" y="325"/>
                  </a:lnTo>
                  <a:lnTo>
                    <a:pt x="420" y="314"/>
                  </a:lnTo>
                  <a:lnTo>
                    <a:pt x="422" y="304"/>
                  </a:lnTo>
                  <a:lnTo>
                    <a:pt x="426" y="295"/>
                  </a:lnTo>
                  <a:lnTo>
                    <a:pt x="427" y="285"/>
                  </a:lnTo>
                  <a:lnTo>
                    <a:pt x="431" y="274"/>
                  </a:lnTo>
                  <a:lnTo>
                    <a:pt x="435" y="264"/>
                  </a:lnTo>
                  <a:lnTo>
                    <a:pt x="441" y="257"/>
                  </a:lnTo>
                  <a:lnTo>
                    <a:pt x="445" y="247"/>
                  </a:lnTo>
                  <a:lnTo>
                    <a:pt x="450" y="238"/>
                  </a:lnTo>
                  <a:lnTo>
                    <a:pt x="454" y="228"/>
                  </a:lnTo>
                  <a:lnTo>
                    <a:pt x="462" y="221"/>
                  </a:lnTo>
                  <a:lnTo>
                    <a:pt x="467" y="211"/>
                  </a:lnTo>
                  <a:lnTo>
                    <a:pt x="475" y="203"/>
                  </a:lnTo>
                  <a:lnTo>
                    <a:pt x="481" y="196"/>
                  </a:lnTo>
                  <a:lnTo>
                    <a:pt x="488" y="188"/>
                  </a:lnTo>
                  <a:lnTo>
                    <a:pt x="496" y="179"/>
                  </a:lnTo>
                  <a:lnTo>
                    <a:pt x="504" y="171"/>
                  </a:lnTo>
                  <a:lnTo>
                    <a:pt x="513" y="164"/>
                  </a:lnTo>
                  <a:lnTo>
                    <a:pt x="523" y="158"/>
                  </a:lnTo>
                  <a:lnTo>
                    <a:pt x="532" y="150"/>
                  </a:lnTo>
                  <a:lnTo>
                    <a:pt x="542" y="143"/>
                  </a:lnTo>
                  <a:lnTo>
                    <a:pt x="551" y="137"/>
                  </a:lnTo>
                  <a:lnTo>
                    <a:pt x="562" y="129"/>
                  </a:lnTo>
                  <a:lnTo>
                    <a:pt x="572" y="122"/>
                  </a:lnTo>
                  <a:lnTo>
                    <a:pt x="583" y="116"/>
                  </a:lnTo>
                  <a:lnTo>
                    <a:pt x="589" y="112"/>
                  </a:lnTo>
                  <a:lnTo>
                    <a:pt x="595" y="110"/>
                  </a:lnTo>
                  <a:lnTo>
                    <a:pt x="600" y="107"/>
                  </a:lnTo>
                  <a:lnTo>
                    <a:pt x="606" y="103"/>
                  </a:lnTo>
                  <a:lnTo>
                    <a:pt x="612" y="101"/>
                  </a:lnTo>
                  <a:lnTo>
                    <a:pt x="619" y="97"/>
                  </a:lnTo>
                  <a:lnTo>
                    <a:pt x="625" y="93"/>
                  </a:lnTo>
                  <a:lnTo>
                    <a:pt x="631" y="91"/>
                  </a:lnTo>
                  <a:lnTo>
                    <a:pt x="639" y="88"/>
                  </a:lnTo>
                  <a:lnTo>
                    <a:pt x="644" y="86"/>
                  </a:lnTo>
                  <a:lnTo>
                    <a:pt x="650" y="82"/>
                  </a:lnTo>
                  <a:lnTo>
                    <a:pt x="658" y="80"/>
                  </a:lnTo>
                  <a:lnTo>
                    <a:pt x="665" y="76"/>
                  </a:lnTo>
                  <a:lnTo>
                    <a:pt x="671" y="72"/>
                  </a:lnTo>
                  <a:lnTo>
                    <a:pt x="678" y="70"/>
                  </a:lnTo>
                  <a:lnTo>
                    <a:pt x="686" y="69"/>
                  </a:lnTo>
                  <a:lnTo>
                    <a:pt x="692" y="65"/>
                  </a:lnTo>
                  <a:lnTo>
                    <a:pt x="699" y="63"/>
                  </a:lnTo>
                  <a:lnTo>
                    <a:pt x="707" y="59"/>
                  </a:lnTo>
                  <a:lnTo>
                    <a:pt x="715" y="57"/>
                  </a:lnTo>
                  <a:lnTo>
                    <a:pt x="720" y="53"/>
                  </a:lnTo>
                  <a:lnTo>
                    <a:pt x="728" y="51"/>
                  </a:lnTo>
                  <a:lnTo>
                    <a:pt x="735" y="50"/>
                  </a:lnTo>
                  <a:lnTo>
                    <a:pt x="743" y="48"/>
                  </a:lnTo>
                  <a:lnTo>
                    <a:pt x="751" y="44"/>
                  </a:lnTo>
                  <a:lnTo>
                    <a:pt x="760" y="42"/>
                  </a:lnTo>
                  <a:lnTo>
                    <a:pt x="768" y="40"/>
                  </a:lnTo>
                  <a:lnTo>
                    <a:pt x="775" y="38"/>
                  </a:lnTo>
                  <a:lnTo>
                    <a:pt x="783" y="36"/>
                  </a:lnTo>
                  <a:lnTo>
                    <a:pt x="793" y="34"/>
                  </a:lnTo>
                  <a:lnTo>
                    <a:pt x="800" y="32"/>
                  </a:lnTo>
                  <a:lnTo>
                    <a:pt x="808" y="29"/>
                  </a:lnTo>
                  <a:lnTo>
                    <a:pt x="815" y="27"/>
                  </a:lnTo>
                  <a:lnTo>
                    <a:pt x="825" y="25"/>
                  </a:lnTo>
                  <a:lnTo>
                    <a:pt x="832" y="21"/>
                  </a:lnTo>
                  <a:lnTo>
                    <a:pt x="842" y="21"/>
                  </a:lnTo>
                  <a:lnTo>
                    <a:pt x="851" y="19"/>
                  </a:lnTo>
                  <a:lnTo>
                    <a:pt x="859" y="17"/>
                  </a:lnTo>
                  <a:lnTo>
                    <a:pt x="869" y="15"/>
                  </a:lnTo>
                  <a:lnTo>
                    <a:pt x="878" y="15"/>
                  </a:lnTo>
                  <a:lnTo>
                    <a:pt x="886" y="12"/>
                  </a:lnTo>
                  <a:lnTo>
                    <a:pt x="895" y="12"/>
                  </a:lnTo>
                  <a:lnTo>
                    <a:pt x="903" y="10"/>
                  </a:lnTo>
                  <a:lnTo>
                    <a:pt x="912" y="10"/>
                  </a:lnTo>
                  <a:lnTo>
                    <a:pt x="922" y="8"/>
                  </a:lnTo>
                  <a:lnTo>
                    <a:pt x="929" y="6"/>
                  </a:lnTo>
                  <a:lnTo>
                    <a:pt x="939" y="4"/>
                  </a:lnTo>
                  <a:lnTo>
                    <a:pt x="948" y="4"/>
                  </a:lnTo>
                  <a:lnTo>
                    <a:pt x="958" y="4"/>
                  </a:lnTo>
                  <a:lnTo>
                    <a:pt x="967" y="2"/>
                  </a:lnTo>
                  <a:lnTo>
                    <a:pt x="975" y="2"/>
                  </a:lnTo>
                  <a:lnTo>
                    <a:pt x="985" y="2"/>
                  </a:lnTo>
                  <a:lnTo>
                    <a:pt x="994" y="0"/>
                  </a:lnTo>
                  <a:lnTo>
                    <a:pt x="1002" y="0"/>
                  </a:lnTo>
                  <a:lnTo>
                    <a:pt x="1011" y="0"/>
                  </a:lnTo>
                  <a:lnTo>
                    <a:pt x="1021" y="0"/>
                  </a:lnTo>
                  <a:lnTo>
                    <a:pt x="1028" y="0"/>
                  </a:lnTo>
                  <a:lnTo>
                    <a:pt x="1038" y="0"/>
                  </a:lnTo>
                  <a:lnTo>
                    <a:pt x="1047" y="0"/>
                  </a:lnTo>
                  <a:lnTo>
                    <a:pt x="1057" y="2"/>
                  </a:lnTo>
                  <a:lnTo>
                    <a:pt x="1064" y="2"/>
                  </a:lnTo>
                  <a:lnTo>
                    <a:pt x="1074" y="2"/>
                  </a:lnTo>
                  <a:lnTo>
                    <a:pt x="1082" y="2"/>
                  </a:lnTo>
                  <a:lnTo>
                    <a:pt x="1091" y="2"/>
                  </a:lnTo>
                  <a:lnTo>
                    <a:pt x="1099" y="2"/>
                  </a:lnTo>
                  <a:lnTo>
                    <a:pt x="1108" y="4"/>
                  </a:lnTo>
                  <a:lnTo>
                    <a:pt x="1116" y="4"/>
                  </a:lnTo>
                  <a:lnTo>
                    <a:pt x="1125" y="8"/>
                  </a:lnTo>
                  <a:lnTo>
                    <a:pt x="1133" y="8"/>
                  </a:lnTo>
                  <a:lnTo>
                    <a:pt x="1140" y="10"/>
                  </a:lnTo>
                  <a:lnTo>
                    <a:pt x="1148" y="10"/>
                  </a:lnTo>
                  <a:lnTo>
                    <a:pt x="1158" y="12"/>
                  </a:lnTo>
                  <a:lnTo>
                    <a:pt x="1165" y="13"/>
                  </a:lnTo>
                  <a:lnTo>
                    <a:pt x="1173" y="15"/>
                  </a:lnTo>
                  <a:lnTo>
                    <a:pt x="1182" y="17"/>
                  </a:lnTo>
                  <a:lnTo>
                    <a:pt x="1190" y="19"/>
                  </a:lnTo>
                  <a:lnTo>
                    <a:pt x="1197" y="21"/>
                  </a:lnTo>
                  <a:lnTo>
                    <a:pt x="1205" y="23"/>
                  </a:lnTo>
                  <a:lnTo>
                    <a:pt x="1211" y="25"/>
                  </a:lnTo>
                  <a:lnTo>
                    <a:pt x="1218" y="29"/>
                  </a:lnTo>
                  <a:lnTo>
                    <a:pt x="1226" y="31"/>
                  </a:lnTo>
                  <a:lnTo>
                    <a:pt x="1234" y="32"/>
                  </a:lnTo>
                  <a:lnTo>
                    <a:pt x="1241" y="36"/>
                  </a:lnTo>
                  <a:lnTo>
                    <a:pt x="1249" y="38"/>
                  </a:lnTo>
                  <a:lnTo>
                    <a:pt x="1255" y="42"/>
                  </a:lnTo>
                  <a:lnTo>
                    <a:pt x="1260" y="46"/>
                  </a:lnTo>
                  <a:lnTo>
                    <a:pt x="1268" y="50"/>
                  </a:lnTo>
                  <a:lnTo>
                    <a:pt x="1274" y="51"/>
                  </a:lnTo>
                  <a:lnTo>
                    <a:pt x="1279" y="55"/>
                  </a:lnTo>
                  <a:lnTo>
                    <a:pt x="1285" y="59"/>
                  </a:lnTo>
                  <a:lnTo>
                    <a:pt x="1293" y="63"/>
                  </a:lnTo>
                  <a:lnTo>
                    <a:pt x="1298" y="69"/>
                  </a:lnTo>
                  <a:lnTo>
                    <a:pt x="1310" y="76"/>
                  </a:lnTo>
                  <a:lnTo>
                    <a:pt x="1319" y="86"/>
                  </a:lnTo>
                  <a:lnTo>
                    <a:pt x="1329" y="97"/>
                  </a:lnTo>
                  <a:lnTo>
                    <a:pt x="1340" y="108"/>
                  </a:lnTo>
                  <a:lnTo>
                    <a:pt x="1344" y="112"/>
                  </a:lnTo>
                  <a:lnTo>
                    <a:pt x="1350" y="118"/>
                  </a:lnTo>
                  <a:lnTo>
                    <a:pt x="1353" y="126"/>
                  </a:lnTo>
                  <a:lnTo>
                    <a:pt x="1359" y="131"/>
                  </a:lnTo>
                  <a:lnTo>
                    <a:pt x="1363" y="137"/>
                  </a:lnTo>
                  <a:lnTo>
                    <a:pt x="1367" y="145"/>
                  </a:lnTo>
                  <a:lnTo>
                    <a:pt x="1371" y="150"/>
                  </a:lnTo>
                  <a:lnTo>
                    <a:pt x="1376" y="156"/>
                  </a:lnTo>
                  <a:lnTo>
                    <a:pt x="1380" y="164"/>
                  </a:lnTo>
                  <a:lnTo>
                    <a:pt x="1384" y="169"/>
                  </a:lnTo>
                  <a:lnTo>
                    <a:pt x="1388" y="177"/>
                  </a:lnTo>
                  <a:lnTo>
                    <a:pt x="1391" y="183"/>
                  </a:lnTo>
                  <a:lnTo>
                    <a:pt x="1395" y="188"/>
                  </a:lnTo>
                  <a:lnTo>
                    <a:pt x="1397" y="196"/>
                  </a:lnTo>
                  <a:lnTo>
                    <a:pt x="1401" y="202"/>
                  </a:lnTo>
                  <a:lnTo>
                    <a:pt x="1405" y="209"/>
                  </a:lnTo>
                  <a:lnTo>
                    <a:pt x="1407" y="217"/>
                  </a:lnTo>
                  <a:lnTo>
                    <a:pt x="1410" y="223"/>
                  </a:lnTo>
                  <a:lnTo>
                    <a:pt x="1414" y="228"/>
                  </a:lnTo>
                  <a:lnTo>
                    <a:pt x="1418" y="236"/>
                  </a:lnTo>
                  <a:lnTo>
                    <a:pt x="1420" y="243"/>
                  </a:lnTo>
                  <a:lnTo>
                    <a:pt x="1422" y="249"/>
                  </a:lnTo>
                  <a:lnTo>
                    <a:pt x="1426" y="255"/>
                  </a:lnTo>
                  <a:lnTo>
                    <a:pt x="1429" y="262"/>
                  </a:lnTo>
                  <a:lnTo>
                    <a:pt x="1431" y="268"/>
                  </a:lnTo>
                  <a:lnTo>
                    <a:pt x="1433" y="274"/>
                  </a:lnTo>
                  <a:lnTo>
                    <a:pt x="1435" y="281"/>
                  </a:lnTo>
                  <a:lnTo>
                    <a:pt x="1437" y="287"/>
                  </a:lnTo>
                  <a:lnTo>
                    <a:pt x="1439" y="293"/>
                  </a:lnTo>
                  <a:lnTo>
                    <a:pt x="1443" y="299"/>
                  </a:lnTo>
                  <a:lnTo>
                    <a:pt x="1445" y="304"/>
                  </a:lnTo>
                  <a:lnTo>
                    <a:pt x="1447" y="312"/>
                  </a:lnTo>
                  <a:lnTo>
                    <a:pt x="1448" y="321"/>
                  </a:lnTo>
                  <a:lnTo>
                    <a:pt x="1452" y="333"/>
                  </a:lnTo>
                  <a:lnTo>
                    <a:pt x="1456" y="342"/>
                  </a:lnTo>
                  <a:lnTo>
                    <a:pt x="1460" y="352"/>
                  </a:lnTo>
                  <a:lnTo>
                    <a:pt x="1462" y="359"/>
                  </a:lnTo>
                  <a:lnTo>
                    <a:pt x="1464" y="367"/>
                  </a:lnTo>
                  <a:lnTo>
                    <a:pt x="1464" y="373"/>
                  </a:lnTo>
                  <a:lnTo>
                    <a:pt x="1467" y="380"/>
                  </a:lnTo>
                  <a:lnTo>
                    <a:pt x="1469" y="388"/>
                  </a:lnTo>
                  <a:lnTo>
                    <a:pt x="1469" y="390"/>
                  </a:lnTo>
                  <a:lnTo>
                    <a:pt x="1471" y="390"/>
                  </a:lnTo>
                  <a:lnTo>
                    <a:pt x="1477" y="388"/>
                  </a:lnTo>
                  <a:lnTo>
                    <a:pt x="1481" y="386"/>
                  </a:lnTo>
                  <a:lnTo>
                    <a:pt x="1486" y="386"/>
                  </a:lnTo>
                  <a:lnTo>
                    <a:pt x="1490" y="384"/>
                  </a:lnTo>
                  <a:lnTo>
                    <a:pt x="1498" y="384"/>
                  </a:lnTo>
                  <a:lnTo>
                    <a:pt x="1505" y="382"/>
                  </a:lnTo>
                  <a:lnTo>
                    <a:pt x="1513" y="380"/>
                  </a:lnTo>
                  <a:lnTo>
                    <a:pt x="1521" y="378"/>
                  </a:lnTo>
                  <a:lnTo>
                    <a:pt x="1530" y="378"/>
                  </a:lnTo>
                  <a:lnTo>
                    <a:pt x="1540" y="375"/>
                  </a:lnTo>
                  <a:lnTo>
                    <a:pt x="1549" y="375"/>
                  </a:lnTo>
                  <a:lnTo>
                    <a:pt x="1561" y="373"/>
                  </a:lnTo>
                  <a:lnTo>
                    <a:pt x="1572" y="371"/>
                  </a:lnTo>
                  <a:lnTo>
                    <a:pt x="1583" y="369"/>
                  </a:lnTo>
                  <a:lnTo>
                    <a:pt x="1595" y="369"/>
                  </a:lnTo>
                  <a:lnTo>
                    <a:pt x="1601" y="367"/>
                  </a:lnTo>
                  <a:lnTo>
                    <a:pt x="1606" y="365"/>
                  </a:lnTo>
                  <a:lnTo>
                    <a:pt x="1614" y="365"/>
                  </a:lnTo>
                  <a:lnTo>
                    <a:pt x="1620" y="365"/>
                  </a:lnTo>
                  <a:lnTo>
                    <a:pt x="1625" y="363"/>
                  </a:lnTo>
                  <a:lnTo>
                    <a:pt x="1631" y="363"/>
                  </a:lnTo>
                  <a:lnTo>
                    <a:pt x="1639" y="361"/>
                  </a:lnTo>
                  <a:lnTo>
                    <a:pt x="1644" y="361"/>
                  </a:lnTo>
                  <a:lnTo>
                    <a:pt x="1650" y="361"/>
                  </a:lnTo>
                  <a:lnTo>
                    <a:pt x="1658" y="361"/>
                  </a:lnTo>
                  <a:lnTo>
                    <a:pt x="1663" y="361"/>
                  </a:lnTo>
                  <a:lnTo>
                    <a:pt x="1669" y="361"/>
                  </a:lnTo>
                  <a:lnTo>
                    <a:pt x="1675" y="359"/>
                  </a:lnTo>
                  <a:lnTo>
                    <a:pt x="1682" y="359"/>
                  </a:lnTo>
                  <a:lnTo>
                    <a:pt x="1688" y="357"/>
                  </a:lnTo>
                  <a:lnTo>
                    <a:pt x="1694" y="357"/>
                  </a:lnTo>
                  <a:lnTo>
                    <a:pt x="1701" y="357"/>
                  </a:lnTo>
                  <a:lnTo>
                    <a:pt x="1707" y="357"/>
                  </a:lnTo>
                  <a:lnTo>
                    <a:pt x="1715" y="357"/>
                  </a:lnTo>
                  <a:lnTo>
                    <a:pt x="1720" y="357"/>
                  </a:lnTo>
                  <a:lnTo>
                    <a:pt x="1726" y="357"/>
                  </a:lnTo>
                  <a:lnTo>
                    <a:pt x="1732" y="357"/>
                  </a:lnTo>
                  <a:lnTo>
                    <a:pt x="1739" y="357"/>
                  </a:lnTo>
                  <a:lnTo>
                    <a:pt x="1745" y="357"/>
                  </a:lnTo>
                  <a:lnTo>
                    <a:pt x="1751" y="357"/>
                  </a:lnTo>
                  <a:lnTo>
                    <a:pt x="1758" y="357"/>
                  </a:lnTo>
                  <a:lnTo>
                    <a:pt x="1764" y="359"/>
                  </a:lnTo>
                  <a:lnTo>
                    <a:pt x="1770" y="361"/>
                  </a:lnTo>
                  <a:lnTo>
                    <a:pt x="1781" y="361"/>
                  </a:lnTo>
                  <a:lnTo>
                    <a:pt x="1793" y="361"/>
                  </a:lnTo>
                  <a:lnTo>
                    <a:pt x="1802" y="363"/>
                  </a:lnTo>
                  <a:lnTo>
                    <a:pt x="1814" y="365"/>
                  </a:lnTo>
                  <a:lnTo>
                    <a:pt x="1825" y="365"/>
                  </a:lnTo>
                  <a:lnTo>
                    <a:pt x="1836" y="367"/>
                  </a:lnTo>
                  <a:lnTo>
                    <a:pt x="1846" y="369"/>
                  </a:lnTo>
                  <a:lnTo>
                    <a:pt x="1855" y="373"/>
                  </a:lnTo>
                  <a:lnTo>
                    <a:pt x="1865" y="373"/>
                  </a:lnTo>
                  <a:lnTo>
                    <a:pt x="1874" y="375"/>
                  </a:lnTo>
                  <a:lnTo>
                    <a:pt x="1884" y="378"/>
                  </a:lnTo>
                  <a:lnTo>
                    <a:pt x="1893" y="382"/>
                  </a:lnTo>
                  <a:lnTo>
                    <a:pt x="1903" y="386"/>
                  </a:lnTo>
                  <a:lnTo>
                    <a:pt x="1912" y="388"/>
                  </a:lnTo>
                  <a:lnTo>
                    <a:pt x="1920" y="392"/>
                  </a:lnTo>
                  <a:lnTo>
                    <a:pt x="1929" y="395"/>
                  </a:lnTo>
                  <a:lnTo>
                    <a:pt x="1937" y="399"/>
                  </a:lnTo>
                  <a:lnTo>
                    <a:pt x="1945" y="403"/>
                  </a:lnTo>
                  <a:lnTo>
                    <a:pt x="1950" y="407"/>
                  </a:lnTo>
                  <a:lnTo>
                    <a:pt x="1958" y="411"/>
                  </a:lnTo>
                  <a:lnTo>
                    <a:pt x="1964" y="414"/>
                  </a:lnTo>
                  <a:lnTo>
                    <a:pt x="1971" y="420"/>
                  </a:lnTo>
                  <a:lnTo>
                    <a:pt x="1977" y="424"/>
                  </a:lnTo>
                  <a:lnTo>
                    <a:pt x="1983" y="430"/>
                  </a:lnTo>
                  <a:lnTo>
                    <a:pt x="1994" y="439"/>
                  </a:lnTo>
                  <a:lnTo>
                    <a:pt x="2004" y="449"/>
                  </a:lnTo>
                  <a:lnTo>
                    <a:pt x="2013" y="458"/>
                  </a:lnTo>
                  <a:lnTo>
                    <a:pt x="2021" y="472"/>
                  </a:lnTo>
                  <a:lnTo>
                    <a:pt x="2025" y="481"/>
                  </a:lnTo>
                  <a:lnTo>
                    <a:pt x="2030" y="492"/>
                  </a:lnTo>
                  <a:lnTo>
                    <a:pt x="2030" y="498"/>
                  </a:lnTo>
                  <a:lnTo>
                    <a:pt x="2032" y="504"/>
                  </a:lnTo>
                  <a:lnTo>
                    <a:pt x="2034" y="510"/>
                  </a:lnTo>
                  <a:lnTo>
                    <a:pt x="2038" y="517"/>
                  </a:lnTo>
                  <a:lnTo>
                    <a:pt x="2038" y="523"/>
                  </a:lnTo>
                  <a:lnTo>
                    <a:pt x="2040" y="527"/>
                  </a:lnTo>
                  <a:lnTo>
                    <a:pt x="2040" y="534"/>
                  </a:lnTo>
                  <a:lnTo>
                    <a:pt x="2042" y="540"/>
                  </a:lnTo>
                  <a:lnTo>
                    <a:pt x="2042" y="548"/>
                  </a:lnTo>
                  <a:lnTo>
                    <a:pt x="2044" y="553"/>
                  </a:lnTo>
                  <a:lnTo>
                    <a:pt x="2045" y="559"/>
                  </a:lnTo>
                  <a:lnTo>
                    <a:pt x="2045" y="567"/>
                  </a:lnTo>
                  <a:lnTo>
                    <a:pt x="2045" y="572"/>
                  </a:lnTo>
                  <a:lnTo>
                    <a:pt x="2045" y="580"/>
                  </a:lnTo>
                  <a:lnTo>
                    <a:pt x="2045" y="586"/>
                  </a:lnTo>
                  <a:lnTo>
                    <a:pt x="2047" y="591"/>
                  </a:lnTo>
                  <a:lnTo>
                    <a:pt x="2047" y="599"/>
                  </a:lnTo>
                  <a:lnTo>
                    <a:pt x="2047" y="605"/>
                  </a:lnTo>
                  <a:lnTo>
                    <a:pt x="2047" y="612"/>
                  </a:lnTo>
                  <a:lnTo>
                    <a:pt x="2049" y="618"/>
                  </a:lnTo>
                  <a:lnTo>
                    <a:pt x="2049" y="625"/>
                  </a:lnTo>
                  <a:lnTo>
                    <a:pt x="2049" y="631"/>
                  </a:lnTo>
                  <a:lnTo>
                    <a:pt x="2049" y="639"/>
                  </a:lnTo>
                  <a:lnTo>
                    <a:pt x="2049" y="646"/>
                  </a:lnTo>
                  <a:lnTo>
                    <a:pt x="2049" y="652"/>
                  </a:lnTo>
                  <a:lnTo>
                    <a:pt x="2049" y="660"/>
                  </a:lnTo>
                  <a:lnTo>
                    <a:pt x="2051" y="667"/>
                  </a:lnTo>
                  <a:lnTo>
                    <a:pt x="2051" y="677"/>
                  </a:lnTo>
                  <a:lnTo>
                    <a:pt x="2051" y="682"/>
                  </a:lnTo>
                  <a:lnTo>
                    <a:pt x="2051" y="690"/>
                  </a:lnTo>
                  <a:lnTo>
                    <a:pt x="2051" y="698"/>
                  </a:lnTo>
                  <a:lnTo>
                    <a:pt x="2051" y="707"/>
                  </a:lnTo>
                  <a:lnTo>
                    <a:pt x="2051" y="715"/>
                  </a:lnTo>
                  <a:lnTo>
                    <a:pt x="2051" y="722"/>
                  </a:lnTo>
                  <a:lnTo>
                    <a:pt x="2051" y="730"/>
                  </a:lnTo>
                  <a:lnTo>
                    <a:pt x="2051" y="740"/>
                  </a:lnTo>
                  <a:lnTo>
                    <a:pt x="2051" y="745"/>
                  </a:lnTo>
                  <a:lnTo>
                    <a:pt x="2051" y="755"/>
                  </a:lnTo>
                  <a:lnTo>
                    <a:pt x="2051" y="762"/>
                  </a:lnTo>
                  <a:lnTo>
                    <a:pt x="2051" y="770"/>
                  </a:lnTo>
                  <a:lnTo>
                    <a:pt x="2049" y="778"/>
                  </a:lnTo>
                  <a:lnTo>
                    <a:pt x="2049" y="785"/>
                  </a:lnTo>
                  <a:lnTo>
                    <a:pt x="2049" y="793"/>
                  </a:lnTo>
                  <a:lnTo>
                    <a:pt x="2049" y="802"/>
                  </a:lnTo>
                  <a:lnTo>
                    <a:pt x="2049" y="808"/>
                  </a:lnTo>
                  <a:lnTo>
                    <a:pt x="2049" y="816"/>
                  </a:lnTo>
                  <a:lnTo>
                    <a:pt x="2047" y="821"/>
                  </a:lnTo>
                  <a:lnTo>
                    <a:pt x="2047" y="829"/>
                  </a:lnTo>
                  <a:lnTo>
                    <a:pt x="2047" y="840"/>
                  </a:lnTo>
                  <a:lnTo>
                    <a:pt x="2047" y="850"/>
                  </a:lnTo>
                  <a:lnTo>
                    <a:pt x="2045" y="857"/>
                  </a:lnTo>
                  <a:lnTo>
                    <a:pt x="2045" y="865"/>
                  </a:lnTo>
                  <a:lnTo>
                    <a:pt x="2045" y="869"/>
                  </a:lnTo>
                  <a:lnTo>
                    <a:pt x="2045" y="871"/>
                  </a:lnTo>
                  <a:lnTo>
                    <a:pt x="1987" y="880"/>
                  </a:lnTo>
                  <a:lnTo>
                    <a:pt x="1985" y="878"/>
                  </a:lnTo>
                  <a:lnTo>
                    <a:pt x="1985" y="874"/>
                  </a:lnTo>
                  <a:lnTo>
                    <a:pt x="1985" y="867"/>
                  </a:lnTo>
                  <a:lnTo>
                    <a:pt x="1985" y="859"/>
                  </a:lnTo>
                  <a:lnTo>
                    <a:pt x="1983" y="850"/>
                  </a:lnTo>
                  <a:lnTo>
                    <a:pt x="1983" y="838"/>
                  </a:lnTo>
                  <a:lnTo>
                    <a:pt x="1983" y="831"/>
                  </a:lnTo>
                  <a:lnTo>
                    <a:pt x="1983" y="825"/>
                  </a:lnTo>
                  <a:lnTo>
                    <a:pt x="1983" y="817"/>
                  </a:lnTo>
                  <a:lnTo>
                    <a:pt x="1983" y="812"/>
                  </a:lnTo>
                  <a:lnTo>
                    <a:pt x="1983" y="802"/>
                  </a:lnTo>
                  <a:lnTo>
                    <a:pt x="1983" y="795"/>
                  </a:lnTo>
                  <a:lnTo>
                    <a:pt x="1983" y="787"/>
                  </a:lnTo>
                  <a:lnTo>
                    <a:pt x="1983" y="779"/>
                  </a:lnTo>
                  <a:lnTo>
                    <a:pt x="1983" y="770"/>
                  </a:lnTo>
                  <a:lnTo>
                    <a:pt x="1983" y="764"/>
                  </a:lnTo>
                  <a:lnTo>
                    <a:pt x="1983" y="755"/>
                  </a:lnTo>
                  <a:lnTo>
                    <a:pt x="1983" y="747"/>
                  </a:lnTo>
                  <a:lnTo>
                    <a:pt x="1983" y="740"/>
                  </a:lnTo>
                  <a:lnTo>
                    <a:pt x="1983" y="732"/>
                  </a:lnTo>
                  <a:lnTo>
                    <a:pt x="1983" y="722"/>
                  </a:lnTo>
                  <a:lnTo>
                    <a:pt x="1983" y="715"/>
                  </a:lnTo>
                  <a:lnTo>
                    <a:pt x="1983" y="707"/>
                  </a:lnTo>
                  <a:lnTo>
                    <a:pt x="1983" y="700"/>
                  </a:lnTo>
                  <a:lnTo>
                    <a:pt x="1983" y="692"/>
                  </a:lnTo>
                  <a:lnTo>
                    <a:pt x="1983" y="686"/>
                  </a:lnTo>
                  <a:lnTo>
                    <a:pt x="1981" y="679"/>
                  </a:lnTo>
                  <a:lnTo>
                    <a:pt x="1981" y="671"/>
                  </a:lnTo>
                  <a:lnTo>
                    <a:pt x="1981" y="665"/>
                  </a:lnTo>
                  <a:lnTo>
                    <a:pt x="1981" y="660"/>
                  </a:lnTo>
                  <a:lnTo>
                    <a:pt x="1981" y="652"/>
                  </a:lnTo>
                  <a:lnTo>
                    <a:pt x="1981" y="646"/>
                  </a:lnTo>
                  <a:lnTo>
                    <a:pt x="1981" y="641"/>
                  </a:lnTo>
                  <a:lnTo>
                    <a:pt x="1981" y="635"/>
                  </a:lnTo>
                  <a:lnTo>
                    <a:pt x="1981" y="624"/>
                  </a:lnTo>
                  <a:lnTo>
                    <a:pt x="1981" y="614"/>
                  </a:lnTo>
                  <a:lnTo>
                    <a:pt x="1981" y="605"/>
                  </a:lnTo>
                  <a:lnTo>
                    <a:pt x="1981" y="597"/>
                  </a:lnTo>
                  <a:lnTo>
                    <a:pt x="1981" y="587"/>
                  </a:lnTo>
                  <a:lnTo>
                    <a:pt x="1979" y="576"/>
                  </a:lnTo>
                  <a:lnTo>
                    <a:pt x="1979" y="568"/>
                  </a:lnTo>
                  <a:lnTo>
                    <a:pt x="1979" y="561"/>
                  </a:lnTo>
                  <a:lnTo>
                    <a:pt x="1975" y="551"/>
                  </a:lnTo>
                  <a:lnTo>
                    <a:pt x="1975" y="544"/>
                  </a:lnTo>
                  <a:lnTo>
                    <a:pt x="1973" y="534"/>
                  </a:lnTo>
                  <a:lnTo>
                    <a:pt x="1971" y="527"/>
                  </a:lnTo>
                  <a:lnTo>
                    <a:pt x="1968" y="517"/>
                  </a:lnTo>
                  <a:lnTo>
                    <a:pt x="1962" y="508"/>
                  </a:lnTo>
                  <a:lnTo>
                    <a:pt x="1954" y="498"/>
                  </a:lnTo>
                  <a:lnTo>
                    <a:pt x="1947" y="491"/>
                  </a:lnTo>
                  <a:lnTo>
                    <a:pt x="1941" y="485"/>
                  </a:lnTo>
                  <a:lnTo>
                    <a:pt x="1937" y="481"/>
                  </a:lnTo>
                  <a:lnTo>
                    <a:pt x="1929" y="475"/>
                  </a:lnTo>
                  <a:lnTo>
                    <a:pt x="1924" y="473"/>
                  </a:lnTo>
                  <a:lnTo>
                    <a:pt x="1918" y="468"/>
                  </a:lnTo>
                  <a:lnTo>
                    <a:pt x="1912" y="464"/>
                  </a:lnTo>
                  <a:lnTo>
                    <a:pt x="1905" y="462"/>
                  </a:lnTo>
                  <a:lnTo>
                    <a:pt x="1899" y="458"/>
                  </a:lnTo>
                  <a:lnTo>
                    <a:pt x="1890" y="454"/>
                  </a:lnTo>
                  <a:lnTo>
                    <a:pt x="1882" y="451"/>
                  </a:lnTo>
                  <a:lnTo>
                    <a:pt x="1872" y="447"/>
                  </a:lnTo>
                  <a:lnTo>
                    <a:pt x="1865" y="445"/>
                  </a:lnTo>
                  <a:lnTo>
                    <a:pt x="1855" y="441"/>
                  </a:lnTo>
                  <a:lnTo>
                    <a:pt x="1846" y="437"/>
                  </a:lnTo>
                  <a:lnTo>
                    <a:pt x="1836" y="435"/>
                  </a:lnTo>
                  <a:lnTo>
                    <a:pt x="1829" y="433"/>
                  </a:lnTo>
                  <a:lnTo>
                    <a:pt x="1817" y="432"/>
                  </a:lnTo>
                  <a:lnTo>
                    <a:pt x="1808" y="430"/>
                  </a:lnTo>
                  <a:lnTo>
                    <a:pt x="1796" y="428"/>
                  </a:lnTo>
                  <a:lnTo>
                    <a:pt x="1785" y="428"/>
                  </a:lnTo>
                  <a:lnTo>
                    <a:pt x="1774" y="424"/>
                  </a:lnTo>
                  <a:lnTo>
                    <a:pt x="1762" y="424"/>
                  </a:lnTo>
                  <a:lnTo>
                    <a:pt x="1751" y="424"/>
                  </a:lnTo>
                  <a:lnTo>
                    <a:pt x="1741" y="424"/>
                  </a:lnTo>
                  <a:lnTo>
                    <a:pt x="1734" y="424"/>
                  </a:lnTo>
                  <a:lnTo>
                    <a:pt x="1728" y="424"/>
                  </a:lnTo>
                  <a:lnTo>
                    <a:pt x="1720" y="424"/>
                  </a:lnTo>
                  <a:lnTo>
                    <a:pt x="1715" y="424"/>
                  </a:lnTo>
                  <a:lnTo>
                    <a:pt x="1709" y="424"/>
                  </a:lnTo>
                  <a:lnTo>
                    <a:pt x="1701" y="424"/>
                  </a:lnTo>
                  <a:lnTo>
                    <a:pt x="1696" y="426"/>
                  </a:lnTo>
                  <a:lnTo>
                    <a:pt x="1690" y="428"/>
                  </a:lnTo>
                  <a:lnTo>
                    <a:pt x="1682" y="428"/>
                  </a:lnTo>
                  <a:lnTo>
                    <a:pt x="1675" y="428"/>
                  </a:lnTo>
                  <a:lnTo>
                    <a:pt x="1669" y="428"/>
                  </a:lnTo>
                  <a:lnTo>
                    <a:pt x="1663" y="430"/>
                  </a:lnTo>
                  <a:lnTo>
                    <a:pt x="1656" y="430"/>
                  </a:lnTo>
                  <a:lnTo>
                    <a:pt x="1648" y="430"/>
                  </a:lnTo>
                  <a:lnTo>
                    <a:pt x="1642" y="432"/>
                  </a:lnTo>
                  <a:lnTo>
                    <a:pt x="1635" y="432"/>
                  </a:lnTo>
                  <a:lnTo>
                    <a:pt x="1629" y="432"/>
                  </a:lnTo>
                  <a:lnTo>
                    <a:pt x="1621" y="433"/>
                  </a:lnTo>
                  <a:lnTo>
                    <a:pt x="1616" y="433"/>
                  </a:lnTo>
                  <a:lnTo>
                    <a:pt x="1608" y="435"/>
                  </a:lnTo>
                  <a:lnTo>
                    <a:pt x="1602" y="437"/>
                  </a:lnTo>
                  <a:lnTo>
                    <a:pt x="1597" y="437"/>
                  </a:lnTo>
                  <a:lnTo>
                    <a:pt x="1589" y="439"/>
                  </a:lnTo>
                  <a:lnTo>
                    <a:pt x="1583" y="441"/>
                  </a:lnTo>
                  <a:lnTo>
                    <a:pt x="1576" y="441"/>
                  </a:lnTo>
                  <a:lnTo>
                    <a:pt x="1570" y="443"/>
                  </a:lnTo>
                  <a:lnTo>
                    <a:pt x="1564" y="443"/>
                  </a:lnTo>
                  <a:lnTo>
                    <a:pt x="1557" y="445"/>
                  </a:lnTo>
                  <a:lnTo>
                    <a:pt x="1551" y="447"/>
                  </a:lnTo>
                  <a:lnTo>
                    <a:pt x="1545" y="447"/>
                  </a:lnTo>
                  <a:lnTo>
                    <a:pt x="1540" y="449"/>
                  </a:lnTo>
                  <a:lnTo>
                    <a:pt x="1534" y="451"/>
                  </a:lnTo>
                  <a:lnTo>
                    <a:pt x="1528" y="451"/>
                  </a:lnTo>
                  <a:lnTo>
                    <a:pt x="1521" y="452"/>
                  </a:lnTo>
                  <a:lnTo>
                    <a:pt x="1515" y="452"/>
                  </a:lnTo>
                  <a:lnTo>
                    <a:pt x="1511" y="454"/>
                  </a:lnTo>
                  <a:lnTo>
                    <a:pt x="1500" y="456"/>
                  </a:lnTo>
                  <a:lnTo>
                    <a:pt x="1490" y="458"/>
                  </a:lnTo>
                  <a:lnTo>
                    <a:pt x="1481" y="462"/>
                  </a:lnTo>
                  <a:lnTo>
                    <a:pt x="1471" y="464"/>
                  </a:lnTo>
                  <a:lnTo>
                    <a:pt x="1462" y="466"/>
                  </a:lnTo>
                  <a:lnTo>
                    <a:pt x="1456" y="468"/>
                  </a:lnTo>
                  <a:lnTo>
                    <a:pt x="1448" y="468"/>
                  </a:lnTo>
                  <a:lnTo>
                    <a:pt x="1443" y="470"/>
                  </a:lnTo>
                  <a:lnTo>
                    <a:pt x="1437" y="472"/>
                  </a:lnTo>
                  <a:lnTo>
                    <a:pt x="1433" y="473"/>
                  </a:lnTo>
                  <a:lnTo>
                    <a:pt x="1428" y="475"/>
                  </a:lnTo>
                  <a:lnTo>
                    <a:pt x="1426" y="475"/>
                  </a:lnTo>
                  <a:lnTo>
                    <a:pt x="1426" y="473"/>
                  </a:lnTo>
                  <a:lnTo>
                    <a:pt x="1422" y="464"/>
                  </a:lnTo>
                  <a:lnTo>
                    <a:pt x="1420" y="456"/>
                  </a:lnTo>
                  <a:lnTo>
                    <a:pt x="1418" y="451"/>
                  </a:lnTo>
                  <a:lnTo>
                    <a:pt x="1414" y="443"/>
                  </a:lnTo>
                  <a:lnTo>
                    <a:pt x="1412" y="433"/>
                  </a:lnTo>
                  <a:lnTo>
                    <a:pt x="1409" y="424"/>
                  </a:lnTo>
                  <a:lnTo>
                    <a:pt x="1405" y="413"/>
                  </a:lnTo>
                  <a:lnTo>
                    <a:pt x="1403" y="407"/>
                  </a:lnTo>
                  <a:lnTo>
                    <a:pt x="1403" y="401"/>
                  </a:lnTo>
                  <a:lnTo>
                    <a:pt x="1401" y="395"/>
                  </a:lnTo>
                  <a:lnTo>
                    <a:pt x="1399" y="390"/>
                  </a:lnTo>
                  <a:lnTo>
                    <a:pt x="1395" y="382"/>
                  </a:lnTo>
                  <a:lnTo>
                    <a:pt x="1395" y="376"/>
                  </a:lnTo>
                  <a:lnTo>
                    <a:pt x="1391" y="371"/>
                  </a:lnTo>
                  <a:lnTo>
                    <a:pt x="1390" y="363"/>
                  </a:lnTo>
                  <a:lnTo>
                    <a:pt x="1388" y="356"/>
                  </a:lnTo>
                  <a:lnTo>
                    <a:pt x="1386" y="350"/>
                  </a:lnTo>
                  <a:lnTo>
                    <a:pt x="1384" y="344"/>
                  </a:lnTo>
                  <a:lnTo>
                    <a:pt x="1382" y="337"/>
                  </a:lnTo>
                  <a:lnTo>
                    <a:pt x="1378" y="329"/>
                  </a:lnTo>
                  <a:lnTo>
                    <a:pt x="1376" y="321"/>
                  </a:lnTo>
                  <a:lnTo>
                    <a:pt x="1372" y="314"/>
                  </a:lnTo>
                  <a:lnTo>
                    <a:pt x="1371" y="308"/>
                  </a:lnTo>
                  <a:lnTo>
                    <a:pt x="1367" y="300"/>
                  </a:lnTo>
                  <a:lnTo>
                    <a:pt x="1363" y="293"/>
                  </a:lnTo>
                  <a:lnTo>
                    <a:pt x="1361" y="285"/>
                  </a:lnTo>
                  <a:lnTo>
                    <a:pt x="1359" y="280"/>
                  </a:lnTo>
                  <a:lnTo>
                    <a:pt x="1355" y="272"/>
                  </a:lnTo>
                  <a:lnTo>
                    <a:pt x="1351" y="264"/>
                  </a:lnTo>
                  <a:lnTo>
                    <a:pt x="1350" y="257"/>
                  </a:lnTo>
                  <a:lnTo>
                    <a:pt x="1346" y="251"/>
                  </a:lnTo>
                  <a:lnTo>
                    <a:pt x="1342" y="245"/>
                  </a:lnTo>
                  <a:lnTo>
                    <a:pt x="1338" y="238"/>
                  </a:lnTo>
                  <a:lnTo>
                    <a:pt x="1336" y="232"/>
                  </a:lnTo>
                  <a:lnTo>
                    <a:pt x="1332" y="226"/>
                  </a:lnTo>
                  <a:lnTo>
                    <a:pt x="1329" y="219"/>
                  </a:lnTo>
                  <a:lnTo>
                    <a:pt x="1325" y="211"/>
                  </a:lnTo>
                  <a:lnTo>
                    <a:pt x="1321" y="205"/>
                  </a:lnTo>
                  <a:lnTo>
                    <a:pt x="1317" y="198"/>
                  </a:lnTo>
                  <a:lnTo>
                    <a:pt x="1310" y="186"/>
                  </a:lnTo>
                  <a:lnTo>
                    <a:pt x="1304" y="177"/>
                  </a:lnTo>
                  <a:lnTo>
                    <a:pt x="1294" y="165"/>
                  </a:lnTo>
                  <a:lnTo>
                    <a:pt x="1287" y="156"/>
                  </a:lnTo>
                  <a:lnTo>
                    <a:pt x="1281" y="146"/>
                  </a:lnTo>
                  <a:lnTo>
                    <a:pt x="1274" y="141"/>
                  </a:lnTo>
                  <a:lnTo>
                    <a:pt x="1264" y="133"/>
                  </a:lnTo>
                  <a:lnTo>
                    <a:pt x="1255" y="126"/>
                  </a:lnTo>
                  <a:lnTo>
                    <a:pt x="1243" y="120"/>
                  </a:lnTo>
                  <a:lnTo>
                    <a:pt x="1234" y="114"/>
                  </a:lnTo>
                  <a:lnTo>
                    <a:pt x="1226" y="110"/>
                  </a:lnTo>
                  <a:lnTo>
                    <a:pt x="1222" y="108"/>
                  </a:lnTo>
                  <a:lnTo>
                    <a:pt x="1215" y="105"/>
                  </a:lnTo>
                  <a:lnTo>
                    <a:pt x="1209" y="103"/>
                  </a:lnTo>
                  <a:lnTo>
                    <a:pt x="1203" y="101"/>
                  </a:lnTo>
                  <a:lnTo>
                    <a:pt x="1197" y="101"/>
                  </a:lnTo>
                  <a:lnTo>
                    <a:pt x="1190" y="97"/>
                  </a:lnTo>
                  <a:lnTo>
                    <a:pt x="1184" y="97"/>
                  </a:lnTo>
                  <a:lnTo>
                    <a:pt x="1177" y="93"/>
                  </a:lnTo>
                  <a:lnTo>
                    <a:pt x="1169" y="93"/>
                  </a:lnTo>
                  <a:lnTo>
                    <a:pt x="1161" y="91"/>
                  </a:lnTo>
                  <a:lnTo>
                    <a:pt x="1156" y="89"/>
                  </a:lnTo>
                  <a:lnTo>
                    <a:pt x="1146" y="88"/>
                  </a:lnTo>
                  <a:lnTo>
                    <a:pt x="1140" y="88"/>
                  </a:lnTo>
                  <a:lnTo>
                    <a:pt x="1131" y="86"/>
                  </a:lnTo>
                  <a:lnTo>
                    <a:pt x="1125" y="86"/>
                  </a:lnTo>
                  <a:lnTo>
                    <a:pt x="1116" y="86"/>
                  </a:lnTo>
                  <a:lnTo>
                    <a:pt x="1108" y="84"/>
                  </a:lnTo>
                  <a:lnTo>
                    <a:pt x="1101" y="84"/>
                  </a:lnTo>
                  <a:lnTo>
                    <a:pt x="1093" y="84"/>
                  </a:lnTo>
                  <a:lnTo>
                    <a:pt x="1085" y="84"/>
                  </a:lnTo>
                  <a:lnTo>
                    <a:pt x="1078" y="84"/>
                  </a:lnTo>
                  <a:lnTo>
                    <a:pt x="1070" y="84"/>
                  </a:lnTo>
                  <a:lnTo>
                    <a:pt x="1062" y="84"/>
                  </a:lnTo>
                  <a:lnTo>
                    <a:pt x="1053" y="82"/>
                  </a:lnTo>
                  <a:lnTo>
                    <a:pt x="1043" y="82"/>
                  </a:lnTo>
                  <a:lnTo>
                    <a:pt x="1036" y="82"/>
                  </a:lnTo>
                  <a:lnTo>
                    <a:pt x="1028" y="82"/>
                  </a:lnTo>
                  <a:lnTo>
                    <a:pt x="1019" y="82"/>
                  </a:lnTo>
                  <a:lnTo>
                    <a:pt x="1009" y="84"/>
                  </a:lnTo>
                  <a:lnTo>
                    <a:pt x="1002" y="84"/>
                  </a:lnTo>
                  <a:lnTo>
                    <a:pt x="994" y="84"/>
                  </a:lnTo>
                  <a:lnTo>
                    <a:pt x="985" y="84"/>
                  </a:lnTo>
                  <a:lnTo>
                    <a:pt x="975" y="84"/>
                  </a:lnTo>
                  <a:lnTo>
                    <a:pt x="967" y="86"/>
                  </a:lnTo>
                  <a:lnTo>
                    <a:pt x="960" y="86"/>
                  </a:lnTo>
                  <a:lnTo>
                    <a:pt x="950" y="86"/>
                  </a:lnTo>
                  <a:lnTo>
                    <a:pt x="941" y="88"/>
                  </a:lnTo>
                  <a:lnTo>
                    <a:pt x="933" y="88"/>
                  </a:lnTo>
                  <a:lnTo>
                    <a:pt x="926" y="91"/>
                  </a:lnTo>
                  <a:lnTo>
                    <a:pt x="916" y="91"/>
                  </a:lnTo>
                  <a:lnTo>
                    <a:pt x="908" y="93"/>
                  </a:lnTo>
                  <a:lnTo>
                    <a:pt x="899" y="93"/>
                  </a:lnTo>
                  <a:lnTo>
                    <a:pt x="891" y="95"/>
                  </a:lnTo>
                  <a:lnTo>
                    <a:pt x="882" y="95"/>
                  </a:lnTo>
                  <a:lnTo>
                    <a:pt x="874" y="97"/>
                  </a:lnTo>
                  <a:lnTo>
                    <a:pt x="867" y="99"/>
                  </a:lnTo>
                  <a:lnTo>
                    <a:pt x="859" y="101"/>
                  </a:lnTo>
                  <a:lnTo>
                    <a:pt x="850" y="103"/>
                  </a:lnTo>
                  <a:lnTo>
                    <a:pt x="842" y="105"/>
                  </a:lnTo>
                  <a:lnTo>
                    <a:pt x="834" y="105"/>
                  </a:lnTo>
                  <a:lnTo>
                    <a:pt x="827" y="108"/>
                  </a:lnTo>
                  <a:lnTo>
                    <a:pt x="817" y="108"/>
                  </a:lnTo>
                  <a:lnTo>
                    <a:pt x="810" y="110"/>
                  </a:lnTo>
                  <a:lnTo>
                    <a:pt x="802" y="112"/>
                  </a:lnTo>
                  <a:lnTo>
                    <a:pt x="796" y="114"/>
                  </a:lnTo>
                  <a:lnTo>
                    <a:pt x="789" y="116"/>
                  </a:lnTo>
                  <a:lnTo>
                    <a:pt x="781" y="118"/>
                  </a:lnTo>
                  <a:lnTo>
                    <a:pt x="774" y="120"/>
                  </a:lnTo>
                  <a:lnTo>
                    <a:pt x="766" y="122"/>
                  </a:lnTo>
                  <a:lnTo>
                    <a:pt x="758" y="122"/>
                  </a:lnTo>
                  <a:lnTo>
                    <a:pt x="751" y="126"/>
                  </a:lnTo>
                  <a:lnTo>
                    <a:pt x="745" y="127"/>
                  </a:lnTo>
                  <a:lnTo>
                    <a:pt x="739" y="129"/>
                  </a:lnTo>
                  <a:lnTo>
                    <a:pt x="732" y="131"/>
                  </a:lnTo>
                  <a:lnTo>
                    <a:pt x="726" y="133"/>
                  </a:lnTo>
                  <a:lnTo>
                    <a:pt x="720" y="135"/>
                  </a:lnTo>
                  <a:lnTo>
                    <a:pt x="713" y="137"/>
                  </a:lnTo>
                  <a:lnTo>
                    <a:pt x="707" y="139"/>
                  </a:lnTo>
                  <a:lnTo>
                    <a:pt x="699" y="143"/>
                  </a:lnTo>
                  <a:lnTo>
                    <a:pt x="696" y="145"/>
                  </a:lnTo>
                  <a:lnTo>
                    <a:pt x="690" y="146"/>
                  </a:lnTo>
                  <a:lnTo>
                    <a:pt x="682" y="148"/>
                  </a:lnTo>
                  <a:lnTo>
                    <a:pt x="677" y="150"/>
                  </a:lnTo>
                  <a:lnTo>
                    <a:pt x="671" y="152"/>
                  </a:lnTo>
                  <a:lnTo>
                    <a:pt x="665" y="156"/>
                  </a:lnTo>
                  <a:lnTo>
                    <a:pt x="656" y="160"/>
                  </a:lnTo>
                  <a:lnTo>
                    <a:pt x="646" y="165"/>
                  </a:lnTo>
                  <a:lnTo>
                    <a:pt x="635" y="171"/>
                  </a:lnTo>
                  <a:lnTo>
                    <a:pt x="625" y="177"/>
                  </a:lnTo>
                  <a:lnTo>
                    <a:pt x="618" y="181"/>
                  </a:lnTo>
                  <a:lnTo>
                    <a:pt x="608" y="188"/>
                  </a:lnTo>
                  <a:lnTo>
                    <a:pt x="599" y="192"/>
                  </a:lnTo>
                  <a:lnTo>
                    <a:pt x="591" y="198"/>
                  </a:lnTo>
                  <a:lnTo>
                    <a:pt x="581" y="203"/>
                  </a:lnTo>
                  <a:lnTo>
                    <a:pt x="576" y="211"/>
                  </a:lnTo>
                  <a:lnTo>
                    <a:pt x="568" y="217"/>
                  </a:lnTo>
                  <a:lnTo>
                    <a:pt x="561" y="223"/>
                  </a:lnTo>
                  <a:lnTo>
                    <a:pt x="555" y="228"/>
                  </a:lnTo>
                  <a:lnTo>
                    <a:pt x="549" y="236"/>
                  </a:lnTo>
                  <a:lnTo>
                    <a:pt x="543" y="243"/>
                  </a:lnTo>
                  <a:lnTo>
                    <a:pt x="536" y="249"/>
                  </a:lnTo>
                  <a:lnTo>
                    <a:pt x="530" y="255"/>
                  </a:lnTo>
                  <a:lnTo>
                    <a:pt x="526" y="264"/>
                  </a:lnTo>
                  <a:lnTo>
                    <a:pt x="521" y="270"/>
                  </a:lnTo>
                  <a:lnTo>
                    <a:pt x="517" y="280"/>
                  </a:lnTo>
                  <a:lnTo>
                    <a:pt x="513" y="287"/>
                  </a:lnTo>
                  <a:lnTo>
                    <a:pt x="509" y="295"/>
                  </a:lnTo>
                  <a:lnTo>
                    <a:pt x="505" y="302"/>
                  </a:lnTo>
                  <a:lnTo>
                    <a:pt x="502" y="312"/>
                  </a:lnTo>
                  <a:lnTo>
                    <a:pt x="500" y="319"/>
                  </a:lnTo>
                  <a:lnTo>
                    <a:pt x="498" y="329"/>
                  </a:lnTo>
                  <a:lnTo>
                    <a:pt x="494" y="338"/>
                  </a:lnTo>
                  <a:lnTo>
                    <a:pt x="494" y="348"/>
                  </a:lnTo>
                  <a:lnTo>
                    <a:pt x="492" y="357"/>
                  </a:lnTo>
                  <a:lnTo>
                    <a:pt x="492" y="369"/>
                  </a:lnTo>
                  <a:lnTo>
                    <a:pt x="492" y="378"/>
                  </a:lnTo>
                  <a:lnTo>
                    <a:pt x="490" y="390"/>
                  </a:lnTo>
                  <a:lnTo>
                    <a:pt x="490" y="399"/>
                  </a:lnTo>
                  <a:lnTo>
                    <a:pt x="490" y="413"/>
                  </a:lnTo>
                  <a:lnTo>
                    <a:pt x="490" y="422"/>
                  </a:lnTo>
                  <a:lnTo>
                    <a:pt x="490" y="433"/>
                  </a:lnTo>
                  <a:lnTo>
                    <a:pt x="490" y="445"/>
                  </a:lnTo>
                  <a:lnTo>
                    <a:pt x="490" y="456"/>
                  </a:lnTo>
                  <a:lnTo>
                    <a:pt x="488" y="468"/>
                  </a:lnTo>
                  <a:lnTo>
                    <a:pt x="488" y="479"/>
                  </a:lnTo>
                  <a:lnTo>
                    <a:pt x="488" y="489"/>
                  </a:lnTo>
                  <a:lnTo>
                    <a:pt x="488" y="500"/>
                  </a:lnTo>
                  <a:lnTo>
                    <a:pt x="488" y="511"/>
                  </a:lnTo>
                  <a:lnTo>
                    <a:pt x="486" y="523"/>
                  </a:lnTo>
                  <a:lnTo>
                    <a:pt x="486" y="534"/>
                  </a:lnTo>
                  <a:lnTo>
                    <a:pt x="486" y="546"/>
                  </a:lnTo>
                  <a:lnTo>
                    <a:pt x="485" y="555"/>
                  </a:lnTo>
                  <a:lnTo>
                    <a:pt x="483" y="567"/>
                  </a:lnTo>
                  <a:lnTo>
                    <a:pt x="479" y="576"/>
                  </a:lnTo>
                  <a:lnTo>
                    <a:pt x="479" y="587"/>
                  </a:lnTo>
                  <a:lnTo>
                    <a:pt x="475" y="597"/>
                  </a:lnTo>
                  <a:lnTo>
                    <a:pt x="471" y="606"/>
                  </a:lnTo>
                  <a:lnTo>
                    <a:pt x="469" y="616"/>
                  </a:lnTo>
                  <a:lnTo>
                    <a:pt x="465" y="625"/>
                  </a:lnTo>
                  <a:lnTo>
                    <a:pt x="460" y="633"/>
                  </a:lnTo>
                  <a:lnTo>
                    <a:pt x="454" y="643"/>
                  </a:lnTo>
                  <a:lnTo>
                    <a:pt x="446" y="650"/>
                  </a:lnTo>
                  <a:lnTo>
                    <a:pt x="443" y="660"/>
                  </a:lnTo>
                  <a:lnTo>
                    <a:pt x="435" y="667"/>
                  </a:lnTo>
                  <a:lnTo>
                    <a:pt x="427" y="675"/>
                  </a:lnTo>
                  <a:lnTo>
                    <a:pt x="420" y="682"/>
                  </a:lnTo>
                  <a:lnTo>
                    <a:pt x="414" y="690"/>
                  </a:lnTo>
                  <a:lnTo>
                    <a:pt x="405" y="698"/>
                  </a:lnTo>
                  <a:lnTo>
                    <a:pt x="397" y="703"/>
                  </a:lnTo>
                  <a:lnTo>
                    <a:pt x="388" y="709"/>
                  </a:lnTo>
                  <a:lnTo>
                    <a:pt x="378" y="717"/>
                  </a:lnTo>
                  <a:lnTo>
                    <a:pt x="369" y="722"/>
                  </a:lnTo>
                  <a:lnTo>
                    <a:pt x="359" y="728"/>
                  </a:lnTo>
                  <a:lnTo>
                    <a:pt x="350" y="736"/>
                  </a:lnTo>
                  <a:lnTo>
                    <a:pt x="342" y="741"/>
                  </a:lnTo>
                  <a:lnTo>
                    <a:pt x="331" y="747"/>
                  </a:lnTo>
                  <a:lnTo>
                    <a:pt x="321" y="753"/>
                  </a:lnTo>
                  <a:lnTo>
                    <a:pt x="310" y="759"/>
                  </a:lnTo>
                  <a:lnTo>
                    <a:pt x="300" y="764"/>
                  </a:lnTo>
                  <a:lnTo>
                    <a:pt x="291" y="768"/>
                  </a:lnTo>
                  <a:lnTo>
                    <a:pt x="281" y="776"/>
                  </a:lnTo>
                  <a:lnTo>
                    <a:pt x="272" y="779"/>
                  </a:lnTo>
                  <a:lnTo>
                    <a:pt x="262" y="785"/>
                  </a:lnTo>
                  <a:lnTo>
                    <a:pt x="253" y="791"/>
                  </a:lnTo>
                  <a:lnTo>
                    <a:pt x="241" y="795"/>
                  </a:lnTo>
                  <a:lnTo>
                    <a:pt x="232" y="800"/>
                  </a:lnTo>
                  <a:lnTo>
                    <a:pt x="222" y="806"/>
                  </a:lnTo>
                  <a:lnTo>
                    <a:pt x="213" y="810"/>
                  </a:lnTo>
                  <a:lnTo>
                    <a:pt x="205" y="816"/>
                  </a:lnTo>
                  <a:lnTo>
                    <a:pt x="196" y="819"/>
                  </a:lnTo>
                  <a:lnTo>
                    <a:pt x="188" y="827"/>
                  </a:lnTo>
                  <a:lnTo>
                    <a:pt x="180" y="831"/>
                  </a:lnTo>
                  <a:lnTo>
                    <a:pt x="173" y="836"/>
                  </a:lnTo>
                  <a:lnTo>
                    <a:pt x="163" y="840"/>
                  </a:lnTo>
                  <a:lnTo>
                    <a:pt x="157" y="846"/>
                  </a:lnTo>
                  <a:lnTo>
                    <a:pt x="152" y="852"/>
                  </a:lnTo>
                  <a:lnTo>
                    <a:pt x="144" y="857"/>
                  </a:lnTo>
                  <a:lnTo>
                    <a:pt x="138" y="861"/>
                  </a:lnTo>
                  <a:lnTo>
                    <a:pt x="133" y="869"/>
                  </a:lnTo>
                  <a:lnTo>
                    <a:pt x="127" y="874"/>
                  </a:lnTo>
                  <a:lnTo>
                    <a:pt x="121" y="880"/>
                  </a:lnTo>
                  <a:lnTo>
                    <a:pt x="116" y="886"/>
                  </a:lnTo>
                  <a:lnTo>
                    <a:pt x="112" y="892"/>
                  </a:lnTo>
                  <a:lnTo>
                    <a:pt x="106" y="897"/>
                  </a:lnTo>
                  <a:lnTo>
                    <a:pt x="102" y="905"/>
                  </a:lnTo>
                  <a:lnTo>
                    <a:pt x="99" y="911"/>
                  </a:lnTo>
                  <a:lnTo>
                    <a:pt x="95" y="918"/>
                  </a:lnTo>
                  <a:lnTo>
                    <a:pt x="91" y="922"/>
                  </a:lnTo>
                  <a:lnTo>
                    <a:pt x="87" y="930"/>
                  </a:lnTo>
                  <a:lnTo>
                    <a:pt x="85" y="935"/>
                  </a:lnTo>
                  <a:lnTo>
                    <a:pt x="83" y="943"/>
                  </a:lnTo>
                  <a:lnTo>
                    <a:pt x="80" y="949"/>
                  </a:lnTo>
                  <a:lnTo>
                    <a:pt x="78" y="954"/>
                  </a:lnTo>
                  <a:lnTo>
                    <a:pt x="76" y="962"/>
                  </a:lnTo>
                  <a:lnTo>
                    <a:pt x="74" y="969"/>
                  </a:lnTo>
                  <a:lnTo>
                    <a:pt x="72" y="975"/>
                  </a:lnTo>
                  <a:lnTo>
                    <a:pt x="70" y="983"/>
                  </a:lnTo>
                  <a:lnTo>
                    <a:pt x="68" y="989"/>
                  </a:lnTo>
                  <a:lnTo>
                    <a:pt x="68" y="996"/>
                  </a:lnTo>
                  <a:lnTo>
                    <a:pt x="68" y="1004"/>
                  </a:lnTo>
                  <a:lnTo>
                    <a:pt x="68" y="1011"/>
                  </a:lnTo>
                  <a:lnTo>
                    <a:pt x="68" y="1019"/>
                  </a:lnTo>
                  <a:lnTo>
                    <a:pt x="68" y="1027"/>
                  </a:lnTo>
                  <a:lnTo>
                    <a:pt x="68" y="1032"/>
                  </a:lnTo>
                  <a:lnTo>
                    <a:pt x="68" y="1038"/>
                  </a:lnTo>
                  <a:lnTo>
                    <a:pt x="70" y="1046"/>
                  </a:lnTo>
                  <a:lnTo>
                    <a:pt x="70" y="1053"/>
                  </a:lnTo>
                  <a:lnTo>
                    <a:pt x="72" y="1061"/>
                  </a:lnTo>
                  <a:lnTo>
                    <a:pt x="74" y="1068"/>
                  </a:lnTo>
                  <a:lnTo>
                    <a:pt x="76" y="1076"/>
                  </a:lnTo>
                  <a:lnTo>
                    <a:pt x="78" y="1082"/>
                  </a:lnTo>
                  <a:lnTo>
                    <a:pt x="78" y="1089"/>
                  </a:lnTo>
                  <a:lnTo>
                    <a:pt x="80" y="1095"/>
                  </a:lnTo>
                  <a:lnTo>
                    <a:pt x="83" y="1103"/>
                  </a:lnTo>
                  <a:lnTo>
                    <a:pt x="85" y="1110"/>
                  </a:lnTo>
                  <a:lnTo>
                    <a:pt x="87" y="1116"/>
                  </a:lnTo>
                  <a:lnTo>
                    <a:pt x="89" y="1122"/>
                  </a:lnTo>
                  <a:lnTo>
                    <a:pt x="93" y="1129"/>
                  </a:lnTo>
                  <a:lnTo>
                    <a:pt x="95" y="1135"/>
                  </a:lnTo>
                  <a:lnTo>
                    <a:pt x="99" y="1144"/>
                  </a:lnTo>
                  <a:lnTo>
                    <a:pt x="102" y="1156"/>
                  </a:lnTo>
                  <a:lnTo>
                    <a:pt x="106" y="1163"/>
                  </a:lnTo>
                  <a:lnTo>
                    <a:pt x="112" y="1173"/>
                  </a:lnTo>
                  <a:lnTo>
                    <a:pt x="114" y="1179"/>
                  </a:lnTo>
                  <a:lnTo>
                    <a:pt x="118" y="1182"/>
                  </a:lnTo>
                  <a:lnTo>
                    <a:pt x="118" y="1186"/>
                  </a:lnTo>
                  <a:lnTo>
                    <a:pt x="119" y="1188"/>
                  </a:lnTo>
                  <a:lnTo>
                    <a:pt x="315" y="1137"/>
                  </a:lnTo>
                  <a:lnTo>
                    <a:pt x="342" y="120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55" name="Freeform 12"/>
            <p:cNvSpPr>
              <a:spLocks/>
            </p:cNvSpPr>
            <p:nvPr/>
          </p:nvSpPr>
          <p:spPr bwMode="auto">
            <a:xfrm>
              <a:off x="3482" y="3072"/>
              <a:ext cx="131" cy="125"/>
            </a:xfrm>
            <a:custGeom>
              <a:avLst/>
              <a:gdLst>
                <a:gd name="T0" fmla="*/ 128 w 263"/>
                <a:gd name="T1" fmla="*/ 102 h 249"/>
                <a:gd name="T2" fmla="*/ 117 w 263"/>
                <a:gd name="T3" fmla="*/ 107 h 249"/>
                <a:gd name="T4" fmla="*/ 101 w 263"/>
                <a:gd name="T5" fmla="*/ 112 h 249"/>
                <a:gd name="T6" fmla="*/ 91 w 263"/>
                <a:gd name="T7" fmla="*/ 115 h 249"/>
                <a:gd name="T8" fmla="*/ 81 w 263"/>
                <a:gd name="T9" fmla="*/ 118 h 249"/>
                <a:gd name="T10" fmla="*/ 71 w 263"/>
                <a:gd name="T11" fmla="*/ 121 h 249"/>
                <a:gd name="T12" fmla="*/ 63 w 263"/>
                <a:gd name="T13" fmla="*/ 123 h 249"/>
                <a:gd name="T14" fmla="*/ 47 w 263"/>
                <a:gd name="T15" fmla="*/ 124 h 249"/>
                <a:gd name="T16" fmla="*/ 36 w 263"/>
                <a:gd name="T17" fmla="*/ 120 h 249"/>
                <a:gd name="T18" fmla="*/ 27 w 263"/>
                <a:gd name="T19" fmla="*/ 113 h 249"/>
                <a:gd name="T20" fmla="*/ 22 w 263"/>
                <a:gd name="T21" fmla="*/ 105 h 249"/>
                <a:gd name="T22" fmla="*/ 16 w 263"/>
                <a:gd name="T23" fmla="*/ 94 h 249"/>
                <a:gd name="T24" fmla="*/ 11 w 263"/>
                <a:gd name="T25" fmla="*/ 85 h 249"/>
                <a:gd name="T26" fmla="*/ 5 w 263"/>
                <a:gd name="T27" fmla="*/ 72 h 249"/>
                <a:gd name="T28" fmla="*/ 2 w 263"/>
                <a:gd name="T29" fmla="*/ 61 h 249"/>
                <a:gd name="T30" fmla="*/ 0 w 263"/>
                <a:gd name="T31" fmla="*/ 49 h 249"/>
                <a:gd name="T32" fmla="*/ 4 w 263"/>
                <a:gd name="T33" fmla="*/ 38 h 249"/>
                <a:gd name="T34" fmla="*/ 11 w 263"/>
                <a:gd name="T35" fmla="*/ 28 h 249"/>
                <a:gd name="T36" fmla="*/ 27 w 263"/>
                <a:gd name="T37" fmla="*/ 19 h 249"/>
                <a:gd name="T38" fmla="*/ 36 w 263"/>
                <a:gd name="T39" fmla="*/ 15 h 249"/>
                <a:gd name="T40" fmla="*/ 46 w 263"/>
                <a:gd name="T41" fmla="*/ 12 h 249"/>
                <a:gd name="T42" fmla="*/ 55 w 263"/>
                <a:gd name="T43" fmla="*/ 9 h 249"/>
                <a:gd name="T44" fmla="*/ 66 w 263"/>
                <a:gd name="T45" fmla="*/ 6 h 249"/>
                <a:gd name="T46" fmla="*/ 75 w 263"/>
                <a:gd name="T47" fmla="*/ 4 h 249"/>
                <a:gd name="T48" fmla="*/ 84 w 263"/>
                <a:gd name="T49" fmla="*/ 2 h 249"/>
                <a:gd name="T50" fmla="*/ 92 w 263"/>
                <a:gd name="T51" fmla="*/ 0 h 249"/>
                <a:gd name="T52" fmla="*/ 98 w 263"/>
                <a:gd name="T53" fmla="*/ 0 h 249"/>
                <a:gd name="T54" fmla="*/ 109 w 263"/>
                <a:gd name="T55" fmla="*/ 31 h 249"/>
                <a:gd name="T56" fmla="*/ 100 w 263"/>
                <a:gd name="T57" fmla="*/ 31 h 249"/>
                <a:gd name="T58" fmla="*/ 85 w 263"/>
                <a:gd name="T59" fmla="*/ 35 h 249"/>
                <a:gd name="T60" fmla="*/ 67 w 263"/>
                <a:gd name="T61" fmla="*/ 39 h 249"/>
                <a:gd name="T62" fmla="*/ 53 w 263"/>
                <a:gd name="T63" fmla="*/ 44 h 249"/>
                <a:gd name="T64" fmla="*/ 42 w 263"/>
                <a:gd name="T65" fmla="*/ 50 h 249"/>
                <a:gd name="T66" fmla="*/ 37 w 263"/>
                <a:gd name="T67" fmla="*/ 57 h 249"/>
                <a:gd name="T68" fmla="*/ 36 w 263"/>
                <a:gd name="T69" fmla="*/ 71 h 249"/>
                <a:gd name="T70" fmla="*/ 46 w 263"/>
                <a:gd name="T71" fmla="*/ 83 h 249"/>
                <a:gd name="T72" fmla="*/ 57 w 263"/>
                <a:gd name="T73" fmla="*/ 88 h 249"/>
                <a:gd name="T74" fmla="*/ 72 w 263"/>
                <a:gd name="T75" fmla="*/ 88 h 249"/>
                <a:gd name="T76" fmla="*/ 81 w 263"/>
                <a:gd name="T77" fmla="*/ 88 h 249"/>
                <a:gd name="T78" fmla="*/ 91 w 263"/>
                <a:gd name="T79" fmla="*/ 84 h 249"/>
                <a:gd name="T80" fmla="*/ 101 w 263"/>
                <a:gd name="T81" fmla="*/ 79 h 249"/>
                <a:gd name="T82" fmla="*/ 111 w 263"/>
                <a:gd name="T83" fmla="*/ 74 h 249"/>
                <a:gd name="T84" fmla="*/ 124 w 263"/>
                <a:gd name="T85" fmla="*/ 66 h 249"/>
                <a:gd name="T86" fmla="*/ 131 w 263"/>
                <a:gd name="T87" fmla="*/ 102 h 249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263"/>
                <a:gd name="T133" fmla="*/ 0 h 249"/>
                <a:gd name="T134" fmla="*/ 263 w 263"/>
                <a:gd name="T135" fmla="*/ 249 h 249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263" h="249">
                  <a:moveTo>
                    <a:pt x="263" y="203"/>
                  </a:moveTo>
                  <a:lnTo>
                    <a:pt x="261" y="203"/>
                  </a:lnTo>
                  <a:lnTo>
                    <a:pt x="257" y="203"/>
                  </a:lnTo>
                  <a:lnTo>
                    <a:pt x="251" y="205"/>
                  </a:lnTo>
                  <a:lnTo>
                    <a:pt x="244" y="209"/>
                  </a:lnTo>
                  <a:lnTo>
                    <a:pt x="234" y="213"/>
                  </a:lnTo>
                  <a:lnTo>
                    <a:pt x="225" y="215"/>
                  </a:lnTo>
                  <a:lnTo>
                    <a:pt x="213" y="220"/>
                  </a:lnTo>
                  <a:lnTo>
                    <a:pt x="202" y="224"/>
                  </a:lnTo>
                  <a:lnTo>
                    <a:pt x="194" y="226"/>
                  </a:lnTo>
                  <a:lnTo>
                    <a:pt x="189" y="228"/>
                  </a:lnTo>
                  <a:lnTo>
                    <a:pt x="183" y="230"/>
                  </a:lnTo>
                  <a:lnTo>
                    <a:pt x="175" y="232"/>
                  </a:lnTo>
                  <a:lnTo>
                    <a:pt x="170" y="234"/>
                  </a:lnTo>
                  <a:lnTo>
                    <a:pt x="162" y="235"/>
                  </a:lnTo>
                  <a:lnTo>
                    <a:pt x="156" y="237"/>
                  </a:lnTo>
                  <a:lnTo>
                    <a:pt x="151" y="239"/>
                  </a:lnTo>
                  <a:lnTo>
                    <a:pt x="143" y="241"/>
                  </a:lnTo>
                  <a:lnTo>
                    <a:pt x="137" y="243"/>
                  </a:lnTo>
                  <a:lnTo>
                    <a:pt x="132" y="243"/>
                  </a:lnTo>
                  <a:lnTo>
                    <a:pt x="126" y="245"/>
                  </a:lnTo>
                  <a:lnTo>
                    <a:pt x="114" y="247"/>
                  </a:lnTo>
                  <a:lnTo>
                    <a:pt x="105" y="249"/>
                  </a:lnTo>
                  <a:lnTo>
                    <a:pt x="94" y="247"/>
                  </a:lnTo>
                  <a:lnTo>
                    <a:pt x="86" y="245"/>
                  </a:lnTo>
                  <a:lnTo>
                    <a:pt x="78" y="243"/>
                  </a:lnTo>
                  <a:lnTo>
                    <a:pt x="73" y="239"/>
                  </a:lnTo>
                  <a:lnTo>
                    <a:pt x="65" y="235"/>
                  </a:lnTo>
                  <a:lnTo>
                    <a:pt x="59" y="232"/>
                  </a:lnTo>
                  <a:lnTo>
                    <a:pt x="54" y="226"/>
                  </a:lnTo>
                  <a:lnTo>
                    <a:pt x="52" y="222"/>
                  </a:lnTo>
                  <a:lnTo>
                    <a:pt x="48" y="215"/>
                  </a:lnTo>
                  <a:lnTo>
                    <a:pt x="44" y="209"/>
                  </a:lnTo>
                  <a:lnTo>
                    <a:pt x="40" y="201"/>
                  </a:lnTo>
                  <a:lnTo>
                    <a:pt x="38" y="196"/>
                  </a:lnTo>
                  <a:lnTo>
                    <a:pt x="33" y="188"/>
                  </a:lnTo>
                  <a:lnTo>
                    <a:pt x="31" y="182"/>
                  </a:lnTo>
                  <a:lnTo>
                    <a:pt x="27" y="175"/>
                  </a:lnTo>
                  <a:lnTo>
                    <a:pt x="23" y="169"/>
                  </a:lnTo>
                  <a:lnTo>
                    <a:pt x="17" y="159"/>
                  </a:lnTo>
                  <a:lnTo>
                    <a:pt x="14" y="152"/>
                  </a:lnTo>
                  <a:lnTo>
                    <a:pt x="10" y="144"/>
                  </a:lnTo>
                  <a:lnTo>
                    <a:pt x="8" y="137"/>
                  </a:lnTo>
                  <a:lnTo>
                    <a:pt x="4" y="129"/>
                  </a:lnTo>
                  <a:lnTo>
                    <a:pt x="4" y="121"/>
                  </a:lnTo>
                  <a:lnTo>
                    <a:pt x="2" y="112"/>
                  </a:lnTo>
                  <a:lnTo>
                    <a:pt x="2" y="106"/>
                  </a:lnTo>
                  <a:lnTo>
                    <a:pt x="0" y="97"/>
                  </a:lnTo>
                  <a:lnTo>
                    <a:pt x="2" y="91"/>
                  </a:lnTo>
                  <a:lnTo>
                    <a:pt x="4" y="83"/>
                  </a:lnTo>
                  <a:lnTo>
                    <a:pt x="8" y="76"/>
                  </a:lnTo>
                  <a:lnTo>
                    <a:pt x="10" y="68"/>
                  </a:lnTo>
                  <a:lnTo>
                    <a:pt x="17" y="62"/>
                  </a:lnTo>
                  <a:lnTo>
                    <a:pt x="23" y="55"/>
                  </a:lnTo>
                  <a:lnTo>
                    <a:pt x="33" y="51"/>
                  </a:lnTo>
                  <a:lnTo>
                    <a:pt x="42" y="43"/>
                  </a:lnTo>
                  <a:lnTo>
                    <a:pt x="54" y="38"/>
                  </a:lnTo>
                  <a:lnTo>
                    <a:pt x="59" y="34"/>
                  </a:lnTo>
                  <a:lnTo>
                    <a:pt x="65" y="32"/>
                  </a:lnTo>
                  <a:lnTo>
                    <a:pt x="73" y="30"/>
                  </a:lnTo>
                  <a:lnTo>
                    <a:pt x="78" y="28"/>
                  </a:lnTo>
                  <a:lnTo>
                    <a:pt x="84" y="24"/>
                  </a:lnTo>
                  <a:lnTo>
                    <a:pt x="92" y="23"/>
                  </a:lnTo>
                  <a:lnTo>
                    <a:pt x="97" y="21"/>
                  </a:lnTo>
                  <a:lnTo>
                    <a:pt x="105" y="19"/>
                  </a:lnTo>
                  <a:lnTo>
                    <a:pt x="111" y="17"/>
                  </a:lnTo>
                  <a:lnTo>
                    <a:pt x="118" y="15"/>
                  </a:lnTo>
                  <a:lnTo>
                    <a:pt x="126" y="13"/>
                  </a:lnTo>
                  <a:lnTo>
                    <a:pt x="133" y="11"/>
                  </a:lnTo>
                  <a:lnTo>
                    <a:pt x="137" y="9"/>
                  </a:lnTo>
                  <a:lnTo>
                    <a:pt x="145" y="9"/>
                  </a:lnTo>
                  <a:lnTo>
                    <a:pt x="151" y="7"/>
                  </a:lnTo>
                  <a:lnTo>
                    <a:pt x="156" y="5"/>
                  </a:lnTo>
                  <a:lnTo>
                    <a:pt x="162" y="4"/>
                  </a:lnTo>
                  <a:lnTo>
                    <a:pt x="168" y="4"/>
                  </a:lnTo>
                  <a:lnTo>
                    <a:pt x="171" y="2"/>
                  </a:lnTo>
                  <a:lnTo>
                    <a:pt x="177" y="2"/>
                  </a:lnTo>
                  <a:lnTo>
                    <a:pt x="185" y="0"/>
                  </a:lnTo>
                  <a:lnTo>
                    <a:pt x="192" y="0"/>
                  </a:lnTo>
                  <a:lnTo>
                    <a:pt x="194" y="0"/>
                  </a:lnTo>
                  <a:lnTo>
                    <a:pt x="196" y="0"/>
                  </a:lnTo>
                  <a:lnTo>
                    <a:pt x="225" y="61"/>
                  </a:lnTo>
                  <a:lnTo>
                    <a:pt x="223" y="61"/>
                  </a:lnTo>
                  <a:lnTo>
                    <a:pt x="219" y="61"/>
                  </a:lnTo>
                  <a:lnTo>
                    <a:pt x="213" y="61"/>
                  </a:lnTo>
                  <a:lnTo>
                    <a:pt x="208" y="62"/>
                  </a:lnTo>
                  <a:lnTo>
                    <a:pt x="200" y="62"/>
                  </a:lnTo>
                  <a:lnTo>
                    <a:pt x="190" y="66"/>
                  </a:lnTo>
                  <a:lnTo>
                    <a:pt x="179" y="66"/>
                  </a:lnTo>
                  <a:lnTo>
                    <a:pt x="170" y="70"/>
                  </a:lnTo>
                  <a:lnTo>
                    <a:pt x="158" y="70"/>
                  </a:lnTo>
                  <a:lnTo>
                    <a:pt x="147" y="74"/>
                  </a:lnTo>
                  <a:lnTo>
                    <a:pt x="135" y="78"/>
                  </a:lnTo>
                  <a:lnTo>
                    <a:pt x="126" y="80"/>
                  </a:lnTo>
                  <a:lnTo>
                    <a:pt x="114" y="83"/>
                  </a:lnTo>
                  <a:lnTo>
                    <a:pt x="107" y="87"/>
                  </a:lnTo>
                  <a:lnTo>
                    <a:pt x="97" y="91"/>
                  </a:lnTo>
                  <a:lnTo>
                    <a:pt x="92" y="97"/>
                  </a:lnTo>
                  <a:lnTo>
                    <a:pt x="84" y="100"/>
                  </a:lnTo>
                  <a:lnTo>
                    <a:pt x="80" y="104"/>
                  </a:lnTo>
                  <a:lnTo>
                    <a:pt x="76" y="108"/>
                  </a:lnTo>
                  <a:lnTo>
                    <a:pt x="75" y="114"/>
                  </a:lnTo>
                  <a:lnTo>
                    <a:pt x="71" y="123"/>
                  </a:lnTo>
                  <a:lnTo>
                    <a:pt x="71" y="133"/>
                  </a:lnTo>
                  <a:lnTo>
                    <a:pt x="73" y="142"/>
                  </a:lnTo>
                  <a:lnTo>
                    <a:pt x="76" y="150"/>
                  </a:lnTo>
                  <a:lnTo>
                    <a:pt x="84" y="157"/>
                  </a:lnTo>
                  <a:lnTo>
                    <a:pt x="92" y="165"/>
                  </a:lnTo>
                  <a:lnTo>
                    <a:pt x="97" y="171"/>
                  </a:lnTo>
                  <a:lnTo>
                    <a:pt x="107" y="175"/>
                  </a:lnTo>
                  <a:lnTo>
                    <a:pt x="114" y="176"/>
                  </a:lnTo>
                  <a:lnTo>
                    <a:pt x="124" y="178"/>
                  </a:lnTo>
                  <a:lnTo>
                    <a:pt x="133" y="178"/>
                  </a:lnTo>
                  <a:lnTo>
                    <a:pt x="145" y="176"/>
                  </a:lnTo>
                  <a:lnTo>
                    <a:pt x="151" y="176"/>
                  </a:lnTo>
                  <a:lnTo>
                    <a:pt x="156" y="175"/>
                  </a:lnTo>
                  <a:lnTo>
                    <a:pt x="162" y="175"/>
                  </a:lnTo>
                  <a:lnTo>
                    <a:pt x="170" y="173"/>
                  </a:lnTo>
                  <a:lnTo>
                    <a:pt x="175" y="169"/>
                  </a:lnTo>
                  <a:lnTo>
                    <a:pt x="183" y="167"/>
                  </a:lnTo>
                  <a:lnTo>
                    <a:pt x="189" y="163"/>
                  </a:lnTo>
                  <a:lnTo>
                    <a:pt x="196" y="161"/>
                  </a:lnTo>
                  <a:lnTo>
                    <a:pt x="202" y="157"/>
                  </a:lnTo>
                  <a:lnTo>
                    <a:pt x="210" y="154"/>
                  </a:lnTo>
                  <a:lnTo>
                    <a:pt x="215" y="152"/>
                  </a:lnTo>
                  <a:lnTo>
                    <a:pt x="223" y="148"/>
                  </a:lnTo>
                  <a:lnTo>
                    <a:pt x="234" y="140"/>
                  </a:lnTo>
                  <a:lnTo>
                    <a:pt x="242" y="135"/>
                  </a:lnTo>
                  <a:lnTo>
                    <a:pt x="248" y="131"/>
                  </a:lnTo>
                  <a:lnTo>
                    <a:pt x="251" y="131"/>
                  </a:lnTo>
                  <a:lnTo>
                    <a:pt x="263" y="20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56" name="Freeform 13"/>
            <p:cNvSpPr>
              <a:spLocks/>
            </p:cNvSpPr>
            <p:nvPr/>
          </p:nvSpPr>
          <p:spPr bwMode="auto">
            <a:xfrm>
              <a:off x="3703" y="2910"/>
              <a:ext cx="886" cy="236"/>
            </a:xfrm>
            <a:custGeom>
              <a:avLst/>
              <a:gdLst>
                <a:gd name="T0" fmla="*/ 34 w 1772"/>
                <a:gd name="T1" fmla="*/ 229 h 471"/>
                <a:gd name="T2" fmla="*/ 36 w 1772"/>
                <a:gd name="T3" fmla="*/ 206 h 471"/>
                <a:gd name="T4" fmla="*/ 39 w 1772"/>
                <a:gd name="T5" fmla="*/ 192 h 471"/>
                <a:gd name="T6" fmla="*/ 46 w 1772"/>
                <a:gd name="T7" fmla="*/ 177 h 471"/>
                <a:gd name="T8" fmla="*/ 66 w 1772"/>
                <a:gd name="T9" fmla="*/ 155 h 471"/>
                <a:gd name="T10" fmla="*/ 82 w 1772"/>
                <a:gd name="T11" fmla="*/ 145 h 471"/>
                <a:gd name="T12" fmla="*/ 99 w 1772"/>
                <a:gd name="T13" fmla="*/ 138 h 471"/>
                <a:gd name="T14" fmla="*/ 119 w 1772"/>
                <a:gd name="T15" fmla="*/ 134 h 471"/>
                <a:gd name="T16" fmla="*/ 139 w 1772"/>
                <a:gd name="T17" fmla="*/ 134 h 471"/>
                <a:gd name="T18" fmla="*/ 156 w 1772"/>
                <a:gd name="T19" fmla="*/ 138 h 471"/>
                <a:gd name="T20" fmla="*/ 178 w 1772"/>
                <a:gd name="T21" fmla="*/ 150 h 471"/>
                <a:gd name="T22" fmla="*/ 196 w 1772"/>
                <a:gd name="T23" fmla="*/ 170 h 471"/>
                <a:gd name="T24" fmla="*/ 207 w 1772"/>
                <a:gd name="T25" fmla="*/ 185 h 471"/>
                <a:gd name="T26" fmla="*/ 218 w 1772"/>
                <a:gd name="T27" fmla="*/ 209 h 471"/>
                <a:gd name="T28" fmla="*/ 530 w 1772"/>
                <a:gd name="T29" fmla="*/ 156 h 471"/>
                <a:gd name="T30" fmla="*/ 530 w 1772"/>
                <a:gd name="T31" fmla="*/ 137 h 471"/>
                <a:gd name="T32" fmla="*/ 531 w 1772"/>
                <a:gd name="T33" fmla="*/ 121 h 471"/>
                <a:gd name="T34" fmla="*/ 534 w 1772"/>
                <a:gd name="T35" fmla="*/ 103 h 471"/>
                <a:gd name="T36" fmla="*/ 540 w 1772"/>
                <a:gd name="T37" fmla="*/ 84 h 471"/>
                <a:gd name="T38" fmla="*/ 551 w 1772"/>
                <a:gd name="T39" fmla="*/ 68 h 471"/>
                <a:gd name="T40" fmla="*/ 565 w 1772"/>
                <a:gd name="T41" fmla="*/ 53 h 471"/>
                <a:gd name="T42" fmla="*/ 583 w 1772"/>
                <a:gd name="T43" fmla="*/ 43 h 471"/>
                <a:gd name="T44" fmla="*/ 604 w 1772"/>
                <a:gd name="T45" fmla="*/ 36 h 471"/>
                <a:gd name="T46" fmla="*/ 626 w 1772"/>
                <a:gd name="T47" fmla="*/ 34 h 471"/>
                <a:gd name="T48" fmla="*/ 648 w 1772"/>
                <a:gd name="T49" fmla="*/ 36 h 471"/>
                <a:gd name="T50" fmla="*/ 668 w 1772"/>
                <a:gd name="T51" fmla="*/ 42 h 471"/>
                <a:gd name="T52" fmla="*/ 683 w 1772"/>
                <a:gd name="T53" fmla="*/ 50 h 471"/>
                <a:gd name="T54" fmla="*/ 706 w 1772"/>
                <a:gd name="T55" fmla="*/ 71 h 471"/>
                <a:gd name="T56" fmla="*/ 720 w 1772"/>
                <a:gd name="T57" fmla="*/ 91 h 471"/>
                <a:gd name="T58" fmla="*/ 875 w 1772"/>
                <a:gd name="T59" fmla="*/ 31 h 471"/>
                <a:gd name="T60" fmla="*/ 733 w 1772"/>
                <a:gd name="T61" fmla="*/ 57 h 471"/>
                <a:gd name="T62" fmla="*/ 714 w 1772"/>
                <a:gd name="T63" fmla="*/ 34 h 471"/>
                <a:gd name="T64" fmla="*/ 698 w 1772"/>
                <a:gd name="T65" fmla="*/ 20 h 471"/>
                <a:gd name="T66" fmla="*/ 680 w 1772"/>
                <a:gd name="T67" fmla="*/ 9 h 471"/>
                <a:gd name="T68" fmla="*/ 660 w 1772"/>
                <a:gd name="T69" fmla="*/ 3 h 471"/>
                <a:gd name="T70" fmla="*/ 638 w 1772"/>
                <a:gd name="T71" fmla="*/ 0 h 471"/>
                <a:gd name="T72" fmla="*/ 616 w 1772"/>
                <a:gd name="T73" fmla="*/ 2 h 471"/>
                <a:gd name="T74" fmla="*/ 592 w 1772"/>
                <a:gd name="T75" fmla="*/ 6 h 471"/>
                <a:gd name="T76" fmla="*/ 570 w 1772"/>
                <a:gd name="T77" fmla="*/ 13 h 471"/>
                <a:gd name="T78" fmla="*/ 551 w 1772"/>
                <a:gd name="T79" fmla="*/ 24 h 471"/>
                <a:gd name="T80" fmla="*/ 535 w 1772"/>
                <a:gd name="T81" fmla="*/ 38 h 471"/>
                <a:gd name="T82" fmla="*/ 521 w 1772"/>
                <a:gd name="T83" fmla="*/ 54 h 471"/>
                <a:gd name="T84" fmla="*/ 513 w 1772"/>
                <a:gd name="T85" fmla="*/ 74 h 471"/>
                <a:gd name="T86" fmla="*/ 506 w 1772"/>
                <a:gd name="T87" fmla="*/ 93 h 471"/>
                <a:gd name="T88" fmla="*/ 502 w 1772"/>
                <a:gd name="T89" fmla="*/ 111 h 471"/>
                <a:gd name="T90" fmla="*/ 501 w 1772"/>
                <a:gd name="T91" fmla="*/ 127 h 471"/>
                <a:gd name="T92" fmla="*/ 233 w 1772"/>
                <a:gd name="T93" fmla="*/ 180 h 471"/>
                <a:gd name="T94" fmla="*/ 225 w 1772"/>
                <a:gd name="T95" fmla="*/ 163 h 471"/>
                <a:gd name="T96" fmla="*/ 212 w 1772"/>
                <a:gd name="T97" fmla="*/ 143 h 471"/>
                <a:gd name="T98" fmla="*/ 194 w 1772"/>
                <a:gd name="T99" fmla="*/ 124 h 471"/>
                <a:gd name="T100" fmla="*/ 177 w 1772"/>
                <a:gd name="T101" fmla="*/ 112 h 471"/>
                <a:gd name="T102" fmla="*/ 157 w 1772"/>
                <a:gd name="T103" fmla="*/ 106 h 471"/>
                <a:gd name="T104" fmla="*/ 135 w 1772"/>
                <a:gd name="T105" fmla="*/ 105 h 471"/>
                <a:gd name="T106" fmla="*/ 111 w 1772"/>
                <a:gd name="T107" fmla="*/ 107 h 471"/>
                <a:gd name="T108" fmla="*/ 86 w 1772"/>
                <a:gd name="T109" fmla="*/ 113 h 471"/>
                <a:gd name="T110" fmla="*/ 64 w 1772"/>
                <a:gd name="T111" fmla="*/ 122 h 471"/>
                <a:gd name="T112" fmla="*/ 46 w 1772"/>
                <a:gd name="T113" fmla="*/ 133 h 471"/>
                <a:gd name="T114" fmla="*/ 28 w 1772"/>
                <a:gd name="T115" fmla="*/ 151 h 471"/>
                <a:gd name="T116" fmla="*/ 13 w 1772"/>
                <a:gd name="T117" fmla="*/ 178 h 471"/>
                <a:gd name="T118" fmla="*/ 8 w 1772"/>
                <a:gd name="T119" fmla="*/ 199 h 471"/>
                <a:gd name="T120" fmla="*/ 35 w 1772"/>
                <a:gd name="T121" fmla="*/ 236 h 471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1772"/>
                <a:gd name="T184" fmla="*/ 0 h 471"/>
                <a:gd name="T185" fmla="*/ 1772 w 1772"/>
                <a:gd name="T186" fmla="*/ 471 h 471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1772" h="471">
                  <a:moveTo>
                    <a:pt x="69" y="471"/>
                  </a:moveTo>
                  <a:lnTo>
                    <a:pt x="67" y="469"/>
                  </a:lnTo>
                  <a:lnTo>
                    <a:pt x="67" y="467"/>
                  </a:lnTo>
                  <a:lnTo>
                    <a:pt x="67" y="462"/>
                  </a:lnTo>
                  <a:lnTo>
                    <a:pt x="67" y="458"/>
                  </a:lnTo>
                  <a:lnTo>
                    <a:pt x="67" y="448"/>
                  </a:lnTo>
                  <a:lnTo>
                    <a:pt x="67" y="441"/>
                  </a:lnTo>
                  <a:lnTo>
                    <a:pt x="69" y="429"/>
                  </a:lnTo>
                  <a:lnTo>
                    <a:pt x="71" y="420"/>
                  </a:lnTo>
                  <a:lnTo>
                    <a:pt x="71" y="412"/>
                  </a:lnTo>
                  <a:lnTo>
                    <a:pt x="73" y="408"/>
                  </a:lnTo>
                  <a:lnTo>
                    <a:pt x="75" y="401"/>
                  </a:lnTo>
                  <a:lnTo>
                    <a:pt x="77" y="395"/>
                  </a:lnTo>
                  <a:lnTo>
                    <a:pt x="77" y="389"/>
                  </a:lnTo>
                  <a:lnTo>
                    <a:pt x="78" y="384"/>
                  </a:lnTo>
                  <a:lnTo>
                    <a:pt x="80" y="378"/>
                  </a:lnTo>
                  <a:lnTo>
                    <a:pt x="84" y="372"/>
                  </a:lnTo>
                  <a:lnTo>
                    <a:pt x="86" y="367"/>
                  </a:lnTo>
                  <a:lnTo>
                    <a:pt x="88" y="361"/>
                  </a:lnTo>
                  <a:lnTo>
                    <a:pt x="92" y="353"/>
                  </a:lnTo>
                  <a:lnTo>
                    <a:pt x="96" y="349"/>
                  </a:lnTo>
                  <a:lnTo>
                    <a:pt x="103" y="338"/>
                  </a:lnTo>
                  <a:lnTo>
                    <a:pt x="113" y="329"/>
                  </a:lnTo>
                  <a:lnTo>
                    <a:pt x="120" y="317"/>
                  </a:lnTo>
                  <a:lnTo>
                    <a:pt x="132" y="310"/>
                  </a:lnTo>
                  <a:lnTo>
                    <a:pt x="137" y="304"/>
                  </a:lnTo>
                  <a:lnTo>
                    <a:pt x="143" y="300"/>
                  </a:lnTo>
                  <a:lnTo>
                    <a:pt x="151" y="296"/>
                  </a:lnTo>
                  <a:lnTo>
                    <a:pt x="158" y="292"/>
                  </a:lnTo>
                  <a:lnTo>
                    <a:pt x="164" y="289"/>
                  </a:lnTo>
                  <a:lnTo>
                    <a:pt x="170" y="285"/>
                  </a:lnTo>
                  <a:lnTo>
                    <a:pt x="177" y="283"/>
                  </a:lnTo>
                  <a:lnTo>
                    <a:pt x="185" y="281"/>
                  </a:lnTo>
                  <a:lnTo>
                    <a:pt x="192" y="277"/>
                  </a:lnTo>
                  <a:lnTo>
                    <a:pt x="198" y="275"/>
                  </a:lnTo>
                  <a:lnTo>
                    <a:pt x="206" y="273"/>
                  </a:lnTo>
                  <a:lnTo>
                    <a:pt x="215" y="273"/>
                  </a:lnTo>
                  <a:lnTo>
                    <a:pt x="221" y="270"/>
                  </a:lnTo>
                  <a:lnTo>
                    <a:pt x="231" y="270"/>
                  </a:lnTo>
                  <a:lnTo>
                    <a:pt x="238" y="268"/>
                  </a:lnTo>
                  <a:lnTo>
                    <a:pt x="246" y="268"/>
                  </a:lnTo>
                  <a:lnTo>
                    <a:pt x="253" y="268"/>
                  </a:lnTo>
                  <a:lnTo>
                    <a:pt x="261" y="268"/>
                  </a:lnTo>
                  <a:lnTo>
                    <a:pt x="269" y="268"/>
                  </a:lnTo>
                  <a:lnTo>
                    <a:pt x="278" y="268"/>
                  </a:lnTo>
                  <a:lnTo>
                    <a:pt x="284" y="268"/>
                  </a:lnTo>
                  <a:lnTo>
                    <a:pt x="291" y="270"/>
                  </a:lnTo>
                  <a:lnTo>
                    <a:pt x="299" y="270"/>
                  </a:lnTo>
                  <a:lnTo>
                    <a:pt x="307" y="273"/>
                  </a:lnTo>
                  <a:lnTo>
                    <a:pt x="312" y="275"/>
                  </a:lnTo>
                  <a:lnTo>
                    <a:pt x="320" y="277"/>
                  </a:lnTo>
                  <a:lnTo>
                    <a:pt x="326" y="281"/>
                  </a:lnTo>
                  <a:lnTo>
                    <a:pt x="333" y="285"/>
                  </a:lnTo>
                  <a:lnTo>
                    <a:pt x="345" y="291"/>
                  </a:lnTo>
                  <a:lnTo>
                    <a:pt x="356" y="300"/>
                  </a:lnTo>
                  <a:lnTo>
                    <a:pt x="367" y="310"/>
                  </a:lnTo>
                  <a:lnTo>
                    <a:pt x="379" y="321"/>
                  </a:lnTo>
                  <a:lnTo>
                    <a:pt x="383" y="327"/>
                  </a:lnTo>
                  <a:lnTo>
                    <a:pt x="388" y="332"/>
                  </a:lnTo>
                  <a:lnTo>
                    <a:pt x="392" y="340"/>
                  </a:lnTo>
                  <a:lnTo>
                    <a:pt x="398" y="346"/>
                  </a:lnTo>
                  <a:lnTo>
                    <a:pt x="400" y="351"/>
                  </a:lnTo>
                  <a:lnTo>
                    <a:pt x="405" y="357"/>
                  </a:lnTo>
                  <a:lnTo>
                    <a:pt x="409" y="363"/>
                  </a:lnTo>
                  <a:lnTo>
                    <a:pt x="413" y="370"/>
                  </a:lnTo>
                  <a:lnTo>
                    <a:pt x="419" y="380"/>
                  </a:lnTo>
                  <a:lnTo>
                    <a:pt x="424" y="393"/>
                  </a:lnTo>
                  <a:lnTo>
                    <a:pt x="430" y="403"/>
                  </a:lnTo>
                  <a:lnTo>
                    <a:pt x="434" y="412"/>
                  </a:lnTo>
                  <a:lnTo>
                    <a:pt x="436" y="418"/>
                  </a:lnTo>
                  <a:lnTo>
                    <a:pt x="440" y="425"/>
                  </a:lnTo>
                  <a:lnTo>
                    <a:pt x="442" y="427"/>
                  </a:lnTo>
                  <a:lnTo>
                    <a:pt x="443" y="429"/>
                  </a:lnTo>
                  <a:lnTo>
                    <a:pt x="1059" y="315"/>
                  </a:lnTo>
                  <a:lnTo>
                    <a:pt x="1059" y="311"/>
                  </a:lnTo>
                  <a:lnTo>
                    <a:pt x="1059" y="310"/>
                  </a:lnTo>
                  <a:lnTo>
                    <a:pt x="1059" y="302"/>
                  </a:lnTo>
                  <a:lnTo>
                    <a:pt x="1059" y="294"/>
                  </a:lnTo>
                  <a:lnTo>
                    <a:pt x="1059" y="285"/>
                  </a:lnTo>
                  <a:lnTo>
                    <a:pt x="1059" y="273"/>
                  </a:lnTo>
                  <a:lnTo>
                    <a:pt x="1059" y="268"/>
                  </a:lnTo>
                  <a:lnTo>
                    <a:pt x="1059" y="260"/>
                  </a:lnTo>
                  <a:lnTo>
                    <a:pt x="1059" y="254"/>
                  </a:lnTo>
                  <a:lnTo>
                    <a:pt x="1061" y="249"/>
                  </a:lnTo>
                  <a:lnTo>
                    <a:pt x="1061" y="241"/>
                  </a:lnTo>
                  <a:lnTo>
                    <a:pt x="1061" y="233"/>
                  </a:lnTo>
                  <a:lnTo>
                    <a:pt x="1063" y="226"/>
                  </a:lnTo>
                  <a:lnTo>
                    <a:pt x="1065" y="218"/>
                  </a:lnTo>
                  <a:lnTo>
                    <a:pt x="1065" y="211"/>
                  </a:lnTo>
                  <a:lnTo>
                    <a:pt x="1067" y="205"/>
                  </a:lnTo>
                  <a:lnTo>
                    <a:pt x="1069" y="195"/>
                  </a:lnTo>
                  <a:lnTo>
                    <a:pt x="1073" y="190"/>
                  </a:lnTo>
                  <a:lnTo>
                    <a:pt x="1075" y="182"/>
                  </a:lnTo>
                  <a:lnTo>
                    <a:pt x="1077" y="175"/>
                  </a:lnTo>
                  <a:lnTo>
                    <a:pt x="1080" y="167"/>
                  </a:lnTo>
                  <a:lnTo>
                    <a:pt x="1084" y="159"/>
                  </a:lnTo>
                  <a:lnTo>
                    <a:pt x="1088" y="152"/>
                  </a:lnTo>
                  <a:lnTo>
                    <a:pt x="1092" y="146"/>
                  </a:lnTo>
                  <a:lnTo>
                    <a:pt x="1096" y="140"/>
                  </a:lnTo>
                  <a:lnTo>
                    <a:pt x="1101" y="135"/>
                  </a:lnTo>
                  <a:lnTo>
                    <a:pt x="1105" y="127"/>
                  </a:lnTo>
                  <a:lnTo>
                    <a:pt x="1111" y="121"/>
                  </a:lnTo>
                  <a:lnTo>
                    <a:pt x="1117" y="116"/>
                  </a:lnTo>
                  <a:lnTo>
                    <a:pt x="1122" y="112"/>
                  </a:lnTo>
                  <a:lnTo>
                    <a:pt x="1130" y="106"/>
                  </a:lnTo>
                  <a:lnTo>
                    <a:pt x="1136" y="100"/>
                  </a:lnTo>
                  <a:lnTo>
                    <a:pt x="1143" y="97"/>
                  </a:lnTo>
                  <a:lnTo>
                    <a:pt x="1153" y="93"/>
                  </a:lnTo>
                  <a:lnTo>
                    <a:pt x="1158" y="89"/>
                  </a:lnTo>
                  <a:lnTo>
                    <a:pt x="1166" y="85"/>
                  </a:lnTo>
                  <a:lnTo>
                    <a:pt x="1174" y="81"/>
                  </a:lnTo>
                  <a:lnTo>
                    <a:pt x="1183" y="80"/>
                  </a:lnTo>
                  <a:lnTo>
                    <a:pt x="1191" y="76"/>
                  </a:lnTo>
                  <a:lnTo>
                    <a:pt x="1200" y="74"/>
                  </a:lnTo>
                  <a:lnTo>
                    <a:pt x="1208" y="72"/>
                  </a:lnTo>
                  <a:lnTo>
                    <a:pt x="1217" y="72"/>
                  </a:lnTo>
                  <a:lnTo>
                    <a:pt x="1227" y="70"/>
                  </a:lnTo>
                  <a:lnTo>
                    <a:pt x="1234" y="70"/>
                  </a:lnTo>
                  <a:lnTo>
                    <a:pt x="1244" y="68"/>
                  </a:lnTo>
                  <a:lnTo>
                    <a:pt x="1252" y="68"/>
                  </a:lnTo>
                  <a:lnTo>
                    <a:pt x="1261" y="68"/>
                  </a:lnTo>
                  <a:lnTo>
                    <a:pt x="1269" y="68"/>
                  </a:lnTo>
                  <a:lnTo>
                    <a:pt x="1278" y="70"/>
                  </a:lnTo>
                  <a:lnTo>
                    <a:pt x="1288" y="72"/>
                  </a:lnTo>
                  <a:lnTo>
                    <a:pt x="1295" y="72"/>
                  </a:lnTo>
                  <a:lnTo>
                    <a:pt x="1303" y="74"/>
                  </a:lnTo>
                  <a:lnTo>
                    <a:pt x="1310" y="74"/>
                  </a:lnTo>
                  <a:lnTo>
                    <a:pt x="1320" y="78"/>
                  </a:lnTo>
                  <a:lnTo>
                    <a:pt x="1328" y="80"/>
                  </a:lnTo>
                  <a:lnTo>
                    <a:pt x="1335" y="83"/>
                  </a:lnTo>
                  <a:lnTo>
                    <a:pt x="1341" y="87"/>
                  </a:lnTo>
                  <a:lnTo>
                    <a:pt x="1348" y="91"/>
                  </a:lnTo>
                  <a:lnTo>
                    <a:pt x="1354" y="93"/>
                  </a:lnTo>
                  <a:lnTo>
                    <a:pt x="1360" y="97"/>
                  </a:lnTo>
                  <a:lnTo>
                    <a:pt x="1366" y="100"/>
                  </a:lnTo>
                  <a:lnTo>
                    <a:pt x="1373" y="106"/>
                  </a:lnTo>
                  <a:lnTo>
                    <a:pt x="1383" y="114"/>
                  </a:lnTo>
                  <a:lnTo>
                    <a:pt x="1394" y="123"/>
                  </a:lnTo>
                  <a:lnTo>
                    <a:pt x="1402" y="133"/>
                  </a:lnTo>
                  <a:lnTo>
                    <a:pt x="1411" y="142"/>
                  </a:lnTo>
                  <a:lnTo>
                    <a:pt x="1419" y="150"/>
                  </a:lnTo>
                  <a:lnTo>
                    <a:pt x="1426" y="159"/>
                  </a:lnTo>
                  <a:lnTo>
                    <a:pt x="1430" y="167"/>
                  </a:lnTo>
                  <a:lnTo>
                    <a:pt x="1436" y="176"/>
                  </a:lnTo>
                  <a:lnTo>
                    <a:pt x="1440" y="182"/>
                  </a:lnTo>
                  <a:lnTo>
                    <a:pt x="1444" y="190"/>
                  </a:lnTo>
                  <a:lnTo>
                    <a:pt x="1447" y="197"/>
                  </a:lnTo>
                  <a:lnTo>
                    <a:pt x="1451" y="201"/>
                  </a:lnTo>
                  <a:lnTo>
                    <a:pt x="1772" y="135"/>
                  </a:lnTo>
                  <a:lnTo>
                    <a:pt x="1750" y="62"/>
                  </a:lnTo>
                  <a:lnTo>
                    <a:pt x="1476" y="127"/>
                  </a:lnTo>
                  <a:lnTo>
                    <a:pt x="1476" y="125"/>
                  </a:lnTo>
                  <a:lnTo>
                    <a:pt x="1472" y="123"/>
                  </a:lnTo>
                  <a:lnTo>
                    <a:pt x="1470" y="118"/>
                  </a:lnTo>
                  <a:lnTo>
                    <a:pt x="1466" y="114"/>
                  </a:lnTo>
                  <a:lnTo>
                    <a:pt x="1461" y="104"/>
                  </a:lnTo>
                  <a:lnTo>
                    <a:pt x="1455" y="97"/>
                  </a:lnTo>
                  <a:lnTo>
                    <a:pt x="1447" y="87"/>
                  </a:lnTo>
                  <a:lnTo>
                    <a:pt x="1440" y="80"/>
                  </a:lnTo>
                  <a:lnTo>
                    <a:pt x="1428" y="68"/>
                  </a:lnTo>
                  <a:lnTo>
                    <a:pt x="1419" y="57"/>
                  </a:lnTo>
                  <a:lnTo>
                    <a:pt x="1413" y="51"/>
                  </a:lnTo>
                  <a:lnTo>
                    <a:pt x="1407" y="47"/>
                  </a:lnTo>
                  <a:lnTo>
                    <a:pt x="1402" y="42"/>
                  </a:lnTo>
                  <a:lnTo>
                    <a:pt x="1396" y="40"/>
                  </a:lnTo>
                  <a:lnTo>
                    <a:pt x="1388" y="34"/>
                  </a:lnTo>
                  <a:lnTo>
                    <a:pt x="1383" y="30"/>
                  </a:lnTo>
                  <a:lnTo>
                    <a:pt x="1375" y="24"/>
                  </a:lnTo>
                  <a:lnTo>
                    <a:pt x="1367" y="23"/>
                  </a:lnTo>
                  <a:lnTo>
                    <a:pt x="1360" y="17"/>
                  </a:lnTo>
                  <a:lnTo>
                    <a:pt x="1352" y="15"/>
                  </a:lnTo>
                  <a:lnTo>
                    <a:pt x="1345" y="13"/>
                  </a:lnTo>
                  <a:lnTo>
                    <a:pt x="1337" y="9"/>
                  </a:lnTo>
                  <a:lnTo>
                    <a:pt x="1328" y="7"/>
                  </a:lnTo>
                  <a:lnTo>
                    <a:pt x="1320" y="5"/>
                  </a:lnTo>
                  <a:lnTo>
                    <a:pt x="1310" y="4"/>
                  </a:lnTo>
                  <a:lnTo>
                    <a:pt x="1303" y="4"/>
                  </a:lnTo>
                  <a:lnTo>
                    <a:pt x="1293" y="0"/>
                  </a:lnTo>
                  <a:lnTo>
                    <a:pt x="1284" y="0"/>
                  </a:lnTo>
                  <a:lnTo>
                    <a:pt x="1276" y="0"/>
                  </a:lnTo>
                  <a:lnTo>
                    <a:pt x="1267" y="0"/>
                  </a:lnTo>
                  <a:lnTo>
                    <a:pt x="1257" y="0"/>
                  </a:lnTo>
                  <a:lnTo>
                    <a:pt x="1248" y="0"/>
                  </a:lnTo>
                  <a:lnTo>
                    <a:pt x="1238" y="0"/>
                  </a:lnTo>
                  <a:lnTo>
                    <a:pt x="1231" y="4"/>
                  </a:lnTo>
                  <a:lnTo>
                    <a:pt x="1221" y="4"/>
                  </a:lnTo>
                  <a:lnTo>
                    <a:pt x="1210" y="5"/>
                  </a:lnTo>
                  <a:lnTo>
                    <a:pt x="1202" y="7"/>
                  </a:lnTo>
                  <a:lnTo>
                    <a:pt x="1194" y="9"/>
                  </a:lnTo>
                  <a:lnTo>
                    <a:pt x="1183" y="11"/>
                  </a:lnTo>
                  <a:lnTo>
                    <a:pt x="1174" y="13"/>
                  </a:lnTo>
                  <a:lnTo>
                    <a:pt x="1166" y="17"/>
                  </a:lnTo>
                  <a:lnTo>
                    <a:pt x="1156" y="21"/>
                  </a:lnTo>
                  <a:lnTo>
                    <a:pt x="1147" y="23"/>
                  </a:lnTo>
                  <a:lnTo>
                    <a:pt x="1139" y="26"/>
                  </a:lnTo>
                  <a:lnTo>
                    <a:pt x="1132" y="30"/>
                  </a:lnTo>
                  <a:lnTo>
                    <a:pt x="1124" y="34"/>
                  </a:lnTo>
                  <a:lnTo>
                    <a:pt x="1117" y="38"/>
                  </a:lnTo>
                  <a:lnTo>
                    <a:pt x="1109" y="43"/>
                  </a:lnTo>
                  <a:lnTo>
                    <a:pt x="1101" y="47"/>
                  </a:lnTo>
                  <a:lnTo>
                    <a:pt x="1094" y="55"/>
                  </a:lnTo>
                  <a:lnTo>
                    <a:pt x="1088" y="59"/>
                  </a:lnTo>
                  <a:lnTo>
                    <a:pt x="1080" y="64"/>
                  </a:lnTo>
                  <a:lnTo>
                    <a:pt x="1075" y="70"/>
                  </a:lnTo>
                  <a:lnTo>
                    <a:pt x="1069" y="76"/>
                  </a:lnTo>
                  <a:lnTo>
                    <a:pt x="1063" y="81"/>
                  </a:lnTo>
                  <a:lnTo>
                    <a:pt x="1056" y="89"/>
                  </a:lnTo>
                  <a:lnTo>
                    <a:pt x="1052" y="95"/>
                  </a:lnTo>
                  <a:lnTo>
                    <a:pt x="1046" y="100"/>
                  </a:lnTo>
                  <a:lnTo>
                    <a:pt x="1042" y="108"/>
                  </a:lnTo>
                  <a:lnTo>
                    <a:pt x="1037" y="116"/>
                  </a:lnTo>
                  <a:lnTo>
                    <a:pt x="1035" y="123"/>
                  </a:lnTo>
                  <a:lnTo>
                    <a:pt x="1031" y="133"/>
                  </a:lnTo>
                  <a:lnTo>
                    <a:pt x="1027" y="138"/>
                  </a:lnTo>
                  <a:lnTo>
                    <a:pt x="1025" y="148"/>
                  </a:lnTo>
                  <a:lnTo>
                    <a:pt x="1021" y="156"/>
                  </a:lnTo>
                  <a:lnTo>
                    <a:pt x="1020" y="163"/>
                  </a:lnTo>
                  <a:lnTo>
                    <a:pt x="1016" y="169"/>
                  </a:lnTo>
                  <a:lnTo>
                    <a:pt x="1014" y="178"/>
                  </a:lnTo>
                  <a:lnTo>
                    <a:pt x="1012" y="186"/>
                  </a:lnTo>
                  <a:lnTo>
                    <a:pt x="1012" y="194"/>
                  </a:lnTo>
                  <a:lnTo>
                    <a:pt x="1008" y="201"/>
                  </a:lnTo>
                  <a:lnTo>
                    <a:pt x="1008" y="207"/>
                  </a:lnTo>
                  <a:lnTo>
                    <a:pt x="1004" y="214"/>
                  </a:lnTo>
                  <a:lnTo>
                    <a:pt x="1004" y="222"/>
                  </a:lnTo>
                  <a:lnTo>
                    <a:pt x="1004" y="226"/>
                  </a:lnTo>
                  <a:lnTo>
                    <a:pt x="1002" y="233"/>
                  </a:lnTo>
                  <a:lnTo>
                    <a:pt x="1002" y="239"/>
                  </a:lnTo>
                  <a:lnTo>
                    <a:pt x="1002" y="245"/>
                  </a:lnTo>
                  <a:lnTo>
                    <a:pt x="1002" y="253"/>
                  </a:lnTo>
                  <a:lnTo>
                    <a:pt x="1002" y="260"/>
                  </a:lnTo>
                  <a:lnTo>
                    <a:pt x="1002" y="264"/>
                  </a:lnTo>
                  <a:lnTo>
                    <a:pt x="1002" y="266"/>
                  </a:lnTo>
                  <a:lnTo>
                    <a:pt x="468" y="361"/>
                  </a:lnTo>
                  <a:lnTo>
                    <a:pt x="466" y="359"/>
                  </a:lnTo>
                  <a:lnTo>
                    <a:pt x="466" y="357"/>
                  </a:lnTo>
                  <a:lnTo>
                    <a:pt x="462" y="349"/>
                  </a:lnTo>
                  <a:lnTo>
                    <a:pt x="461" y="344"/>
                  </a:lnTo>
                  <a:lnTo>
                    <a:pt x="455" y="334"/>
                  </a:lnTo>
                  <a:lnTo>
                    <a:pt x="451" y="325"/>
                  </a:lnTo>
                  <a:lnTo>
                    <a:pt x="443" y="315"/>
                  </a:lnTo>
                  <a:lnTo>
                    <a:pt x="438" y="304"/>
                  </a:lnTo>
                  <a:lnTo>
                    <a:pt x="434" y="298"/>
                  </a:lnTo>
                  <a:lnTo>
                    <a:pt x="430" y="291"/>
                  </a:lnTo>
                  <a:lnTo>
                    <a:pt x="424" y="285"/>
                  </a:lnTo>
                  <a:lnTo>
                    <a:pt x="421" y="279"/>
                  </a:lnTo>
                  <a:lnTo>
                    <a:pt x="409" y="268"/>
                  </a:lnTo>
                  <a:lnTo>
                    <a:pt x="400" y="256"/>
                  </a:lnTo>
                  <a:lnTo>
                    <a:pt x="394" y="251"/>
                  </a:lnTo>
                  <a:lnTo>
                    <a:pt x="388" y="247"/>
                  </a:lnTo>
                  <a:lnTo>
                    <a:pt x="381" y="241"/>
                  </a:lnTo>
                  <a:lnTo>
                    <a:pt x="375" y="235"/>
                  </a:lnTo>
                  <a:lnTo>
                    <a:pt x="367" y="232"/>
                  </a:lnTo>
                  <a:lnTo>
                    <a:pt x="362" y="228"/>
                  </a:lnTo>
                  <a:lnTo>
                    <a:pt x="354" y="224"/>
                  </a:lnTo>
                  <a:lnTo>
                    <a:pt x="348" y="222"/>
                  </a:lnTo>
                  <a:lnTo>
                    <a:pt x="339" y="218"/>
                  </a:lnTo>
                  <a:lnTo>
                    <a:pt x="331" y="216"/>
                  </a:lnTo>
                  <a:lnTo>
                    <a:pt x="322" y="214"/>
                  </a:lnTo>
                  <a:lnTo>
                    <a:pt x="314" y="211"/>
                  </a:lnTo>
                  <a:lnTo>
                    <a:pt x="305" y="209"/>
                  </a:lnTo>
                  <a:lnTo>
                    <a:pt x="297" y="209"/>
                  </a:lnTo>
                  <a:lnTo>
                    <a:pt x="288" y="209"/>
                  </a:lnTo>
                  <a:lnTo>
                    <a:pt x="278" y="209"/>
                  </a:lnTo>
                  <a:lnTo>
                    <a:pt x="269" y="209"/>
                  </a:lnTo>
                  <a:lnTo>
                    <a:pt x="259" y="209"/>
                  </a:lnTo>
                  <a:lnTo>
                    <a:pt x="250" y="209"/>
                  </a:lnTo>
                  <a:lnTo>
                    <a:pt x="240" y="211"/>
                  </a:lnTo>
                  <a:lnTo>
                    <a:pt x="231" y="211"/>
                  </a:lnTo>
                  <a:lnTo>
                    <a:pt x="221" y="213"/>
                  </a:lnTo>
                  <a:lnTo>
                    <a:pt x="212" y="214"/>
                  </a:lnTo>
                  <a:lnTo>
                    <a:pt x="202" y="218"/>
                  </a:lnTo>
                  <a:lnTo>
                    <a:pt x="192" y="220"/>
                  </a:lnTo>
                  <a:lnTo>
                    <a:pt x="181" y="222"/>
                  </a:lnTo>
                  <a:lnTo>
                    <a:pt x="172" y="226"/>
                  </a:lnTo>
                  <a:lnTo>
                    <a:pt x="162" y="228"/>
                  </a:lnTo>
                  <a:lnTo>
                    <a:pt x="153" y="232"/>
                  </a:lnTo>
                  <a:lnTo>
                    <a:pt x="145" y="235"/>
                  </a:lnTo>
                  <a:lnTo>
                    <a:pt x="135" y="239"/>
                  </a:lnTo>
                  <a:lnTo>
                    <a:pt x="128" y="243"/>
                  </a:lnTo>
                  <a:lnTo>
                    <a:pt x="120" y="247"/>
                  </a:lnTo>
                  <a:lnTo>
                    <a:pt x="113" y="253"/>
                  </a:lnTo>
                  <a:lnTo>
                    <a:pt x="105" y="256"/>
                  </a:lnTo>
                  <a:lnTo>
                    <a:pt x="99" y="262"/>
                  </a:lnTo>
                  <a:lnTo>
                    <a:pt x="92" y="266"/>
                  </a:lnTo>
                  <a:lnTo>
                    <a:pt x="86" y="272"/>
                  </a:lnTo>
                  <a:lnTo>
                    <a:pt x="78" y="275"/>
                  </a:lnTo>
                  <a:lnTo>
                    <a:pt x="75" y="283"/>
                  </a:lnTo>
                  <a:lnTo>
                    <a:pt x="65" y="292"/>
                  </a:lnTo>
                  <a:lnTo>
                    <a:pt x="56" y="302"/>
                  </a:lnTo>
                  <a:lnTo>
                    <a:pt x="48" y="311"/>
                  </a:lnTo>
                  <a:lnTo>
                    <a:pt x="40" y="325"/>
                  </a:lnTo>
                  <a:lnTo>
                    <a:pt x="35" y="334"/>
                  </a:lnTo>
                  <a:lnTo>
                    <a:pt x="31" y="344"/>
                  </a:lnTo>
                  <a:lnTo>
                    <a:pt x="25" y="355"/>
                  </a:lnTo>
                  <a:lnTo>
                    <a:pt x="23" y="367"/>
                  </a:lnTo>
                  <a:lnTo>
                    <a:pt x="19" y="374"/>
                  </a:lnTo>
                  <a:lnTo>
                    <a:pt x="18" y="382"/>
                  </a:lnTo>
                  <a:lnTo>
                    <a:pt x="16" y="389"/>
                  </a:lnTo>
                  <a:lnTo>
                    <a:pt x="16" y="397"/>
                  </a:lnTo>
                  <a:lnTo>
                    <a:pt x="16" y="405"/>
                  </a:lnTo>
                  <a:lnTo>
                    <a:pt x="16" y="410"/>
                  </a:lnTo>
                  <a:lnTo>
                    <a:pt x="0" y="462"/>
                  </a:lnTo>
                  <a:lnTo>
                    <a:pt x="69" y="47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57" name="Freeform 14"/>
            <p:cNvSpPr>
              <a:spLocks/>
            </p:cNvSpPr>
            <p:nvPr/>
          </p:nvSpPr>
          <p:spPr bwMode="auto">
            <a:xfrm>
              <a:off x="3833" y="2618"/>
              <a:ext cx="168" cy="215"/>
            </a:xfrm>
            <a:custGeom>
              <a:avLst/>
              <a:gdLst>
                <a:gd name="T0" fmla="*/ 121 w 336"/>
                <a:gd name="T1" fmla="*/ 1 h 430"/>
                <a:gd name="T2" fmla="*/ 111 w 336"/>
                <a:gd name="T3" fmla="*/ 4 h 430"/>
                <a:gd name="T4" fmla="*/ 103 w 336"/>
                <a:gd name="T5" fmla="*/ 6 h 430"/>
                <a:gd name="T6" fmla="*/ 94 w 336"/>
                <a:gd name="T7" fmla="*/ 10 h 430"/>
                <a:gd name="T8" fmla="*/ 84 w 336"/>
                <a:gd name="T9" fmla="*/ 13 h 430"/>
                <a:gd name="T10" fmla="*/ 73 w 336"/>
                <a:gd name="T11" fmla="*/ 18 h 430"/>
                <a:gd name="T12" fmla="*/ 62 w 336"/>
                <a:gd name="T13" fmla="*/ 24 h 430"/>
                <a:gd name="T14" fmla="*/ 51 w 336"/>
                <a:gd name="T15" fmla="*/ 29 h 430"/>
                <a:gd name="T16" fmla="*/ 42 w 336"/>
                <a:gd name="T17" fmla="*/ 36 h 430"/>
                <a:gd name="T18" fmla="*/ 30 w 336"/>
                <a:gd name="T19" fmla="*/ 44 h 430"/>
                <a:gd name="T20" fmla="*/ 18 w 336"/>
                <a:gd name="T21" fmla="*/ 60 h 430"/>
                <a:gd name="T22" fmla="*/ 12 w 336"/>
                <a:gd name="T23" fmla="*/ 70 h 430"/>
                <a:gd name="T24" fmla="*/ 9 w 336"/>
                <a:gd name="T25" fmla="*/ 79 h 430"/>
                <a:gd name="T26" fmla="*/ 5 w 336"/>
                <a:gd name="T27" fmla="*/ 90 h 430"/>
                <a:gd name="T28" fmla="*/ 3 w 336"/>
                <a:gd name="T29" fmla="*/ 100 h 430"/>
                <a:gd name="T30" fmla="*/ 1 w 336"/>
                <a:gd name="T31" fmla="*/ 109 h 430"/>
                <a:gd name="T32" fmla="*/ 0 w 336"/>
                <a:gd name="T33" fmla="*/ 121 h 430"/>
                <a:gd name="T34" fmla="*/ 0 w 336"/>
                <a:gd name="T35" fmla="*/ 131 h 430"/>
                <a:gd name="T36" fmla="*/ 0 w 336"/>
                <a:gd name="T37" fmla="*/ 143 h 430"/>
                <a:gd name="T38" fmla="*/ 0 w 336"/>
                <a:gd name="T39" fmla="*/ 152 h 430"/>
                <a:gd name="T40" fmla="*/ 0 w 336"/>
                <a:gd name="T41" fmla="*/ 162 h 430"/>
                <a:gd name="T42" fmla="*/ 0 w 336"/>
                <a:gd name="T43" fmla="*/ 171 h 430"/>
                <a:gd name="T44" fmla="*/ 1 w 336"/>
                <a:gd name="T45" fmla="*/ 181 h 430"/>
                <a:gd name="T46" fmla="*/ 3 w 336"/>
                <a:gd name="T47" fmla="*/ 197 h 430"/>
                <a:gd name="T48" fmla="*/ 5 w 336"/>
                <a:gd name="T49" fmla="*/ 208 h 430"/>
                <a:gd name="T50" fmla="*/ 168 w 336"/>
                <a:gd name="T51" fmla="*/ 173 h 430"/>
                <a:gd name="T52" fmla="*/ 30 w 336"/>
                <a:gd name="T53" fmla="*/ 171 h 430"/>
                <a:gd name="T54" fmla="*/ 30 w 336"/>
                <a:gd name="T55" fmla="*/ 165 h 430"/>
                <a:gd name="T56" fmla="*/ 29 w 336"/>
                <a:gd name="T57" fmla="*/ 150 h 430"/>
                <a:gd name="T58" fmla="*/ 29 w 336"/>
                <a:gd name="T59" fmla="*/ 140 h 430"/>
                <a:gd name="T60" fmla="*/ 29 w 336"/>
                <a:gd name="T61" fmla="*/ 125 h 430"/>
                <a:gd name="T62" fmla="*/ 30 w 336"/>
                <a:gd name="T63" fmla="*/ 111 h 430"/>
                <a:gd name="T64" fmla="*/ 33 w 336"/>
                <a:gd name="T65" fmla="*/ 98 h 430"/>
                <a:gd name="T66" fmla="*/ 39 w 336"/>
                <a:gd name="T67" fmla="*/ 84 h 430"/>
                <a:gd name="T68" fmla="*/ 49 w 336"/>
                <a:gd name="T69" fmla="*/ 71 h 430"/>
                <a:gd name="T70" fmla="*/ 65 w 336"/>
                <a:gd name="T71" fmla="*/ 59 h 430"/>
                <a:gd name="T72" fmla="*/ 73 w 336"/>
                <a:gd name="T73" fmla="*/ 54 h 430"/>
                <a:gd name="T74" fmla="*/ 82 w 336"/>
                <a:gd name="T75" fmla="*/ 49 h 430"/>
                <a:gd name="T76" fmla="*/ 91 w 336"/>
                <a:gd name="T77" fmla="*/ 44 h 430"/>
                <a:gd name="T78" fmla="*/ 100 w 336"/>
                <a:gd name="T79" fmla="*/ 42 h 430"/>
                <a:gd name="T80" fmla="*/ 117 w 336"/>
                <a:gd name="T81" fmla="*/ 36 h 430"/>
                <a:gd name="T82" fmla="*/ 127 w 336"/>
                <a:gd name="T83" fmla="*/ 33 h 430"/>
                <a:gd name="T84" fmla="*/ 124 w 336"/>
                <a:gd name="T85" fmla="*/ 0 h 430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336"/>
                <a:gd name="T130" fmla="*/ 0 h 430"/>
                <a:gd name="T131" fmla="*/ 336 w 336"/>
                <a:gd name="T132" fmla="*/ 430 h 430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336" h="430">
                  <a:moveTo>
                    <a:pt x="249" y="0"/>
                  </a:moveTo>
                  <a:lnTo>
                    <a:pt x="247" y="0"/>
                  </a:lnTo>
                  <a:lnTo>
                    <a:pt x="243" y="2"/>
                  </a:lnTo>
                  <a:lnTo>
                    <a:pt x="236" y="2"/>
                  </a:lnTo>
                  <a:lnTo>
                    <a:pt x="228" y="6"/>
                  </a:lnTo>
                  <a:lnTo>
                    <a:pt x="222" y="8"/>
                  </a:lnTo>
                  <a:lnTo>
                    <a:pt x="217" y="10"/>
                  </a:lnTo>
                  <a:lnTo>
                    <a:pt x="213" y="10"/>
                  </a:lnTo>
                  <a:lnTo>
                    <a:pt x="207" y="12"/>
                  </a:lnTo>
                  <a:lnTo>
                    <a:pt x="200" y="15"/>
                  </a:lnTo>
                  <a:lnTo>
                    <a:pt x="194" y="17"/>
                  </a:lnTo>
                  <a:lnTo>
                    <a:pt x="188" y="19"/>
                  </a:lnTo>
                  <a:lnTo>
                    <a:pt x="182" y="23"/>
                  </a:lnTo>
                  <a:lnTo>
                    <a:pt x="175" y="25"/>
                  </a:lnTo>
                  <a:lnTo>
                    <a:pt x="167" y="27"/>
                  </a:lnTo>
                  <a:lnTo>
                    <a:pt x="160" y="31"/>
                  </a:lnTo>
                  <a:lnTo>
                    <a:pt x="154" y="34"/>
                  </a:lnTo>
                  <a:lnTo>
                    <a:pt x="146" y="36"/>
                  </a:lnTo>
                  <a:lnTo>
                    <a:pt x="139" y="40"/>
                  </a:lnTo>
                  <a:lnTo>
                    <a:pt x="131" y="44"/>
                  </a:lnTo>
                  <a:lnTo>
                    <a:pt x="124" y="48"/>
                  </a:lnTo>
                  <a:lnTo>
                    <a:pt x="116" y="51"/>
                  </a:lnTo>
                  <a:lnTo>
                    <a:pt x="110" y="53"/>
                  </a:lnTo>
                  <a:lnTo>
                    <a:pt x="103" y="59"/>
                  </a:lnTo>
                  <a:lnTo>
                    <a:pt x="97" y="63"/>
                  </a:lnTo>
                  <a:lnTo>
                    <a:pt x="89" y="67"/>
                  </a:lnTo>
                  <a:lnTo>
                    <a:pt x="84" y="71"/>
                  </a:lnTo>
                  <a:lnTo>
                    <a:pt x="78" y="76"/>
                  </a:lnTo>
                  <a:lnTo>
                    <a:pt x="72" y="80"/>
                  </a:lnTo>
                  <a:lnTo>
                    <a:pt x="61" y="88"/>
                  </a:lnTo>
                  <a:lnTo>
                    <a:pt x="51" y="99"/>
                  </a:lnTo>
                  <a:lnTo>
                    <a:pt x="42" y="109"/>
                  </a:lnTo>
                  <a:lnTo>
                    <a:pt x="36" y="120"/>
                  </a:lnTo>
                  <a:lnTo>
                    <a:pt x="30" y="126"/>
                  </a:lnTo>
                  <a:lnTo>
                    <a:pt x="28" y="133"/>
                  </a:lnTo>
                  <a:lnTo>
                    <a:pt x="25" y="139"/>
                  </a:lnTo>
                  <a:lnTo>
                    <a:pt x="23" y="145"/>
                  </a:lnTo>
                  <a:lnTo>
                    <a:pt x="19" y="152"/>
                  </a:lnTo>
                  <a:lnTo>
                    <a:pt x="17" y="158"/>
                  </a:lnTo>
                  <a:lnTo>
                    <a:pt x="15" y="164"/>
                  </a:lnTo>
                  <a:lnTo>
                    <a:pt x="13" y="171"/>
                  </a:lnTo>
                  <a:lnTo>
                    <a:pt x="11" y="179"/>
                  </a:lnTo>
                  <a:lnTo>
                    <a:pt x="9" y="185"/>
                  </a:lnTo>
                  <a:lnTo>
                    <a:pt x="8" y="192"/>
                  </a:lnTo>
                  <a:lnTo>
                    <a:pt x="6" y="200"/>
                  </a:lnTo>
                  <a:lnTo>
                    <a:pt x="4" y="205"/>
                  </a:lnTo>
                  <a:lnTo>
                    <a:pt x="4" y="211"/>
                  </a:lnTo>
                  <a:lnTo>
                    <a:pt x="2" y="219"/>
                  </a:lnTo>
                  <a:lnTo>
                    <a:pt x="2" y="226"/>
                  </a:lnTo>
                  <a:lnTo>
                    <a:pt x="2" y="234"/>
                  </a:lnTo>
                  <a:lnTo>
                    <a:pt x="0" y="242"/>
                  </a:lnTo>
                  <a:lnTo>
                    <a:pt x="0" y="247"/>
                  </a:lnTo>
                  <a:lnTo>
                    <a:pt x="0" y="255"/>
                  </a:lnTo>
                  <a:lnTo>
                    <a:pt x="0" y="262"/>
                  </a:lnTo>
                  <a:lnTo>
                    <a:pt x="0" y="270"/>
                  </a:lnTo>
                  <a:lnTo>
                    <a:pt x="0" y="278"/>
                  </a:lnTo>
                  <a:lnTo>
                    <a:pt x="0" y="285"/>
                  </a:lnTo>
                  <a:lnTo>
                    <a:pt x="0" y="291"/>
                  </a:lnTo>
                  <a:lnTo>
                    <a:pt x="0" y="297"/>
                  </a:lnTo>
                  <a:lnTo>
                    <a:pt x="0" y="304"/>
                  </a:lnTo>
                  <a:lnTo>
                    <a:pt x="0" y="312"/>
                  </a:lnTo>
                  <a:lnTo>
                    <a:pt x="0" y="318"/>
                  </a:lnTo>
                  <a:lnTo>
                    <a:pt x="0" y="323"/>
                  </a:lnTo>
                  <a:lnTo>
                    <a:pt x="0" y="331"/>
                  </a:lnTo>
                  <a:lnTo>
                    <a:pt x="0" y="337"/>
                  </a:lnTo>
                  <a:lnTo>
                    <a:pt x="0" y="342"/>
                  </a:lnTo>
                  <a:lnTo>
                    <a:pt x="2" y="348"/>
                  </a:lnTo>
                  <a:lnTo>
                    <a:pt x="2" y="356"/>
                  </a:lnTo>
                  <a:lnTo>
                    <a:pt x="2" y="361"/>
                  </a:lnTo>
                  <a:lnTo>
                    <a:pt x="4" y="373"/>
                  </a:lnTo>
                  <a:lnTo>
                    <a:pt x="6" y="384"/>
                  </a:lnTo>
                  <a:lnTo>
                    <a:pt x="6" y="394"/>
                  </a:lnTo>
                  <a:lnTo>
                    <a:pt x="8" y="403"/>
                  </a:lnTo>
                  <a:lnTo>
                    <a:pt x="8" y="411"/>
                  </a:lnTo>
                  <a:lnTo>
                    <a:pt x="9" y="416"/>
                  </a:lnTo>
                  <a:lnTo>
                    <a:pt x="11" y="426"/>
                  </a:lnTo>
                  <a:lnTo>
                    <a:pt x="13" y="430"/>
                  </a:lnTo>
                  <a:lnTo>
                    <a:pt x="336" y="346"/>
                  </a:lnTo>
                  <a:lnTo>
                    <a:pt x="308" y="281"/>
                  </a:lnTo>
                  <a:lnTo>
                    <a:pt x="61" y="344"/>
                  </a:lnTo>
                  <a:lnTo>
                    <a:pt x="61" y="342"/>
                  </a:lnTo>
                  <a:lnTo>
                    <a:pt x="61" y="340"/>
                  </a:lnTo>
                  <a:lnTo>
                    <a:pt x="61" y="335"/>
                  </a:lnTo>
                  <a:lnTo>
                    <a:pt x="61" y="329"/>
                  </a:lnTo>
                  <a:lnTo>
                    <a:pt x="59" y="320"/>
                  </a:lnTo>
                  <a:lnTo>
                    <a:pt x="59" y="308"/>
                  </a:lnTo>
                  <a:lnTo>
                    <a:pt x="59" y="300"/>
                  </a:lnTo>
                  <a:lnTo>
                    <a:pt x="59" y="295"/>
                  </a:lnTo>
                  <a:lnTo>
                    <a:pt x="59" y="287"/>
                  </a:lnTo>
                  <a:lnTo>
                    <a:pt x="59" y="280"/>
                  </a:lnTo>
                  <a:lnTo>
                    <a:pt x="59" y="270"/>
                  </a:lnTo>
                  <a:lnTo>
                    <a:pt x="59" y="261"/>
                  </a:lnTo>
                  <a:lnTo>
                    <a:pt x="59" y="251"/>
                  </a:lnTo>
                  <a:lnTo>
                    <a:pt x="59" y="243"/>
                  </a:lnTo>
                  <a:lnTo>
                    <a:pt x="59" y="234"/>
                  </a:lnTo>
                  <a:lnTo>
                    <a:pt x="61" y="223"/>
                  </a:lnTo>
                  <a:lnTo>
                    <a:pt x="61" y="213"/>
                  </a:lnTo>
                  <a:lnTo>
                    <a:pt x="65" y="205"/>
                  </a:lnTo>
                  <a:lnTo>
                    <a:pt x="65" y="196"/>
                  </a:lnTo>
                  <a:lnTo>
                    <a:pt x="68" y="186"/>
                  </a:lnTo>
                  <a:lnTo>
                    <a:pt x="72" y="177"/>
                  </a:lnTo>
                  <a:lnTo>
                    <a:pt x="78" y="167"/>
                  </a:lnTo>
                  <a:lnTo>
                    <a:pt x="84" y="158"/>
                  </a:lnTo>
                  <a:lnTo>
                    <a:pt x="91" y="150"/>
                  </a:lnTo>
                  <a:lnTo>
                    <a:pt x="99" y="141"/>
                  </a:lnTo>
                  <a:lnTo>
                    <a:pt x="108" y="135"/>
                  </a:lnTo>
                  <a:lnTo>
                    <a:pt x="116" y="126"/>
                  </a:lnTo>
                  <a:lnTo>
                    <a:pt x="129" y="118"/>
                  </a:lnTo>
                  <a:lnTo>
                    <a:pt x="133" y="114"/>
                  </a:lnTo>
                  <a:lnTo>
                    <a:pt x="139" y="110"/>
                  </a:lnTo>
                  <a:lnTo>
                    <a:pt x="146" y="109"/>
                  </a:lnTo>
                  <a:lnTo>
                    <a:pt x="152" y="105"/>
                  </a:lnTo>
                  <a:lnTo>
                    <a:pt x="158" y="101"/>
                  </a:lnTo>
                  <a:lnTo>
                    <a:pt x="163" y="97"/>
                  </a:lnTo>
                  <a:lnTo>
                    <a:pt x="171" y="95"/>
                  </a:lnTo>
                  <a:lnTo>
                    <a:pt x="177" y="91"/>
                  </a:lnTo>
                  <a:lnTo>
                    <a:pt x="182" y="88"/>
                  </a:lnTo>
                  <a:lnTo>
                    <a:pt x="190" y="86"/>
                  </a:lnTo>
                  <a:lnTo>
                    <a:pt x="196" y="84"/>
                  </a:lnTo>
                  <a:lnTo>
                    <a:pt x="201" y="84"/>
                  </a:lnTo>
                  <a:lnTo>
                    <a:pt x="213" y="78"/>
                  </a:lnTo>
                  <a:lnTo>
                    <a:pt x="224" y="74"/>
                  </a:lnTo>
                  <a:lnTo>
                    <a:pt x="234" y="71"/>
                  </a:lnTo>
                  <a:lnTo>
                    <a:pt x="243" y="69"/>
                  </a:lnTo>
                  <a:lnTo>
                    <a:pt x="249" y="67"/>
                  </a:lnTo>
                  <a:lnTo>
                    <a:pt x="255" y="65"/>
                  </a:lnTo>
                  <a:lnTo>
                    <a:pt x="259" y="65"/>
                  </a:lnTo>
                  <a:lnTo>
                    <a:pt x="260" y="65"/>
                  </a:lnTo>
                  <a:lnTo>
                    <a:pt x="249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58" name="Freeform 15"/>
            <p:cNvSpPr>
              <a:spLocks/>
            </p:cNvSpPr>
            <p:nvPr/>
          </p:nvSpPr>
          <p:spPr bwMode="auto">
            <a:xfrm>
              <a:off x="3929" y="2618"/>
              <a:ext cx="72" cy="177"/>
            </a:xfrm>
            <a:custGeom>
              <a:avLst/>
              <a:gdLst>
                <a:gd name="T0" fmla="*/ 28 w 144"/>
                <a:gd name="T1" fmla="*/ 1 h 354"/>
                <a:gd name="T2" fmla="*/ 29 w 144"/>
                <a:gd name="T3" fmla="*/ 6 h 354"/>
                <a:gd name="T4" fmla="*/ 31 w 144"/>
                <a:gd name="T5" fmla="*/ 13 h 354"/>
                <a:gd name="T6" fmla="*/ 34 w 144"/>
                <a:gd name="T7" fmla="*/ 20 h 354"/>
                <a:gd name="T8" fmla="*/ 35 w 144"/>
                <a:gd name="T9" fmla="*/ 26 h 354"/>
                <a:gd name="T10" fmla="*/ 37 w 144"/>
                <a:gd name="T11" fmla="*/ 35 h 354"/>
                <a:gd name="T12" fmla="*/ 40 w 144"/>
                <a:gd name="T13" fmla="*/ 43 h 354"/>
                <a:gd name="T14" fmla="*/ 42 w 144"/>
                <a:gd name="T15" fmla="*/ 51 h 354"/>
                <a:gd name="T16" fmla="*/ 44 w 144"/>
                <a:gd name="T17" fmla="*/ 60 h 354"/>
                <a:gd name="T18" fmla="*/ 46 w 144"/>
                <a:gd name="T19" fmla="*/ 70 h 354"/>
                <a:gd name="T20" fmla="*/ 49 w 144"/>
                <a:gd name="T21" fmla="*/ 79 h 354"/>
                <a:gd name="T22" fmla="*/ 51 w 144"/>
                <a:gd name="T23" fmla="*/ 89 h 354"/>
                <a:gd name="T24" fmla="*/ 54 w 144"/>
                <a:gd name="T25" fmla="*/ 97 h 354"/>
                <a:gd name="T26" fmla="*/ 57 w 144"/>
                <a:gd name="T27" fmla="*/ 105 h 354"/>
                <a:gd name="T28" fmla="*/ 59 w 144"/>
                <a:gd name="T29" fmla="*/ 113 h 354"/>
                <a:gd name="T30" fmla="*/ 60 w 144"/>
                <a:gd name="T31" fmla="*/ 121 h 354"/>
                <a:gd name="T32" fmla="*/ 62 w 144"/>
                <a:gd name="T33" fmla="*/ 126 h 354"/>
                <a:gd name="T34" fmla="*/ 63 w 144"/>
                <a:gd name="T35" fmla="*/ 133 h 354"/>
                <a:gd name="T36" fmla="*/ 66 w 144"/>
                <a:gd name="T37" fmla="*/ 142 h 354"/>
                <a:gd name="T38" fmla="*/ 68 w 144"/>
                <a:gd name="T39" fmla="*/ 152 h 354"/>
                <a:gd name="T40" fmla="*/ 70 w 144"/>
                <a:gd name="T41" fmla="*/ 160 h 354"/>
                <a:gd name="T42" fmla="*/ 71 w 144"/>
                <a:gd name="T43" fmla="*/ 167 h 354"/>
                <a:gd name="T44" fmla="*/ 72 w 144"/>
                <a:gd name="T45" fmla="*/ 172 h 354"/>
                <a:gd name="T46" fmla="*/ 42 w 144"/>
                <a:gd name="T47" fmla="*/ 177 h 354"/>
                <a:gd name="T48" fmla="*/ 42 w 144"/>
                <a:gd name="T49" fmla="*/ 175 h 354"/>
                <a:gd name="T50" fmla="*/ 41 w 144"/>
                <a:gd name="T51" fmla="*/ 170 h 354"/>
                <a:gd name="T52" fmla="*/ 38 w 144"/>
                <a:gd name="T53" fmla="*/ 162 h 354"/>
                <a:gd name="T54" fmla="*/ 37 w 144"/>
                <a:gd name="T55" fmla="*/ 153 h 354"/>
                <a:gd name="T56" fmla="*/ 34 w 144"/>
                <a:gd name="T57" fmla="*/ 142 h 354"/>
                <a:gd name="T58" fmla="*/ 33 w 144"/>
                <a:gd name="T59" fmla="*/ 135 h 354"/>
                <a:gd name="T60" fmla="*/ 31 w 144"/>
                <a:gd name="T61" fmla="*/ 130 h 354"/>
                <a:gd name="T62" fmla="*/ 29 w 144"/>
                <a:gd name="T63" fmla="*/ 122 h 354"/>
                <a:gd name="T64" fmla="*/ 27 w 144"/>
                <a:gd name="T65" fmla="*/ 116 h 354"/>
                <a:gd name="T66" fmla="*/ 25 w 144"/>
                <a:gd name="T67" fmla="*/ 109 h 354"/>
                <a:gd name="T68" fmla="*/ 24 w 144"/>
                <a:gd name="T69" fmla="*/ 102 h 354"/>
                <a:gd name="T70" fmla="*/ 23 w 144"/>
                <a:gd name="T71" fmla="*/ 96 h 354"/>
                <a:gd name="T72" fmla="*/ 21 w 144"/>
                <a:gd name="T73" fmla="*/ 89 h 354"/>
                <a:gd name="T74" fmla="*/ 19 w 144"/>
                <a:gd name="T75" fmla="*/ 82 h 354"/>
                <a:gd name="T76" fmla="*/ 17 w 144"/>
                <a:gd name="T77" fmla="*/ 75 h 354"/>
                <a:gd name="T78" fmla="*/ 15 w 144"/>
                <a:gd name="T79" fmla="*/ 69 h 354"/>
                <a:gd name="T80" fmla="*/ 13 w 144"/>
                <a:gd name="T81" fmla="*/ 63 h 354"/>
                <a:gd name="T82" fmla="*/ 11 w 144"/>
                <a:gd name="T83" fmla="*/ 56 h 354"/>
                <a:gd name="T84" fmla="*/ 9 w 144"/>
                <a:gd name="T85" fmla="*/ 51 h 354"/>
                <a:gd name="T86" fmla="*/ 5 w 144"/>
                <a:gd name="T87" fmla="*/ 41 h 354"/>
                <a:gd name="T88" fmla="*/ 3 w 144"/>
                <a:gd name="T89" fmla="*/ 34 h 354"/>
                <a:gd name="T90" fmla="*/ 0 w 144"/>
                <a:gd name="T91" fmla="*/ 28 h 354"/>
                <a:gd name="T92" fmla="*/ 28 w 144"/>
                <a:gd name="T93" fmla="*/ 0 h 354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144"/>
                <a:gd name="T142" fmla="*/ 0 h 354"/>
                <a:gd name="T143" fmla="*/ 144 w 144"/>
                <a:gd name="T144" fmla="*/ 354 h 354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144" h="354">
                  <a:moveTo>
                    <a:pt x="57" y="0"/>
                  </a:moveTo>
                  <a:lnTo>
                    <a:pt x="57" y="2"/>
                  </a:lnTo>
                  <a:lnTo>
                    <a:pt x="57" y="6"/>
                  </a:lnTo>
                  <a:lnTo>
                    <a:pt x="59" y="12"/>
                  </a:lnTo>
                  <a:lnTo>
                    <a:pt x="63" y="23"/>
                  </a:lnTo>
                  <a:lnTo>
                    <a:pt x="63" y="27"/>
                  </a:lnTo>
                  <a:lnTo>
                    <a:pt x="65" y="32"/>
                  </a:lnTo>
                  <a:lnTo>
                    <a:pt x="67" y="40"/>
                  </a:lnTo>
                  <a:lnTo>
                    <a:pt x="68" y="46"/>
                  </a:lnTo>
                  <a:lnTo>
                    <a:pt x="70" y="53"/>
                  </a:lnTo>
                  <a:lnTo>
                    <a:pt x="72" y="61"/>
                  </a:lnTo>
                  <a:lnTo>
                    <a:pt x="74" y="69"/>
                  </a:lnTo>
                  <a:lnTo>
                    <a:pt x="78" y="78"/>
                  </a:lnTo>
                  <a:lnTo>
                    <a:pt x="80" y="86"/>
                  </a:lnTo>
                  <a:lnTo>
                    <a:pt x="82" y="95"/>
                  </a:lnTo>
                  <a:lnTo>
                    <a:pt x="84" y="103"/>
                  </a:lnTo>
                  <a:lnTo>
                    <a:pt x="87" y="112"/>
                  </a:lnTo>
                  <a:lnTo>
                    <a:pt x="89" y="120"/>
                  </a:lnTo>
                  <a:lnTo>
                    <a:pt x="91" y="129"/>
                  </a:lnTo>
                  <a:lnTo>
                    <a:pt x="93" y="139"/>
                  </a:lnTo>
                  <a:lnTo>
                    <a:pt x="97" y="150"/>
                  </a:lnTo>
                  <a:lnTo>
                    <a:pt x="99" y="158"/>
                  </a:lnTo>
                  <a:lnTo>
                    <a:pt x="101" y="167"/>
                  </a:lnTo>
                  <a:lnTo>
                    <a:pt x="103" y="177"/>
                  </a:lnTo>
                  <a:lnTo>
                    <a:pt x="106" y="186"/>
                  </a:lnTo>
                  <a:lnTo>
                    <a:pt x="108" y="194"/>
                  </a:lnTo>
                  <a:lnTo>
                    <a:pt x="110" y="204"/>
                  </a:lnTo>
                  <a:lnTo>
                    <a:pt x="114" y="211"/>
                  </a:lnTo>
                  <a:lnTo>
                    <a:pt x="116" y="221"/>
                  </a:lnTo>
                  <a:lnTo>
                    <a:pt x="118" y="226"/>
                  </a:lnTo>
                  <a:lnTo>
                    <a:pt x="120" y="234"/>
                  </a:lnTo>
                  <a:lnTo>
                    <a:pt x="120" y="242"/>
                  </a:lnTo>
                  <a:lnTo>
                    <a:pt x="124" y="247"/>
                  </a:lnTo>
                  <a:lnTo>
                    <a:pt x="124" y="253"/>
                  </a:lnTo>
                  <a:lnTo>
                    <a:pt x="125" y="261"/>
                  </a:lnTo>
                  <a:lnTo>
                    <a:pt x="127" y="266"/>
                  </a:lnTo>
                  <a:lnTo>
                    <a:pt x="129" y="272"/>
                  </a:lnTo>
                  <a:lnTo>
                    <a:pt x="131" y="283"/>
                  </a:lnTo>
                  <a:lnTo>
                    <a:pt x="133" y="295"/>
                  </a:lnTo>
                  <a:lnTo>
                    <a:pt x="135" y="304"/>
                  </a:lnTo>
                  <a:lnTo>
                    <a:pt x="139" y="314"/>
                  </a:lnTo>
                  <a:lnTo>
                    <a:pt x="139" y="320"/>
                  </a:lnTo>
                  <a:lnTo>
                    <a:pt x="141" y="327"/>
                  </a:lnTo>
                  <a:lnTo>
                    <a:pt x="141" y="333"/>
                  </a:lnTo>
                  <a:lnTo>
                    <a:pt x="143" y="339"/>
                  </a:lnTo>
                  <a:lnTo>
                    <a:pt x="143" y="344"/>
                  </a:lnTo>
                  <a:lnTo>
                    <a:pt x="144" y="346"/>
                  </a:lnTo>
                  <a:lnTo>
                    <a:pt x="84" y="354"/>
                  </a:lnTo>
                  <a:lnTo>
                    <a:pt x="84" y="352"/>
                  </a:lnTo>
                  <a:lnTo>
                    <a:pt x="84" y="350"/>
                  </a:lnTo>
                  <a:lnTo>
                    <a:pt x="82" y="346"/>
                  </a:lnTo>
                  <a:lnTo>
                    <a:pt x="82" y="340"/>
                  </a:lnTo>
                  <a:lnTo>
                    <a:pt x="80" y="333"/>
                  </a:lnTo>
                  <a:lnTo>
                    <a:pt x="76" y="323"/>
                  </a:lnTo>
                  <a:lnTo>
                    <a:pt x="74" y="314"/>
                  </a:lnTo>
                  <a:lnTo>
                    <a:pt x="74" y="306"/>
                  </a:lnTo>
                  <a:lnTo>
                    <a:pt x="70" y="295"/>
                  </a:lnTo>
                  <a:lnTo>
                    <a:pt x="67" y="283"/>
                  </a:lnTo>
                  <a:lnTo>
                    <a:pt x="65" y="278"/>
                  </a:lnTo>
                  <a:lnTo>
                    <a:pt x="65" y="270"/>
                  </a:lnTo>
                  <a:lnTo>
                    <a:pt x="63" y="264"/>
                  </a:lnTo>
                  <a:lnTo>
                    <a:pt x="63" y="259"/>
                  </a:lnTo>
                  <a:lnTo>
                    <a:pt x="59" y="251"/>
                  </a:lnTo>
                  <a:lnTo>
                    <a:pt x="59" y="245"/>
                  </a:lnTo>
                  <a:lnTo>
                    <a:pt x="57" y="238"/>
                  </a:lnTo>
                  <a:lnTo>
                    <a:pt x="55" y="232"/>
                  </a:lnTo>
                  <a:lnTo>
                    <a:pt x="53" y="226"/>
                  </a:lnTo>
                  <a:lnTo>
                    <a:pt x="51" y="219"/>
                  </a:lnTo>
                  <a:lnTo>
                    <a:pt x="51" y="213"/>
                  </a:lnTo>
                  <a:lnTo>
                    <a:pt x="49" y="205"/>
                  </a:lnTo>
                  <a:lnTo>
                    <a:pt x="48" y="200"/>
                  </a:lnTo>
                  <a:lnTo>
                    <a:pt x="46" y="192"/>
                  </a:lnTo>
                  <a:lnTo>
                    <a:pt x="44" y="185"/>
                  </a:lnTo>
                  <a:lnTo>
                    <a:pt x="42" y="179"/>
                  </a:lnTo>
                  <a:lnTo>
                    <a:pt x="40" y="171"/>
                  </a:lnTo>
                  <a:lnTo>
                    <a:pt x="38" y="164"/>
                  </a:lnTo>
                  <a:lnTo>
                    <a:pt x="36" y="156"/>
                  </a:lnTo>
                  <a:lnTo>
                    <a:pt x="34" y="150"/>
                  </a:lnTo>
                  <a:lnTo>
                    <a:pt x="32" y="145"/>
                  </a:lnTo>
                  <a:lnTo>
                    <a:pt x="30" y="137"/>
                  </a:lnTo>
                  <a:lnTo>
                    <a:pt x="28" y="131"/>
                  </a:lnTo>
                  <a:lnTo>
                    <a:pt x="27" y="126"/>
                  </a:lnTo>
                  <a:lnTo>
                    <a:pt x="25" y="118"/>
                  </a:lnTo>
                  <a:lnTo>
                    <a:pt x="23" y="112"/>
                  </a:lnTo>
                  <a:lnTo>
                    <a:pt x="21" y="107"/>
                  </a:lnTo>
                  <a:lnTo>
                    <a:pt x="19" y="103"/>
                  </a:lnTo>
                  <a:lnTo>
                    <a:pt x="15" y="91"/>
                  </a:lnTo>
                  <a:lnTo>
                    <a:pt x="9" y="82"/>
                  </a:lnTo>
                  <a:lnTo>
                    <a:pt x="8" y="72"/>
                  </a:lnTo>
                  <a:lnTo>
                    <a:pt x="6" y="67"/>
                  </a:lnTo>
                  <a:lnTo>
                    <a:pt x="2" y="59"/>
                  </a:lnTo>
                  <a:lnTo>
                    <a:pt x="0" y="57"/>
                  </a:lnTo>
                  <a:lnTo>
                    <a:pt x="0" y="53"/>
                  </a:lnTo>
                  <a:lnTo>
                    <a:pt x="57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59" name="Freeform 16"/>
            <p:cNvSpPr>
              <a:spLocks/>
            </p:cNvSpPr>
            <p:nvPr/>
          </p:nvSpPr>
          <p:spPr bwMode="auto">
            <a:xfrm>
              <a:off x="3989" y="2606"/>
              <a:ext cx="263" cy="183"/>
            </a:xfrm>
            <a:custGeom>
              <a:avLst/>
              <a:gdLst>
                <a:gd name="T0" fmla="*/ 2 w 526"/>
                <a:gd name="T1" fmla="*/ 9 h 367"/>
                <a:gd name="T2" fmla="*/ 14 w 526"/>
                <a:gd name="T3" fmla="*/ 6 h 367"/>
                <a:gd name="T4" fmla="*/ 26 w 526"/>
                <a:gd name="T5" fmla="*/ 5 h 367"/>
                <a:gd name="T6" fmla="*/ 38 w 526"/>
                <a:gd name="T7" fmla="*/ 5 h 367"/>
                <a:gd name="T8" fmla="*/ 50 w 526"/>
                <a:gd name="T9" fmla="*/ 4 h 367"/>
                <a:gd name="T10" fmla="*/ 62 w 526"/>
                <a:gd name="T11" fmla="*/ 2 h 367"/>
                <a:gd name="T12" fmla="*/ 75 w 526"/>
                <a:gd name="T13" fmla="*/ 1 h 367"/>
                <a:gd name="T14" fmla="*/ 87 w 526"/>
                <a:gd name="T15" fmla="*/ 1 h 367"/>
                <a:gd name="T16" fmla="*/ 100 w 526"/>
                <a:gd name="T17" fmla="*/ 1 h 367"/>
                <a:gd name="T18" fmla="*/ 110 w 526"/>
                <a:gd name="T19" fmla="*/ 0 h 367"/>
                <a:gd name="T20" fmla="*/ 120 w 526"/>
                <a:gd name="T21" fmla="*/ 0 h 367"/>
                <a:gd name="T22" fmla="*/ 130 w 526"/>
                <a:gd name="T23" fmla="*/ 1 h 367"/>
                <a:gd name="T24" fmla="*/ 138 w 526"/>
                <a:gd name="T25" fmla="*/ 1 h 367"/>
                <a:gd name="T26" fmla="*/ 147 w 526"/>
                <a:gd name="T27" fmla="*/ 3 h 367"/>
                <a:gd name="T28" fmla="*/ 160 w 526"/>
                <a:gd name="T29" fmla="*/ 5 h 367"/>
                <a:gd name="T30" fmla="*/ 175 w 526"/>
                <a:gd name="T31" fmla="*/ 9 h 367"/>
                <a:gd name="T32" fmla="*/ 188 w 526"/>
                <a:gd name="T33" fmla="*/ 17 h 367"/>
                <a:gd name="T34" fmla="*/ 198 w 526"/>
                <a:gd name="T35" fmla="*/ 25 h 367"/>
                <a:gd name="T36" fmla="*/ 209 w 526"/>
                <a:gd name="T37" fmla="*/ 34 h 367"/>
                <a:gd name="T38" fmla="*/ 217 w 526"/>
                <a:gd name="T39" fmla="*/ 45 h 367"/>
                <a:gd name="T40" fmla="*/ 226 w 526"/>
                <a:gd name="T41" fmla="*/ 58 h 367"/>
                <a:gd name="T42" fmla="*/ 232 w 526"/>
                <a:gd name="T43" fmla="*/ 69 h 367"/>
                <a:gd name="T44" fmla="*/ 236 w 526"/>
                <a:gd name="T45" fmla="*/ 80 h 367"/>
                <a:gd name="T46" fmla="*/ 239 w 526"/>
                <a:gd name="T47" fmla="*/ 88 h 367"/>
                <a:gd name="T48" fmla="*/ 242 w 526"/>
                <a:gd name="T49" fmla="*/ 99 h 367"/>
                <a:gd name="T50" fmla="*/ 246 w 526"/>
                <a:gd name="T51" fmla="*/ 109 h 367"/>
                <a:gd name="T52" fmla="*/ 249 w 526"/>
                <a:gd name="T53" fmla="*/ 121 h 367"/>
                <a:gd name="T54" fmla="*/ 252 w 526"/>
                <a:gd name="T55" fmla="*/ 131 h 367"/>
                <a:gd name="T56" fmla="*/ 255 w 526"/>
                <a:gd name="T57" fmla="*/ 142 h 367"/>
                <a:gd name="T58" fmla="*/ 259 w 526"/>
                <a:gd name="T59" fmla="*/ 153 h 367"/>
                <a:gd name="T60" fmla="*/ 263 w 526"/>
                <a:gd name="T61" fmla="*/ 164 h 367"/>
                <a:gd name="T62" fmla="*/ 40 w 526"/>
                <a:gd name="T63" fmla="*/ 183 h 367"/>
                <a:gd name="T64" fmla="*/ 217 w 526"/>
                <a:gd name="T65" fmla="*/ 135 h 367"/>
                <a:gd name="T66" fmla="*/ 215 w 526"/>
                <a:gd name="T67" fmla="*/ 124 h 367"/>
                <a:gd name="T68" fmla="*/ 213 w 526"/>
                <a:gd name="T69" fmla="*/ 114 h 367"/>
                <a:gd name="T70" fmla="*/ 211 w 526"/>
                <a:gd name="T71" fmla="*/ 105 h 367"/>
                <a:gd name="T72" fmla="*/ 207 w 526"/>
                <a:gd name="T73" fmla="*/ 93 h 367"/>
                <a:gd name="T74" fmla="*/ 202 w 526"/>
                <a:gd name="T75" fmla="*/ 82 h 367"/>
                <a:gd name="T76" fmla="*/ 195 w 526"/>
                <a:gd name="T77" fmla="*/ 71 h 367"/>
                <a:gd name="T78" fmla="*/ 186 w 526"/>
                <a:gd name="T79" fmla="*/ 62 h 367"/>
                <a:gd name="T80" fmla="*/ 176 w 526"/>
                <a:gd name="T81" fmla="*/ 52 h 367"/>
                <a:gd name="T82" fmla="*/ 167 w 526"/>
                <a:gd name="T83" fmla="*/ 45 h 367"/>
                <a:gd name="T84" fmla="*/ 155 w 526"/>
                <a:gd name="T85" fmla="*/ 38 h 367"/>
                <a:gd name="T86" fmla="*/ 141 w 526"/>
                <a:gd name="T87" fmla="*/ 34 h 367"/>
                <a:gd name="T88" fmla="*/ 127 w 526"/>
                <a:gd name="T89" fmla="*/ 33 h 367"/>
                <a:gd name="T90" fmla="*/ 111 w 526"/>
                <a:gd name="T91" fmla="*/ 33 h 367"/>
                <a:gd name="T92" fmla="*/ 94 w 526"/>
                <a:gd name="T93" fmla="*/ 33 h 367"/>
                <a:gd name="T94" fmla="*/ 82 w 526"/>
                <a:gd name="T95" fmla="*/ 34 h 367"/>
                <a:gd name="T96" fmla="*/ 71 w 526"/>
                <a:gd name="T97" fmla="*/ 35 h 367"/>
                <a:gd name="T98" fmla="*/ 56 w 526"/>
                <a:gd name="T99" fmla="*/ 38 h 367"/>
                <a:gd name="T100" fmla="*/ 43 w 526"/>
                <a:gd name="T101" fmla="*/ 39 h 367"/>
                <a:gd name="T102" fmla="*/ 35 w 526"/>
                <a:gd name="T103" fmla="*/ 42 h 367"/>
                <a:gd name="T104" fmla="*/ 0 w 526"/>
                <a:gd name="T105" fmla="*/ 9 h 367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526"/>
                <a:gd name="T160" fmla="*/ 0 h 367"/>
                <a:gd name="T161" fmla="*/ 526 w 526"/>
                <a:gd name="T162" fmla="*/ 367 h 367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526" h="367">
                  <a:moveTo>
                    <a:pt x="0" y="18"/>
                  </a:moveTo>
                  <a:lnTo>
                    <a:pt x="0" y="18"/>
                  </a:lnTo>
                  <a:lnTo>
                    <a:pt x="4" y="18"/>
                  </a:lnTo>
                  <a:lnTo>
                    <a:pt x="11" y="16"/>
                  </a:lnTo>
                  <a:lnTo>
                    <a:pt x="19" y="16"/>
                  </a:lnTo>
                  <a:lnTo>
                    <a:pt x="28" y="12"/>
                  </a:lnTo>
                  <a:lnTo>
                    <a:pt x="40" y="12"/>
                  </a:lnTo>
                  <a:lnTo>
                    <a:pt x="47" y="12"/>
                  </a:lnTo>
                  <a:lnTo>
                    <a:pt x="53" y="10"/>
                  </a:lnTo>
                  <a:lnTo>
                    <a:pt x="61" y="10"/>
                  </a:lnTo>
                  <a:lnTo>
                    <a:pt x="70" y="10"/>
                  </a:lnTo>
                  <a:lnTo>
                    <a:pt x="76" y="10"/>
                  </a:lnTo>
                  <a:lnTo>
                    <a:pt x="83" y="8"/>
                  </a:lnTo>
                  <a:lnTo>
                    <a:pt x="91" y="8"/>
                  </a:lnTo>
                  <a:lnTo>
                    <a:pt x="101" y="8"/>
                  </a:lnTo>
                  <a:lnTo>
                    <a:pt x="108" y="6"/>
                  </a:lnTo>
                  <a:lnTo>
                    <a:pt x="118" y="6"/>
                  </a:lnTo>
                  <a:lnTo>
                    <a:pt x="125" y="4"/>
                  </a:lnTo>
                  <a:lnTo>
                    <a:pt x="135" y="4"/>
                  </a:lnTo>
                  <a:lnTo>
                    <a:pt x="142" y="2"/>
                  </a:lnTo>
                  <a:lnTo>
                    <a:pt x="150" y="2"/>
                  </a:lnTo>
                  <a:lnTo>
                    <a:pt x="159" y="2"/>
                  </a:lnTo>
                  <a:lnTo>
                    <a:pt x="167" y="2"/>
                  </a:lnTo>
                  <a:lnTo>
                    <a:pt x="175" y="2"/>
                  </a:lnTo>
                  <a:lnTo>
                    <a:pt x="184" y="2"/>
                  </a:lnTo>
                  <a:lnTo>
                    <a:pt x="192" y="2"/>
                  </a:lnTo>
                  <a:lnTo>
                    <a:pt x="201" y="2"/>
                  </a:lnTo>
                  <a:lnTo>
                    <a:pt x="207" y="0"/>
                  </a:lnTo>
                  <a:lnTo>
                    <a:pt x="215" y="0"/>
                  </a:lnTo>
                  <a:lnTo>
                    <a:pt x="220" y="0"/>
                  </a:lnTo>
                  <a:lnTo>
                    <a:pt x="228" y="0"/>
                  </a:lnTo>
                  <a:lnTo>
                    <a:pt x="234" y="0"/>
                  </a:lnTo>
                  <a:lnTo>
                    <a:pt x="241" y="0"/>
                  </a:lnTo>
                  <a:lnTo>
                    <a:pt x="247" y="0"/>
                  </a:lnTo>
                  <a:lnTo>
                    <a:pt x="255" y="2"/>
                  </a:lnTo>
                  <a:lnTo>
                    <a:pt x="260" y="2"/>
                  </a:lnTo>
                  <a:lnTo>
                    <a:pt x="266" y="2"/>
                  </a:lnTo>
                  <a:lnTo>
                    <a:pt x="272" y="2"/>
                  </a:lnTo>
                  <a:lnTo>
                    <a:pt x="277" y="2"/>
                  </a:lnTo>
                  <a:lnTo>
                    <a:pt x="283" y="2"/>
                  </a:lnTo>
                  <a:lnTo>
                    <a:pt x="291" y="4"/>
                  </a:lnTo>
                  <a:lnTo>
                    <a:pt x="294" y="6"/>
                  </a:lnTo>
                  <a:lnTo>
                    <a:pt x="302" y="8"/>
                  </a:lnTo>
                  <a:lnTo>
                    <a:pt x="312" y="8"/>
                  </a:lnTo>
                  <a:lnTo>
                    <a:pt x="321" y="10"/>
                  </a:lnTo>
                  <a:lnTo>
                    <a:pt x="332" y="14"/>
                  </a:lnTo>
                  <a:lnTo>
                    <a:pt x="342" y="18"/>
                  </a:lnTo>
                  <a:lnTo>
                    <a:pt x="350" y="19"/>
                  </a:lnTo>
                  <a:lnTo>
                    <a:pt x="359" y="25"/>
                  </a:lnTo>
                  <a:lnTo>
                    <a:pt x="369" y="29"/>
                  </a:lnTo>
                  <a:lnTo>
                    <a:pt x="376" y="35"/>
                  </a:lnTo>
                  <a:lnTo>
                    <a:pt x="382" y="38"/>
                  </a:lnTo>
                  <a:lnTo>
                    <a:pt x="390" y="44"/>
                  </a:lnTo>
                  <a:lnTo>
                    <a:pt x="397" y="50"/>
                  </a:lnTo>
                  <a:lnTo>
                    <a:pt x="405" y="56"/>
                  </a:lnTo>
                  <a:lnTo>
                    <a:pt x="410" y="61"/>
                  </a:lnTo>
                  <a:lnTo>
                    <a:pt x="418" y="69"/>
                  </a:lnTo>
                  <a:lnTo>
                    <a:pt x="424" y="75"/>
                  </a:lnTo>
                  <a:lnTo>
                    <a:pt x="429" y="82"/>
                  </a:lnTo>
                  <a:lnTo>
                    <a:pt x="435" y="90"/>
                  </a:lnTo>
                  <a:lnTo>
                    <a:pt x="441" y="97"/>
                  </a:lnTo>
                  <a:lnTo>
                    <a:pt x="447" y="105"/>
                  </a:lnTo>
                  <a:lnTo>
                    <a:pt x="452" y="116"/>
                  </a:lnTo>
                  <a:lnTo>
                    <a:pt x="456" y="126"/>
                  </a:lnTo>
                  <a:lnTo>
                    <a:pt x="462" y="135"/>
                  </a:lnTo>
                  <a:lnTo>
                    <a:pt x="464" y="139"/>
                  </a:lnTo>
                  <a:lnTo>
                    <a:pt x="467" y="147"/>
                  </a:lnTo>
                  <a:lnTo>
                    <a:pt x="469" y="153"/>
                  </a:lnTo>
                  <a:lnTo>
                    <a:pt x="473" y="160"/>
                  </a:lnTo>
                  <a:lnTo>
                    <a:pt x="473" y="164"/>
                  </a:lnTo>
                  <a:lnTo>
                    <a:pt x="475" y="172"/>
                  </a:lnTo>
                  <a:lnTo>
                    <a:pt x="479" y="177"/>
                  </a:lnTo>
                  <a:lnTo>
                    <a:pt x="481" y="185"/>
                  </a:lnTo>
                  <a:lnTo>
                    <a:pt x="483" y="191"/>
                  </a:lnTo>
                  <a:lnTo>
                    <a:pt x="485" y="198"/>
                  </a:lnTo>
                  <a:lnTo>
                    <a:pt x="486" y="206"/>
                  </a:lnTo>
                  <a:lnTo>
                    <a:pt x="490" y="213"/>
                  </a:lnTo>
                  <a:lnTo>
                    <a:pt x="492" y="219"/>
                  </a:lnTo>
                  <a:lnTo>
                    <a:pt x="494" y="227"/>
                  </a:lnTo>
                  <a:lnTo>
                    <a:pt x="496" y="234"/>
                  </a:lnTo>
                  <a:lnTo>
                    <a:pt x="498" y="242"/>
                  </a:lnTo>
                  <a:lnTo>
                    <a:pt x="500" y="248"/>
                  </a:lnTo>
                  <a:lnTo>
                    <a:pt x="504" y="255"/>
                  </a:lnTo>
                  <a:lnTo>
                    <a:pt x="505" y="263"/>
                  </a:lnTo>
                  <a:lnTo>
                    <a:pt x="507" y="270"/>
                  </a:lnTo>
                  <a:lnTo>
                    <a:pt x="509" y="276"/>
                  </a:lnTo>
                  <a:lnTo>
                    <a:pt x="511" y="284"/>
                  </a:lnTo>
                  <a:lnTo>
                    <a:pt x="513" y="289"/>
                  </a:lnTo>
                  <a:lnTo>
                    <a:pt x="515" y="295"/>
                  </a:lnTo>
                  <a:lnTo>
                    <a:pt x="517" y="306"/>
                  </a:lnTo>
                  <a:lnTo>
                    <a:pt x="521" y="316"/>
                  </a:lnTo>
                  <a:lnTo>
                    <a:pt x="523" y="324"/>
                  </a:lnTo>
                  <a:lnTo>
                    <a:pt x="525" y="329"/>
                  </a:lnTo>
                  <a:lnTo>
                    <a:pt x="525" y="333"/>
                  </a:lnTo>
                  <a:lnTo>
                    <a:pt x="526" y="335"/>
                  </a:lnTo>
                  <a:lnTo>
                    <a:pt x="80" y="367"/>
                  </a:lnTo>
                  <a:lnTo>
                    <a:pt x="93" y="295"/>
                  </a:lnTo>
                  <a:lnTo>
                    <a:pt x="437" y="272"/>
                  </a:lnTo>
                  <a:lnTo>
                    <a:pt x="435" y="270"/>
                  </a:lnTo>
                  <a:lnTo>
                    <a:pt x="435" y="265"/>
                  </a:lnTo>
                  <a:lnTo>
                    <a:pt x="431" y="257"/>
                  </a:lnTo>
                  <a:lnTo>
                    <a:pt x="431" y="248"/>
                  </a:lnTo>
                  <a:lnTo>
                    <a:pt x="429" y="242"/>
                  </a:lnTo>
                  <a:lnTo>
                    <a:pt x="428" y="236"/>
                  </a:lnTo>
                  <a:lnTo>
                    <a:pt x="426" y="229"/>
                  </a:lnTo>
                  <a:lnTo>
                    <a:pt x="424" y="225"/>
                  </a:lnTo>
                  <a:lnTo>
                    <a:pt x="422" y="217"/>
                  </a:lnTo>
                  <a:lnTo>
                    <a:pt x="422" y="210"/>
                  </a:lnTo>
                  <a:lnTo>
                    <a:pt x="420" y="202"/>
                  </a:lnTo>
                  <a:lnTo>
                    <a:pt x="418" y="196"/>
                  </a:lnTo>
                  <a:lnTo>
                    <a:pt x="414" y="187"/>
                  </a:lnTo>
                  <a:lnTo>
                    <a:pt x="412" y="179"/>
                  </a:lnTo>
                  <a:lnTo>
                    <a:pt x="407" y="172"/>
                  </a:lnTo>
                  <a:lnTo>
                    <a:pt x="405" y="164"/>
                  </a:lnTo>
                  <a:lnTo>
                    <a:pt x="399" y="158"/>
                  </a:lnTo>
                  <a:lnTo>
                    <a:pt x="395" y="151"/>
                  </a:lnTo>
                  <a:lnTo>
                    <a:pt x="390" y="143"/>
                  </a:lnTo>
                  <a:lnTo>
                    <a:pt x="386" y="137"/>
                  </a:lnTo>
                  <a:lnTo>
                    <a:pt x="378" y="130"/>
                  </a:lnTo>
                  <a:lnTo>
                    <a:pt x="372" y="124"/>
                  </a:lnTo>
                  <a:lnTo>
                    <a:pt x="365" y="118"/>
                  </a:lnTo>
                  <a:lnTo>
                    <a:pt x="361" y="111"/>
                  </a:lnTo>
                  <a:lnTo>
                    <a:pt x="353" y="105"/>
                  </a:lnTo>
                  <a:lnTo>
                    <a:pt x="348" y="99"/>
                  </a:lnTo>
                  <a:lnTo>
                    <a:pt x="342" y="94"/>
                  </a:lnTo>
                  <a:lnTo>
                    <a:pt x="334" y="90"/>
                  </a:lnTo>
                  <a:lnTo>
                    <a:pt x="327" y="84"/>
                  </a:lnTo>
                  <a:lnTo>
                    <a:pt x="319" y="80"/>
                  </a:lnTo>
                  <a:lnTo>
                    <a:pt x="310" y="76"/>
                  </a:lnTo>
                  <a:lnTo>
                    <a:pt x="302" y="75"/>
                  </a:lnTo>
                  <a:lnTo>
                    <a:pt x="293" y="71"/>
                  </a:lnTo>
                  <a:lnTo>
                    <a:pt x="283" y="69"/>
                  </a:lnTo>
                  <a:lnTo>
                    <a:pt x="274" y="67"/>
                  </a:lnTo>
                  <a:lnTo>
                    <a:pt x="266" y="67"/>
                  </a:lnTo>
                  <a:lnTo>
                    <a:pt x="255" y="67"/>
                  </a:lnTo>
                  <a:lnTo>
                    <a:pt x="243" y="65"/>
                  </a:lnTo>
                  <a:lnTo>
                    <a:pt x="234" y="65"/>
                  </a:lnTo>
                  <a:lnTo>
                    <a:pt x="222" y="67"/>
                  </a:lnTo>
                  <a:lnTo>
                    <a:pt x="211" y="67"/>
                  </a:lnTo>
                  <a:lnTo>
                    <a:pt x="199" y="67"/>
                  </a:lnTo>
                  <a:lnTo>
                    <a:pt x="188" y="67"/>
                  </a:lnTo>
                  <a:lnTo>
                    <a:pt x="177" y="69"/>
                  </a:lnTo>
                  <a:lnTo>
                    <a:pt x="171" y="69"/>
                  </a:lnTo>
                  <a:lnTo>
                    <a:pt x="165" y="69"/>
                  </a:lnTo>
                  <a:lnTo>
                    <a:pt x="159" y="69"/>
                  </a:lnTo>
                  <a:lnTo>
                    <a:pt x="154" y="71"/>
                  </a:lnTo>
                  <a:lnTo>
                    <a:pt x="142" y="71"/>
                  </a:lnTo>
                  <a:lnTo>
                    <a:pt x="133" y="73"/>
                  </a:lnTo>
                  <a:lnTo>
                    <a:pt x="121" y="75"/>
                  </a:lnTo>
                  <a:lnTo>
                    <a:pt x="112" y="76"/>
                  </a:lnTo>
                  <a:lnTo>
                    <a:pt x="104" y="76"/>
                  </a:lnTo>
                  <a:lnTo>
                    <a:pt x="97" y="78"/>
                  </a:lnTo>
                  <a:lnTo>
                    <a:pt x="87" y="78"/>
                  </a:lnTo>
                  <a:lnTo>
                    <a:pt x="82" y="82"/>
                  </a:lnTo>
                  <a:lnTo>
                    <a:pt x="74" y="82"/>
                  </a:lnTo>
                  <a:lnTo>
                    <a:pt x="70" y="84"/>
                  </a:lnTo>
                  <a:lnTo>
                    <a:pt x="64" y="84"/>
                  </a:lnTo>
                  <a:lnTo>
                    <a:pt x="62" y="8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60" name="Freeform 17"/>
            <p:cNvSpPr>
              <a:spLocks/>
            </p:cNvSpPr>
            <p:nvPr/>
          </p:nvSpPr>
          <p:spPr bwMode="auto">
            <a:xfrm>
              <a:off x="3989" y="2614"/>
              <a:ext cx="67" cy="175"/>
            </a:xfrm>
            <a:custGeom>
              <a:avLst/>
              <a:gdLst>
                <a:gd name="T0" fmla="*/ 0 w 135"/>
                <a:gd name="T1" fmla="*/ 0 h 349"/>
                <a:gd name="T2" fmla="*/ 40 w 135"/>
                <a:gd name="T3" fmla="*/ 175 h 349"/>
                <a:gd name="T4" fmla="*/ 67 w 135"/>
                <a:gd name="T5" fmla="*/ 159 h 349"/>
                <a:gd name="T6" fmla="*/ 39 w 135"/>
                <a:gd name="T7" fmla="*/ 15 h 349"/>
                <a:gd name="T8" fmla="*/ 0 w 135"/>
                <a:gd name="T9" fmla="*/ 0 h 349"/>
                <a:gd name="T10" fmla="*/ 0 w 135"/>
                <a:gd name="T11" fmla="*/ 0 h 34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35"/>
                <a:gd name="T19" fmla="*/ 0 h 349"/>
                <a:gd name="T20" fmla="*/ 135 w 135"/>
                <a:gd name="T21" fmla="*/ 349 h 349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35" h="349">
                  <a:moveTo>
                    <a:pt x="0" y="0"/>
                  </a:moveTo>
                  <a:lnTo>
                    <a:pt x="80" y="349"/>
                  </a:lnTo>
                  <a:lnTo>
                    <a:pt x="135" y="317"/>
                  </a:lnTo>
                  <a:lnTo>
                    <a:pt x="78" y="3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61" name="Freeform 18"/>
            <p:cNvSpPr>
              <a:spLocks/>
            </p:cNvSpPr>
            <p:nvPr/>
          </p:nvSpPr>
          <p:spPr bwMode="auto">
            <a:xfrm>
              <a:off x="3976" y="2839"/>
              <a:ext cx="40" cy="194"/>
            </a:xfrm>
            <a:custGeom>
              <a:avLst/>
              <a:gdLst>
                <a:gd name="T0" fmla="*/ 1 w 82"/>
                <a:gd name="T1" fmla="*/ 14 h 390"/>
                <a:gd name="T2" fmla="*/ 0 w 82"/>
                <a:gd name="T3" fmla="*/ 18 h 390"/>
                <a:gd name="T4" fmla="*/ 0 w 82"/>
                <a:gd name="T5" fmla="*/ 24 h 390"/>
                <a:gd name="T6" fmla="*/ 0 w 82"/>
                <a:gd name="T7" fmla="*/ 31 h 390"/>
                <a:gd name="T8" fmla="*/ 0 w 82"/>
                <a:gd name="T9" fmla="*/ 41 h 390"/>
                <a:gd name="T10" fmla="*/ 0 w 82"/>
                <a:gd name="T11" fmla="*/ 50 h 390"/>
                <a:gd name="T12" fmla="*/ 0 w 82"/>
                <a:gd name="T13" fmla="*/ 61 h 390"/>
                <a:gd name="T14" fmla="*/ 0 w 82"/>
                <a:gd name="T15" fmla="*/ 69 h 390"/>
                <a:gd name="T16" fmla="*/ 0 w 82"/>
                <a:gd name="T17" fmla="*/ 75 h 390"/>
                <a:gd name="T18" fmla="*/ 1 w 82"/>
                <a:gd name="T19" fmla="*/ 83 h 390"/>
                <a:gd name="T20" fmla="*/ 1 w 82"/>
                <a:gd name="T21" fmla="*/ 92 h 390"/>
                <a:gd name="T22" fmla="*/ 2 w 82"/>
                <a:gd name="T23" fmla="*/ 98 h 390"/>
                <a:gd name="T24" fmla="*/ 2 w 82"/>
                <a:gd name="T25" fmla="*/ 104 h 390"/>
                <a:gd name="T26" fmla="*/ 2 w 82"/>
                <a:gd name="T27" fmla="*/ 111 h 390"/>
                <a:gd name="T28" fmla="*/ 3 w 82"/>
                <a:gd name="T29" fmla="*/ 116 h 390"/>
                <a:gd name="T30" fmla="*/ 4 w 82"/>
                <a:gd name="T31" fmla="*/ 123 h 390"/>
                <a:gd name="T32" fmla="*/ 4 w 82"/>
                <a:gd name="T33" fmla="*/ 131 h 390"/>
                <a:gd name="T34" fmla="*/ 6 w 82"/>
                <a:gd name="T35" fmla="*/ 142 h 390"/>
                <a:gd name="T36" fmla="*/ 7 w 82"/>
                <a:gd name="T37" fmla="*/ 152 h 390"/>
                <a:gd name="T38" fmla="*/ 8 w 82"/>
                <a:gd name="T39" fmla="*/ 162 h 390"/>
                <a:gd name="T40" fmla="*/ 11 w 82"/>
                <a:gd name="T41" fmla="*/ 170 h 390"/>
                <a:gd name="T42" fmla="*/ 13 w 82"/>
                <a:gd name="T43" fmla="*/ 177 h 390"/>
                <a:gd name="T44" fmla="*/ 16 w 82"/>
                <a:gd name="T45" fmla="*/ 185 h 390"/>
                <a:gd name="T46" fmla="*/ 20 w 82"/>
                <a:gd name="T47" fmla="*/ 191 h 390"/>
                <a:gd name="T48" fmla="*/ 24 w 82"/>
                <a:gd name="T49" fmla="*/ 194 h 390"/>
                <a:gd name="T50" fmla="*/ 28 w 82"/>
                <a:gd name="T51" fmla="*/ 191 h 390"/>
                <a:gd name="T52" fmla="*/ 32 w 82"/>
                <a:gd name="T53" fmla="*/ 187 h 390"/>
                <a:gd name="T54" fmla="*/ 34 w 82"/>
                <a:gd name="T55" fmla="*/ 179 h 390"/>
                <a:gd name="T56" fmla="*/ 37 w 82"/>
                <a:gd name="T57" fmla="*/ 170 h 390"/>
                <a:gd name="T58" fmla="*/ 39 w 82"/>
                <a:gd name="T59" fmla="*/ 160 h 390"/>
                <a:gd name="T60" fmla="*/ 39 w 82"/>
                <a:gd name="T61" fmla="*/ 149 h 390"/>
                <a:gd name="T62" fmla="*/ 39 w 82"/>
                <a:gd name="T63" fmla="*/ 138 h 390"/>
                <a:gd name="T64" fmla="*/ 39 w 82"/>
                <a:gd name="T65" fmla="*/ 128 h 390"/>
                <a:gd name="T66" fmla="*/ 38 w 82"/>
                <a:gd name="T67" fmla="*/ 116 h 390"/>
                <a:gd name="T68" fmla="*/ 37 w 82"/>
                <a:gd name="T69" fmla="*/ 105 h 390"/>
                <a:gd name="T70" fmla="*/ 36 w 82"/>
                <a:gd name="T71" fmla="*/ 94 h 390"/>
                <a:gd name="T72" fmla="*/ 35 w 82"/>
                <a:gd name="T73" fmla="*/ 83 h 390"/>
                <a:gd name="T74" fmla="*/ 35 w 82"/>
                <a:gd name="T75" fmla="*/ 74 h 390"/>
                <a:gd name="T76" fmla="*/ 34 w 82"/>
                <a:gd name="T77" fmla="*/ 68 h 390"/>
                <a:gd name="T78" fmla="*/ 34 w 82"/>
                <a:gd name="T79" fmla="*/ 63 h 390"/>
                <a:gd name="T80" fmla="*/ 34 w 82"/>
                <a:gd name="T81" fmla="*/ 57 h 390"/>
                <a:gd name="T82" fmla="*/ 33 w 82"/>
                <a:gd name="T83" fmla="*/ 48 h 390"/>
                <a:gd name="T84" fmla="*/ 32 w 82"/>
                <a:gd name="T85" fmla="*/ 37 h 390"/>
                <a:gd name="T86" fmla="*/ 31 w 82"/>
                <a:gd name="T87" fmla="*/ 27 h 390"/>
                <a:gd name="T88" fmla="*/ 29 w 82"/>
                <a:gd name="T89" fmla="*/ 18 h 390"/>
                <a:gd name="T90" fmla="*/ 27 w 82"/>
                <a:gd name="T91" fmla="*/ 11 h 390"/>
                <a:gd name="T92" fmla="*/ 25 w 82"/>
                <a:gd name="T93" fmla="*/ 6 h 390"/>
                <a:gd name="T94" fmla="*/ 20 w 82"/>
                <a:gd name="T95" fmla="*/ 3 h 390"/>
                <a:gd name="T96" fmla="*/ 13 w 82"/>
                <a:gd name="T97" fmla="*/ 0 h 390"/>
                <a:gd name="T98" fmla="*/ 7 w 82"/>
                <a:gd name="T99" fmla="*/ 2 h 390"/>
                <a:gd name="T100" fmla="*/ 3 w 82"/>
                <a:gd name="T101" fmla="*/ 7 h 390"/>
                <a:gd name="T102" fmla="*/ 2 w 82"/>
                <a:gd name="T103" fmla="*/ 12 h 390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82"/>
                <a:gd name="T157" fmla="*/ 0 h 390"/>
                <a:gd name="T158" fmla="*/ 82 w 82"/>
                <a:gd name="T159" fmla="*/ 390 h 390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82" h="390">
                  <a:moveTo>
                    <a:pt x="4" y="25"/>
                  </a:moveTo>
                  <a:lnTo>
                    <a:pt x="2" y="29"/>
                  </a:lnTo>
                  <a:lnTo>
                    <a:pt x="0" y="32"/>
                  </a:lnTo>
                  <a:lnTo>
                    <a:pt x="0" y="36"/>
                  </a:lnTo>
                  <a:lnTo>
                    <a:pt x="0" y="42"/>
                  </a:lnTo>
                  <a:lnTo>
                    <a:pt x="0" y="48"/>
                  </a:lnTo>
                  <a:lnTo>
                    <a:pt x="0" y="55"/>
                  </a:lnTo>
                  <a:lnTo>
                    <a:pt x="0" y="63"/>
                  </a:lnTo>
                  <a:lnTo>
                    <a:pt x="0" y="72"/>
                  </a:lnTo>
                  <a:lnTo>
                    <a:pt x="0" y="82"/>
                  </a:lnTo>
                  <a:lnTo>
                    <a:pt x="0" y="91"/>
                  </a:lnTo>
                  <a:lnTo>
                    <a:pt x="0" y="101"/>
                  </a:lnTo>
                  <a:lnTo>
                    <a:pt x="0" y="110"/>
                  </a:lnTo>
                  <a:lnTo>
                    <a:pt x="0" y="122"/>
                  </a:lnTo>
                  <a:lnTo>
                    <a:pt x="0" y="133"/>
                  </a:lnTo>
                  <a:lnTo>
                    <a:pt x="0" y="139"/>
                  </a:lnTo>
                  <a:lnTo>
                    <a:pt x="0" y="145"/>
                  </a:lnTo>
                  <a:lnTo>
                    <a:pt x="0" y="150"/>
                  </a:lnTo>
                  <a:lnTo>
                    <a:pt x="2" y="158"/>
                  </a:lnTo>
                  <a:lnTo>
                    <a:pt x="2" y="167"/>
                  </a:lnTo>
                  <a:lnTo>
                    <a:pt x="2" y="181"/>
                  </a:lnTo>
                  <a:lnTo>
                    <a:pt x="2" y="185"/>
                  </a:lnTo>
                  <a:lnTo>
                    <a:pt x="4" y="192"/>
                  </a:lnTo>
                  <a:lnTo>
                    <a:pt x="4" y="198"/>
                  </a:lnTo>
                  <a:lnTo>
                    <a:pt x="4" y="205"/>
                  </a:lnTo>
                  <a:lnTo>
                    <a:pt x="4" y="209"/>
                  </a:lnTo>
                  <a:lnTo>
                    <a:pt x="4" y="217"/>
                  </a:lnTo>
                  <a:lnTo>
                    <a:pt x="4" y="223"/>
                  </a:lnTo>
                  <a:lnTo>
                    <a:pt x="6" y="228"/>
                  </a:lnTo>
                  <a:lnTo>
                    <a:pt x="6" y="234"/>
                  </a:lnTo>
                  <a:lnTo>
                    <a:pt x="6" y="240"/>
                  </a:lnTo>
                  <a:lnTo>
                    <a:pt x="8" y="247"/>
                  </a:lnTo>
                  <a:lnTo>
                    <a:pt x="8" y="253"/>
                  </a:lnTo>
                  <a:lnTo>
                    <a:pt x="8" y="264"/>
                  </a:lnTo>
                  <a:lnTo>
                    <a:pt x="10" y="274"/>
                  </a:lnTo>
                  <a:lnTo>
                    <a:pt x="12" y="285"/>
                  </a:lnTo>
                  <a:lnTo>
                    <a:pt x="13" y="297"/>
                  </a:lnTo>
                  <a:lnTo>
                    <a:pt x="15" y="306"/>
                  </a:lnTo>
                  <a:lnTo>
                    <a:pt x="17" y="316"/>
                  </a:lnTo>
                  <a:lnTo>
                    <a:pt x="17" y="325"/>
                  </a:lnTo>
                  <a:lnTo>
                    <a:pt x="21" y="335"/>
                  </a:lnTo>
                  <a:lnTo>
                    <a:pt x="23" y="342"/>
                  </a:lnTo>
                  <a:lnTo>
                    <a:pt x="25" y="350"/>
                  </a:lnTo>
                  <a:lnTo>
                    <a:pt x="27" y="356"/>
                  </a:lnTo>
                  <a:lnTo>
                    <a:pt x="29" y="361"/>
                  </a:lnTo>
                  <a:lnTo>
                    <a:pt x="32" y="371"/>
                  </a:lnTo>
                  <a:lnTo>
                    <a:pt x="38" y="380"/>
                  </a:lnTo>
                  <a:lnTo>
                    <a:pt x="40" y="384"/>
                  </a:lnTo>
                  <a:lnTo>
                    <a:pt x="46" y="388"/>
                  </a:lnTo>
                  <a:lnTo>
                    <a:pt x="50" y="390"/>
                  </a:lnTo>
                  <a:lnTo>
                    <a:pt x="55" y="390"/>
                  </a:lnTo>
                  <a:lnTo>
                    <a:pt x="57" y="384"/>
                  </a:lnTo>
                  <a:lnTo>
                    <a:pt x="61" y="382"/>
                  </a:lnTo>
                  <a:lnTo>
                    <a:pt x="65" y="375"/>
                  </a:lnTo>
                  <a:lnTo>
                    <a:pt x="69" y="369"/>
                  </a:lnTo>
                  <a:lnTo>
                    <a:pt x="70" y="359"/>
                  </a:lnTo>
                  <a:lnTo>
                    <a:pt x="74" y="352"/>
                  </a:lnTo>
                  <a:lnTo>
                    <a:pt x="76" y="342"/>
                  </a:lnTo>
                  <a:lnTo>
                    <a:pt x="80" y="333"/>
                  </a:lnTo>
                  <a:lnTo>
                    <a:pt x="80" y="321"/>
                  </a:lnTo>
                  <a:lnTo>
                    <a:pt x="80" y="310"/>
                  </a:lnTo>
                  <a:lnTo>
                    <a:pt x="80" y="300"/>
                  </a:lnTo>
                  <a:lnTo>
                    <a:pt x="82" y="289"/>
                  </a:lnTo>
                  <a:lnTo>
                    <a:pt x="80" y="278"/>
                  </a:lnTo>
                  <a:lnTo>
                    <a:pt x="80" y="266"/>
                  </a:lnTo>
                  <a:lnTo>
                    <a:pt x="80" y="257"/>
                  </a:lnTo>
                  <a:lnTo>
                    <a:pt x="80" y="245"/>
                  </a:lnTo>
                  <a:lnTo>
                    <a:pt x="78" y="234"/>
                  </a:lnTo>
                  <a:lnTo>
                    <a:pt x="78" y="223"/>
                  </a:lnTo>
                  <a:lnTo>
                    <a:pt x="76" y="211"/>
                  </a:lnTo>
                  <a:lnTo>
                    <a:pt x="76" y="200"/>
                  </a:lnTo>
                  <a:lnTo>
                    <a:pt x="74" y="188"/>
                  </a:lnTo>
                  <a:lnTo>
                    <a:pt x="74" y="177"/>
                  </a:lnTo>
                  <a:lnTo>
                    <a:pt x="72" y="166"/>
                  </a:lnTo>
                  <a:lnTo>
                    <a:pt x="72" y="156"/>
                  </a:lnTo>
                  <a:lnTo>
                    <a:pt x="72" y="148"/>
                  </a:lnTo>
                  <a:lnTo>
                    <a:pt x="70" y="143"/>
                  </a:lnTo>
                  <a:lnTo>
                    <a:pt x="70" y="137"/>
                  </a:lnTo>
                  <a:lnTo>
                    <a:pt x="70" y="131"/>
                  </a:lnTo>
                  <a:lnTo>
                    <a:pt x="69" y="126"/>
                  </a:lnTo>
                  <a:lnTo>
                    <a:pt x="69" y="120"/>
                  </a:lnTo>
                  <a:lnTo>
                    <a:pt x="69" y="114"/>
                  </a:lnTo>
                  <a:lnTo>
                    <a:pt x="69" y="108"/>
                  </a:lnTo>
                  <a:lnTo>
                    <a:pt x="67" y="97"/>
                  </a:lnTo>
                  <a:lnTo>
                    <a:pt x="65" y="86"/>
                  </a:lnTo>
                  <a:lnTo>
                    <a:pt x="65" y="74"/>
                  </a:lnTo>
                  <a:lnTo>
                    <a:pt x="65" y="65"/>
                  </a:lnTo>
                  <a:lnTo>
                    <a:pt x="63" y="55"/>
                  </a:lnTo>
                  <a:lnTo>
                    <a:pt x="61" y="46"/>
                  </a:lnTo>
                  <a:lnTo>
                    <a:pt x="59" y="36"/>
                  </a:lnTo>
                  <a:lnTo>
                    <a:pt x="57" y="31"/>
                  </a:lnTo>
                  <a:lnTo>
                    <a:pt x="55" y="23"/>
                  </a:lnTo>
                  <a:lnTo>
                    <a:pt x="53" y="17"/>
                  </a:lnTo>
                  <a:lnTo>
                    <a:pt x="51" y="13"/>
                  </a:lnTo>
                  <a:lnTo>
                    <a:pt x="50" y="12"/>
                  </a:lnTo>
                  <a:lnTo>
                    <a:pt x="42" y="6"/>
                  </a:lnTo>
                  <a:lnTo>
                    <a:pt x="34" y="4"/>
                  </a:lnTo>
                  <a:lnTo>
                    <a:pt x="27" y="0"/>
                  </a:lnTo>
                  <a:lnTo>
                    <a:pt x="21" y="2"/>
                  </a:lnTo>
                  <a:lnTo>
                    <a:pt x="15" y="4"/>
                  </a:lnTo>
                  <a:lnTo>
                    <a:pt x="10" y="8"/>
                  </a:lnTo>
                  <a:lnTo>
                    <a:pt x="6" y="15"/>
                  </a:lnTo>
                  <a:lnTo>
                    <a:pt x="4" y="2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62" name="Freeform 19"/>
            <p:cNvSpPr>
              <a:spLocks/>
            </p:cNvSpPr>
            <p:nvPr/>
          </p:nvSpPr>
          <p:spPr bwMode="auto">
            <a:xfrm>
              <a:off x="4019" y="2821"/>
              <a:ext cx="78" cy="38"/>
            </a:xfrm>
            <a:custGeom>
              <a:avLst/>
              <a:gdLst>
                <a:gd name="T0" fmla="*/ 8 w 155"/>
                <a:gd name="T1" fmla="*/ 9 h 78"/>
                <a:gd name="T2" fmla="*/ 8 w 155"/>
                <a:gd name="T3" fmla="*/ 9 h 78"/>
                <a:gd name="T4" fmla="*/ 11 w 155"/>
                <a:gd name="T5" fmla="*/ 8 h 78"/>
                <a:gd name="T6" fmla="*/ 13 w 155"/>
                <a:gd name="T7" fmla="*/ 7 h 78"/>
                <a:gd name="T8" fmla="*/ 15 w 155"/>
                <a:gd name="T9" fmla="*/ 7 h 78"/>
                <a:gd name="T10" fmla="*/ 18 w 155"/>
                <a:gd name="T11" fmla="*/ 6 h 78"/>
                <a:gd name="T12" fmla="*/ 22 w 155"/>
                <a:gd name="T13" fmla="*/ 5 h 78"/>
                <a:gd name="T14" fmla="*/ 24 w 155"/>
                <a:gd name="T15" fmla="*/ 5 h 78"/>
                <a:gd name="T16" fmla="*/ 28 w 155"/>
                <a:gd name="T17" fmla="*/ 5 h 78"/>
                <a:gd name="T18" fmla="*/ 30 w 155"/>
                <a:gd name="T19" fmla="*/ 4 h 78"/>
                <a:gd name="T20" fmla="*/ 34 w 155"/>
                <a:gd name="T21" fmla="*/ 3 h 78"/>
                <a:gd name="T22" fmla="*/ 37 w 155"/>
                <a:gd name="T23" fmla="*/ 2 h 78"/>
                <a:gd name="T24" fmla="*/ 41 w 155"/>
                <a:gd name="T25" fmla="*/ 1 h 78"/>
                <a:gd name="T26" fmla="*/ 45 w 155"/>
                <a:gd name="T27" fmla="*/ 1 h 78"/>
                <a:gd name="T28" fmla="*/ 49 w 155"/>
                <a:gd name="T29" fmla="*/ 1 h 78"/>
                <a:gd name="T30" fmla="*/ 53 w 155"/>
                <a:gd name="T31" fmla="*/ 0 h 78"/>
                <a:gd name="T32" fmla="*/ 59 w 155"/>
                <a:gd name="T33" fmla="*/ 0 h 78"/>
                <a:gd name="T34" fmla="*/ 63 w 155"/>
                <a:gd name="T35" fmla="*/ 0 h 78"/>
                <a:gd name="T36" fmla="*/ 68 w 155"/>
                <a:gd name="T37" fmla="*/ 1 h 78"/>
                <a:gd name="T38" fmla="*/ 70 w 155"/>
                <a:gd name="T39" fmla="*/ 2 h 78"/>
                <a:gd name="T40" fmla="*/ 73 w 155"/>
                <a:gd name="T41" fmla="*/ 4 h 78"/>
                <a:gd name="T42" fmla="*/ 75 w 155"/>
                <a:gd name="T43" fmla="*/ 5 h 78"/>
                <a:gd name="T44" fmla="*/ 77 w 155"/>
                <a:gd name="T45" fmla="*/ 7 h 78"/>
                <a:gd name="T46" fmla="*/ 78 w 155"/>
                <a:gd name="T47" fmla="*/ 9 h 78"/>
                <a:gd name="T48" fmla="*/ 78 w 155"/>
                <a:gd name="T49" fmla="*/ 13 h 78"/>
                <a:gd name="T50" fmla="*/ 77 w 155"/>
                <a:gd name="T51" fmla="*/ 16 h 78"/>
                <a:gd name="T52" fmla="*/ 75 w 155"/>
                <a:gd name="T53" fmla="*/ 19 h 78"/>
                <a:gd name="T54" fmla="*/ 73 w 155"/>
                <a:gd name="T55" fmla="*/ 21 h 78"/>
                <a:gd name="T56" fmla="*/ 70 w 155"/>
                <a:gd name="T57" fmla="*/ 24 h 78"/>
                <a:gd name="T58" fmla="*/ 66 w 155"/>
                <a:gd name="T59" fmla="*/ 27 h 78"/>
                <a:gd name="T60" fmla="*/ 62 w 155"/>
                <a:gd name="T61" fmla="*/ 29 h 78"/>
                <a:gd name="T62" fmla="*/ 58 w 155"/>
                <a:gd name="T63" fmla="*/ 30 h 78"/>
                <a:gd name="T64" fmla="*/ 55 w 155"/>
                <a:gd name="T65" fmla="*/ 31 h 78"/>
                <a:gd name="T66" fmla="*/ 52 w 155"/>
                <a:gd name="T67" fmla="*/ 32 h 78"/>
                <a:gd name="T68" fmla="*/ 49 w 155"/>
                <a:gd name="T69" fmla="*/ 33 h 78"/>
                <a:gd name="T70" fmla="*/ 46 w 155"/>
                <a:gd name="T71" fmla="*/ 33 h 78"/>
                <a:gd name="T72" fmla="*/ 43 w 155"/>
                <a:gd name="T73" fmla="*/ 33 h 78"/>
                <a:gd name="T74" fmla="*/ 39 w 155"/>
                <a:gd name="T75" fmla="*/ 34 h 78"/>
                <a:gd name="T76" fmla="*/ 35 w 155"/>
                <a:gd name="T77" fmla="*/ 35 h 78"/>
                <a:gd name="T78" fmla="*/ 31 w 155"/>
                <a:gd name="T79" fmla="*/ 35 h 78"/>
                <a:gd name="T80" fmla="*/ 28 w 155"/>
                <a:gd name="T81" fmla="*/ 36 h 78"/>
                <a:gd name="T82" fmla="*/ 25 w 155"/>
                <a:gd name="T83" fmla="*/ 36 h 78"/>
                <a:gd name="T84" fmla="*/ 22 w 155"/>
                <a:gd name="T85" fmla="*/ 37 h 78"/>
                <a:gd name="T86" fmla="*/ 18 w 155"/>
                <a:gd name="T87" fmla="*/ 37 h 78"/>
                <a:gd name="T88" fmla="*/ 15 w 155"/>
                <a:gd name="T89" fmla="*/ 37 h 78"/>
                <a:gd name="T90" fmla="*/ 12 w 155"/>
                <a:gd name="T91" fmla="*/ 37 h 78"/>
                <a:gd name="T92" fmla="*/ 11 w 155"/>
                <a:gd name="T93" fmla="*/ 38 h 78"/>
                <a:gd name="T94" fmla="*/ 6 w 155"/>
                <a:gd name="T95" fmla="*/ 37 h 78"/>
                <a:gd name="T96" fmla="*/ 3 w 155"/>
                <a:gd name="T97" fmla="*/ 36 h 78"/>
                <a:gd name="T98" fmla="*/ 1 w 155"/>
                <a:gd name="T99" fmla="*/ 35 h 78"/>
                <a:gd name="T100" fmla="*/ 0 w 155"/>
                <a:gd name="T101" fmla="*/ 33 h 78"/>
                <a:gd name="T102" fmla="*/ 0 w 155"/>
                <a:gd name="T103" fmla="*/ 30 h 78"/>
                <a:gd name="T104" fmla="*/ 1 w 155"/>
                <a:gd name="T105" fmla="*/ 26 h 78"/>
                <a:gd name="T106" fmla="*/ 1 w 155"/>
                <a:gd name="T107" fmla="*/ 23 h 78"/>
                <a:gd name="T108" fmla="*/ 2 w 155"/>
                <a:gd name="T109" fmla="*/ 20 h 78"/>
                <a:gd name="T110" fmla="*/ 3 w 155"/>
                <a:gd name="T111" fmla="*/ 17 h 78"/>
                <a:gd name="T112" fmla="*/ 5 w 155"/>
                <a:gd name="T113" fmla="*/ 15 h 78"/>
                <a:gd name="T114" fmla="*/ 7 w 155"/>
                <a:gd name="T115" fmla="*/ 11 h 78"/>
                <a:gd name="T116" fmla="*/ 8 w 155"/>
                <a:gd name="T117" fmla="*/ 9 h 78"/>
                <a:gd name="T118" fmla="*/ 8 w 155"/>
                <a:gd name="T119" fmla="*/ 9 h 78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55"/>
                <a:gd name="T181" fmla="*/ 0 h 78"/>
                <a:gd name="T182" fmla="*/ 155 w 155"/>
                <a:gd name="T183" fmla="*/ 78 h 78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55" h="78">
                  <a:moveTo>
                    <a:pt x="15" y="19"/>
                  </a:moveTo>
                  <a:lnTo>
                    <a:pt x="15" y="19"/>
                  </a:lnTo>
                  <a:lnTo>
                    <a:pt x="22" y="17"/>
                  </a:lnTo>
                  <a:lnTo>
                    <a:pt x="26" y="15"/>
                  </a:lnTo>
                  <a:lnTo>
                    <a:pt x="30" y="15"/>
                  </a:lnTo>
                  <a:lnTo>
                    <a:pt x="36" y="13"/>
                  </a:lnTo>
                  <a:lnTo>
                    <a:pt x="43" y="11"/>
                  </a:lnTo>
                  <a:lnTo>
                    <a:pt x="47" y="10"/>
                  </a:lnTo>
                  <a:lnTo>
                    <a:pt x="55" y="10"/>
                  </a:lnTo>
                  <a:lnTo>
                    <a:pt x="60" y="8"/>
                  </a:lnTo>
                  <a:lnTo>
                    <a:pt x="68" y="6"/>
                  </a:lnTo>
                  <a:lnTo>
                    <a:pt x="74" y="4"/>
                  </a:lnTo>
                  <a:lnTo>
                    <a:pt x="81" y="2"/>
                  </a:lnTo>
                  <a:lnTo>
                    <a:pt x="89" y="2"/>
                  </a:lnTo>
                  <a:lnTo>
                    <a:pt x="97" y="2"/>
                  </a:lnTo>
                  <a:lnTo>
                    <a:pt x="106" y="0"/>
                  </a:lnTo>
                  <a:lnTo>
                    <a:pt x="117" y="0"/>
                  </a:lnTo>
                  <a:lnTo>
                    <a:pt x="125" y="0"/>
                  </a:lnTo>
                  <a:lnTo>
                    <a:pt x="135" y="2"/>
                  </a:lnTo>
                  <a:lnTo>
                    <a:pt x="140" y="4"/>
                  </a:lnTo>
                  <a:lnTo>
                    <a:pt x="146" y="8"/>
                  </a:lnTo>
                  <a:lnTo>
                    <a:pt x="150" y="10"/>
                  </a:lnTo>
                  <a:lnTo>
                    <a:pt x="154" y="15"/>
                  </a:lnTo>
                  <a:lnTo>
                    <a:pt x="155" y="19"/>
                  </a:lnTo>
                  <a:lnTo>
                    <a:pt x="155" y="27"/>
                  </a:lnTo>
                  <a:lnTo>
                    <a:pt x="154" y="32"/>
                  </a:lnTo>
                  <a:lnTo>
                    <a:pt x="150" y="38"/>
                  </a:lnTo>
                  <a:lnTo>
                    <a:pt x="146" y="44"/>
                  </a:lnTo>
                  <a:lnTo>
                    <a:pt x="140" y="49"/>
                  </a:lnTo>
                  <a:lnTo>
                    <a:pt x="131" y="55"/>
                  </a:lnTo>
                  <a:lnTo>
                    <a:pt x="123" y="59"/>
                  </a:lnTo>
                  <a:lnTo>
                    <a:pt x="116" y="61"/>
                  </a:lnTo>
                  <a:lnTo>
                    <a:pt x="110" y="63"/>
                  </a:lnTo>
                  <a:lnTo>
                    <a:pt x="104" y="65"/>
                  </a:lnTo>
                  <a:lnTo>
                    <a:pt x="98" y="67"/>
                  </a:lnTo>
                  <a:lnTo>
                    <a:pt x="91" y="67"/>
                  </a:lnTo>
                  <a:lnTo>
                    <a:pt x="85" y="68"/>
                  </a:lnTo>
                  <a:lnTo>
                    <a:pt x="78" y="70"/>
                  </a:lnTo>
                  <a:lnTo>
                    <a:pt x="70" y="72"/>
                  </a:lnTo>
                  <a:lnTo>
                    <a:pt x="62" y="72"/>
                  </a:lnTo>
                  <a:lnTo>
                    <a:pt x="55" y="74"/>
                  </a:lnTo>
                  <a:lnTo>
                    <a:pt x="49" y="74"/>
                  </a:lnTo>
                  <a:lnTo>
                    <a:pt x="43" y="76"/>
                  </a:lnTo>
                  <a:lnTo>
                    <a:pt x="36" y="76"/>
                  </a:lnTo>
                  <a:lnTo>
                    <a:pt x="30" y="76"/>
                  </a:lnTo>
                  <a:lnTo>
                    <a:pt x="24" y="76"/>
                  </a:lnTo>
                  <a:lnTo>
                    <a:pt x="21" y="78"/>
                  </a:lnTo>
                  <a:lnTo>
                    <a:pt x="11" y="76"/>
                  </a:lnTo>
                  <a:lnTo>
                    <a:pt x="5" y="74"/>
                  </a:lnTo>
                  <a:lnTo>
                    <a:pt x="1" y="72"/>
                  </a:lnTo>
                  <a:lnTo>
                    <a:pt x="0" y="68"/>
                  </a:lnTo>
                  <a:lnTo>
                    <a:pt x="0" y="61"/>
                  </a:lnTo>
                  <a:lnTo>
                    <a:pt x="1" y="53"/>
                  </a:lnTo>
                  <a:lnTo>
                    <a:pt x="1" y="48"/>
                  </a:lnTo>
                  <a:lnTo>
                    <a:pt x="3" y="42"/>
                  </a:lnTo>
                  <a:lnTo>
                    <a:pt x="5" y="34"/>
                  </a:lnTo>
                  <a:lnTo>
                    <a:pt x="9" y="30"/>
                  </a:lnTo>
                  <a:lnTo>
                    <a:pt x="13" y="23"/>
                  </a:lnTo>
                  <a:lnTo>
                    <a:pt x="15" y="1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63" name="Freeform 20"/>
            <p:cNvSpPr>
              <a:spLocks/>
            </p:cNvSpPr>
            <p:nvPr/>
          </p:nvSpPr>
          <p:spPr bwMode="auto">
            <a:xfrm>
              <a:off x="3753" y="3072"/>
              <a:ext cx="171" cy="190"/>
            </a:xfrm>
            <a:custGeom>
              <a:avLst/>
              <a:gdLst>
                <a:gd name="T0" fmla="*/ 4 w 342"/>
                <a:gd name="T1" fmla="*/ 63 h 380"/>
                <a:gd name="T2" fmla="*/ 11 w 342"/>
                <a:gd name="T3" fmla="*/ 47 h 380"/>
                <a:gd name="T4" fmla="*/ 23 w 342"/>
                <a:gd name="T5" fmla="*/ 27 h 380"/>
                <a:gd name="T6" fmla="*/ 36 w 342"/>
                <a:gd name="T7" fmla="*/ 17 h 380"/>
                <a:gd name="T8" fmla="*/ 49 w 342"/>
                <a:gd name="T9" fmla="*/ 9 h 380"/>
                <a:gd name="T10" fmla="*/ 68 w 342"/>
                <a:gd name="T11" fmla="*/ 3 h 380"/>
                <a:gd name="T12" fmla="*/ 85 w 342"/>
                <a:gd name="T13" fmla="*/ 0 h 380"/>
                <a:gd name="T14" fmla="*/ 101 w 342"/>
                <a:gd name="T15" fmla="*/ 1 h 380"/>
                <a:gd name="T16" fmla="*/ 115 w 342"/>
                <a:gd name="T17" fmla="*/ 5 h 380"/>
                <a:gd name="T18" fmla="*/ 130 w 342"/>
                <a:gd name="T19" fmla="*/ 13 h 380"/>
                <a:gd name="T20" fmla="*/ 142 w 342"/>
                <a:gd name="T21" fmla="*/ 26 h 380"/>
                <a:gd name="T22" fmla="*/ 151 w 342"/>
                <a:gd name="T23" fmla="*/ 38 h 380"/>
                <a:gd name="T24" fmla="*/ 158 w 342"/>
                <a:gd name="T25" fmla="*/ 51 h 380"/>
                <a:gd name="T26" fmla="*/ 165 w 342"/>
                <a:gd name="T27" fmla="*/ 65 h 380"/>
                <a:gd name="T28" fmla="*/ 169 w 342"/>
                <a:gd name="T29" fmla="*/ 80 h 380"/>
                <a:gd name="T30" fmla="*/ 171 w 342"/>
                <a:gd name="T31" fmla="*/ 94 h 380"/>
                <a:gd name="T32" fmla="*/ 171 w 342"/>
                <a:gd name="T33" fmla="*/ 110 h 380"/>
                <a:gd name="T34" fmla="*/ 170 w 342"/>
                <a:gd name="T35" fmla="*/ 124 h 380"/>
                <a:gd name="T36" fmla="*/ 166 w 342"/>
                <a:gd name="T37" fmla="*/ 139 h 380"/>
                <a:gd name="T38" fmla="*/ 161 w 342"/>
                <a:gd name="T39" fmla="*/ 152 h 380"/>
                <a:gd name="T40" fmla="*/ 154 w 342"/>
                <a:gd name="T41" fmla="*/ 164 h 380"/>
                <a:gd name="T42" fmla="*/ 145 w 342"/>
                <a:gd name="T43" fmla="*/ 173 h 380"/>
                <a:gd name="T44" fmla="*/ 133 w 342"/>
                <a:gd name="T45" fmla="*/ 180 h 380"/>
                <a:gd name="T46" fmla="*/ 119 w 342"/>
                <a:gd name="T47" fmla="*/ 185 h 380"/>
                <a:gd name="T48" fmla="*/ 104 w 342"/>
                <a:gd name="T49" fmla="*/ 189 h 380"/>
                <a:gd name="T50" fmla="*/ 89 w 342"/>
                <a:gd name="T51" fmla="*/ 190 h 380"/>
                <a:gd name="T52" fmla="*/ 75 w 342"/>
                <a:gd name="T53" fmla="*/ 189 h 380"/>
                <a:gd name="T54" fmla="*/ 60 w 342"/>
                <a:gd name="T55" fmla="*/ 185 h 380"/>
                <a:gd name="T56" fmla="*/ 47 w 342"/>
                <a:gd name="T57" fmla="*/ 180 h 380"/>
                <a:gd name="T58" fmla="*/ 36 w 342"/>
                <a:gd name="T59" fmla="*/ 171 h 380"/>
                <a:gd name="T60" fmla="*/ 21 w 342"/>
                <a:gd name="T61" fmla="*/ 155 h 380"/>
                <a:gd name="T62" fmla="*/ 14 w 342"/>
                <a:gd name="T63" fmla="*/ 143 h 380"/>
                <a:gd name="T64" fmla="*/ 9 w 342"/>
                <a:gd name="T65" fmla="*/ 130 h 380"/>
                <a:gd name="T66" fmla="*/ 3 w 342"/>
                <a:gd name="T67" fmla="*/ 117 h 380"/>
                <a:gd name="T68" fmla="*/ 0 w 342"/>
                <a:gd name="T69" fmla="*/ 104 h 380"/>
                <a:gd name="T70" fmla="*/ 33 w 342"/>
                <a:gd name="T71" fmla="*/ 107 h 380"/>
                <a:gd name="T72" fmla="*/ 39 w 342"/>
                <a:gd name="T73" fmla="*/ 122 h 380"/>
                <a:gd name="T74" fmla="*/ 49 w 342"/>
                <a:gd name="T75" fmla="*/ 138 h 380"/>
                <a:gd name="T76" fmla="*/ 63 w 342"/>
                <a:gd name="T77" fmla="*/ 149 h 380"/>
                <a:gd name="T78" fmla="*/ 80 w 342"/>
                <a:gd name="T79" fmla="*/ 154 h 380"/>
                <a:gd name="T80" fmla="*/ 99 w 342"/>
                <a:gd name="T81" fmla="*/ 154 h 380"/>
                <a:gd name="T82" fmla="*/ 118 w 342"/>
                <a:gd name="T83" fmla="*/ 149 h 380"/>
                <a:gd name="T84" fmla="*/ 132 w 342"/>
                <a:gd name="T85" fmla="*/ 140 h 380"/>
                <a:gd name="T86" fmla="*/ 138 w 342"/>
                <a:gd name="T87" fmla="*/ 123 h 380"/>
                <a:gd name="T88" fmla="*/ 140 w 342"/>
                <a:gd name="T89" fmla="*/ 105 h 380"/>
                <a:gd name="T90" fmla="*/ 136 w 342"/>
                <a:gd name="T91" fmla="*/ 86 h 380"/>
                <a:gd name="T92" fmla="*/ 129 w 342"/>
                <a:gd name="T93" fmla="*/ 68 h 380"/>
                <a:gd name="T94" fmla="*/ 115 w 342"/>
                <a:gd name="T95" fmla="*/ 52 h 380"/>
                <a:gd name="T96" fmla="*/ 99 w 342"/>
                <a:gd name="T97" fmla="*/ 40 h 380"/>
                <a:gd name="T98" fmla="*/ 82 w 342"/>
                <a:gd name="T99" fmla="*/ 35 h 380"/>
                <a:gd name="T100" fmla="*/ 66 w 342"/>
                <a:gd name="T101" fmla="*/ 37 h 380"/>
                <a:gd name="T102" fmla="*/ 51 w 342"/>
                <a:gd name="T103" fmla="*/ 47 h 380"/>
                <a:gd name="T104" fmla="*/ 41 w 342"/>
                <a:gd name="T105" fmla="*/ 60 h 380"/>
                <a:gd name="T106" fmla="*/ 35 w 342"/>
                <a:gd name="T107" fmla="*/ 74 h 380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342"/>
                <a:gd name="T163" fmla="*/ 0 h 380"/>
                <a:gd name="T164" fmla="*/ 342 w 342"/>
                <a:gd name="T165" fmla="*/ 380 h 380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342" h="380">
                  <a:moveTo>
                    <a:pt x="6" y="137"/>
                  </a:moveTo>
                  <a:lnTo>
                    <a:pt x="6" y="135"/>
                  </a:lnTo>
                  <a:lnTo>
                    <a:pt x="6" y="133"/>
                  </a:lnTo>
                  <a:lnTo>
                    <a:pt x="8" y="127"/>
                  </a:lnTo>
                  <a:lnTo>
                    <a:pt x="10" y="119"/>
                  </a:lnTo>
                  <a:lnTo>
                    <a:pt x="12" y="112"/>
                  </a:lnTo>
                  <a:lnTo>
                    <a:pt x="17" y="102"/>
                  </a:lnTo>
                  <a:lnTo>
                    <a:pt x="21" y="93"/>
                  </a:lnTo>
                  <a:lnTo>
                    <a:pt x="27" y="83"/>
                  </a:lnTo>
                  <a:lnTo>
                    <a:pt x="34" y="70"/>
                  </a:lnTo>
                  <a:lnTo>
                    <a:pt x="42" y="61"/>
                  </a:lnTo>
                  <a:lnTo>
                    <a:pt x="46" y="55"/>
                  </a:lnTo>
                  <a:lnTo>
                    <a:pt x="52" y="49"/>
                  </a:lnTo>
                  <a:lnTo>
                    <a:pt x="57" y="43"/>
                  </a:lnTo>
                  <a:lnTo>
                    <a:pt x="63" y="40"/>
                  </a:lnTo>
                  <a:lnTo>
                    <a:pt x="71" y="34"/>
                  </a:lnTo>
                  <a:lnTo>
                    <a:pt x="76" y="30"/>
                  </a:lnTo>
                  <a:lnTo>
                    <a:pt x="84" y="24"/>
                  </a:lnTo>
                  <a:lnTo>
                    <a:pt x="91" y="21"/>
                  </a:lnTo>
                  <a:lnTo>
                    <a:pt x="99" y="17"/>
                  </a:lnTo>
                  <a:lnTo>
                    <a:pt x="109" y="15"/>
                  </a:lnTo>
                  <a:lnTo>
                    <a:pt x="118" y="11"/>
                  </a:lnTo>
                  <a:lnTo>
                    <a:pt x="128" y="9"/>
                  </a:lnTo>
                  <a:lnTo>
                    <a:pt x="135" y="5"/>
                  </a:lnTo>
                  <a:lnTo>
                    <a:pt x="145" y="4"/>
                  </a:lnTo>
                  <a:lnTo>
                    <a:pt x="154" y="2"/>
                  </a:lnTo>
                  <a:lnTo>
                    <a:pt x="162" y="2"/>
                  </a:lnTo>
                  <a:lnTo>
                    <a:pt x="169" y="0"/>
                  </a:lnTo>
                  <a:lnTo>
                    <a:pt x="179" y="0"/>
                  </a:lnTo>
                  <a:lnTo>
                    <a:pt x="187" y="0"/>
                  </a:lnTo>
                  <a:lnTo>
                    <a:pt x="196" y="2"/>
                  </a:lnTo>
                  <a:lnTo>
                    <a:pt x="202" y="2"/>
                  </a:lnTo>
                  <a:lnTo>
                    <a:pt x="209" y="4"/>
                  </a:lnTo>
                  <a:lnTo>
                    <a:pt x="215" y="4"/>
                  </a:lnTo>
                  <a:lnTo>
                    <a:pt x="223" y="7"/>
                  </a:lnTo>
                  <a:lnTo>
                    <a:pt x="230" y="9"/>
                  </a:lnTo>
                  <a:lnTo>
                    <a:pt x="236" y="13"/>
                  </a:lnTo>
                  <a:lnTo>
                    <a:pt x="244" y="17"/>
                  </a:lnTo>
                  <a:lnTo>
                    <a:pt x="249" y="21"/>
                  </a:lnTo>
                  <a:lnTo>
                    <a:pt x="259" y="26"/>
                  </a:lnTo>
                  <a:lnTo>
                    <a:pt x="270" y="36"/>
                  </a:lnTo>
                  <a:lnTo>
                    <a:pt x="274" y="42"/>
                  </a:lnTo>
                  <a:lnTo>
                    <a:pt x="280" y="45"/>
                  </a:lnTo>
                  <a:lnTo>
                    <a:pt x="284" y="53"/>
                  </a:lnTo>
                  <a:lnTo>
                    <a:pt x="289" y="59"/>
                  </a:lnTo>
                  <a:lnTo>
                    <a:pt x="293" y="64"/>
                  </a:lnTo>
                  <a:lnTo>
                    <a:pt x="297" y="70"/>
                  </a:lnTo>
                  <a:lnTo>
                    <a:pt x="301" y="76"/>
                  </a:lnTo>
                  <a:lnTo>
                    <a:pt x="306" y="83"/>
                  </a:lnTo>
                  <a:lnTo>
                    <a:pt x="308" y="89"/>
                  </a:lnTo>
                  <a:lnTo>
                    <a:pt x="314" y="95"/>
                  </a:lnTo>
                  <a:lnTo>
                    <a:pt x="316" y="102"/>
                  </a:lnTo>
                  <a:lnTo>
                    <a:pt x="322" y="110"/>
                  </a:lnTo>
                  <a:lnTo>
                    <a:pt x="323" y="118"/>
                  </a:lnTo>
                  <a:lnTo>
                    <a:pt x="325" y="123"/>
                  </a:lnTo>
                  <a:lnTo>
                    <a:pt x="329" y="129"/>
                  </a:lnTo>
                  <a:lnTo>
                    <a:pt x="331" y="137"/>
                  </a:lnTo>
                  <a:lnTo>
                    <a:pt x="333" y="144"/>
                  </a:lnTo>
                  <a:lnTo>
                    <a:pt x="335" y="152"/>
                  </a:lnTo>
                  <a:lnTo>
                    <a:pt x="337" y="159"/>
                  </a:lnTo>
                  <a:lnTo>
                    <a:pt x="339" y="167"/>
                  </a:lnTo>
                  <a:lnTo>
                    <a:pt x="339" y="175"/>
                  </a:lnTo>
                  <a:lnTo>
                    <a:pt x="341" y="182"/>
                  </a:lnTo>
                  <a:lnTo>
                    <a:pt x="341" y="188"/>
                  </a:lnTo>
                  <a:lnTo>
                    <a:pt x="342" y="197"/>
                  </a:lnTo>
                  <a:lnTo>
                    <a:pt x="342" y="203"/>
                  </a:lnTo>
                  <a:lnTo>
                    <a:pt x="342" y="213"/>
                  </a:lnTo>
                  <a:lnTo>
                    <a:pt x="342" y="220"/>
                  </a:lnTo>
                  <a:lnTo>
                    <a:pt x="342" y="228"/>
                  </a:lnTo>
                  <a:lnTo>
                    <a:pt x="341" y="235"/>
                  </a:lnTo>
                  <a:lnTo>
                    <a:pt x="341" y="243"/>
                  </a:lnTo>
                  <a:lnTo>
                    <a:pt x="339" y="249"/>
                  </a:lnTo>
                  <a:lnTo>
                    <a:pt x="339" y="256"/>
                  </a:lnTo>
                  <a:lnTo>
                    <a:pt x="335" y="262"/>
                  </a:lnTo>
                  <a:lnTo>
                    <a:pt x="333" y="270"/>
                  </a:lnTo>
                  <a:lnTo>
                    <a:pt x="331" y="277"/>
                  </a:lnTo>
                  <a:lnTo>
                    <a:pt x="331" y="285"/>
                  </a:lnTo>
                  <a:lnTo>
                    <a:pt x="327" y="291"/>
                  </a:lnTo>
                  <a:lnTo>
                    <a:pt x="323" y="296"/>
                  </a:lnTo>
                  <a:lnTo>
                    <a:pt x="322" y="304"/>
                  </a:lnTo>
                  <a:lnTo>
                    <a:pt x="318" y="310"/>
                  </a:lnTo>
                  <a:lnTo>
                    <a:pt x="314" y="315"/>
                  </a:lnTo>
                  <a:lnTo>
                    <a:pt x="312" y="321"/>
                  </a:lnTo>
                  <a:lnTo>
                    <a:pt x="308" y="327"/>
                  </a:lnTo>
                  <a:lnTo>
                    <a:pt x="304" y="332"/>
                  </a:lnTo>
                  <a:lnTo>
                    <a:pt x="299" y="336"/>
                  </a:lnTo>
                  <a:lnTo>
                    <a:pt x="293" y="340"/>
                  </a:lnTo>
                  <a:lnTo>
                    <a:pt x="289" y="346"/>
                  </a:lnTo>
                  <a:lnTo>
                    <a:pt x="284" y="349"/>
                  </a:lnTo>
                  <a:lnTo>
                    <a:pt x="276" y="353"/>
                  </a:lnTo>
                  <a:lnTo>
                    <a:pt x="272" y="355"/>
                  </a:lnTo>
                  <a:lnTo>
                    <a:pt x="265" y="359"/>
                  </a:lnTo>
                  <a:lnTo>
                    <a:pt x="259" y="363"/>
                  </a:lnTo>
                  <a:lnTo>
                    <a:pt x="253" y="365"/>
                  </a:lnTo>
                  <a:lnTo>
                    <a:pt x="245" y="368"/>
                  </a:lnTo>
                  <a:lnTo>
                    <a:pt x="238" y="370"/>
                  </a:lnTo>
                  <a:lnTo>
                    <a:pt x="232" y="372"/>
                  </a:lnTo>
                  <a:lnTo>
                    <a:pt x="225" y="374"/>
                  </a:lnTo>
                  <a:lnTo>
                    <a:pt x="217" y="376"/>
                  </a:lnTo>
                  <a:lnTo>
                    <a:pt x="209" y="378"/>
                  </a:lnTo>
                  <a:lnTo>
                    <a:pt x="204" y="380"/>
                  </a:lnTo>
                  <a:lnTo>
                    <a:pt x="194" y="380"/>
                  </a:lnTo>
                  <a:lnTo>
                    <a:pt x="187" y="380"/>
                  </a:lnTo>
                  <a:lnTo>
                    <a:pt x="179" y="380"/>
                  </a:lnTo>
                  <a:lnTo>
                    <a:pt x="171" y="380"/>
                  </a:lnTo>
                  <a:lnTo>
                    <a:pt x="164" y="380"/>
                  </a:lnTo>
                  <a:lnTo>
                    <a:pt x="156" y="380"/>
                  </a:lnTo>
                  <a:lnTo>
                    <a:pt x="150" y="378"/>
                  </a:lnTo>
                  <a:lnTo>
                    <a:pt x="143" y="378"/>
                  </a:lnTo>
                  <a:lnTo>
                    <a:pt x="135" y="376"/>
                  </a:lnTo>
                  <a:lnTo>
                    <a:pt x="128" y="372"/>
                  </a:lnTo>
                  <a:lnTo>
                    <a:pt x="120" y="370"/>
                  </a:lnTo>
                  <a:lnTo>
                    <a:pt x="114" y="368"/>
                  </a:lnTo>
                  <a:lnTo>
                    <a:pt x="107" y="365"/>
                  </a:lnTo>
                  <a:lnTo>
                    <a:pt x="101" y="363"/>
                  </a:lnTo>
                  <a:lnTo>
                    <a:pt x="95" y="359"/>
                  </a:lnTo>
                  <a:lnTo>
                    <a:pt x="90" y="357"/>
                  </a:lnTo>
                  <a:lnTo>
                    <a:pt x="84" y="351"/>
                  </a:lnTo>
                  <a:lnTo>
                    <a:pt x="76" y="348"/>
                  </a:lnTo>
                  <a:lnTo>
                    <a:pt x="71" y="342"/>
                  </a:lnTo>
                  <a:lnTo>
                    <a:pt x="67" y="338"/>
                  </a:lnTo>
                  <a:lnTo>
                    <a:pt x="57" y="327"/>
                  </a:lnTo>
                  <a:lnTo>
                    <a:pt x="48" y="315"/>
                  </a:lnTo>
                  <a:lnTo>
                    <a:pt x="42" y="310"/>
                  </a:lnTo>
                  <a:lnTo>
                    <a:pt x="38" y="304"/>
                  </a:lnTo>
                  <a:lnTo>
                    <a:pt x="34" y="296"/>
                  </a:lnTo>
                  <a:lnTo>
                    <a:pt x="33" y="292"/>
                  </a:lnTo>
                  <a:lnTo>
                    <a:pt x="29" y="285"/>
                  </a:lnTo>
                  <a:lnTo>
                    <a:pt x="25" y="279"/>
                  </a:lnTo>
                  <a:lnTo>
                    <a:pt x="23" y="272"/>
                  </a:lnTo>
                  <a:lnTo>
                    <a:pt x="19" y="268"/>
                  </a:lnTo>
                  <a:lnTo>
                    <a:pt x="17" y="260"/>
                  </a:lnTo>
                  <a:lnTo>
                    <a:pt x="14" y="254"/>
                  </a:lnTo>
                  <a:lnTo>
                    <a:pt x="12" y="249"/>
                  </a:lnTo>
                  <a:lnTo>
                    <a:pt x="10" y="245"/>
                  </a:lnTo>
                  <a:lnTo>
                    <a:pt x="6" y="234"/>
                  </a:lnTo>
                  <a:lnTo>
                    <a:pt x="4" y="226"/>
                  </a:lnTo>
                  <a:lnTo>
                    <a:pt x="0" y="218"/>
                  </a:lnTo>
                  <a:lnTo>
                    <a:pt x="0" y="213"/>
                  </a:lnTo>
                  <a:lnTo>
                    <a:pt x="0" y="209"/>
                  </a:lnTo>
                  <a:lnTo>
                    <a:pt x="59" y="199"/>
                  </a:lnTo>
                  <a:lnTo>
                    <a:pt x="59" y="201"/>
                  </a:lnTo>
                  <a:lnTo>
                    <a:pt x="63" y="211"/>
                  </a:lnTo>
                  <a:lnTo>
                    <a:pt x="65" y="215"/>
                  </a:lnTo>
                  <a:lnTo>
                    <a:pt x="69" y="222"/>
                  </a:lnTo>
                  <a:lnTo>
                    <a:pt x="71" y="230"/>
                  </a:lnTo>
                  <a:lnTo>
                    <a:pt x="76" y="237"/>
                  </a:lnTo>
                  <a:lnTo>
                    <a:pt x="78" y="245"/>
                  </a:lnTo>
                  <a:lnTo>
                    <a:pt x="84" y="253"/>
                  </a:lnTo>
                  <a:lnTo>
                    <a:pt x="88" y="260"/>
                  </a:lnTo>
                  <a:lnTo>
                    <a:pt x="93" y="270"/>
                  </a:lnTo>
                  <a:lnTo>
                    <a:pt x="99" y="275"/>
                  </a:lnTo>
                  <a:lnTo>
                    <a:pt x="105" y="283"/>
                  </a:lnTo>
                  <a:lnTo>
                    <a:pt x="112" y="289"/>
                  </a:lnTo>
                  <a:lnTo>
                    <a:pt x="120" y="294"/>
                  </a:lnTo>
                  <a:lnTo>
                    <a:pt x="126" y="298"/>
                  </a:lnTo>
                  <a:lnTo>
                    <a:pt x="133" y="302"/>
                  </a:lnTo>
                  <a:lnTo>
                    <a:pt x="141" y="304"/>
                  </a:lnTo>
                  <a:lnTo>
                    <a:pt x="150" y="306"/>
                  </a:lnTo>
                  <a:lnTo>
                    <a:pt x="160" y="308"/>
                  </a:lnTo>
                  <a:lnTo>
                    <a:pt x="169" y="310"/>
                  </a:lnTo>
                  <a:lnTo>
                    <a:pt x="179" y="310"/>
                  </a:lnTo>
                  <a:lnTo>
                    <a:pt x="190" y="310"/>
                  </a:lnTo>
                  <a:lnTo>
                    <a:pt x="198" y="308"/>
                  </a:lnTo>
                  <a:lnTo>
                    <a:pt x="207" y="306"/>
                  </a:lnTo>
                  <a:lnTo>
                    <a:pt x="219" y="304"/>
                  </a:lnTo>
                  <a:lnTo>
                    <a:pt x="228" y="302"/>
                  </a:lnTo>
                  <a:lnTo>
                    <a:pt x="236" y="298"/>
                  </a:lnTo>
                  <a:lnTo>
                    <a:pt x="244" y="294"/>
                  </a:lnTo>
                  <a:lnTo>
                    <a:pt x="251" y="289"/>
                  </a:lnTo>
                  <a:lnTo>
                    <a:pt x="259" y="285"/>
                  </a:lnTo>
                  <a:lnTo>
                    <a:pt x="263" y="279"/>
                  </a:lnTo>
                  <a:lnTo>
                    <a:pt x="268" y="272"/>
                  </a:lnTo>
                  <a:lnTo>
                    <a:pt x="272" y="264"/>
                  </a:lnTo>
                  <a:lnTo>
                    <a:pt x="274" y="256"/>
                  </a:lnTo>
                  <a:lnTo>
                    <a:pt x="276" y="247"/>
                  </a:lnTo>
                  <a:lnTo>
                    <a:pt x="278" y="239"/>
                  </a:lnTo>
                  <a:lnTo>
                    <a:pt x="280" y="230"/>
                  </a:lnTo>
                  <a:lnTo>
                    <a:pt x="280" y="220"/>
                  </a:lnTo>
                  <a:lnTo>
                    <a:pt x="280" y="211"/>
                  </a:lnTo>
                  <a:lnTo>
                    <a:pt x="280" y="201"/>
                  </a:lnTo>
                  <a:lnTo>
                    <a:pt x="276" y="192"/>
                  </a:lnTo>
                  <a:lnTo>
                    <a:pt x="276" y="182"/>
                  </a:lnTo>
                  <a:lnTo>
                    <a:pt x="272" y="171"/>
                  </a:lnTo>
                  <a:lnTo>
                    <a:pt x="270" y="161"/>
                  </a:lnTo>
                  <a:lnTo>
                    <a:pt x="266" y="152"/>
                  </a:lnTo>
                  <a:lnTo>
                    <a:pt x="263" y="144"/>
                  </a:lnTo>
                  <a:lnTo>
                    <a:pt x="257" y="135"/>
                  </a:lnTo>
                  <a:lnTo>
                    <a:pt x="253" y="127"/>
                  </a:lnTo>
                  <a:lnTo>
                    <a:pt x="245" y="118"/>
                  </a:lnTo>
                  <a:lnTo>
                    <a:pt x="240" y="112"/>
                  </a:lnTo>
                  <a:lnTo>
                    <a:pt x="230" y="104"/>
                  </a:lnTo>
                  <a:lnTo>
                    <a:pt x="223" y="97"/>
                  </a:lnTo>
                  <a:lnTo>
                    <a:pt x="215" y="91"/>
                  </a:lnTo>
                  <a:lnTo>
                    <a:pt x="207" y="87"/>
                  </a:lnTo>
                  <a:lnTo>
                    <a:pt x="198" y="80"/>
                  </a:lnTo>
                  <a:lnTo>
                    <a:pt x="190" y="78"/>
                  </a:lnTo>
                  <a:lnTo>
                    <a:pt x="181" y="74"/>
                  </a:lnTo>
                  <a:lnTo>
                    <a:pt x="173" y="72"/>
                  </a:lnTo>
                  <a:lnTo>
                    <a:pt x="164" y="70"/>
                  </a:lnTo>
                  <a:lnTo>
                    <a:pt x="156" y="70"/>
                  </a:lnTo>
                  <a:lnTo>
                    <a:pt x="147" y="70"/>
                  </a:lnTo>
                  <a:lnTo>
                    <a:pt x="141" y="74"/>
                  </a:lnTo>
                  <a:lnTo>
                    <a:pt x="131" y="74"/>
                  </a:lnTo>
                  <a:lnTo>
                    <a:pt x="124" y="78"/>
                  </a:lnTo>
                  <a:lnTo>
                    <a:pt x="116" y="81"/>
                  </a:lnTo>
                  <a:lnTo>
                    <a:pt x="111" y="87"/>
                  </a:lnTo>
                  <a:lnTo>
                    <a:pt x="103" y="93"/>
                  </a:lnTo>
                  <a:lnTo>
                    <a:pt x="97" y="100"/>
                  </a:lnTo>
                  <a:lnTo>
                    <a:pt x="91" y="108"/>
                  </a:lnTo>
                  <a:lnTo>
                    <a:pt x="88" y="116"/>
                  </a:lnTo>
                  <a:lnTo>
                    <a:pt x="82" y="121"/>
                  </a:lnTo>
                  <a:lnTo>
                    <a:pt x="78" y="127"/>
                  </a:lnTo>
                  <a:lnTo>
                    <a:pt x="74" y="133"/>
                  </a:lnTo>
                  <a:lnTo>
                    <a:pt x="72" y="138"/>
                  </a:lnTo>
                  <a:lnTo>
                    <a:pt x="69" y="148"/>
                  </a:lnTo>
                  <a:lnTo>
                    <a:pt x="67" y="152"/>
                  </a:lnTo>
                  <a:lnTo>
                    <a:pt x="6" y="13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64" name="Freeform 21"/>
            <p:cNvSpPr>
              <a:spLocks/>
            </p:cNvSpPr>
            <p:nvPr/>
          </p:nvSpPr>
          <p:spPr bwMode="auto">
            <a:xfrm>
              <a:off x="3752" y="3117"/>
              <a:ext cx="34" cy="85"/>
            </a:xfrm>
            <a:custGeom>
              <a:avLst/>
              <a:gdLst>
                <a:gd name="T0" fmla="*/ 1 w 69"/>
                <a:gd name="T1" fmla="*/ 60 h 169"/>
                <a:gd name="T2" fmla="*/ 0 w 69"/>
                <a:gd name="T3" fmla="*/ 59 h 169"/>
                <a:gd name="T4" fmla="*/ 0 w 69"/>
                <a:gd name="T5" fmla="*/ 56 h 169"/>
                <a:gd name="T6" fmla="*/ 0 w 69"/>
                <a:gd name="T7" fmla="*/ 53 h 169"/>
                <a:gd name="T8" fmla="*/ 0 w 69"/>
                <a:gd name="T9" fmla="*/ 48 h 169"/>
                <a:gd name="T10" fmla="*/ 0 w 69"/>
                <a:gd name="T11" fmla="*/ 45 h 169"/>
                <a:gd name="T12" fmla="*/ 0 w 69"/>
                <a:gd name="T13" fmla="*/ 42 h 169"/>
                <a:gd name="T14" fmla="*/ 0 w 69"/>
                <a:gd name="T15" fmla="*/ 39 h 169"/>
                <a:gd name="T16" fmla="*/ 1 w 69"/>
                <a:gd name="T17" fmla="*/ 36 h 169"/>
                <a:gd name="T18" fmla="*/ 1 w 69"/>
                <a:gd name="T19" fmla="*/ 33 h 169"/>
                <a:gd name="T20" fmla="*/ 2 w 69"/>
                <a:gd name="T21" fmla="*/ 30 h 169"/>
                <a:gd name="T22" fmla="*/ 2 w 69"/>
                <a:gd name="T23" fmla="*/ 27 h 169"/>
                <a:gd name="T24" fmla="*/ 4 w 69"/>
                <a:gd name="T25" fmla="*/ 24 h 169"/>
                <a:gd name="T26" fmla="*/ 6 w 69"/>
                <a:gd name="T27" fmla="*/ 18 h 169"/>
                <a:gd name="T28" fmla="*/ 8 w 69"/>
                <a:gd name="T29" fmla="*/ 14 h 169"/>
                <a:gd name="T30" fmla="*/ 12 w 69"/>
                <a:gd name="T31" fmla="*/ 10 h 169"/>
                <a:gd name="T32" fmla="*/ 15 w 69"/>
                <a:gd name="T33" fmla="*/ 7 h 169"/>
                <a:gd name="T34" fmla="*/ 18 w 69"/>
                <a:gd name="T35" fmla="*/ 3 h 169"/>
                <a:gd name="T36" fmla="*/ 21 w 69"/>
                <a:gd name="T37" fmla="*/ 2 h 169"/>
                <a:gd name="T38" fmla="*/ 23 w 69"/>
                <a:gd name="T39" fmla="*/ 0 h 169"/>
                <a:gd name="T40" fmla="*/ 24 w 69"/>
                <a:gd name="T41" fmla="*/ 0 h 169"/>
                <a:gd name="T42" fmla="*/ 34 w 69"/>
                <a:gd name="T43" fmla="*/ 32 h 169"/>
                <a:gd name="T44" fmla="*/ 30 w 69"/>
                <a:gd name="T45" fmla="*/ 55 h 169"/>
                <a:gd name="T46" fmla="*/ 29 w 69"/>
                <a:gd name="T47" fmla="*/ 85 h 169"/>
                <a:gd name="T48" fmla="*/ 1 w 69"/>
                <a:gd name="T49" fmla="*/ 60 h 169"/>
                <a:gd name="T50" fmla="*/ 1 w 69"/>
                <a:gd name="T51" fmla="*/ 60 h 169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69"/>
                <a:gd name="T79" fmla="*/ 0 h 169"/>
                <a:gd name="T80" fmla="*/ 69 w 69"/>
                <a:gd name="T81" fmla="*/ 169 h 169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69" h="169">
                  <a:moveTo>
                    <a:pt x="2" y="120"/>
                  </a:moveTo>
                  <a:lnTo>
                    <a:pt x="0" y="118"/>
                  </a:lnTo>
                  <a:lnTo>
                    <a:pt x="0" y="112"/>
                  </a:lnTo>
                  <a:lnTo>
                    <a:pt x="0" y="105"/>
                  </a:lnTo>
                  <a:lnTo>
                    <a:pt x="0" y="95"/>
                  </a:lnTo>
                  <a:lnTo>
                    <a:pt x="0" y="89"/>
                  </a:lnTo>
                  <a:lnTo>
                    <a:pt x="0" y="84"/>
                  </a:lnTo>
                  <a:lnTo>
                    <a:pt x="0" y="78"/>
                  </a:lnTo>
                  <a:lnTo>
                    <a:pt x="2" y="72"/>
                  </a:lnTo>
                  <a:lnTo>
                    <a:pt x="2" y="65"/>
                  </a:lnTo>
                  <a:lnTo>
                    <a:pt x="4" y="59"/>
                  </a:lnTo>
                  <a:lnTo>
                    <a:pt x="4" y="53"/>
                  </a:lnTo>
                  <a:lnTo>
                    <a:pt x="8" y="48"/>
                  </a:lnTo>
                  <a:lnTo>
                    <a:pt x="12" y="36"/>
                  </a:lnTo>
                  <a:lnTo>
                    <a:pt x="17" y="27"/>
                  </a:lnTo>
                  <a:lnTo>
                    <a:pt x="25" y="19"/>
                  </a:lnTo>
                  <a:lnTo>
                    <a:pt x="31" y="13"/>
                  </a:lnTo>
                  <a:lnTo>
                    <a:pt x="36" y="6"/>
                  </a:lnTo>
                  <a:lnTo>
                    <a:pt x="42" y="4"/>
                  </a:lnTo>
                  <a:lnTo>
                    <a:pt x="46" y="0"/>
                  </a:lnTo>
                  <a:lnTo>
                    <a:pt x="48" y="0"/>
                  </a:lnTo>
                  <a:lnTo>
                    <a:pt x="69" y="63"/>
                  </a:lnTo>
                  <a:lnTo>
                    <a:pt x="61" y="110"/>
                  </a:lnTo>
                  <a:lnTo>
                    <a:pt x="59" y="169"/>
                  </a:lnTo>
                  <a:lnTo>
                    <a:pt x="2" y="12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65" name="Freeform 22"/>
            <p:cNvSpPr>
              <a:spLocks/>
            </p:cNvSpPr>
            <p:nvPr/>
          </p:nvSpPr>
          <p:spPr bwMode="auto">
            <a:xfrm>
              <a:off x="3817" y="3141"/>
              <a:ext cx="49" cy="51"/>
            </a:xfrm>
            <a:custGeom>
              <a:avLst/>
              <a:gdLst>
                <a:gd name="T0" fmla="*/ 24 w 98"/>
                <a:gd name="T1" fmla="*/ 51 h 102"/>
                <a:gd name="T2" fmla="*/ 28 w 98"/>
                <a:gd name="T3" fmla="*/ 50 h 102"/>
                <a:gd name="T4" fmla="*/ 33 w 98"/>
                <a:gd name="T5" fmla="*/ 49 h 102"/>
                <a:gd name="T6" fmla="*/ 38 w 98"/>
                <a:gd name="T7" fmla="*/ 47 h 102"/>
                <a:gd name="T8" fmla="*/ 42 w 98"/>
                <a:gd name="T9" fmla="*/ 44 h 102"/>
                <a:gd name="T10" fmla="*/ 44 w 98"/>
                <a:gd name="T11" fmla="*/ 39 h 102"/>
                <a:gd name="T12" fmla="*/ 47 w 98"/>
                <a:gd name="T13" fmla="*/ 36 h 102"/>
                <a:gd name="T14" fmla="*/ 49 w 98"/>
                <a:gd name="T15" fmla="*/ 31 h 102"/>
                <a:gd name="T16" fmla="*/ 49 w 98"/>
                <a:gd name="T17" fmla="*/ 26 h 102"/>
                <a:gd name="T18" fmla="*/ 49 w 98"/>
                <a:gd name="T19" fmla="*/ 21 h 102"/>
                <a:gd name="T20" fmla="*/ 47 w 98"/>
                <a:gd name="T21" fmla="*/ 16 h 102"/>
                <a:gd name="T22" fmla="*/ 44 w 98"/>
                <a:gd name="T23" fmla="*/ 11 h 102"/>
                <a:gd name="T24" fmla="*/ 42 w 98"/>
                <a:gd name="T25" fmla="*/ 7 h 102"/>
                <a:gd name="T26" fmla="*/ 38 w 98"/>
                <a:gd name="T27" fmla="*/ 3 h 102"/>
                <a:gd name="T28" fmla="*/ 33 w 98"/>
                <a:gd name="T29" fmla="*/ 2 h 102"/>
                <a:gd name="T30" fmla="*/ 28 w 98"/>
                <a:gd name="T31" fmla="*/ 0 h 102"/>
                <a:gd name="T32" fmla="*/ 24 w 98"/>
                <a:gd name="T33" fmla="*/ 0 h 102"/>
                <a:gd name="T34" fmla="*/ 18 w 98"/>
                <a:gd name="T35" fmla="*/ 0 h 102"/>
                <a:gd name="T36" fmla="*/ 13 w 98"/>
                <a:gd name="T37" fmla="*/ 2 h 102"/>
                <a:gd name="T38" fmla="*/ 10 w 98"/>
                <a:gd name="T39" fmla="*/ 3 h 102"/>
                <a:gd name="T40" fmla="*/ 6 w 98"/>
                <a:gd name="T41" fmla="*/ 7 h 102"/>
                <a:gd name="T42" fmla="*/ 3 w 98"/>
                <a:gd name="T43" fmla="*/ 11 h 102"/>
                <a:gd name="T44" fmla="*/ 1 w 98"/>
                <a:gd name="T45" fmla="*/ 16 h 102"/>
                <a:gd name="T46" fmla="*/ 0 w 98"/>
                <a:gd name="T47" fmla="*/ 21 h 102"/>
                <a:gd name="T48" fmla="*/ 0 w 98"/>
                <a:gd name="T49" fmla="*/ 26 h 102"/>
                <a:gd name="T50" fmla="*/ 0 w 98"/>
                <a:gd name="T51" fmla="*/ 31 h 102"/>
                <a:gd name="T52" fmla="*/ 1 w 98"/>
                <a:gd name="T53" fmla="*/ 36 h 102"/>
                <a:gd name="T54" fmla="*/ 3 w 98"/>
                <a:gd name="T55" fmla="*/ 39 h 102"/>
                <a:gd name="T56" fmla="*/ 6 w 98"/>
                <a:gd name="T57" fmla="*/ 44 h 102"/>
                <a:gd name="T58" fmla="*/ 10 w 98"/>
                <a:gd name="T59" fmla="*/ 47 h 102"/>
                <a:gd name="T60" fmla="*/ 13 w 98"/>
                <a:gd name="T61" fmla="*/ 49 h 102"/>
                <a:gd name="T62" fmla="*/ 18 w 98"/>
                <a:gd name="T63" fmla="*/ 50 h 102"/>
                <a:gd name="T64" fmla="*/ 24 w 98"/>
                <a:gd name="T65" fmla="*/ 51 h 102"/>
                <a:gd name="T66" fmla="*/ 24 w 98"/>
                <a:gd name="T67" fmla="*/ 51 h 102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98"/>
                <a:gd name="T103" fmla="*/ 0 h 102"/>
                <a:gd name="T104" fmla="*/ 98 w 98"/>
                <a:gd name="T105" fmla="*/ 102 h 102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98" h="102">
                  <a:moveTo>
                    <a:pt x="47" y="102"/>
                  </a:moveTo>
                  <a:lnTo>
                    <a:pt x="57" y="100"/>
                  </a:lnTo>
                  <a:lnTo>
                    <a:pt x="66" y="98"/>
                  </a:lnTo>
                  <a:lnTo>
                    <a:pt x="76" y="93"/>
                  </a:lnTo>
                  <a:lnTo>
                    <a:pt x="83" y="87"/>
                  </a:lnTo>
                  <a:lnTo>
                    <a:pt x="87" y="78"/>
                  </a:lnTo>
                  <a:lnTo>
                    <a:pt x="93" y="72"/>
                  </a:lnTo>
                  <a:lnTo>
                    <a:pt x="97" y="62"/>
                  </a:lnTo>
                  <a:lnTo>
                    <a:pt x="98" y="51"/>
                  </a:lnTo>
                  <a:lnTo>
                    <a:pt x="97" y="41"/>
                  </a:lnTo>
                  <a:lnTo>
                    <a:pt x="93" y="32"/>
                  </a:lnTo>
                  <a:lnTo>
                    <a:pt x="87" y="22"/>
                  </a:lnTo>
                  <a:lnTo>
                    <a:pt x="83" y="15"/>
                  </a:lnTo>
                  <a:lnTo>
                    <a:pt x="76" y="7"/>
                  </a:lnTo>
                  <a:lnTo>
                    <a:pt x="66" y="3"/>
                  </a:lnTo>
                  <a:lnTo>
                    <a:pt x="57" y="0"/>
                  </a:lnTo>
                  <a:lnTo>
                    <a:pt x="47" y="0"/>
                  </a:lnTo>
                  <a:lnTo>
                    <a:pt x="36" y="0"/>
                  </a:lnTo>
                  <a:lnTo>
                    <a:pt x="26" y="3"/>
                  </a:lnTo>
                  <a:lnTo>
                    <a:pt x="19" y="7"/>
                  </a:lnTo>
                  <a:lnTo>
                    <a:pt x="11" y="15"/>
                  </a:lnTo>
                  <a:lnTo>
                    <a:pt x="5" y="22"/>
                  </a:lnTo>
                  <a:lnTo>
                    <a:pt x="2" y="32"/>
                  </a:lnTo>
                  <a:lnTo>
                    <a:pt x="0" y="41"/>
                  </a:lnTo>
                  <a:lnTo>
                    <a:pt x="0" y="51"/>
                  </a:lnTo>
                  <a:lnTo>
                    <a:pt x="0" y="62"/>
                  </a:lnTo>
                  <a:lnTo>
                    <a:pt x="2" y="72"/>
                  </a:lnTo>
                  <a:lnTo>
                    <a:pt x="5" y="78"/>
                  </a:lnTo>
                  <a:lnTo>
                    <a:pt x="11" y="87"/>
                  </a:lnTo>
                  <a:lnTo>
                    <a:pt x="19" y="93"/>
                  </a:lnTo>
                  <a:lnTo>
                    <a:pt x="26" y="98"/>
                  </a:lnTo>
                  <a:lnTo>
                    <a:pt x="36" y="100"/>
                  </a:lnTo>
                  <a:lnTo>
                    <a:pt x="47" y="10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66" name="Freeform 23"/>
            <p:cNvSpPr>
              <a:spLocks/>
            </p:cNvSpPr>
            <p:nvPr/>
          </p:nvSpPr>
          <p:spPr bwMode="auto">
            <a:xfrm>
              <a:off x="4251" y="2968"/>
              <a:ext cx="172" cy="190"/>
            </a:xfrm>
            <a:custGeom>
              <a:avLst/>
              <a:gdLst>
                <a:gd name="T0" fmla="*/ 3 w 344"/>
                <a:gd name="T1" fmla="*/ 62 h 380"/>
                <a:gd name="T2" fmla="*/ 10 w 344"/>
                <a:gd name="T3" fmla="*/ 46 h 380"/>
                <a:gd name="T4" fmla="*/ 23 w 344"/>
                <a:gd name="T5" fmla="*/ 26 h 380"/>
                <a:gd name="T6" fmla="*/ 35 w 344"/>
                <a:gd name="T7" fmla="*/ 16 h 380"/>
                <a:gd name="T8" fmla="*/ 49 w 344"/>
                <a:gd name="T9" fmla="*/ 9 h 380"/>
                <a:gd name="T10" fmla="*/ 67 w 344"/>
                <a:gd name="T11" fmla="*/ 3 h 380"/>
                <a:gd name="T12" fmla="*/ 85 w 344"/>
                <a:gd name="T13" fmla="*/ 0 h 380"/>
                <a:gd name="T14" fmla="*/ 100 w 344"/>
                <a:gd name="T15" fmla="*/ 0 h 380"/>
                <a:gd name="T16" fmla="*/ 115 w 344"/>
                <a:gd name="T17" fmla="*/ 5 h 380"/>
                <a:gd name="T18" fmla="*/ 130 w 344"/>
                <a:gd name="T19" fmla="*/ 13 h 380"/>
                <a:gd name="T20" fmla="*/ 146 w 344"/>
                <a:gd name="T21" fmla="*/ 31 h 380"/>
                <a:gd name="T22" fmla="*/ 154 w 344"/>
                <a:gd name="T23" fmla="*/ 44 h 380"/>
                <a:gd name="T24" fmla="*/ 162 w 344"/>
                <a:gd name="T25" fmla="*/ 58 h 380"/>
                <a:gd name="T26" fmla="*/ 166 w 344"/>
                <a:gd name="T27" fmla="*/ 71 h 380"/>
                <a:gd name="T28" fmla="*/ 169 w 344"/>
                <a:gd name="T29" fmla="*/ 87 h 380"/>
                <a:gd name="T30" fmla="*/ 171 w 344"/>
                <a:gd name="T31" fmla="*/ 101 h 380"/>
                <a:gd name="T32" fmla="*/ 170 w 344"/>
                <a:gd name="T33" fmla="*/ 116 h 380"/>
                <a:gd name="T34" fmla="*/ 168 w 344"/>
                <a:gd name="T35" fmla="*/ 131 h 380"/>
                <a:gd name="T36" fmla="*/ 164 w 344"/>
                <a:gd name="T37" fmla="*/ 145 h 380"/>
                <a:gd name="T38" fmla="*/ 157 w 344"/>
                <a:gd name="T39" fmla="*/ 157 h 380"/>
                <a:gd name="T40" fmla="*/ 149 w 344"/>
                <a:gd name="T41" fmla="*/ 167 h 380"/>
                <a:gd name="T42" fmla="*/ 139 w 344"/>
                <a:gd name="T43" fmla="*/ 176 h 380"/>
                <a:gd name="T44" fmla="*/ 126 w 344"/>
                <a:gd name="T45" fmla="*/ 183 h 380"/>
                <a:gd name="T46" fmla="*/ 112 w 344"/>
                <a:gd name="T47" fmla="*/ 186 h 380"/>
                <a:gd name="T48" fmla="*/ 96 w 344"/>
                <a:gd name="T49" fmla="*/ 189 h 380"/>
                <a:gd name="T50" fmla="*/ 83 w 344"/>
                <a:gd name="T51" fmla="*/ 189 h 380"/>
                <a:gd name="T52" fmla="*/ 67 w 344"/>
                <a:gd name="T53" fmla="*/ 187 h 380"/>
                <a:gd name="T54" fmla="*/ 53 w 344"/>
                <a:gd name="T55" fmla="*/ 183 h 380"/>
                <a:gd name="T56" fmla="*/ 42 w 344"/>
                <a:gd name="T57" fmla="*/ 176 h 380"/>
                <a:gd name="T58" fmla="*/ 28 w 344"/>
                <a:gd name="T59" fmla="*/ 163 h 380"/>
                <a:gd name="T60" fmla="*/ 17 w 344"/>
                <a:gd name="T61" fmla="*/ 147 h 380"/>
                <a:gd name="T62" fmla="*/ 11 w 344"/>
                <a:gd name="T63" fmla="*/ 136 h 380"/>
                <a:gd name="T64" fmla="*/ 5 w 344"/>
                <a:gd name="T65" fmla="*/ 123 h 380"/>
                <a:gd name="T66" fmla="*/ 0 w 344"/>
                <a:gd name="T67" fmla="*/ 108 h 380"/>
                <a:gd name="T68" fmla="*/ 29 w 344"/>
                <a:gd name="T69" fmla="*/ 99 h 380"/>
                <a:gd name="T70" fmla="*/ 36 w 344"/>
                <a:gd name="T71" fmla="*/ 114 h 380"/>
                <a:gd name="T72" fmla="*/ 44 w 344"/>
                <a:gd name="T73" fmla="*/ 130 h 380"/>
                <a:gd name="T74" fmla="*/ 56 w 344"/>
                <a:gd name="T75" fmla="*/ 144 h 380"/>
                <a:gd name="T76" fmla="*/ 70 w 344"/>
                <a:gd name="T77" fmla="*/ 151 h 380"/>
                <a:gd name="T78" fmla="*/ 89 w 344"/>
                <a:gd name="T79" fmla="*/ 154 h 380"/>
                <a:gd name="T80" fmla="*/ 108 w 344"/>
                <a:gd name="T81" fmla="*/ 151 h 380"/>
                <a:gd name="T82" fmla="*/ 124 w 344"/>
                <a:gd name="T83" fmla="*/ 145 h 380"/>
                <a:gd name="T84" fmla="*/ 135 w 344"/>
                <a:gd name="T85" fmla="*/ 131 h 380"/>
                <a:gd name="T86" fmla="*/ 140 w 344"/>
                <a:gd name="T87" fmla="*/ 114 h 380"/>
                <a:gd name="T88" fmla="*/ 139 w 344"/>
                <a:gd name="T89" fmla="*/ 95 h 380"/>
                <a:gd name="T90" fmla="*/ 133 w 344"/>
                <a:gd name="T91" fmla="*/ 76 h 380"/>
                <a:gd name="T92" fmla="*/ 122 w 344"/>
                <a:gd name="T93" fmla="*/ 58 h 380"/>
                <a:gd name="T94" fmla="*/ 107 w 344"/>
                <a:gd name="T95" fmla="*/ 46 h 380"/>
                <a:gd name="T96" fmla="*/ 91 w 344"/>
                <a:gd name="T97" fmla="*/ 36 h 380"/>
                <a:gd name="T98" fmla="*/ 73 w 344"/>
                <a:gd name="T99" fmla="*/ 34 h 380"/>
                <a:gd name="T100" fmla="*/ 57 w 344"/>
                <a:gd name="T101" fmla="*/ 41 h 380"/>
                <a:gd name="T102" fmla="*/ 45 w 344"/>
                <a:gd name="T103" fmla="*/ 53 h 380"/>
                <a:gd name="T104" fmla="*/ 37 w 344"/>
                <a:gd name="T105" fmla="*/ 67 h 380"/>
                <a:gd name="T106" fmla="*/ 3 w 344"/>
                <a:gd name="T107" fmla="*/ 69 h 380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344"/>
                <a:gd name="T163" fmla="*/ 0 h 380"/>
                <a:gd name="T164" fmla="*/ 344 w 344"/>
                <a:gd name="T165" fmla="*/ 380 h 380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344" h="380">
                  <a:moveTo>
                    <a:pt x="5" y="137"/>
                  </a:moveTo>
                  <a:lnTo>
                    <a:pt x="5" y="135"/>
                  </a:lnTo>
                  <a:lnTo>
                    <a:pt x="5" y="131"/>
                  </a:lnTo>
                  <a:lnTo>
                    <a:pt x="7" y="125"/>
                  </a:lnTo>
                  <a:lnTo>
                    <a:pt x="9" y="119"/>
                  </a:lnTo>
                  <a:lnTo>
                    <a:pt x="13" y="110"/>
                  </a:lnTo>
                  <a:lnTo>
                    <a:pt x="17" y="102"/>
                  </a:lnTo>
                  <a:lnTo>
                    <a:pt x="20" y="91"/>
                  </a:lnTo>
                  <a:lnTo>
                    <a:pt x="26" y="81"/>
                  </a:lnTo>
                  <a:lnTo>
                    <a:pt x="34" y="70"/>
                  </a:lnTo>
                  <a:lnTo>
                    <a:pt x="41" y="59"/>
                  </a:lnTo>
                  <a:lnTo>
                    <a:pt x="47" y="53"/>
                  </a:lnTo>
                  <a:lnTo>
                    <a:pt x="51" y="47"/>
                  </a:lnTo>
                  <a:lnTo>
                    <a:pt x="57" y="41"/>
                  </a:lnTo>
                  <a:lnTo>
                    <a:pt x="64" y="38"/>
                  </a:lnTo>
                  <a:lnTo>
                    <a:pt x="70" y="32"/>
                  </a:lnTo>
                  <a:lnTo>
                    <a:pt x="76" y="28"/>
                  </a:lnTo>
                  <a:lnTo>
                    <a:pt x="83" y="22"/>
                  </a:lnTo>
                  <a:lnTo>
                    <a:pt x="91" y="19"/>
                  </a:lnTo>
                  <a:lnTo>
                    <a:pt x="98" y="17"/>
                  </a:lnTo>
                  <a:lnTo>
                    <a:pt x="108" y="13"/>
                  </a:lnTo>
                  <a:lnTo>
                    <a:pt x="117" y="9"/>
                  </a:lnTo>
                  <a:lnTo>
                    <a:pt x="127" y="7"/>
                  </a:lnTo>
                  <a:lnTo>
                    <a:pt x="134" y="5"/>
                  </a:lnTo>
                  <a:lnTo>
                    <a:pt x="144" y="2"/>
                  </a:lnTo>
                  <a:lnTo>
                    <a:pt x="154" y="0"/>
                  </a:lnTo>
                  <a:lnTo>
                    <a:pt x="161" y="0"/>
                  </a:lnTo>
                  <a:lnTo>
                    <a:pt x="169" y="0"/>
                  </a:lnTo>
                  <a:lnTo>
                    <a:pt x="178" y="0"/>
                  </a:lnTo>
                  <a:lnTo>
                    <a:pt x="186" y="0"/>
                  </a:lnTo>
                  <a:lnTo>
                    <a:pt x="195" y="0"/>
                  </a:lnTo>
                  <a:lnTo>
                    <a:pt x="201" y="0"/>
                  </a:lnTo>
                  <a:lnTo>
                    <a:pt x="209" y="2"/>
                  </a:lnTo>
                  <a:lnTo>
                    <a:pt x="214" y="3"/>
                  </a:lnTo>
                  <a:lnTo>
                    <a:pt x="222" y="7"/>
                  </a:lnTo>
                  <a:lnTo>
                    <a:pt x="230" y="9"/>
                  </a:lnTo>
                  <a:lnTo>
                    <a:pt x="235" y="11"/>
                  </a:lnTo>
                  <a:lnTo>
                    <a:pt x="243" y="15"/>
                  </a:lnTo>
                  <a:lnTo>
                    <a:pt x="249" y="19"/>
                  </a:lnTo>
                  <a:lnTo>
                    <a:pt x="260" y="26"/>
                  </a:lnTo>
                  <a:lnTo>
                    <a:pt x="269" y="36"/>
                  </a:lnTo>
                  <a:lnTo>
                    <a:pt x="279" y="45"/>
                  </a:lnTo>
                  <a:lnTo>
                    <a:pt x="289" y="57"/>
                  </a:lnTo>
                  <a:lnTo>
                    <a:pt x="292" y="62"/>
                  </a:lnTo>
                  <a:lnTo>
                    <a:pt x="296" y="68"/>
                  </a:lnTo>
                  <a:lnTo>
                    <a:pt x="302" y="74"/>
                  </a:lnTo>
                  <a:lnTo>
                    <a:pt x="306" y="81"/>
                  </a:lnTo>
                  <a:lnTo>
                    <a:pt x="308" y="87"/>
                  </a:lnTo>
                  <a:lnTo>
                    <a:pt x="313" y="93"/>
                  </a:lnTo>
                  <a:lnTo>
                    <a:pt x="315" y="100"/>
                  </a:lnTo>
                  <a:lnTo>
                    <a:pt x="321" y="108"/>
                  </a:lnTo>
                  <a:lnTo>
                    <a:pt x="323" y="116"/>
                  </a:lnTo>
                  <a:lnTo>
                    <a:pt x="327" y="121"/>
                  </a:lnTo>
                  <a:lnTo>
                    <a:pt x="328" y="127"/>
                  </a:lnTo>
                  <a:lnTo>
                    <a:pt x="330" y="135"/>
                  </a:lnTo>
                  <a:lnTo>
                    <a:pt x="332" y="142"/>
                  </a:lnTo>
                  <a:lnTo>
                    <a:pt x="334" y="150"/>
                  </a:lnTo>
                  <a:lnTo>
                    <a:pt x="336" y="157"/>
                  </a:lnTo>
                  <a:lnTo>
                    <a:pt x="338" y="165"/>
                  </a:lnTo>
                  <a:lnTo>
                    <a:pt x="338" y="173"/>
                  </a:lnTo>
                  <a:lnTo>
                    <a:pt x="340" y="180"/>
                  </a:lnTo>
                  <a:lnTo>
                    <a:pt x="340" y="188"/>
                  </a:lnTo>
                  <a:lnTo>
                    <a:pt x="342" y="195"/>
                  </a:lnTo>
                  <a:lnTo>
                    <a:pt x="342" y="203"/>
                  </a:lnTo>
                  <a:lnTo>
                    <a:pt x="342" y="211"/>
                  </a:lnTo>
                  <a:lnTo>
                    <a:pt x="342" y="218"/>
                  </a:lnTo>
                  <a:lnTo>
                    <a:pt x="344" y="228"/>
                  </a:lnTo>
                  <a:lnTo>
                    <a:pt x="340" y="233"/>
                  </a:lnTo>
                  <a:lnTo>
                    <a:pt x="340" y="241"/>
                  </a:lnTo>
                  <a:lnTo>
                    <a:pt x="338" y="247"/>
                  </a:lnTo>
                  <a:lnTo>
                    <a:pt x="338" y="254"/>
                  </a:lnTo>
                  <a:lnTo>
                    <a:pt x="336" y="262"/>
                  </a:lnTo>
                  <a:lnTo>
                    <a:pt x="332" y="270"/>
                  </a:lnTo>
                  <a:lnTo>
                    <a:pt x="330" y="275"/>
                  </a:lnTo>
                  <a:lnTo>
                    <a:pt x="330" y="283"/>
                  </a:lnTo>
                  <a:lnTo>
                    <a:pt x="327" y="289"/>
                  </a:lnTo>
                  <a:lnTo>
                    <a:pt x="323" y="294"/>
                  </a:lnTo>
                  <a:lnTo>
                    <a:pt x="321" y="302"/>
                  </a:lnTo>
                  <a:lnTo>
                    <a:pt x="319" y="308"/>
                  </a:lnTo>
                  <a:lnTo>
                    <a:pt x="313" y="313"/>
                  </a:lnTo>
                  <a:lnTo>
                    <a:pt x="311" y="319"/>
                  </a:lnTo>
                  <a:lnTo>
                    <a:pt x="308" y="325"/>
                  </a:lnTo>
                  <a:lnTo>
                    <a:pt x="304" y="330"/>
                  </a:lnTo>
                  <a:lnTo>
                    <a:pt x="298" y="334"/>
                  </a:lnTo>
                  <a:lnTo>
                    <a:pt x="294" y="338"/>
                  </a:lnTo>
                  <a:lnTo>
                    <a:pt x="289" y="344"/>
                  </a:lnTo>
                  <a:lnTo>
                    <a:pt x="283" y="347"/>
                  </a:lnTo>
                  <a:lnTo>
                    <a:pt x="277" y="351"/>
                  </a:lnTo>
                  <a:lnTo>
                    <a:pt x="271" y="355"/>
                  </a:lnTo>
                  <a:lnTo>
                    <a:pt x="264" y="359"/>
                  </a:lnTo>
                  <a:lnTo>
                    <a:pt x="260" y="363"/>
                  </a:lnTo>
                  <a:lnTo>
                    <a:pt x="252" y="365"/>
                  </a:lnTo>
                  <a:lnTo>
                    <a:pt x="245" y="366"/>
                  </a:lnTo>
                  <a:lnTo>
                    <a:pt x="237" y="368"/>
                  </a:lnTo>
                  <a:lnTo>
                    <a:pt x="231" y="372"/>
                  </a:lnTo>
                  <a:lnTo>
                    <a:pt x="224" y="372"/>
                  </a:lnTo>
                  <a:lnTo>
                    <a:pt x="216" y="376"/>
                  </a:lnTo>
                  <a:lnTo>
                    <a:pt x="209" y="376"/>
                  </a:lnTo>
                  <a:lnTo>
                    <a:pt x="203" y="378"/>
                  </a:lnTo>
                  <a:lnTo>
                    <a:pt x="193" y="378"/>
                  </a:lnTo>
                  <a:lnTo>
                    <a:pt x="186" y="378"/>
                  </a:lnTo>
                  <a:lnTo>
                    <a:pt x="178" y="378"/>
                  </a:lnTo>
                  <a:lnTo>
                    <a:pt x="171" y="380"/>
                  </a:lnTo>
                  <a:lnTo>
                    <a:pt x="165" y="378"/>
                  </a:lnTo>
                  <a:lnTo>
                    <a:pt x="157" y="378"/>
                  </a:lnTo>
                  <a:lnTo>
                    <a:pt x="150" y="378"/>
                  </a:lnTo>
                  <a:lnTo>
                    <a:pt x="142" y="376"/>
                  </a:lnTo>
                  <a:lnTo>
                    <a:pt x="134" y="374"/>
                  </a:lnTo>
                  <a:lnTo>
                    <a:pt x="127" y="372"/>
                  </a:lnTo>
                  <a:lnTo>
                    <a:pt x="119" y="370"/>
                  </a:lnTo>
                  <a:lnTo>
                    <a:pt x="114" y="368"/>
                  </a:lnTo>
                  <a:lnTo>
                    <a:pt x="106" y="365"/>
                  </a:lnTo>
                  <a:lnTo>
                    <a:pt x="100" y="361"/>
                  </a:lnTo>
                  <a:lnTo>
                    <a:pt x="95" y="359"/>
                  </a:lnTo>
                  <a:lnTo>
                    <a:pt x="89" y="355"/>
                  </a:lnTo>
                  <a:lnTo>
                    <a:pt x="83" y="351"/>
                  </a:lnTo>
                  <a:lnTo>
                    <a:pt x="76" y="346"/>
                  </a:lnTo>
                  <a:lnTo>
                    <a:pt x="72" y="342"/>
                  </a:lnTo>
                  <a:lnTo>
                    <a:pt x="66" y="336"/>
                  </a:lnTo>
                  <a:lnTo>
                    <a:pt x="57" y="325"/>
                  </a:lnTo>
                  <a:lnTo>
                    <a:pt x="47" y="313"/>
                  </a:lnTo>
                  <a:lnTo>
                    <a:pt x="41" y="308"/>
                  </a:lnTo>
                  <a:lnTo>
                    <a:pt x="38" y="302"/>
                  </a:lnTo>
                  <a:lnTo>
                    <a:pt x="34" y="294"/>
                  </a:lnTo>
                  <a:lnTo>
                    <a:pt x="32" y="289"/>
                  </a:lnTo>
                  <a:lnTo>
                    <a:pt x="28" y="283"/>
                  </a:lnTo>
                  <a:lnTo>
                    <a:pt x="24" y="277"/>
                  </a:lnTo>
                  <a:lnTo>
                    <a:pt x="22" y="271"/>
                  </a:lnTo>
                  <a:lnTo>
                    <a:pt x="19" y="266"/>
                  </a:lnTo>
                  <a:lnTo>
                    <a:pt x="17" y="260"/>
                  </a:lnTo>
                  <a:lnTo>
                    <a:pt x="13" y="252"/>
                  </a:lnTo>
                  <a:lnTo>
                    <a:pt x="11" y="247"/>
                  </a:lnTo>
                  <a:lnTo>
                    <a:pt x="9" y="243"/>
                  </a:lnTo>
                  <a:lnTo>
                    <a:pt x="5" y="233"/>
                  </a:lnTo>
                  <a:lnTo>
                    <a:pt x="3" y="224"/>
                  </a:lnTo>
                  <a:lnTo>
                    <a:pt x="0" y="216"/>
                  </a:lnTo>
                  <a:lnTo>
                    <a:pt x="0" y="213"/>
                  </a:lnTo>
                  <a:lnTo>
                    <a:pt x="0" y="209"/>
                  </a:lnTo>
                  <a:lnTo>
                    <a:pt x="58" y="195"/>
                  </a:lnTo>
                  <a:lnTo>
                    <a:pt x="58" y="199"/>
                  </a:lnTo>
                  <a:lnTo>
                    <a:pt x="62" y="209"/>
                  </a:lnTo>
                  <a:lnTo>
                    <a:pt x="64" y="213"/>
                  </a:lnTo>
                  <a:lnTo>
                    <a:pt x="68" y="220"/>
                  </a:lnTo>
                  <a:lnTo>
                    <a:pt x="72" y="228"/>
                  </a:lnTo>
                  <a:lnTo>
                    <a:pt x="76" y="235"/>
                  </a:lnTo>
                  <a:lnTo>
                    <a:pt x="77" y="243"/>
                  </a:lnTo>
                  <a:lnTo>
                    <a:pt x="83" y="252"/>
                  </a:lnTo>
                  <a:lnTo>
                    <a:pt x="89" y="260"/>
                  </a:lnTo>
                  <a:lnTo>
                    <a:pt x="93" y="268"/>
                  </a:lnTo>
                  <a:lnTo>
                    <a:pt x="98" y="275"/>
                  </a:lnTo>
                  <a:lnTo>
                    <a:pt x="106" y="283"/>
                  </a:lnTo>
                  <a:lnTo>
                    <a:pt x="112" y="287"/>
                  </a:lnTo>
                  <a:lnTo>
                    <a:pt x="119" y="294"/>
                  </a:lnTo>
                  <a:lnTo>
                    <a:pt x="125" y="296"/>
                  </a:lnTo>
                  <a:lnTo>
                    <a:pt x="133" y="300"/>
                  </a:lnTo>
                  <a:lnTo>
                    <a:pt x="140" y="302"/>
                  </a:lnTo>
                  <a:lnTo>
                    <a:pt x="150" y="306"/>
                  </a:lnTo>
                  <a:lnTo>
                    <a:pt x="159" y="306"/>
                  </a:lnTo>
                  <a:lnTo>
                    <a:pt x="169" y="308"/>
                  </a:lnTo>
                  <a:lnTo>
                    <a:pt x="178" y="308"/>
                  </a:lnTo>
                  <a:lnTo>
                    <a:pt x="190" y="308"/>
                  </a:lnTo>
                  <a:lnTo>
                    <a:pt x="197" y="306"/>
                  </a:lnTo>
                  <a:lnTo>
                    <a:pt x="207" y="304"/>
                  </a:lnTo>
                  <a:lnTo>
                    <a:pt x="216" y="302"/>
                  </a:lnTo>
                  <a:lnTo>
                    <a:pt x="226" y="300"/>
                  </a:lnTo>
                  <a:lnTo>
                    <a:pt x="233" y="296"/>
                  </a:lnTo>
                  <a:lnTo>
                    <a:pt x="243" y="294"/>
                  </a:lnTo>
                  <a:lnTo>
                    <a:pt x="249" y="289"/>
                  </a:lnTo>
                  <a:lnTo>
                    <a:pt x="256" y="285"/>
                  </a:lnTo>
                  <a:lnTo>
                    <a:pt x="260" y="277"/>
                  </a:lnTo>
                  <a:lnTo>
                    <a:pt x="266" y="270"/>
                  </a:lnTo>
                  <a:lnTo>
                    <a:pt x="269" y="262"/>
                  </a:lnTo>
                  <a:lnTo>
                    <a:pt x="273" y="254"/>
                  </a:lnTo>
                  <a:lnTo>
                    <a:pt x="275" y="245"/>
                  </a:lnTo>
                  <a:lnTo>
                    <a:pt x="277" y="237"/>
                  </a:lnTo>
                  <a:lnTo>
                    <a:pt x="279" y="228"/>
                  </a:lnTo>
                  <a:lnTo>
                    <a:pt x="279" y="218"/>
                  </a:lnTo>
                  <a:lnTo>
                    <a:pt x="279" y="209"/>
                  </a:lnTo>
                  <a:lnTo>
                    <a:pt x="279" y="199"/>
                  </a:lnTo>
                  <a:lnTo>
                    <a:pt x="277" y="190"/>
                  </a:lnTo>
                  <a:lnTo>
                    <a:pt x="275" y="178"/>
                  </a:lnTo>
                  <a:lnTo>
                    <a:pt x="271" y="169"/>
                  </a:lnTo>
                  <a:lnTo>
                    <a:pt x="269" y="161"/>
                  </a:lnTo>
                  <a:lnTo>
                    <a:pt x="266" y="152"/>
                  </a:lnTo>
                  <a:lnTo>
                    <a:pt x="262" y="144"/>
                  </a:lnTo>
                  <a:lnTo>
                    <a:pt x="258" y="135"/>
                  </a:lnTo>
                  <a:lnTo>
                    <a:pt x="252" y="125"/>
                  </a:lnTo>
                  <a:lnTo>
                    <a:pt x="245" y="117"/>
                  </a:lnTo>
                  <a:lnTo>
                    <a:pt x="239" y="110"/>
                  </a:lnTo>
                  <a:lnTo>
                    <a:pt x="230" y="102"/>
                  </a:lnTo>
                  <a:lnTo>
                    <a:pt x="222" y="97"/>
                  </a:lnTo>
                  <a:lnTo>
                    <a:pt x="214" y="91"/>
                  </a:lnTo>
                  <a:lnTo>
                    <a:pt x="209" y="85"/>
                  </a:lnTo>
                  <a:lnTo>
                    <a:pt x="199" y="79"/>
                  </a:lnTo>
                  <a:lnTo>
                    <a:pt x="190" y="76"/>
                  </a:lnTo>
                  <a:lnTo>
                    <a:pt x="182" y="72"/>
                  </a:lnTo>
                  <a:lnTo>
                    <a:pt x="173" y="70"/>
                  </a:lnTo>
                  <a:lnTo>
                    <a:pt x="163" y="68"/>
                  </a:lnTo>
                  <a:lnTo>
                    <a:pt x="154" y="68"/>
                  </a:lnTo>
                  <a:lnTo>
                    <a:pt x="146" y="68"/>
                  </a:lnTo>
                  <a:lnTo>
                    <a:pt x="138" y="70"/>
                  </a:lnTo>
                  <a:lnTo>
                    <a:pt x="129" y="72"/>
                  </a:lnTo>
                  <a:lnTo>
                    <a:pt x="123" y="76"/>
                  </a:lnTo>
                  <a:lnTo>
                    <a:pt x="115" y="81"/>
                  </a:lnTo>
                  <a:lnTo>
                    <a:pt x="108" y="87"/>
                  </a:lnTo>
                  <a:lnTo>
                    <a:pt x="102" y="93"/>
                  </a:lnTo>
                  <a:lnTo>
                    <a:pt x="96" y="98"/>
                  </a:lnTo>
                  <a:lnTo>
                    <a:pt x="91" y="106"/>
                  </a:lnTo>
                  <a:lnTo>
                    <a:pt x="85" y="114"/>
                  </a:lnTo>
                  <a:lnTo>
                    <a:pt x="81" y="119"/>
                  </a:lnTo>
                  <a:lnTo>
                    <a:pt x="77" y="127"/>
                  </a:lnTo>
                  <a:lnTo>
                    <a:pt x="74" y="133"/>
                  </a:lnTo>
                  <a:lnTo>
                    <a:pt x="72" y="138"/>
                  </a:lnTo>
                  <a:lnTo>
                    <a:pt x="66" y="148"/>
                  </a:lnTo>
                  <a:lnTo>
                    <a:pt x="66" y="150"/>
                  </a:lnTo>
                  <a:lnTo>
                    <a:pt x="5" y="13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67" name="Freeform 24"/>
            <p:cNvSpPr>
              <a:spLocks/>
            </p:cNvSpPr>
            <p:nvPr/>
          </p:nvSpPr>
          <p:spPr bwMode="auto">
            <a:xfrm>
              <a:off x="4250" y="3012"/>
              <a:ext cx="35" cy="84"/>
            </a:xfrm>
            <a:custGeom>
              <a:avLst/>
              <a:gdLst>
                <a:gd name="T0" fmla="*/ 1 w 68"/>
                <a:gd name="T1" fmla="*/ 60 h 167"/>
                <a:gd name="T2" fmla="*/ 0 w 68"/>
                <a:gd name="T3" fmla="*/ 59 h 167"/>
                <a:gd name="T4" fmla="*/ 0 w 68"/>
                <a:gd name="T5" fmla="*/ 56 h 167"/>
                <a:gd name="T6" fmla="*/ 0 w 68"/>
                <a:gd name="T7" fmla="*/ 52 h 167"/>
                <a:gd name="T8" fmla="*/ 0 w 68"/>
                <a:gd name="T9" fmla="*/ 48 h 167"/>
                <a:gd name="T10" fmla="*/ 0 w 68"/>
                <a:gd name="T11" fmla="*/ 44 h 167"/>
                <a:gd name="T12" fmla="*/ 0 w 68"/>
                <a:gd name="T13" fmla="*/ 42 h 167"/>
                <a:gd name="T14" fmla="*/ 0 w 68"/>
                <a:gd name="T15" fmla="*/ 38 h 167"/>
                <a:gd name="T16" fmla="*/ 1 w 68"/>
                <a:gd name="T17" fmla="*/ 35 h 167"/>
                <a:gd name="T18" fmla="*/ 1 w 68"/>
                <a:gd name="T19" fmla="*/ 33 h 167"/>
                <a:gd name="T20" fmla="*/ 2 w 68"/>
                <a:gd name="T21" fmla="*/ 30 h 167"/>
                <a:gd name="T22" fmla="*/ 3 w 68"/>
                <a:gd name="T23" fmla="*/ 27 h 167"/>
                <a:gd name="T24" fmla="*/ 4 w 68"/>
                <a:gd name="T25" fmla="*/ 24 h 167"/>
                <a:gd name="T26" fmla="*/ 6 w 68"/>
                <a:gd name="T27" fmla="*/ 18 h 167"/>
                <a:gd name="T28" fmla="*/ 9 w 68"/>
                <a:gd name="T29" fmla="*/ 14 h 167"/>
                <a:gd name="T30" fmla="*/ 12 w 68"/>
                <a:gd name="T31" fmla="*/ 9 h 167"/>
                <a:gd name="T32" fmla="*/ 16 w 68"/>
                <a:gd name="T33" fmla="*/ 6 h 167"/>
                <a:gd name="T34" fmla="*/ 19 w 68"/>
                <a:gd name="T35" fmla="*/ 3 h 167"/>
                <a:gd name="T36" fmla="*/ 21 w 68"/>
                <a:gd name="T37" fmla="*/ 1 h 167"/>
                <a:gd name="T38" fmla="*/ 23 w 68"/>
                <a:gd name="T39" fmla="*/ 0 h 167"/>
                <a:gd name="T40" fmla="*/ 24 w 68"/>
                <a:gd name="T41" fmla="*/ 0 h 167"/>
                <a:gd name="T42" fmla="*/ 35 w 68"/>
                <a:gd name="T43" fmla="*/ 31 h 167"/>
                <a:gd name="T44" fmla="*/ 31 w 68"/>
                <a:gd name="T45" fmla="*/ 53 h 167"/>
                <a:gd name="T46" fmla="*/ 30 w 68"/>
                <a:gd name="T47" fmla="*/ 84 h 167"/>
                <a:gd name="T48" fmla="*/ 1 w 68"/>
                <a:gd name="T49" fmla="*/ 60 h 167"/>
                <a:gd name="T50" fmla="*/ 1 w 68"/>
                <a:gd name="T51" fmla="*/ 60 h 167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68"/>
                <a:gd name="T79" fmla="*/ 0 h 167"/>
                <a:gd name="T80" fmla="*/ 68 w 68"/>
                <a:gd name="T81" fmla="*/ 167 h 167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68" h="167">
                  <a:moveTo>
                    <a:pt x="2" y="120"/>
                  </a:moveTo>
                  <a:lnTo>
                    <a:pt x="0" y="118"/>
                  </a:lnTo>
                  <a:lnTo>
                    <a:pt x="0" y="112"/>
                  </a:lnTo>
                  <a:lnTo>
                    <a:pt x="0" y="103"/>
                  </a:lnTo>
                  <a:lnTo>
                    <a:pt x="0" y="95"/>
                  </a:lnTo>
                  <a:lnTo>
                    <a:pt x="0" y="87"/>
                  </a:lnTo>
                  <a:lnTo>
                    <a:pt x="0" y="84"/>
                  </a:lnTo>
                  <a:lnTo>
                    <a:pt x="0" y="76"/>
                  </a:lnTo>
                  <a:lnTo>
                    <a:pt x="2" y="70"/>
                  </a:lnTo>
                  <a:lnTo>
                    <a:pt x="2" y="65"/>
                  </a:lnTo>
                  <a:lnTo>
                    <a:pt x="3" y="59"/>
                  </a:lnTo>
                  <a:lnTo>
                    <a:pt x="5" y="53"/>
                  </a:lnTo>
                  <a:lnTo>
                    <a:pt x="7" y="48"/>
                  </a:lnTo>
                  <a:lnTo>
                    <a:pt x="11" y="36"/>
                  </a:lnTo>
                  <a:lnTo>
                    <a:pt x="17" y="27"/>
                  </a:lnTo>
                  <a:lnTo>
                    <a:pt x="24" y="17"/>
                  </a:lnTo>
                  <a:lnTo>
                    <a:pt x="32" y="11"/>
                  </a:lnTo>
                  <a:lnTo>
                    <a:pt x="36" y="6"/>
                  </a:lnTo>
                  <a:lnTo>
                    <a:pt x="41" y="2"/>
                  </a:lnTo>
                  <a:lnTo>
                    <a:pt x="45" y="0"/>
                  </a:lnTo>
                  <a:lnTo>
                    <a:pt x="47" y="0"/>
                  </a:lnTo>
                  <a:lnTo>
                    <a:pt x="68" y="61"/>
                  </a:lnTo>
                  <a:lnTo>
                    <a:pt x="60" y="106"/>
                  </a:lnTo>
                  <a:lnTo>
                    <a:pt x="59" y="167"/>
                  </a:lnTo>
                  <a:lnTo>
                    <a:pt x="2" y="12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68" name="Freeform 25"/>
            <p:cNvSpPr>
              <a:spLocks/>
            </p:cNvSpPr>
            <p:nvPr/>
          </p:nvSpPr>
          <p:spPr bwMode="auto">
            <a:xfrm>
              <a:off x="4315" y="3036"/>
              <a:ext cx="49" cy="51"/>
            </a:xfrm>
            <a:custGeom>
              <a:avLst/>
              <a:gdLst>
                <a:gd name="T0" fmla="*/ 23 w 99"/>
                <a:gd name="T1" fmla="*/ 51 h 100"/>
                <a:gd name="T2" fmla="*/ 28 w 99"/>
                <a:gd name="T3" fmla="*/ 50 h 100"/>
                <a:gd name="T4" fmla="*/ 33 w 99"/>
                <a:gd name="T5" fmla="*/ 49 h 100"/>
                <a:gd name="T6" fmla="*/ 38 w 99"/>
                <a:gd name="T7" fmla="*/ 46 h 100"/>
                <a:gd name="T8" fmla="*/ 42 w 99"/>
                <a:gd name="T9" fmla="*/ 44 h 100"/>
                <a:gd name="T10" fmla="*/ 43 w 99"/>
                <a:gd name="T11" fmla="*/ 39 h 100"/>
                <a:gd name="T12" fmla="*/ 46 w 99"/>
                <a:gd name="T13" fmla="*/ 36 h 100"/>
                <a:gd name="T14" fmla="*/ 48 w 99"/>
                <a:gd name="T15" fmla="*/ 31 h 100"/>
                <a:gd name="T16" fmla="*/ 49 w 99"/>
                <a:gd name="T17" fmla="*/ 26 h 100"/>
                <a:gd name="T18" fmla="*/ 48 w 99"/>
                <a:gd name="T19" fmla="*/ 20 h 100"/>
                <a:gd name="T20" fmla="*/ 46 w 99"/>
                <a:gd name="T21" fmla="*/ 15 h 100"/>
                <a:gd name="T22" fmla="*/ 43 w 99"/>
                <a:gd name="T23" fmla="*/ 10 h 100"/>
                <a:gd name="T24" fmla="*/ 42 w 99"/>
                <a:gd name="T25" fmla="*/ 8 h 100"/>
                <a:gd name="T26" fmla="*/ 38 w 99"/>
                <a:gd name="T27" fmla="*/ 4 h 100"/>
                <a:gd name="T28" fmla="*/ 33 w 99"/>
                <a:gd name="T29" fmla="*/ 2 h 100"/>
                <a:gd name="T30" fmla="*/ 28 w 99"/>
                <a:gd name="T31" fmla="*/ 0 h 100"/>
                <a:gd name="T32" fmla="*/ 23 w 99"/>
                <a:gd name="T33" fmla="*/ 0 h 100"/>
                <a:gd name="T34" fmla="*/ 19 w 99"/>
                <a:gd name="T35" fmla="*/ 0 h 100"/>
                <a:gd name="T36" fmla="*/ 13 w 99"/>
                <a:gd name="T37" fmla="*/ 2 h 100"/>
                <a:gd name="T38" fmla="*/ 9 w 99"/>
                <a:gd name="T39" fmla="*/ 4 h 100"/>
                <a:gd name="T40" fmla="*/ 6 w 99"/>
                <a:gd name="T41" fmla="*/ 8 h 100"/>
                <a:gd name="T42" fmla="*/ 3 w 99"/>
                <a:gd name="T43" fmla="*/ 10 h 100"/>
                <a:gd name="T44" fmla="*/ 1 w 99"/>
                <a:gd name="T45" fmla="*/ 15 h 100"/>
                <a:gd name="T46" fmla="*/ 0 w 99"/>
                <a:gd name="T47" fmla="*/ 20 h 100"/>
                <a:gd name="T48" fmla="*/ 0 w 99"/>
                <a:gd name="T49" fmla="*/ 26 h 100"/>
                <a:gd name="T50" fmla="*/ 0 w 99"/>
                <a:gd name="T51" fmla="*/ 31 h 100"/>
                <a:gd name="T52" fmla="*/ 1 w 99"/>
                <a:gd name="T53" fmla="*/ 36 h 100"/>
                <a:gd name="T54" fmla="*/ 3 w 99"/>
                <a:gd name="T55" fmla="*/ 39 h 100"/>
                <a:gd name="T56" fmla="*/ 6 w 99"/>
                <a:gd name="T57" fmla="*/ 44 h 100"/>
                <a:gd name="T58" fmla="*/ 9 w 99"/>
                <a:gd name="T59" fmla="*/ 46 h 100"/>
                <a:gd name="T60" fmla="*/ 13 w 99"/>
                <a:gd name="T61" fmla="*/ 49 h 100"/>
                <a:gd name="T62" fmla="*/ 19 w 99"/>
                <a:gd name="T63" fmla="*/ 50 h 100"/>
                <a:gd name="T64" fmla="*/ 23 w 99"/>
                <a:gd name="T65" fmla="*/ 51 h 100"/>
                <a:gd name="T66" fmla="*/ 23 w 99"/>
                <a:gd name="T67" fmla="*/ 51 h 100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99"/>
                <a:gd name="T103" fmla="*/ 0 h 100"/>
                <a:gd name="T104" fmla="*/ 99 w 99"/>
                <a:gd name="T105" fmla="*/ 100 h 100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99" h="100">
                  <a:moveTo>
                    <a:pt x="47" y="100"/>
                  </a:moveTo>
                  <a:lnTo>
                    <a:pt x="57" y="98"/>
                  </a:lnTo>
                  <a:lnTo>
                    <a:pt x="66" y="96"/>
                  </a:lnTo>
                  <a:lnTo>
                    <a:pt x="76" y="91"/>
                  </a:lnTo>
                  <a:lnTo>
                    <a:pt x="84" y="87"/>
                  </a:lnTo>
                  <a:lnTo>
                    <a:pt x="87" y="77"/>
                  </a:lnTo>
                  <a:lnTo>
                    <a:pt x="93" y="70"/>
                  </a:lnTo>
                  <a:lnTo>
                    <a:pt x="97" y="60"/>
                  </a:lnTo>
                  <a:lnTo>
                    <a:pt x="99" y="51"/>
                  </a:lnTo>
                  <a:lnTo>
                    <a:pt x="97" y="39"/>
                  </a:lnTo>
                  <a:lnTo>
                    <a:pt x="93" y="30"/>
                  </a:lnTo>
                  <a:lnTo>
                    <a:pt x="87" y="20"/>
                  </a:lnTo>
                  <a:lnTo>
                    <a:pt x="84" y="15"/>
                  </a:lnTo>
                  <a:lnTo>
                    <a:pt x="76" y="7"/>
                  </a:lnTo>
                  <a:lnTo>
                    <a:pt x="66" y="3"/>
                  </a:lnTo>
                  <a:lnTo>
                    <a:pt x="57" y="0"/>
                  </a:lnTo>
                  <a:lnTo>
                    <a:pt x="47" y="0"/>
                  </a:lnTo>
                  <a:lnTo>
                    <a:pt x="38" y="0"/>
                  </a:lnTo>
                  <a:lnTo>
                    <a:pt x="27" y="3"/>
                  </a:lnTo>
                  <a:lnTo>
                    <a:pt x="19" y="7"/>
                  </a:lnTo>
                  <a:lnTo>
                    <a:pt x="13" y="15"/>
                  </a:lnTo>
                  <a:lnTo>
                    <a:pt x="6" y="20"/>
                  </a:lnTo>
                  <a:lnTo>
                    <a:pt x="2" y="30"/>
                  </a:lnTo>
                  <a:lnTo>
                    <a:pt x="0" y="39"/>
                  </a:lnTo>
                  <a:lnTo>
                    <a:pt x="0" y="51"/>
                  </a:lnTo>
                  <a:lnTo>
                    <a:pt x="0" y="60"/>
                  </a:lnTo>
                  <a:lnTo>
                    <a:pt x="2" y="70"/>
                  </a:lnTo>
                  <a:lnTo>
                    <a:pt x="6" y="77"/>
                  </a:lnTo>
                  <a:lnTo>
                    <a:pt x="13" y="87"/>
                  </a:lnTo>
                  <a:lnTo>
                    <a:pt x="19" y="91"/>
                  </a:lnTo>
                  <a:lnTo>
                    <a:pt x="27" y="96"/>
                  </a:lnTo>
                  <a:lnTo>
                    <a:pt x="38" y="98"/>
                  </a:lnTo>
                  <a:lnTo>
                    <a:pt x="47" y="10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69" name="Freeform 26"/>
            <p:cNvSpPr>
              <a:spLocks/>
            </p:cNvSpPr>
            <p:nvPr/>
          </p:nvSpPr>
          <p:spPr bwMode="auto">
            <a:xfrm>
              <a:off x="4400" y="2745"/>
              <a:ext cx="173" cy="151"/>
            </a:xfrm>
            <a:custGeom>
              <a:avLst/>
              <a:gdLst>
                <a:gd name="T0" fmla="*/ 131 w 346"/>
                <a:gd name="T1" fmla="*/ 24 h 300"/>
                <a:gd name="T2" fmla="*/ 119 w 346"/>
                <a:gd name="T3" fmla="*/ 24 h 300"/>
                <a:gd name="T4" fmla="*/ 107 w 346"/>
                <a:gd name="T5" fmla="*/ 25 h 300"/>
                <a:gd name="T6" fmla="*/ 98 w 346"/>
                <a:gd name="T7" fmla="*/ 27 h 300"/>
                <a:gd name="T8" fmla="*/ 88 w 346"/>
                <a:gd name="T9" fmla="*/ 30 h 300"/>
                <a:gd name="T10" fmla="*/ 79 w 346"/>
                <a:gd name="T11" fmla="*/ 32 h 300"/>
                <a:gd name="T12" fmla="*/ 69 w 346"/>
                <a:gd name="T13" fmla="*/ 35 h 300"/>
                <a:gd name="T14" fmla="*/ 59 w 346"/>
                <a:gd name="T15" fmla="*/ 40 h 300"/>
                <a:gd name="T16" fmla="*/ 50 w 346"/>
                <a:gd name="T17" fmla="*/ 46 h 300"/>
                <a:gd name="T18" fmla="*/ 37 w 346"/>
                <a:gd name="T19" fmla="*/ 59 h 300"/>
                <a:gd name="T20" fmla="*/ 29 w 346"/>
                <a:gd name="T21" fmla="*/ 74 h 300"/>
                <a:gd name="T22" fmla="*/ 29 w 346"/>
                <a:gd name="T23" fmla="*/ 90 h 300"/>
                <a:gd name="T24" fmla="*/ 36 w 346"/>
                <a:gd name="T25" fmla="*/ 104 h 300"/>
                <a:gd name="T26" fmla="*/ 46 w 346"/>
                <a:gd name="T27" fmla="*/ 112 h 300"/>
                <a:gd name="T28" fmla="*/ 57 w 346"/>
                <a:gd name="T29" fmla="*/ 117 h 300"/>
                <a:gd name="T30" fmla="*/ 68 w 346"/>
                <a:gd name="T31" fmla="*/ 117 h 300"/>
                <a:gd name="T32" fmla="*/ 81 w 346"/>
                <a:gd name="T33" fmla="*/ 117 h 300"/>
                <a:gd name="T34" fmla="*/ 94 w 346"/>
                <a:gd name="T35" fmla="*/ 115 h 300"/>
                <a:gd name="T36" fmla="*/ 108 w 346"/>
                <a:gd name="T37" fmla="*/ 113 h 300"/>
                <a:gd name="T38" fmla="*/ 121 w 346"/>
                <a:gd name="T39" fmla="*/ 109 h 300"/>
                <a:gd name="T40" fmla="*/ 135 w 346"/>
                <a:gd name="T41" fmla="*/ 106 h 300"/>
                <a:gd name="T42" fmla="*/ 146 w 346"/>
                <a:gd name="T43" fmla="*/ 101 h 300"/>
                <a:gd name="T44" fmla="*/ 156 w 346"/>
                <a:gd name="T45" fmla="*/ 100 h 300"/>
                <a:gd name="T46" fmla="*/ 168 w 346"/>
                <a:gd name="T47" fmla="*/ 96 h 300"/>
                <a:gd name="T48" fmla="*/ 169 w 346"/>
                <a:gd name="T49" fmla="*/ 100 h 300"/>
                <a:gd name="T50" fmla="*/ 170 w 346"/>
                <a:gd name="T51" fmla="*/ 113 h 300"/>
                <a:gd name="T52" fmla="*/ 173 w 346"/>
                <a:gd name="T53" fmla="*/ 127 h 300"/>
                <a:gd name="T54" fmla="*/ 165 w 346"/>
                <a:gd name="T55" fmla="*/ 130 h 300"/>
                <a:gd name="T56" fmla="*/ 152 w 346"/>
                <a:gd name="T57" fmla="*/ 135 h 300"/>
                <a:gd name="T58" fmla="*/ 141 w 346"/>
                <a:gd name="T59" fmla="*/ 138 h 300"/>
                <a:gd name="T60" fmla="*/ 127 w 346"/>
                <a:gd name="T61" fmla="*/ 143 h 300"/>
                <a:gd name="T62" fmla="*/ 112 w 346"/>
                <a:gd name="T63" fmla="*/ 146 h 300"/>
                <a:gd name="T64" fmla="*/ 97 w 346"/>
                <a:gd name="T65" fmla="*/ 149 h 300"/>
                <a:gd name="T66" fmla="*/ 81 w 346"/>
                <a:gd name="T67" fmla="*/ 151 h 300"/>
                <a:gd name="T68" fmla="*/ 67 w 346"/>
                <a:gd name="T69" fmla="*/ 151 h 300"/>
                <a:gd name="T70" fmla="*/ 51 w 346"/>
                <a:gd name="T71" fmla="*/ 149 h 300"/>
                <a:gd name="T72" fmla="*/ 39 w 346"/>
                <a:gd name="T73" fmla="*/ 144 h 300"/>
                <a:gd name="T74" fmla="*/ 28 w 346"/>
                <a:gd name="T75" fmla="*/ 138 h 300"/>
                <a:gd name="T76" fmla="*/ 19 w 346"/>
                <a:gd name="T77" fmla="*/ 130 h 300"/>
                <a:gd name="T78" fmla="*/ 11 w 346"/>
                <a:gd name="T79" fmla="*/ 119 h 300"/>
                <a:gd name="T80" fmla="*/ 6 w 346"/>
                <a:gd name="T81" fmla="*/ 109 h 300"/>
                <a:gd name="T82" fmla="*/ 2 w 346"/>
                <a:gd name="T83" fmla="*/ 97 h 300"/>
                <a:gd name="T84" fmla="*/ 0 w 346"/>
                <a:gd name="T85" fmla="*/ 84 h 300"/>
                <a:gd name="T86" fmla="*/ 0 w 346"/>
                <a:gd name="T87" fmla="*/ 71 h 300"/>
                <a:gd name="T88" fmla="*/ 3 w 346"/>
                <a:gd name="T89" fmla="*/ 59 h 300"/>
                <a:gd name="T90" fmla="*/ 7 w 346"/>
                <a:gd name="T91" fmla="*/ 48 h 300"/>
                <a:gd name="T92" fmla="*/ 15 w 346"/>
                <a:gd name="T93" fmla="*/ 38 h 300"/>
                <a:gd name="T94" fmla="*/ 23 w 346"/>
                <a:gd name="T95" fmla="*/ 29 h 300"/>
                <a:gd name="T96" fmla="*/ 34 w 346"/>
                <a:gd name="T97" fmla="*/ 21 h 300"/>
                <a:gd name="T98" fmla="*/ 44 w 346"/>
                <a:gd name="T99" fmla="*/ 15 h 300"/>
                <a:gd name="T100" fmla="*/ 56 w 346"/>
                <a:gd name="T101" fmla="*/ 12 h 300"/>
                <a:gd name="T102" fmla="*/ 69 w 346"/>
                <a:gd name="T103" fmla="*/ 7 h 300"/>
                <a:gd name="T104" fmla="*/ 80 w 346"/>
                <a:gd name="T105" fmla="*/ 4 h 300"/>
                <a:gd name="T106" fmla="*/ 90 w 346"/>
                <a:gd name="T107" fmla="*/ 2 h 300"/>
                <a:gd name="T108" fmla="*/ 100 w 346"/>
                <a:gd name="T109" fmla="*/ 1 h 300"/>
                <a:gd name="T110" fmla="*/ 110 w 346"/>
                <a:gd name="T111" fmla="*/ 0 h 300"/>
                <a:gd name="T112" fmla="*/ 132 w 346"/>
                <a:gd name="T113" fmla="*/ 24 h 30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346"/>
                <a:gd name="T172" fmla="*/ 0 h 300"/>
                <a:gd name="T173" fmla="*/ 346 w 346"/>
                <a:gd name="T174" fmla="*/ 300 h 300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346" h="300">
                  <a:moveTo>
                    <a:pt x="264" y="47"/>
                  </a:moveTo>
                  <a:lnTo>
                    <a:pt x="262" y="47"/>
                  </a:lnTo>
                  <a:lnTo>
                    <a:pt x="261" y="47"/>
                  </a:lnTo>
                  <a:lnTo>
                    <a:pt x="253" y="47"/>
                  </a:lnTo>
                  <a:lnTo>
                    <a:pt x="247" y="47"/>
                  </a:lnTo>
                  <a:lnTo>
                    <a:pt x="238" y="47"/>
                  </a:lnTo>
                  <a:lnTo>
                    <a:pt x="228" y="49"/>
                  </a:lnTo>
                  <a:lnTo>
                    <a:pt x="221" y="49"/>
                  </a:lnTo>
                  <a:lnTo>
                    <a:pt x="215" y="49"/>
                  </a:lnTo>
                  <a:lnTo>
                    <a:pt x="209" y="51"/>
                  </a:lnTo>
                  <a:lnTo>
                    <a:pt x="204" y="53"/>
                  </a:lnTo>
                  <a:lnTo>
                    <a:pt x="196" y="53"/>
                  </a:lnTo>
                  <a:lnTo>
                    <a:pt x="190" y="55"/>
                  </a:lnTo>
                  <a:lnTo>
                    <a:pt x="185" y="57"/>
                  </a:lnTo>
                  <a:lnTo>
                    <a:pt x="177" y="59"/>
                  </a:lnTo>
                  <a:lnTo>
                    <a:pt x="169" y="59"/>
                  </a:lnTo>
                  <a:lnTo>
                    <a:pt x="164" y="61"/>
                  </a:lnTo>
                  <a:lnTo>
                    <a:pt x="158" y="63"/>
                  </a:lnTo>
                  <a:lnTo>
                    <a:pt x="150" y="66"/>
                  </a:lnTo>
                  <a:lnTo>
                    <a:pt x="143" y="68"/>
                  </a:lnTo>
                  <a:lnTo>
                    <a:pt x="137" y="70"/>
                  </a:lnTo>
                  <a:lnTo>
                    <a:pt x="129" y="74"/>
                  </a:lnTo>
                  <a:lnTo>
                    <a:pt x="124" y="76"/>
                  </a:lnTo>
                  <a:lnTo>
                    <a:pt x="118" y="80"/>
                  </a:lnTo>
                  <a:lnTo>
                    <a:pt x="110" y="84"/>
                  </a:lnTo>
                  <a:lnTo>
                    <a:pt x="105" y="87"/>
                  </a:lnTo>
                  <a:lnTo>
                    <a:pt x="101" y="91"/>
                  </a:lnTo>
                  <a:lnTo>
                    <a:pt x="91" y="99"/>
                  </a:lnTo>
                  <a:lnTo>
                    <a:pt x="82" y="108"/>
                  </a:lnTo>
                  <a:lnTo>
                    <a:pt x="74" y="118"/>
                  </a:lnTo>
                  <a:lnTo>
                    <a:pt x="69" y="127"/>
                  </a:lnTo>
                  <a:lnTo>
                    <a:pt x="63" y="137"/>
                  </a:lnTo>
                  <a:lnTo>
                    <a:pt x="59" y="148"/>
                  </a:lnTo>
                  <a:lnTo>
                    <a:pt x="57" y="158"/>
                  </a:lnTo>
                  <a:lnTo>
                    <a:pt x="59" y="169"/>
                  </a:lnTo>
                  <a:lnTo>
                    <a:pt x="59" y="179"/>
                  </a:lnTo>
                  <a:lnTo>
                    <a:pt x="61" y="188"/>
                  </a:lnTo>
                  <a:lnTo>
                    <a:pt x="65" y="198"/>
                  </a:lnTo>
                  <a:lnTo>
                    <a:pt x="72" y="207"/>
                  </a:lnTo>
                  <a:lnTo>
                    <a:pt x="78" y="213"/>
                  </a:lnTo>
                  <a:lnTo>
                    <a:pt x="89" y="220"/>
                  </a:lnTo>
                  <a:lnTo>
                    <a:pt x="93" y="222"/>
                  </a:lnTo>
                  <a:lnTo>
                    <a:pt x="101" y="226"/>
                  </a:lnTo>
                  <a:lnTo>
                    <a:pt x="107" y="228"/>
                  </a:lnTo>
                  <a:lnTo>
                    <a:pt x="114" y="232"/>
                  </a:lnTo>
                  <a:lnTo>
                    <a:pt x="120" y="232"/>
                  </a:lnTo>
                  <a:lnTo>
                    <a:pt x="127" y="232"/>
                  </a:lnTo>
                  <a:lnTo>
                    <a:pt x="135" y="232"/>
                  </a:lnTo>
                  <a:lnTo>
                    <a:pt x="145" y="232"/>
                  </a:lnTo>
                  <a:lnTo>
                    <a:pt x="152" y="232"/>
                  </a:lnTo>
                  <a:lnTo>
                    <a:pt x="162" y="232"/>
                  </a:lnTo>
                  <a:lnTo>
                    <a:pt x="171" y="230"/>
                  </a:lnTo>
                  <a:lnTo>
                    <a:pt x="181" y="230"/>
                  </a:lnTo>
                  <a:lnTo>
                    <a:pt x="188" y="228"/>
                  </a:lnTo>
                  <a:lnTo>
                    <a:pt x="198" y="226"/>
                  </a:lnTo>
                  <a:lnTo>
                    <a:pt x="207" y="224"/>
                  </a:lnTo>
                  <a:lnTo>
                    <a:pt x="217" y="224"/>
                  </a:lnTo>
                  <a:lnTo>
                    <a:pt x="226" y="222"/>
                  </a:lnTo>
                  <a:lnTo>
                    <a:pt x="236" y="218"/>
                  </a:lnTo>
                  <a:lnTo>
                    <a:pt x="243" y="217"/>
                  </a:lnTo>
                  <a:lnTo>
                    <a:pt x="253" y="217"/>
                  </a:lnTo>
                  <a:lnTo>
                    <a:pt x="261" y="213"/>
                  </a:lnTo>
                  <a:lnTo>
                    <a:pt x="270" y="211"/>
                  </a:lnTo>
                  <a:lnTo>
                    <a:pt x="278" y="207"/>
                  </a:lnTo>
                  <a:lnTo>
                    <a:pt x="285" y="205"/>
                  </a:lnTo>
                  <a:lnTo>
                    <a:pt x="291" y="201"/>
                  </a:lnTo>
                  <a:lnTo>
                    <a:pt x="299" y="201"/>
                  </a:lnTo>
                  <a:lnTo>
                    <a:pt x="306" y="199"/>
                  </a:lnTo>
                  <a:lnTo>
                    <a:pt x="312" y="198"/>
                  </a:lnTo>
                  <a:lnTo>
                    <a:pt x="321" y="194"/>
                  </a:lnTo>
                  <a:lnTo>
                    <a:pt x="329" y="192"/>
                  </a:lnTo>
                  <a:lnTo>
                    <a:pt x="335" y="190"/>
                  </a:lnTo>
                  <a:lnTo>
                    <a:pt x="337" y="190"/>
                  </a:lnTo>
                  <a:lnTo>
                    <a:pt x="337" y="198"/>
                  </a:lnTo>
                  <a:lnTo>
                    <a:pt x="339" y="205"/>
                  </a:lnTo>
                  <a:lnTo>
                    <a:pt x="340" y="215"/>
                  </a:lnTo>
                  <a:lnTo>
                    <a:pt x="340" y="224"/>
                  </a:lnTo>
                  <a:lnTo>
                    <a:pt x="342" y="236"/>
                  </a:lnTo>
                  <a:lnTo>
                    <a:pt x="342" y="245"/>
                  </a:lnTo>
                  <a:lnTo>
                    <a:pt x="346" y="253"/>
                  </a:lnTo>
                  <a:lnTo>
                    <a:pt x="342" y="253"/>
                  </a:lnTo>
                  <a:lnTo>
                    <a:pt x="339" y="255"/>
                  </a:lnTo>
                  <a:lnTo>
                    <a:pt x="329" y="258"/>
                  </a:lnTo>
                  <a:lnTo>
                    <a:pt x="320" y="262"/>
                  </a:lnTo>
                  <a:lnTo>
                    <a:pt x="312" y="266"/>
                  </a:lnTo>
                  <a:lnTo>
                    <a:pt x="304" y="268"/>
                  </a:lnTo>
                  <a:lnTo>
                    <a:pt x="297" y="270"/>
                  </a:lnTo>
                  <a:lnTo>
                    <a:pt x="289" y="274"/>
                  </a:lnTo>
                  <a:lnTo>
                    <a:pt x="282" y="275"/>
                  </a:lnTo>
                  <a:lnTo>
                    <a:pt x="272" y="277"/>
                  </a:lnTo>
                  <a:lnTo>
                    <a:pt x="264" y="281"/>
                  </a:lnTo>
                  <a:lnTo>
                    <a:pt x="255" y="285"/>
                  </a:lnTo>
                  <a:lnTo>
                    <a:pt x="245" y="287"/>
                  </a:lnTo>
                  <a:lnTo>
                    <a:pt x="236" y="289"/>
                  </a:lnTo>
                  <a:lnTo>
                    <a:pt x="224" y="291"/>
                  </a:lnTo>
                  <a:lnTo>
                    <a:pt x="215" y="293"/>
                  </a:lnTo>
                  <a:lnTo>
                    <a:pt x="204" y="294"/>
                  </a:lnTo>
                  <a:lnTo>
                    <a:pt x="194" y="296"/>
                  </a:lnTo>
                  <a:lnTo>
                    <a:pt x="183" y="296"/>
                  </a:lnTo>
                  <a:lnTo>
                    <a:pt x="173" y="300"/>
                  </a:lnTo>
                  <a:lnTo>
                    <a:pt x="162" y="300"/>
                  </a:lnTo>
                  <a:lnTo>
                    <a:pt x="152" y="300"/>
                  </a:lnTo>
                  <a:lnTo>
                    <a:pt x="143" y="300"/>
                  </a:lnTo>
                  <a:lnTo>
                    <a:pt x="133" y="300"/>
                  </a:lnTo>
                  <a:lnTo>
                    <a:pt x="122" y="300"/>
                  </a:lnTo>
                  <a:lnTo>
                    <a:pt x="112" y="298"/>
                  </a:lnTo>
                  <a:lnTo>
                    <a:pt x="103" y="296"/>
                  </a:lnTo>
                  <a:lnTo>
                    <a:pt x="95" y="294"/>
                  </a:lnTo>
                  <a:lnTo>
                    <a:pt x="86" y="291"/>
                  </a:lnTo>
                  <a:lnTo>
                    <a:pt x="78" y="287"/>
                  </a:lnTo>
                  <a:lnTo>
                    <a:pt x="70" y="283"/>
                  </a:lnTo>
                  <a:lnTo>
                    <a:pt x="65" y="279"/>
                  </a:lnTo>
                  <a:lnTo>
                    <a:pt x="57" y="275"/>
                  </a:lnTo>
                  <a:lnTo>
                    <a:pt x="50" y="270"/>
                  </a:lnTo>
                  <a:lnTo>
                    <a:pt x="44" y="264"/>
                  </a:lnTo>
                  <a:lnTo>
                    <a:pt x="38" y="258"/>
                  </a:lnTo>
                  <a:lnTo>
                    <a:pt x="32" y="251"/>
                  </a:lnTo>
                  <a:lnTo>
                    <a:pt x="27" y="245"/>
                  </a:lnTo>
                  <a:lnTo>
                    <a:pt x="23" y="237"/>
                  </a:lnTo>
                  <a:lnTo>
                    <a:pt x="19" y="232"/>
                  </a:lnTo>
                  <a:lnTo>
                    <a:pt x="15" y="224"/>
                  </a:lnTo>
                  <a:lnTo>
                    <a:pt x="12" y="217"/>
                  </a:lnTo>
                  <a:lnTo>
                    <a:pt x="8" y="209"/>
                  </a:lnTo>
                  <a:lnTo>
                    <a:pt x="8" y="201"/>
                  </a:lnTo>
                  <a:lnTo>
                    <a:pt x="4" y="192"/>
                  </a:lnTo>
                  <a:lnTo>
                    <a:pt x="2" y="184"/>
                  </a:lnTo>
                  <a:lnTo>
                    <a:pt x="0" y="175"/>
                  </a:lnTo>
                  <a:lnTo>
                    <a:pt x="0" y="167"/>
                  </a:lnTo>
                  <a:lnTo>
                    <a:pt x="0" y="158"/>
                  </a:lnTo>
                  <a:lnTo>
                    <a:pt x="0" y="150"/>
                  </a:lnTo>
                  <a:lnTo>
                    <a:pt x="0" y="142"/>
                  </a:lnTo>
                  <a:lnTo>
                    <a:pt x="2" y="135"/>
                  </a:lnTo>
                  <a:lnTo>
                    <a:pt x="4" y="125"/>
                  </a:lnTo>
                  <a:lnTo>
                    <a:pt x="6" y="118"/>
                  </a:lnTo>
                  <a:lnTo>
                    <a:pt x="10" y="110"/>
                  </a:lnTo>
                  <a:lnTo>
                    <a:pt x="12" y="103"/>
                  </a:lnTo>
                  <a:lnTo>
                    <a:pt x="15" y="95"/>
                  </a:lnTo>
                  <a:lnTo>
                    <a:pt x="19" y="89"/>
                  </a:lnTo>
                  <a:lnTo>
                    <a:pt x="23" y="82"/>
                  </a:lnTo>
                  <a:lnTo>
                    <a:pt x="31" y="76"/>
                  </a:lnTo>
                  <a:lnTo>
                    <a:pt x="34" y="68"/>
                  </a:lnTo>
                  <a:lnTo>
                    <a:pt x="40" y="63"/>
                  </a:lnTo>
                  <a:lnTo>
                    <a:pt x="46" y="57"/>
                  </a:lnTo>
                  <a:lnTo>
                    <a:pt x="51" y="51"/>
                  </a:lnTo>
                  <a:lnTo>
                    <a:pt x="59" y="47"/>
                  </a:lnTo>
                  <a:lnTo>
                    <a:pt x="67" y="42"/>
                  </a:lnTo>
                  <a:lnTo>
                    <a:pt x="74" y="38"/>
                  </a:lnTo>
                  <a:lnTo>
                    <a:pt x="82" y="34"/>
                  </a:lnTo>
                  <a:lnTo>
                    <a:pt x="89" y="30"/>
                  </a:lnTo>
                  <a:lnTo>
                    <a:pt x="97" y="26"/>
                  </a:lnTo>
                  <a:lnTo>
                    <a:pt x="105" y="25"/>
                  </a:lnTo>
                  <a:lnTo>
                    <a:pt x="112" y="23"/>
                  </a:lnTo>
                  <a:lnTo>
                    <a:pt x="120" y="19"/>
                  </a:lnTo>
                  <a:lnTo>
                    <a:pt x="129" y="15"/>
                  </a:lnTo>
                  <a:lnTo>
                    <a:pt x="137" y="13"/>
                  </a:lnTo>
                  <a:lnTo>
                    <a:pt x="147" y="13"/>
                  </a:lnTo>
                  <a:lnTo>
                    <a:pt x="152" y="9"/>
                  </a:lnTo>
                  <a:lnTo>
                    <a:pt x="160" y="7"/>
                  </a:lnTo>
                  <a:lnTo>
                    <a:pt x="167" y="6"/>
                  </a:lnTo>
                  <a:lnTo>
                    <a:pt x="175" y="6"/>
                  </a:lnTo>
                  <a:lnTo>
                    <a:pt x="181" y="4"/>
                  </a:lnTo>
                  <a:lnTo>
                    <a:pt x="186" y="4"/>
                  </a:lnTo>
                  <a:lnTo>
                    <a:pt x="194" y="2"/>
                  </a:lnTo>
                  <a:lnTo>
                    <a:pt x="200" y="2"/>
                  </a:lnTo>
                  <a:lnTo>
                    <a:pt x="209" y="0"/>
                  </a:lnTo>
                  <a:lnTo>
                    <a:pt x="215" y="0"/>
                  </a:lnTo>
                  <a:lnTo>
                    <a:pt x="221" y="0"/>
                  </a:lnTo>
                  <a:lnTo>
                    <a:pt x="223" y="0"/>
                  </a:lnTo>
                  <a:lnTo>
                    <a:pt x="264" y="4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70" name="Freeform 27"/>
            <p:cNvSpPr>
              <a:spLocks/>
            </p:cNvSpPr>
            <p:nvPr/>
          </p:nvSpPr>
          <p:spPr bwMode="auto">
            <a:xfrm>
              <a:off x="3630" y="2813"/>
              <a:ext cx="76" cy="76"/>
            </a:xfrm>
            <a:custGeom>
              <a:avLst/>
              <a:gdLst>
                <a:gd name="T0" fmla="*/ 16 w 152"/>
                <a:gd name="T1" fmla="*/ 0 h 152"/>
                <a:gd name="T2" fmla="*/ 76 w 152"/>
                <a:gd name="T3" fmla="*/ 53 h 152"/>
                <a:gd name="T4" fmla="*/ 50 w 152"/>
                <a:gd name="T5" fmla="*/ 76 h 152"/>
                <a:gd name="T6" fmla="*/ 0 w 152"/>
                <a:gd name="T7" fmla="*/ 20 h 152"/>
                <a:gd name="T8" fmla="*/ 16 w 152"/>
                <a:gd name="T9" fmla="*/ 0 h 152"/>
                <a:gd name="T10" fmla="*/ 16 w 152"/>
                <a:gd name="T11" fmla="*/ 0 h 15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2"/>
                <a:gd name="T19" fmla="*/ 0 h 152"/>
                <a:gd name="T20" fmla="*/ 152 w 152"/>
                <a:gd name="T21" fmla="*/ 152 h 15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2" h="152">
                  <a:moveTo>
                    <a:pt x="32" y="0"/>
                  </a:moveTo>
                  <a:lnTo>
                    <a:pt x="152" y="106"/>
                  </a:lnTo>
                  <a:lnTo>
                    <a:pt x="101" y="152"/>
                  </a:lnTo>
                  <a:lnTo>
                    <a:pt x="0" y="40"/>
                  </a:lnTo>
                  <a:lnTo>
                    <a:pt x="32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71" name="Freeform 28"/>
            <p:cNvSpPr>
              <a:spLocks/>
            </p:cNvSpPr>
            <p:nvPr/>
          </p:nvSpPr>
          <p:spPr bwMode="auto">
            <a:xfrm>
              <a:off x="3716" y="2921"/>
              <a:ext cx="87" cy="66"/>
            </a:xfrm>
            <a:custGeom>
              <a:avLst/>
              <a:gdLst>
                <a:gd name="T0" fmla="*/ 26 w 173"/>
                <a:gd name="T1" fmla="*/ 0 h 131"/>
                <a:gd name="T2" fmla="*/ 87 w 173"/>
                <a:gd name="T3" fmla="*/ 37 h 131"/>
                <a:gd name="T4" fmla="*/ 67 w 173"/>
                <a:gd name="T5" fmla="*/ 66 h 131"/>
                <a:gd name="T6" fmla="*/ 0 w 173"/>
                <a:gd name="T7" fmla="*/ 19 h 131"/>
                <a:gd name="T8" fmla="*/ 26 w 173"/>
                <a:gd name="T9" fmla="*/ 0 h 131"/>
                <a:gd name="T10" fmla="*/ 26 w 173"/>
                <a:gd name="T11" fmla="*/ 0 h 13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73"/>
                <a:gd name="T19" fmla="*/ 0 h 131"/>
                <a:gd name="T20" fmla="*/ 173 w 173"/>
                <a:gd name="T21" fmla="*/ 131 h 131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73" h="131">
                  <a:moveTo>
                    <a:pt x="51" y="0"/>
                  </a:moveTo>
                  <a:lnTo>
                    <a:pt x="173" y="74"/>
                  </a:lnTo>
                  <a:lnTo>
                    <a:pt x="133" y="131"/>
                  </a:lnTo>
                  <a:lnTo>
                    <a:pt x="0" y="38"/>
                  </a:lnTo>
                  <a:lnTo>
                    <a:pt x="51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72" name="Freeform 29"/>
            <p:cNvSpPr>
              <a:spLocks/>
            </p:cNvSpPr>
            <p:nvPr/>
          </p:nvSpPr>
          <p:spPr bwMode="auto">
            <a:xfrm>
              <a:off x="3839" y="2951"/>
              <a:ext cx="107" cy="37"/>
            </a:xfrm>
            <a:custGeom>
              <a:avLst/>
              <a:gdLst>
                <a:gd name="T0" fmla="*/ 0 w 215"/>
                <a:gd name="T1" fmla="*/ 6 h 75"/>
                <a:gd name="T2" fmla="*/ 3 w 215"/>
                <a:gd name="T3" fmla="*/ 37 h 75"/>
                <a:gd name="T4" fmla="*/ 106 w 215"/>
                <a:gd name="T5" fmla="*/ 36 h 75"/>
                <a:gd name="T6" fmla="*/ 107 w 215"/>
                <a:gd name="T7" fmla="*/ 0 h 75"/>
                <a:gd name="T8" fmla="*/ 0 w 215"/>
                <a:gd name="T9" fmla="*/ 6 h 75"/>
                <a:gd name="T10" fmla="*/ 0 w 215"/>
                <a:gd name="T11" fmla="*/ 6 h 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15"/>
                <a:gd name="T19" fmla="*/ 0 h 75"/>
                <a:gd name="T20" fmla="*/ 215 w 215"/>
                <a:gd name="T21" fmla="*/ 75 h 7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5" h="75">
                  <a:moveTo>
                    <a:pt x="0" y="12"/>
                  </a:moveTo>
                  <a:lnTo>
                    <a:pt x="6" y="75"/>
                  </a:lnTo>
                  <a:lnTo>
                    <a:pt x="213" y="73"/>
                  </a:lnTo>
                  <a:lnTo>
                    <a:pt x="215" y="0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73" name="Freeform 30"/>
            <p:cNvSpPr>
              <a:spLocks/>
            </p:cNvSpPr>
            <p:nvPr/>
          </p:nvSpPr>
          <p:spPr bwMode="auto">
            <a:xfrm>
              <a:off x="4047" y="2922"/>
              <a:ext cx="99" cy="62"/>
            </a:xfrm>
            <a:custGeom>
              <a:avLst/>
              <a:gdLst>
                <a:gd name="T0" fmla="*/ 0 w 197"/>
                <a:gd name="T1" fmla="*/ 33 h 124"/>
                <a:gd name="T2" fmla="*/ 7 w 197"/>
                <a:gd name="T3" fmla="*/ 62 h 124"/>
                <a:gd name="T4" fmla="*/ 99 w 197"/>
                <a:gd name="T5" fmla="*/ 37 h 124"/>
                <a:gd name="T6" fmla="*/ 87 w 197"/>
                <a:gd name="T7" fmla="*/ 0 h 124"/>
                <a:gd name="T8" fmla="*/ 0 w 197"/>
                <a:gd name="T9" fmla="*/ 33 h 124"/>
                <a:gd name="T10" fmla="*/ 0 w 197"/>
                <a:gd name="T11" fmla="*/ 33 h 12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97"/>
                <a:gd name="T19" fmla="*/ 0 h 124"/>
                <a:gd name="T20" fmla="*/ 197 w 197"/>
                <a:gd name="T21" fmla="*/ 124 h 12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97" h="124">
                  <a:moveTo>
                    <a:pt x="0" y="65"/>
                  </a:moveTo>
                  <a:lnTo>
                    <a:pt x="13" y="124"/>
                  </a:lnTo>
                  <a:lnTo>
                    <a:pt x="197" y="73"/>
                  </a:lnTo>
                  <a:lnTo>
                    <a:pt x="173" y="0"/>
                  </a:lnTo>
                  <a:lnTo>
                    <a:pt x="0" y="6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74" name="Freeform 31"/>
            <p:cNvSpPr>
              <a:spLocks/>
            </p:cNvSpPr>
            <p:nvPr/>
          </p:nvSpPr>
          <p:spPr bwMode="auto">
            <a:xfrm>
              <a:off x="4162" y="2858"/>
              <a:ext cx="85" cy="80"/>
            </a:xfrm>
            <a:custGeom>
              <a:avLst/>
              <a:gdLst>
                <a:gd name="T0" fmla="*/ 0 w 171"/>
                <a:gd name="T1" fmla="*/ 49 h 162"/>
                <a:gd name="T2" fmla="*/ 23 w 171"/>
                <a:gd name="T3" fmla="*/ 80 h 162"/>
                <a:gd name="T4" fmla="*/ 85 w 171"/>
                <a:gd name="T5" fmla="*/ 25 h 162"/>
                <a:gd name="T6" fmla="*/ 62 w 171"/>
                <a:gd name="T7" fmla="*/ 0 h 162"/>
                <a:gd name="T8" fmla="*/ 0 w 171"/>
                <a:gd name="T9" fmla="*/ 49 h 162"/>
                <a:gd name="T10" fmla="*/ 0 w 171"/>
                <a:gd name="T11" fmla="*/ 49 h 16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71"/>
                <a:gd name="T19" fmla="*/ 0 h 162"/>
                <a:gd name="T20" fmla="*/ 171 w 171"/>
                <a:gd name="T21" fmla="*/ 162 h 16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71" h="162">
                  <a:moveTo>
                    <a:pt x="0" y="99"/>
                  </a:moveTo>
                  <a:lnTo>
                    <a:pt x="47" y="162"/>
                  </a:lnTo>
                  <a:lnTo>
                    <a:pt x="171" y="50"/>
                  </a:lnTo>
                  <a:lnTo>
                    <a:pt x="125" y="0"/>
                  </a:lnTo>
                  <a:lnTo>
                    <a:pt x="0" y="9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75" name="Freeform 32"/>
            <p:cNvSpPr>
              <a:spLocks/>
            </p:cNvSpPr>
            <p:nvPr/>
          </p:nvSpPr>
          <p:spPr bwMode="auto">
            <a:xfrm>
              <a:off x="4258" y="2790"/>
              <a:ext cx="81" cy="80"/>
            </a:xfrm>
            <a:custGeom>
              <a:avLst/>
              <a:gdLst>
                <a:gd name="T0" fmla="*/ 0 w 161"/>
                <a:gd name="T1" fmla="*/ 58 h 160"/>
                <a:gd name="T2" fmla="*/ 50 w 161"/>
                <a:gd name="T3" fmla="*/ 0 h 160"/>
                <a:gd name="T4" fmla="*/ 81 w 161"/>
                <a:gd name="T5" fmla="*/ 22 h 160"/>
                <a:gd name="T6" fmla="*/ 22 w 161"/>
                <a:gd name="T7" fmla="*/ 80 h 160"/>
                <a:gd name="T8" fmla="*/ 0 w 161"/>
                <a:gd name="T9" fmla="*/ 58 h 160"/>
                <a:gd name="T10" fmla="*/ 0 w 161"/>
                <a:gd name="T11" fmla="*/ 58 h 16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61"/>
                <a:gd name="T19" fmla="*/ 0 h 160"/>
                <a:gd name="T20" fmla="*/ 161 w 161"/>
                <a:gd name="T21" fmla="*/ 160 h 16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61" h="160">
                  <a:moveTo>
                    <a:pt x="0" y="116"/>
                  </a:moveTo>
                  <a:lnTo>
                    <a:pt x="99" y="0"/>
                  </a:lnTo>
                  <a:lnTo>
                    <a:pt x="161" y="44"/>
                  </a:lnTo>
                  <a:lnTo>
                    <a:pt x="44" y="160"/>
                  </a:lnTo>
                  <a:lnTo>
                    <a:pt x="0" y="11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76" name="Freeform 33"/>
            <p:cNvSpPr>
              <a:spLocks/>
            </p:cNvSpPr>
            <p:nvPr/>
          </p:nvSpPr>
          <p:spPr bwMode="auto">
            <a:xfrm>
              <a:off x="4434" y="2457"/>
              <a:ext cx="105" cy="95"/>
            </a:xfrm>
            <a:custGeom>
              <a:avLst/>
              <a:gdLst>
                <a:gd name="T0" fmla="*/ 3 w 211"/>
                <a:gd name="T1" fmla="*/ 15 h 190"/>
                <a:gd name="T2" fmla="*/ 100 w 211"/>
                <a:gd name="T3" fmla="*/ 0 h 190"/>
                <a:gd name="T4" fmla="*/ 105 w 211"/>
                <a:gd name="T5" fmla="*/ 92 h 190"/>
                <a:gd name="T6" fmla="*/ 76 w 211"/>
                <a:gd name="T7" fmla="*/ 95 h 190"/>
                <a:gd name="T8" fmla="*/ 71 w 211"/>
                <a:gd name="T9" fmla="*/ 31 h 190"/>
                <a:gd name="T10" fmla="*/ 0 w 211"/>
                <a:gd name="T11" fmla="*/ 43 h 190"/>
                <a:gd name="T12" fmla="*/ 3 w 211"/>
                <a:gd name="T13" fmla="*/ 15 h 190"/>
                <a:gd name="T14" fmla="*/ 3 w 211"/>
                <a:gd name="T15" fmla="*/ 15 h 19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11"/>
                <a:gd name="T25" fmla="*/ 0 h 190"/>
                <a:gd name="T26" fmla="*/ 211 w 211"/>
                <a:gd name="T27" fmla="*/ 190 h 19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1" h="190">
                  <a:moveTo>
                    <a:pt x="7" y="30"/>
                  </a:moveTo>
                  <a:lnTo>
                    <a:pt x="201" y="0"/>
                  </a:lnTo>
                  <a:lnTo>
                    <a:pt x="211" y="183"/>
                  </a:lnTo>
                  <a:lnTo>
                    <a:pt x="152" y="190"/>
                  </a:lnTo>
                  <a:lnTo>
                    <a:pt x="142" y="63"/>
                  </a:lnTo>
                  <a:lnTo>
                    <a:pt x="0" y="86"/>
                  </a:lnTo>
                  <a:lnTo>
                    <a:pt x="7" y="3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77" name="Freeform 34"/>
            <p:cNvSpPr>
              <a:spLocks/>
            </p:cNvSpPr>
            <p:nvPr/>
          </p:nvSpPr>
          <p:spPr bwMode="auto">
            <a:xfrm>
              <a:off x="4417" y="2512"/>
              <a:ext cx="76" cy="73"/>
            </a:xfrm>
            <a:custGeom>
              <a:avLst/>
              <a:gdLst>
                <a:gd name="T0" fmla="*/ 56 w 152"/>
                <a:gd name="T1" fmla="*/ 0 h 147"/>
                <a:gd name="T2" fmla="*/ 0 w 152"/>
                <a:gd name="T3" fmla="*/ 58 h 147"/>
                <a:gd name="T4" fmla="*/ 27 w 152"/>
                <a:gd name="T5" fmla="*/ 73 h 147"/>
                <a:gd name="T6" fmla="*/ 76 w 152"/>
                <a:gd name="T7" fmla="*/ 22 h 147"/>
                <a:gd name="T8" fmla="*/ 56 w 152"/>
                <a:gd name="T9" fmla="*/ 0 h 147"/>
                <a:gd name="T10" fmla="*/ 56 w 152"/>
                <a:gd name="T11" fmla="*/ 0 h 14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2"/>
                <a:gd name="T19" fmla="*/ 0 h 147"/>
                <a:gd name="T20" fmla="*/ 152 w 152"/>
                <a:gd name="T21" fmla="*/ 147 h 14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2" h="147">
                  <a:moveTo>
                    <a:pt x="113" y="0"/>
                  </a:moveTo>
                  <a:lnTo>
                    <a:pt x="0" y="116"/>
                  </a:lnTo>
                  <a:lnTo>
                    <a:pt x="54" y="147"/>
                  </a:lnTo>
                  <a:lnTo>
                    <a:pt x="152" y="44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78" name="Freeform 35"/>
            <p:cNvSpPr>
              <a:spLocks/>
            </p:cNvSpPr>
            <p:nvPr/>
          </p:nvSpPr>
          <p:spPr bwMode="auto">
            <a:xfrm>
              <a:off x="3255" y="2855"/>
              <a:ext cx="108" cy="79"/>
            </a:xfrm>
            <a:custGeom>
              <a:avLst/>
              <a:gdLst>
                <a:gd name="T0" fmla="*/ 93 w 217"/>
                <a:gd name="T1" fmla="*/ 0 h 158"/>
                <a:gd name="T2" fmla="*/ 0 w 217"/>
                <a:gd name="T3" fmla="*/ 47 h 158"/>
                <a:gd name="T4" fmla="*/ 17 w 217"/>
                <a:gd name="T5" fmla="*/ 79 h 158"/>
                <a:gd name="T6" fmla="*/ 108 w 217"/>
                <a:gd name="T7" fmla="*/ 29 h 158"/>
                <a:gd name="T8" fmla="*/ 93 w 217"/>
                <a:gd name="T9" fmla="*/ 0 h 158"/>
                <a:gd name="T10" fmla="*/ 93 w 217"/>
                <a:gd name="T11" fmla="*/ 0 h 15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17"/>
                <a:gd name="T19" fmla="*/ 0 h 158"/>
                <a:gd name="T20" fmla="*/ 217 w 217"/>
                <a:gd name="T21" fmla="*/ 158 h 15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7" h="158">
                  <a:moveTo>
                    <a:pt x="186" y="0"/>
                  </a:moveTo>
                  <a:lnTo>
                    <a:pt x="0" y="94"/>
                  </a:lnTo>
                  <a:lnTo>
                    <a:pt x="34" y="158"/>
                  </a:lnTo>
                  <a:lnTo>
                    <a:pt x="217" y="59"/>
                  </a:lnTo>
                  <a:lnTo>
                    <a:pt x="186" y="0"/>
                  </a:lnTo>
                  <a:close/>
                </a:path>
              </a:pathLst>
            </a:custGeom>
            <a:solidFill>
              <a:srgbClr val="00008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79" name="Freeform 36"/>
            <p:cNvSpPr>
              <a:spLocks/>
            </p:cNvSpPr>
            <p:nvPr/>
          </p:nvSpPr>
          <p:spPr bwMode="auto">
            <a:xfrm>
              <a:off x="3216" y="2952"/>
              <a:ext cx="52" cy="104"/>
            </a:xfrm>
            <a:custGeom>
              <a:avLst/>
              <a:gdLst>
                <a:gd name="T0" fmla="*/ 11 w 105"/>
                <a:gd name="T1" fmla="*/ 0 h 209"/>
                <a:gd name="T2" fmla="*/ 0 w 105"/>
                <a:gd name="T3" fmla="*/ 96 h 209"/>
                <a:gd name="T4" fmla="*/ 31 w 105"/>
                <a:gd name="T5" fmla="*/ 104 h 209"/>
                <a:gd name="T6" fmla="*/ 52 w 105"/>
                <a:gd name="T7" fmla="*/ 7 h 209"/>
                <a:gd name="T8" fmla="*/ 11 w 105"/>
                <a:gd name="T9" fmla="*/ 0 h 209"/>
                <a:gd name="T10" fmla="*/ 11 w 105"/>
                <a:gd name="T11" fmla="*/ 0 h 20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05"/>
                <a:gd name="T19" fmla="*/ 0 h 209"/>
                <a:gd name="T20" fmla="*/ 105 w 105"/>
                <a:gd name="T21" fmla="*/ 209 h 209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05" h="209">
                  <a:moveTo>
                    <a:pt x="23" y="0"/>
                  </a:moveTo>
                  <a:lnTo>
                    <a:pt x="0" y="192"/>
                  </a:lnTo>
                  <a:lnTo>
                    <a:pt x="63" y="209"/>
                  </a:lnTo>
                  <a:lnTo>
                    <a:pt x="105" y="14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00008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80" name="Freeform 37"/>
            <p:cNvSpPr>
              <a:spLocks/>
            </p:cNvSpPr>
            <p:nvPr/>
          </p:nvSpPr>
          <p:spPr bwMode="auto">
            <a:xfrm>
              <a:off x="3216" y="3095"/>
              <a:ext cx="34" cy="103"/>
            </a:xfrm>
            <a:custGeom>
              <a:avLst/>
              <a:gdLst>
                <a:gd name="T0" fmla="*/ 0 w 68"/>
                <a:gd name="T1" fmla="*/ 0 h 206"/>
                <a:gd name="T2" fmla="*/ 0 w 68"/>
                <a:gd name="T3" fmla="*/ 103 h 206"/>
                <a:gd name="T4" fmla="*/ 34 w 68"/>
                <a:gd name="T5" fmla="*/ 97 h 206"/>
                <a:gd name="T6" fmla="*/ 34 w 68"/>
                <a:gd name="T7" fmla="*/ 0 h 206"/>
                <a:gd name="T8" fmla="*/ 0 w 68"/>
                <a:gd name="T9" fmla="*/ 0 h 206"/>
                <a:gd name="T10" fmla="*/ 0 w 68"/>
                <a:gd name="T11" fmla="*/ 0 h 2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8"/>
                <a:gd name="T19" fmla="*/ 0 h 206"/>
                <a:gd name="T20" fmla="*/ 68 w 68"/>
                <a:gd name="T21" fmla="*/ 206 h 20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8" h="206">
                  <a:moveTo>
                    <a:pt x="0" y="0"/>
                  </a:moveTo>
                  <a:lnTo>
                    <a:pt x="0" y="206"/>
                  </a:lnTo>
                  <a:lnTo>
                    <a:pt x="68" y="194"/>
                  </a:lnTo>
                  <a:lnTo>
                    <a:pt x="6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8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81" name="Freeform 38"/>
            <p:cNvSpPr>
              <a:spLocks/>
            </p:cNvSpPr>
            <p:nvPr/>
          </p:nvSpPr>
          <p:spPr bwMode="auto">
            <a:xfrm>
              <a:off x="3402" y="2805"/>
              <a:ext cx="89" cy="60"/>
            </a:xfrm>
            <a:custGeom>
              <a:avLst/>
              <a:gdLst>
                <a:gd name="T0" fmla="*/ 0 w 176"/>
                <a:gd name="T1" fmla="*/ 32 h 119"/>
                <a:gd name="T2" fmla="*/ 75 w 176"/>
                <a:gd name="T3" fmla="*/ 0 h 119"/>
                <a:gd name="T4" fmla="*/ 89 w 176"/>
                <a:gd name="T5" fmla="*/ 28 h 119"/>
                <a:gd name="T6" fmla="*/ 21 w 176"/>
                <a:gd name="T7" fmla="*/ 60 h 119"/>
                <a:gd name="T8" fmla="*/ 0 w 176"/>
                <a:gd name="T9" fmla="*/ 32 h 119"/>
                <a:gd name="T10" fmla="*/ 0 w 176"/>
                <a:gd name="T11" fmla="*/ 32 h 11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76"/>
                <a:gd name="T19" fmla="*/ 0 h 119"/>
                <a:gd name="T20" fmla="*/ 176 w 176"/>
                <a:gd name="T21" fmla="*/ 119 h 119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76" h="119">
                  <a:moveTo>
                    <a:pt x="0" y="64"/>
                  </a:moveTo>
                  <a:lnTo>
                    <a:pt x="148" y="0"/>
                  </a:lnTo>
                  <a:lnTo>
                    <a:pt x="176" y="55"/>
                  </a:lnTo>
                  <a:lnTo>
                    <a:pt x="41" y="119"/>
                  </a:lnTo>
                  <a:lnTo>
                    <a:pt x="0" y="64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82" name="Freeform 39"/>
            <p:cNvSpPr>
              <a:spLocks/>
            </p:cNvSpPr>
            <p:nvPr/>
          </p:nvSpPr>
          <p:spPr bwMode="auto">
            <a:xfrm>
              <a:off x="3529" y="2799"/>
              <a:ext cx="86" cy="37"/>
            </a:xfrm>
            <a:custGeom>
              <a:avLst/>
              <a:gdLst>
                <a:gd name="T0" fmla="*/ 0 w 173"/>
                <a:gd name="T1" fmla="*/ 9 h 74"/>
                <a:gd name="T2" fmla="*/ 5 w 173"/>
                <a:gd name="T3" fmla="*/ 37 h 74"/>
                <a:gd name="T4" fmla="*/ 77 w 173"/>
                <a:gd name="T5" fmla="*/ 31 h 74"/>
                <a:gd name="T6" fmla="*/ 86 w 173"/>
                <a:gd name="T7" fmla="*/ 0 h 74"/>
                <a:gd name="T8" fmla="*/ 0 w 173"/>
                <a:gd name="T9" fmla="*/ 9 h 74"/>
                <a:gd name="T10" fmla="*/ 0 w 173"/>
                <a:gd name="T11" fmla="*/ 9 h 7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73"/>
                <a:gd name="T19" fmla="*/ 0 h 74"/>
                <a:gd name="T20" fmla="*/ 173 w 173"/>
                <a:gd name="T21" fmla="*/ 74 h 7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73" h="74">
                  <a:moveTo>
                    <a:pt x="0" y="19"/>
                  </a:moveTo>
                  <a:lnTo>
                    <a:pt x="11" y="74"/>
                  </a:lnTo>
                  <a:lnTo>
                    <a:pt x="154" y="63"/>
                  </a:lnTo>
                  <a:lnTo>
                    <a:pt x="173" y="0"/>
                  </a:lnTo>
                  <a:lnTo>
                    <a:pt x="0" y="19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83" name="Freeform 40"/>
            <p:cNvSpPr>
              <a:spLocks/>
            </p:cNvSpPr>
            <p:nvPr/>
          </p:nvSpPr>
          <p:spPr bwMode="auto">
            <a:xfrm>
              <a:off x="3481" y="3082"/>
              <a:ext cx="129" cy="115"/>
            </a:xfrm>
            <a:custGeom>
              <a:avLst/>
              <a:gdLst>
                <a:gd name="T0" fmla="*/ 59 w 257"/>
                <a:gd name="T1" fmla="*/ 0 h 230"/>
                <a:gd name="T2" fmla="*/ 56 w 257"/>
                <a:gd name="T3" fmla="*/ 0 h 230"/>
                <a:gd name="T4" fmla="*/ 49 w 257"/>
                <a:gd name="T5" fmla="*/ 0 h 230"/>
                <a:gd name="T6" fmla="*/ 40 w 257"/>
                <a:gd name="T7" fmla="*/ 3 h 230"/>
                <a:gd name="T8" fmla="*/ 30 w 257"/>
                <a:gd name="T9" fmla="*/ 7 h 230"/>
                <a:gd name="T10" fmla="*/ 19 w 257"/>
                <a:gd name="T11" fmla="*/ 12 h 230"/>
                <a:gd name="T12" fmla="*/ 9 w 257"/>
                <a:gd name="T13" fmla="*/ 20 h 230"/>
                <a:gd name="T14" fmla="*/ 4 w 257"/>
                <a:gd name="T15" fmla="*/ 28 h 230"/>
                <a:gd name="T16" fmla="*/ 1 w 257"/>
                <a:gd name="T17" fmla="*/ 33 h 230"/>
                <a:gd name="T18" fmla="*/ 0 w 257"/>
                <a:gd name="T19" fmla="*/ 39 h 230"/>
                <a:gd name="T20" fmla="*/ 0 w 257"/>
                <a:gd name="T21" fmla="*/ 46 h 230"/>
                <a:gd name="T22" fmla="*/ 2 w 257"/>
                <a:gd name="T23" fmla="*/ 53 h 230"/>
                <a:gd name="T24" fmla="*/ 5 w 257"/>
                <a:gd name="T25" fmla="*/ 61 h 230"/>
                <a:gd name="T26" fmla="*/ 8 w 257"/>
                <a:gd name="T27" fmla="*/ 70 h 230"/>
                <a:gd name="T28" fmla="*/ 12 w 257"/>
                <a:gd name="T29" fmla="*/ 78 h 230"/>
                <a:gd name="T30" fmla="*/ 15 w 257"/>
                <a:gd name="T31" fmla="*/ 86 h 230"/>
                <a:gd name="T32" fmla="*/ 19 w 257"/>
                <a:gd name="T33" fmla="*/ 92 h 230"/>
                <a:gd name="T34" fmla="*/ 23 w 257"/>
                <a:gd name="T35" fmla="*/ 100 h 230"/>
                <a:gd name="T36" fmla="*/ 30 w 257"/>
                <a:gd name="T37" fmla="*/ 107 h 230"/>
                <a:gd name="T38" fmla="*/ 38 w 257"/>
                <a:gd name="T39" fmla="*/ 112 h 230"/>
                <a:gd name="T40" fmla="*/ 43 w 257"/>
                <a:gd name="T41" fmla="*/ 113 h 230"/>
                <a:gd name="T42" fmla="*/ 49 w 257"/>
                <a:gd name="T43" fmla="*/ 114 h 230"/>
                <a:gd name="T44" fmla="*/ 56 w 257"/>
                <a:gd name="T45" fmla="*/ 114 h 230"/>
                <a:gd name="T46" fmla="*/ 61 w 257"/>
                <a:gd name="T47" fmla="*/ 114 h 230"/>
                <a:gd name="T48" fmla="*/ 68 w 257"/>
                <a:gd name="T49" fmla="*/ 113 h 230"/>
                <a:gd name="T50" fmla="*/ 75 w 257"/>
                <a:gd name="T51" fmla="*/ 112 h 230"/>
                <a:gd name="T52" fmla="*/ 82 w 257"/>
                <a:gd name="T53" fmla="*/ 110 h 230"/>
                <a:gd name="T54" fmla="*/ 89 w 257"/>
                <a:gd name="T55" fmla="*/ 108 h 230"/>
                <a:gd name="T56" fmla="*/ 95 w 257"/>
                <a:gd name="T57" fmla="*/ 107 h 230"/>
                <a:gd name="T58" fmla="*/ 101 w 257"/>
                <a:gd name="T59" fmla="*/ 106 h 230"/>
                <a:gd name="T60" fmla="*/ 110 w 257"/>
                <a:gd name="T61" fmla="*/ 103 h 230"/>
                <a:gd name="T62" fmla="*/ 118 w 257"/>
                <a:gd name="T63" fmla="*/ 99 h 230"/>
                <a:gd name="T64" fmla="*/ 127 w 257"/>
                <a:gd name="T65" fmla="*/ 95 h 230"/>
                <a:gd name="T66" fmla="*/ 109 w 257"/>
                <a:gd name="T67" fmla="*/ 66 h 230"/>
                <a:gd name="T68" fmla="*/ 106 w 257"/>
                <a:gd name="T69" fmla="*/ 66 h 230"/>
                <a:gd name="T70" fmla="*/ 100 w 257"/>
                <a:gd name="T71" fmla="*/ 69 h 230"/>
                <a:gd name="T72" fmla="*/ 93 w 257"/>
                <a:gd name="T73" fmla="*/ 71 h 230"/>
                <a:gd name="T74" fmla="*/ 86 w 257"/>
                <a:gd name="T75" fmla="*/ 76 h 230"/>
                <a:gd name="T76" fmla="*/ 78 w 257"/>
                <a:gd name="T77" fmla="*/ 78 h 230"/>
                <a:gd name="T78" fmla="*/ 72 w 257"/>
                <a:gd name="T79" fmla="*/ 80 h 230"/>
                <a:gd name="T80" fmla="*/ 64 w 257"/>
                <a:gd name="T81" fmla="*/ 79 h 230"/>
                <a:gd name="T82" fmla="*/ 57 w 257"/>
                <a:gd name="T83" fmla="*/ 77 h 230"/>
                <a:gd name="T84" fmla="*/ 50 w 257"/>
                <a:gd name="T85" fmla="*/ 72 h 230"/>
                <a:gd name="T86" fmla="*/ 44 w 257"/>
                <a:gd name="T87" fmla="*/ 66 h 230"/>
                <a:gd name="T88" fmla="*/ 40 w 257"/>
                <a:gd name="T89" fmla="*/ 58 h 230"/>
                <a:gd name="T90" fmla="*/ 39 w 257"/>
                <a:gd name="T91" fmla="*/ 51 h 230"/>
                <a:gd name="T92" fmla="*/ 40 w 257"/>
                <a:gd name="T93" fmla="*/ 46 h 230"/>
                <a:gd name="T94" fmla="*/ 45 w 257"/>
                <a:gd name="T95" fmla="*/ 41 h 230"/>
                <a:gd name="T96" fmla="*/ 51 w 257"/>
                <a:gd name="T97" fmla="*/ 37 h 230"/>
                <a:gd name="T98" fmla="*/ 59 w 257"/>
                <a:gd name="T99" fmla="*/ 34 h 230"/>
                <a:gd name="T100" fmla="*/ 67 w 257"/>
                <a:gd name="T101" fmla="*/ 30 h 230"/>
                <a:gd name="T102" fmla="*/ 75 w 257"/>
                <a:gd name="T103" fmla="*/ 29 h 230"/>
                <a:gd name="T104" fmla="*/ 80 w 257"/>
                <a:gd name="T105" fmla="*/ 28 h 230"/>
                <a:gd name="T106" fmla="*/ 82 w 257"/>
                <a:gd name="T107" fmla="*/ 28 h 230"/>
                <a:gd name="T108" fmla="*/ 60 w 257"/>
                <a:gd name="T109" fmla="*/ 1 h 230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257"/>
                <a:gd name="T166" fmla="*/ 0 h 230"/>
                <a:gd name="T167" fmla="*/ 257 w 257"/>
                <a:gd name="T168" fmla="*/ 230 h 230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257" h="230">
                  <a:moveTo>
                    <a:pt x="120" y="2"/>
                  </a:moveTo>
                  <a:lnTo>
                    <a:pt x="118" y="0"/>
                  </a:lnTo>
                  <a:lnTo>
                    <a:pt x="116" y="0"/>
                  </a:lnTo>
                  <a:lnTo>
                    <a:pt x="111" y="0"/>
                  </a:lnTo>
                  <a:lnTo>
                    <a:pt x="105" y="0"/>
                  </a:lnTo>
                  <a:lnTo>
                    <a:pt x="97" y="0"/>
                  </a:lnTo>
                  <a:lnTo>
                    <a:pt x="90" y="2"/>
                  </a:lnTo>
                  <a:lnTo>
                    <a:pt x="80" y="5"/>
                  </a:lnTo>
                  <a:lnTo>
                    <a:pt x="71" y="9"/>
                  </a:lnTo>
                  <a:lnTo>
                    <a:pt x="59" y="13"/>
                  </a:lnTo>
                  <a:lnTo>
                    <a:pt x="50" y="19"/>
                  </a:lnTo>
                  <a:lnTo>
                    <a:pt x="37" y="24"/>
                  </a:lnTo>
                  <a:lnTo>
                    <a:pt x="27" y="32"/>
                  </a:lnTo>
                  <a:lnTo>
                    <a:pt x="18" y="40"/>
                  </a:lnTo>
                  <a:lnTo>
                    <a:pt x="10" y="49"/>
                  </a:lnTo>
                  <a:lnTo>
                    <a:pt x="8" y="55"/>
                  </a:lnTo>
                  <a:lnTo>
                    <a:pt x="4" y="59"/>
                  </a:lnTo>
                  <a:lnTo>
                    <a:pt x="2" y="66"/>
                  </a:lnTo>
                  <a:lnTo>
                    <a:pt x="2" y="72"/>
                  </a:lnTo>
                  <a:lnTo>
                    <a:pt x="0" y="78"/>
                  </a:lnTo>
                  <a:lnTo>
                    <a:pt x="0" y="83"/>
                  </a:lnTo>
                  <a:lnTo>
                    <a:pt x="0" y="91"/>
                  </a:lnTo>
                  <a:lnTo>
                    <a:pt x="2" y="100"/>
                  </a:lnTo>
                  <a:lnTo>
                    <a:pt x="4" y="106"/>
                  </a:lnTo>
                  <a:lnTo>
                    <a:pt x="6" y="116"/>
                  </a:lnTo>
                  <a:lnTo>
                    <a:pt x="10" y="123"/>
                  </a:lnTo>
                  <a:lnTo>
                    <a:pt x="12" y="133"/>
                  </a:lnTo>
                  <a:lnTo>
                    <a:pt x="16" y="140"/>
                  </a:lnTo>
                  <a:lnTo>
                    <a:pt x="19" y="148"/>
                  </a:lnTo>
                  <a:lnTo>
                    <a:pt x="23" y="156"/>
                  </a:lnTo>
                  <a:lnTo>
                    <a:pt x="27" y="165"/>
                  </a:lnTo>
                  <a:lnTo>
                    <a:pt x="29" y="171"/>
                  </a:lnTo>
                  <a:lnTo>
                    <a:pt x="33" y="177"/>
                  </a:lnTo>
                  <a:lnTo>
                    <a:pt x="37" y="184"/>
                  </a:lnTo>
                  <a:lnTo>
                    <a:pt x="42" y="190"/>
                  </a:lnTo>
                  <a:lnTo>
                    <a:pt x="46" y="199"/>
                  </a:lnTo>
                  <a:lnTo>
                    <a:pt x="54" y="209"/>
                  </a:lnTo>
                  <a:lnTo>
                    <a:pt x="59" y="213"/>
                  </a:lnTo>
                  <a:lnTo>
                    <a:pt x="67" y="220"/>
                  </a:lnTo>
                  <a:lnTo>
                    <a:pt x="75" y="224"/>
                  </a:lnTo>
                  <a:lnTo>
                    <a:pt x="82" y="226"/>
                  </a:lnTo>
                  <a:lnTo>
                    <a:pt x="86" y="226"/>
                  </a:lnTo>
                  <a:lnTo>
                    <a:pt x="92" y="228"/>
                  </a:lnTo>
                  <a:lnTo>
                    <a:pt x="97" y="228"/>
                  </a:lnTo>
                  <a:lnTo>
                    <a:pt x="105" y="230"/>
                  </a:lnTo>
                  <a:lnTo>
                    <a:pt x="111" y="228"/>
                  </a:lnTo>
                  <a:lnTo>
                    <a:pt x="116" y="228"/>
                  </a:lnTo>
                  <a:lnTo>
                    <a:pt x="122" y="228"/>
                  </a:lnTo>
                  <a:lnTo>
                    <a:pt x="130" y="228"/>
                  </a:lnTo>
                  <a:lnTo>
                    <a:pt x="135" y="226"/>
                  </a:lnTo>
                  <a:lnTo>
                    <a:pt x="143" y="224"/>
                  </a:lnTo>
                  <a:lnTo>
                    <a:pt x="149" y="224"/>
                  </a:lnTo>
                  <a:lnTo>
                    <a:pt x="156" y="222"/>
                  </a:lnTo>
                  <a:lnTo>
                    <a:pt x="164" y="220"/>
                  </a:lnTo>
                  <a:lnTo>
                    <a:pt x="170" y="218"/>
                  </a:lnTo>
                  <a:lnTo>
                    <a:pt x="177" y="216"/>
                  </a:lnTo>
                  <a:lnTo>
                    <a:pt x="185" y="216"/>
                  </a:lnTo>
                  <a:lnTo>
                    <a:pt x="189" y="213"/>
                  </a:lnTo>
                  <a:lnTo>
                    <a:pt x="196" y="213"/>
                  </a:lnTo>
                  <a:lnTo>
                    <a:pt x="202" y="211"/>
                  </a:lnTo>
                  <a:lnTo>
                    <a:pt x="208" y="209"/>
                  </a:lnTo>
                  <a:lnTo>
                    <a:pt x="219" y="205"/>
                  </a:lnTo>
                  <a:lnTo>
                    <a:pt x="229" y="201"/>
                  </a:lnTo>
                  <a:lnTo>
                    <a:pt x="236" y="197"/>
                  </a:lnTo>
                  <a:lnTo>
                    <a:pt x="244" y="194"/>
                  </a:lnTo>
                  <a:lnTo>
                    <a:pt x="253" y="190"/>
                  </a:lnTo>
                  <a:lnTo>
                    <a:pt x="257" y="188"/>
                  </a:lnTo>
                  <a:lnTo>
                    <a:pt x="217" y="131"/>
                  </a:lnTo>
                  <a:lnTo>
                    <a:pt x="215" y="131"/>
                  </a:lnTo>
                  <a:lnTo>
                    <a:pt x="212" y="131"/>
                  </a:lnTo>
                  <a:lnTo>
                    <a:pt x="206" y="133"/>
                  </a:lnTo>
                  <a:lnTo>
                    <a:pt x="200" y="137"/>
                  </a:lnTo>
                  <a:lnTo>
                    <a:pt x="192" y="140"/>
                  </a:lnTo>
                  <a:lnTo>
                    <a:pt x="185" y="142"/>
                  </a:lnTo>
                  <a:lnTo>
                    <a:pt x="177" y="148"/>
                  </a:lnTo>
                  <a:lnTo>
                    <a:pt x="172" y="152"/>
                  </a:lnTo>
                  <a:lnTo>
                    <a:pt x="164" y="154"/>
                  </a:lnTo>
                  <a:lnTo>
                    <a:pt x="156" y="156"/>
                  </a:lnTo>
                  <a:lnTo>
                    <a:pt x="149" y="157"/>
                  </a:lnTo>
                  <a:lnTo>
                    <a:pt x="143" y="159"/>
                  </a:lnTo>
                  <a:lnTo>
                    <a:pt x="135" y="157"/>
                  </a:lnTo>
                  <a:lnTo>
                    <a:pt x="128" y="157"/>
                  </a:lnTo>
                  <a:lnTo>
                    <a:pt x="120" y="156"/>
                  </a:lnTo>
                  <a:lnTo>
                    <a:pt x="113" y="154"/>
                  </a:lnTo>
                  <a:lnTo>
                    <a:pt x="105" y="148"/>
                  </a:lnTo>
                  <a:lnTo>
                    <a:pt x="99" y="144"/>
                  </a:lnTo>
                  <a:lnTo>
                    <a:pt x="94" y="138"/>
                  </a:lnTo>
                  <a:lnTo>
                    <a:pt x="88" y="131"/>
                  </a:lnTo>
                  <a:lnTo>
                    <a:pt x="82" y="123"/>
                  </a:lnTo>
                  <a:lnTo>
                    <a:pt x="80" y="116"/>
                  </a:lnTo>
                  <a:lnTo>
                    <a:pt x="78" y="108"/>
                  </a:lnTo>
                  <a:lnTo>
                    <a:pt x="78" y="102"/>
                  </a:lnTo>
                  <a:lnTo>
                    <a:pt x="78" y="97"/>
                  </a:lnTo>
                  <a:lnTo>
                    <a:pt x="80" y="91"/>
                  </a:lnTo>
                  <a:lnTo>
                    <a:pt x="84" y="85"/>
                  </a:lnTo>
                  <a:lnTo>
                    <a:pt x="90" y="81"/>
                  </a:lnTo>
                  <a:lnTo>
                    <a:pt x="96" y="78"/>
                  </a:lnTo>
                  <a:lnTo>
                    <a:pt x="101" y="74"/>
                  </a:lnTo>
                  <a:lnTo>
                    <a:pt x="109" y="72"/>
                  </a:lnTo>
                  <a:lnTo>
                    <a:pt x="118" y="68"/>
                  </a:lnTo>
                  <a:lnTo>
                    <a:pt x="126" y="64"/>
                  </a:lnTo>
                  <a:lnTo>
                    <a:pt x="134" y="61"/>
                  </a:lnTo>
                  <a:lnTo>
                    <a:pt x="141" y="59"/>
                  </a:lnTo>
                  <a:lnTo>
                    <a:pt x="149" y="57"/>
                  </a:lnTo>
                  <a:lnTo>
                    <a:pt x="154" y="55"/>
                  </a:lnTo>
                  <a:lnTo>
                    <a:pt x="160" y="55"/>
                  </a:lnTo>
                  <a:lnTo>
                    <a:pt x="162" y="55"/>
                  </a:lnTo>
                  <a:lnTo>
                    <a:pt x="164" y="55"/>
                  </a:lnTo>
                  <a:lnTo>
                    <a:pt x="120" y="2"/>
                  </a:lnTo>
                  <a:close/>
                </a:path>
              </a:pathLst>
            </a:custGeom>
            <a:solidFill>
              <a:srgbClr val="4F307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84" name="Freeform 41"/>
            <p:cNvSpPr>
              <a:spLocks/>
            </p:cNvSpPr>
            <p:nvPr/>
          </p:nvSpPr>
          <p:spPr bwMode="auto">
            <a:xfrm>
              <a:off x="4324" y="2596"/>
              <a:ext cx="94" cy="106"/>
            </a:xfrm>
            <a:custGeom>
              <a:avLst/>
              <a:gdLst>
                <a:gd name="T0" fmla="*/ 66 w 186"/>
                <a:gd name="T1" fmla="*/ 0 h 211"/>
                <a:gd name="T2" fmla="*/ 0 w 186"/>
                <a:gd name="T3" fmla="*/ 72 h 211"/>
                <a:gd name="T4" fmla="*/ 18 w 186"/>
                <a:gd name="T5" fmla="*/ 106 h 211"/>
                <a:gd name="T6" fmla="*/ 94 w 186"/>
                <a:gd name="T7" fmla="*/ 27 h 211"/>
                <a:gd name="T8" fmla="*/ 66 w 186"/>
                <a:gd name="T9" fmla="*/ 0 h 211"/>
                <a:gd name="T10" fmla="*/ 66 w 186"/>
                <a:gd name="T11" fmla="*/ 0 h 21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86"/>
                <a:gd name="T19" fmla="*/ 0 h 211"/>
                <a:gd name="T20" fmla="*/ 186 w 186"/>
                <a:gd name="T21" fmla="*/ 211 h 211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86" h="211">
                  <a:moveTo>
                    <a:pt x="131" y="0"/>
                  </a:moveTo>
                  <a:lnTo>
                    <a:pt x="0" y="143"/>
                  </a:lnTo>
                  <a:lnTo>
                    <a:pt x="36" y="211"/>
                  </a:lnTo>
                  <a:lnTo>
                    <a:pt x="186" y="54"/>
                  </a:lnTo>
                  <a:lnTo>
                    <a:pt x="131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85" name="Freeform 42"/>
            <p:cNvSpPr>
              <a:spLocks/>
            </p:cNvSpPr>
            <p:nvPr/>
          </p:nvSpPr>
          <p:spPr bwMode="auto">
            <a:xfrm>
              <a:off x="4628" y="2665"/>
              <a:ext cx="133" cy="85"/>
            </a:xfrm>
            <a:custGeom>
              <a:avLst/>
              <a:gdLst>
                <a:gd name="T0" fmla="*/ 0 w 267"/>
                <a:gd name="T1" fmla="*/ 58 h 171"/>
                <a:gd name="T2" fmla="*/ 128 w 267"/>
                <a:gd name="T3" fmla="*/ 0 h 171"/>
                <a:gd name="T4" fmla="*/ 133 w 267"/>
                <a:gd name="T5" fmla="*/ 38 h 171"/>
                <a:gd name="T6" fmla="*/ 12 w 267"/>
                <a:gd name="T7" fmla="*/ 85 h 171"/>
                <a:gd name="T8" fmla="*/ 0 w 267"/>
                <a:gd name="T9" fmla="*/ 58 h 171"/>
                <a:gd name="T10" fmla="*/ 0 w 267"/>
                <a:gd name="T11" fmla="*/ 58 h 17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67"/>
                <a:gd name="T19" fmla="*/ 0 h 171"/>
                <a:gd name="T20" fmla="*/ 267 w 267"/>
                <a:gd name="T21" fmla="*/ 171 h 171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67" h="171">
                  <a:moveTo>
                    <a:pt x="0" y="116"/>
                  </a:moveTo>
                  <a:lnTo>
                    <a:pt x="257" y="0"/>
                  </a:lnTo>
                  <a:lnTo>
                    <a:pt x="267" y="76"/>
                  </a:lnTo>
                  <a:lnTo>
                    <a:pt x="25" y="171"/>
                  </a:lnTo>
                  <a:lnTo>
                    <a:pt x="0" y="116"/>
                  </a:lnTo>
                  <a:close/>
                </a:path>
              </a:pathLst>
            </a:custGeom>
            <a:solidFill>
              <a:srgbClr val="00008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86" name="Freeform 43"/>
            <p:cNvSpPr>
              <a:spLocks/>
            </p:cNvSpPr>
            <p:nvPr/>
          </p:nvSpPr>
          <p:spPr bwMode="auto">
            <a:xfrm>
              <a:off x="4592" y="2538"/>
              <a:ext cx="127" cy="135"/>
            </a:xfrm>
            <a:custGeom>
              <a:avLst/>
              <a:gdLst>
                <a:gd name="T0" fmla="*/ 0 w 255"/>
                <a:gd name="T1" fmla="*/ 117 h 269"/>
                <a:gd name="T2" fmla="*/ 103 w 255"/>
                <a:gd name="T3" fmla="*/ 0 h 269"/>
                <a:gd name="T4" fmla="*/ 127 w 255"/>
                <a:gd name="T5" fmla="*/ 25 h 269"/>
                <a:gd name="T6" fmla="*/ 27 w 255"/>
                <a:gd name="T7" fmla="*/ 135 h 269"/>
                <a:gd name="T8" fmla="*/ 0 w 255"/>
                <a:gd name="T9" fmla="*/ 117 h 269"/>
                <a:gd name="T10" fmla="*/ 0 w 255"/>
                <a:gd name="T11" fmla="*/ 117 h 26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5"/>
                <a:gd name="T19" fmla="*/ 0 h 269"/>
                <a:gd name="T20" fmla="*/ 255 w 255"/>
                <a:gd name="T21" fmla="*/ 269 h 269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5" h="269">
                  <a:moveTo>
                    <a:pt x="0" y="233"/>
                  </a:moveTo>
                  <a:lnTo>
                    <a:pt x="206" y="0"/>
                  </a:lnTo>
                  <a:lnTo>
                    <a:pt x="255" y="49"/>
                  </a:lnTo>
                  <a:lnTo>
                    <a:pt x="55" y="269"/>
                  </a:lnTo>
                  <a:lnTo>
                    <a:pt x="0" y="233"/>
                  </a:lnTo>
                  <a:close/>
                </a:path>
              </a:pathLst>
            </a:custGeom>
            <a:solidFill>
              <a:srgbClr val="00008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87" name="Freeform 44"/>
            <p:cNvSpPr>
              <a:spLocks/>
            </p:cNvSpPr>
            <p:nvPr/>
          </p:nvSpPr>
          <p:spPr bwMode="auto">
            <a:xfrm>
              <a:off x="4662" y="2821"/>
              <a:ext cx="146" cy="44"/>
            </a:xfrm>
            <a:custGeom>
              <a:avLst/>
              <a:gdLst>
                <a:gd name="T0" fmla="*/ 2 w 293"/>
                <a:gd name="T1" fmla="*/ 7 h 87"/>
                <a:gd name="T2" fmla="*/ 146 w 293"/>
                <a:gd name="T3" fmla="*/ 0 h 87"/>
                <a:gd name="T4" fmla="*/ 145 w 293"/>
                <a:gd name="T5" fmla="*/ 38 h 87"/>
                <a:gd name="T6" fmla="*/ 0 w 293"/>
                <a:gd name="T7" fmla="*/ 44 h 87"/>
                <a:gd name="T8" fmla="*/ 2 w 293"/>
                <a:gd name="T9" fmla="*/ 7 h 87"/>
                <a:gd name="T10" fmla="*/ 2 w 293"/>
                <a:gd name="T11" fmla="*/ 7 h 8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93"/>
                <a:gd name="T19" fmla="*/ 0 h 87"/>
                <a:gd name="T20" fmla="*/ 293 w 293"/>
                <a:gd name="T21" fmla="*/ 87 h 8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93" h="87">
                  <a:moveTo>
                    <a:pt x="4" y="13"/>
                  </a:moveTo>
                  <a:lnTo>
                    <a:pt x="293" y="0"/>
                  </a:lnTo>
                  <a:lnTo>
                    <a:pt x="291" y="76"/>
                  </a:lnTo>
                  <a:lnTo>
                    <a:pt x="0" y="87"/>
                  </a:lnTo>
                  <a:lnTo>
                    <a:pt x="4" y="13"/>
                  </a:lnTo>
                  <a:close/>
                </a:path>
              </a:pathLst>
            </a:custGeom>
            <a:solidFill>
              <a:srgbClr val="00008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88" name="Freeform 45"/>
            <p:cNvSpPr>
              <a:spLocks/>
            </p:cNvSpPr>
            <p:nvPr/>
          </p:nvSpPr>
          <p:spPr bwMode="auto">
            <a:xfrm>
              <a:off x="4679" y="2954"/>
              <a:ext cx="136" cy="89"/>
            </a:xfrm>
            <a:custGeom>
              <a:avLst/>
              <a:gdLst>
                <a:gd name="T0" fmla="*/ 5 w 272"/>
                <a:gd name="T1" fmla="*/ 0 h 179"/>
                <a:gd name="T2" fmla="*/ 0 w 272"/>
                <a:gd name="T3" fmla="*/ 31 h 179"/>
                <a:gd name="T4" fmla="*/ 124 w 272"/>
                <a:gd name="T5" fmla="*/ 89 h 179"/>
                <a:gd name="T6" fmla="*/ 136 w 272"/>
                <a:gd name="T7" fmla="*/ 59 h 179"/>
                <a:gd name="T8" fmla="*/ 5 w 272"/>
                <a:gd name="T9" fmla="*/ 0 h 179"/>
                <a:gd name="T10" fmla="*/ 5 w 272"/>
                <a:gd name="T11" fmla="*/ 0 h 17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72"/>
                <a:gd name="T19" fmla="*/ 0 h 179"/>
                <a:gd name="T20" fmla="*/ 272 w 272"/>
                <a:gd name="T21" fmla="*/ 179 h 179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72" h="179">
                  <a:moveTo>
                    <a:pt x="10" y="0"/>
                  </a:moveTo>
                  <a:lnTo>
                    <a:pt x="0" y="63"/>
                  </a:lnTo>
                  <a:lnTo>
                    <a:pt x="249" y="179"/>
                  </a:lnTo>
                  <a:lnTo>
                    <a:pt x="272" y="118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00008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89" name="Freeform 46"/>
            <p:cNvSpPr>
              <a:spLocks/>
            </p:cNvSpPr>
            <p:nvPr/>
          </p:nvSpPr>
          <p:spPr bwMode="auto">
            <a:xfrm>
              <a:off x="4626" y="3042"/>
              <a:ext cx="106" cy="118"/>
            </a:xfrm>
            <a:custGeom>
              <a:avLst/>
              <a:gdLst>
                <a:gd name="T0" fmla="*/ 21 w 213"/>
                <a:gd name="T1" fmla="*/ 0 h 236"/>
                <a:gd name="T2" fmla="*/ 106 w 213"/>
                <a:gd name="T3" fmla="*/ 98 h 236"/>
                <a:gd name="T4" fmla="*/ 81 w 213"/>
                <a:gd name="T5" fmla="*/ 118 h 236"/>
                <a:gd name="T6" fmla="*/ 0 w 213"/>
                <a:gd name="T7" fmla="*/ 21 h 236"/>
                <a:gd name="T8" fmla="*/ 21 w 213"/>
                <a:gd name="T9" fmla="*/ 0 h 236"/>
                <a:gd name="T10" fmla="*/ 21 w 213"/>
                <a:gd name="T11" fmla="*/ 0 h 23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13"/>
                <a:gd name="T19" fmla="*/ 0 h 236"/>
                <a:gd name="T20" fmla="*/ 213 w 213"/>
                <a:gd name="T21" fmla="*/ 236 h 2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3" h="236">
                  <a:moveTo>
                    <a:pt x="43" y="0"/>
                  </a:moveTo>
                  <a:lnTo>
                    <a:pt x="213" y="196"/>
                  </a:lnTo>
                  <a:lnTo>
                    <a:pt x="163" y="236"/>
                  </a:lnTo>
                  <a:lnTo>
                    <a:pt x="0" y="42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00008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90" name="Freeform 47"/>
            <p:cNvSpPr>
              <a:spLocks/>
            </p:cNvSpPr>
            <p:nvPr/>
          </p:nvSpPr>
          <p:spPr bwMode="auto">
            <a:xfrm>
              <a:off x="4510" y="3091"/>
              <a:ext cx="72" cy="118"/>
            </a:xfrm>
            <a:custGeom>
              <a:avLst/>
              <a:gdLst>
                <a:gd name="T0" fmla="*/ 0 w 144"/>
                <a:gd name="T1" fmla="*/ 8 h 235"/>
                <a:gd name="T2" fmla="*/ 36 w 144"/>
                <a:gd name="T3" fmla="*/ 118 h 235"/>
                <a:gd name="T4" fmla="*/ 72 w 144"/>
                <a:gd name="T5" fmla="*/ 106 h 235"/>
                <a:gd name="T6" fmla="*/ 28 w 144"/>
                <a:gd name="T7" fmla="*/ 0 h 235"/>
                <a:gd name="T8" fmla="*/ 0 w 144"/>
                <a:gd name="T9" fmla="*/ 8 h 235"/>
                <a:gd name="T10" fmla="*/ 0 w 144"/>
                <a:gd name="T11" fmla="*/ 8 h 23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44"/>
                <a:gd name="T19" fmla="*/ 0 h 235"/>
                <a:gd name="T20" fmla="*/ 144 w 144"/>
                <a:gd name="T21" fmla="*/ 235 h 23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44" h="235">
                  <a:moveTo>
                    <a:pt x="0" y="15"/>
                  </a:moveTo>
                  <a:lnTo>
                    <a:pt x="72" y="235"/>
                  </a:lnTo>
                  <a:lnTo>
                    <a:pt x="144" y="211"/>
                  </a:lnTo>
                  <a:lnTo>
                    <a:pt x="57" y="0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00008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91" name="Freeform 48"/>
            <p:cNvSpPr>
              <a:spLocks/>
            </p:cNvSpPr>
            <p:nvPr/>
          </p:nvSpPr>
          <p:spPr bwMode="auto">
            <a:xfrm>
              <a:off x="4591" y="2590"/>
              <a:ext cx="69" cy="83"/>
            </a:xfrm>
            <a:custGeom>
              <a:avLst/>
              <a:gdLst>
                <a:gd name="T0" fmla="*/ 58 w 139"/>
                <a:gd name="T1" fmla="*/ 0 h 167"/>
                <a:gd name="T2" fmla="*/ 69 w 139"/>
                <a:gd name="T3" fmla="*/ 38 h 167"/>
                <a:gd name="T4" fmla="*/ 28 w 139"/>
                <a:gd name="T5" fmla="*/ 83 h 167"/>
                <a:gd name="T6" fmla="*/ 0 w 139"/>
                <a:gd name="T7" fmla="*/ 65 h 167"/>
                <a:gd name="T8" fmla="*/ 58 w 139"/>
                <a:gd name="T9" fmla="*/ 0 h 167"/>
                <a:gd name="T10" fmla="*/ 58 w 139"/>
                <a:gd name="T11" fmla="*/ 0 h 16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39"/>
                <a:gd name="T19" fmla="*/ 0 h 167"/>
                <a:gd name="T20" fmla="*/ 139 w 139"/>
                <a:gd name="T21" fmla="*/ 167 h 16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39" h="167">
                  <a:moveTo>
                    <a:pt x="116" y="0"/>
                  </a:moveTo>
                  <a:lnTo>
                    <a:pt x="139" y="76"/>
                  </a:lnTo>
                  <a:lnTo>
                    <a:pt x="57" y="167"/>
                  </a:lnTo>
                  <a:lnTo>
                    <a:pt x="0" y="131"/>
                  </a:lnTo>
                  <a:lnTo>
                    <a:pt x="11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92" name="Freeform 49"/>
            <p:cNvSpPr>
              <a:spLocks/>
            </p:cNvSpPr>
            <p:nvPr/>
          </p:nvSpPr>
          <p:spPr bwMode="auto">
            <a:xfrm>
              <a:off x="4628" y="2700"/>
              <a:ext cx="62" cy="51"/>
            </a:xfrm>
            <a:custGeom>
              <a:avLst/>
              <a:gdLst>
                <a:gd name="T0" fmla="*/ 51 w 124"/>
                <a:gd name="T1" fmla="*/ 0 h 102"/>
                <a:gd name="T2" fmla="*/ 0 w 124"/>
                <a:gd name="T3" fmla="*/ 23 h 102"/>
                <a:gd name="T4" fmla="*/ 11 w 124"/>
                <a:gd name="T5" fmla="*/ 51 h 102"/>
                <a:gd name="T6" fmla="*/ 62 w 124"/>
                <a:gd name="T7" fmla="*/ 30 h 102"/>
                <a:gd name="T8" fmla="*/ 51 w 124"/>
                <a:gd name="T9" fmla="*/ 0 h 102"/>
                <a:gd name="T10" fmla="*/ 51 w 124"/>
                <a:gd name="T11" fmla="*/ 0 h 10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24"/>
                <a:gd name="T19" fmla="*/ 0 h 102"/>
                <a:gd name="T20" fmla="*/ 124 w 124"/>
                <a:gd name="T21" fmla="*/ 102 h 10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24" h="102">
                  <a:moveTo>
                    <a:pt x="101" y="0"/>
                  </a:moveTo>
                  <a:lnTo>
                    <a:pt x="0" y="45"/>
                  </a:lnTo>
                  <a:lnTo>
                    <a:pt x="21" y="102"/>
                  </a:lnTo>
                  <a:lnTo>
                    <a:pt x="124" y="60"/>
                  </a:lnTo>
                  <a:lnTo>
                    <a:pt x="101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93" name="Freeform 50"/>
            <p:cNvSpPr>
              <a:spLocks/>
            </p:cNvSpPr>
            <p:nvPr/>
          </p:nvSpPr>
          <p:spPr bwMode="auto">
            <a:xfrm>
              <a:off x="4658" y="2826"/>
              <a:ext cx="70" cy="39"/>
            </a:xfrm>
            <a:custGeom>
              <a:avLst/>
              <a:gdLst>
                <a:gd name="T0" fmla="*/ 57 w 139"/>
                <a:gd name="T1" fmla="*/ 0 h 78"/>
                <a:gd name="T2" fmla="*/ 5 w 139"/>
                <a:gd name="T3" fmla="*/ 2 h 78"/>
                <a:gd name="T4" fmla="*/ 0 w 139"/>
                <a:gd name="T5" fmla="*/ 39 h 78"/>
                <a:gd name="T6" fmla="*/ 70 w 139"/>
                <a:gd name="T7" fmla="*/ 37 h 78"/>
                <a:gd name="T8" fmla="*/ 57 w 139"/>
                <a:gd name="T9" fmla="*/ 0 h 78"/>
                <a:gd name="T10" fmla="*/ 57 w 139"/>
                <a:gd name="T11" fmla="*/ 0 h 7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39"/>
                <a:gd name="T19" fmla="*/ 0 h 78"/>
                <a:gd name="T20" fmla="*/ 139 w 139"/>
                <a:gd name="T21" fmla="*/ 78 h 7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39" h="78">
                  <a:moveTo>
                    <a:pt x="114" y="0"/>
                  </a:moveTo>
                  <a:lnTo>
                    <a:pt x="10" y="4"/>
                  </a:lnTo>
                  <a:lnTo>
                    <a:pt x="0" y="78"/>
                  </a:lnTo>
                  <a:lnTo>
                    <a:pt x="139" y="73"/>
                  </a:lnTo>
                  <a:lnTo>
                    <a:pt x="114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94" name="Freeform 51"/>
            <p:cNvSpPr>
              <a:spLocks/>
            </p:cNvSpPr>
            <p:nvPr/>
          </p:nvSpPr>
          <p:spPr bwMode="auto">
            <a:xfrm>
              <a:off x="4678" y="2951"/>
              <a:ext cx="95" cy="79"/>
            </a:xfrm>
            <a:custGeom>
              <a:avLst/>
              <a:gdLst>
                <a:gd name="T0" fmla="*/ 83 w 190"/>
                <a:gd name="T1" fmla="*/ 37 h 158"/>
                <a:gd name="T2" fmla="*/ 6 w 190"/>
                <a:gd name="T3" fmla="*/ 0 h 158"/>
                <a:gd name="T4" fmla="*/ 0 w 190"/>
                <a:gd name="T5" fmla="*/ 37 h 158"/>
                <a:gd name="T6" fmla="*/ 95 w 190"/>
                <a:gd name="T7" fmla="*/ 79 h 158"/>
                <a:gd name="T8" fmla="*/ 83 w 190"/>
                <a:gd name="T9" fmla="*/ 37 h 158"/>
                <a:gd name="T10" fmla="*/ 83 w 190"/>
                <a:gd name="T11" fmla="*/ 37 h 15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90"/>
                <a:gd name="T19" fmla="*/ 0 h 158"/>
                <a:gd name="T20" fmla="*/ 190 w 190"/>
                <a:gd name="T21" fmla="*/ 158 h 15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90" h="158">
                  <a:moveTo>
                    <a:pt x="166" y="73"/>
                  </a:moveTo>
                  <a:lnTo>
                    <a:pt x="13" y="0"/>
                  </a:lnTo>
                  <a:lnTo>
                    <a:pt x="0" y="73"/>
                  </a:lnTo>
                  <a:lnTo>
                    <a:pt x="190" y="158"/>
                  </a:lnTo>
                  <a:lnTo>
                    <a:pt x="166" y="7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95" name="Freeform 52"/>
            <p:cNvSpPr>
              <a:spLocks/>
            </p:cNvSpPr>
            <p:nvPr/>
          </p:nvSpPr>
          <p:spPr bwMode="auto">
            <a:xfrm>
              <a:off x="4625" y="3041"/>
              <a:ext cx="69" cy="66"/>
            </a:xfrm>
            <a:custGeom>
              <a:avLst/>
              <a:gdLst>
                <a:gd name="T0" fmla="*/ 37 w 139"/>
                <a:gd name="T1" fmla="*/ 66 h 131"/>
                <a:gd name="T2" fmla="*/ 69 w 139"/>
                <a:gd name="T3" fmla="*/ 55 h 131"/>
                <a:gd name="T4" fmla="*/ 22 w 139"/>
                <a:gd name="T5" fmla="*/ 0 h 131"/>
                <a:gd name="T6" fmla="*/ 0 w 139"/>
                <a:gd name="T7" fmla="*/ 22 h 131"/>
                <a:gd name="T8" fmla="*/ 37 w 139"/>
                <a:gd name="T9" fmla="*/ 66 h 131"/>
                <a:gd name="T10" fmla="*/ 37 w 139"/>
                <a:gd name="T11" fmla="*/ 66 h 13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39"/>
                <a:gd name="T19" fmla="*/ 0 h 131"/>
                <a:gd name="T20" fmla="*/ 139 w 139"/>
                <a:gd name="T21" fmla="*/ 131 h 131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39" h="131">
                  <a:moveTo>
                    <a:pt x="74" y="131"/>
                  </a:moveTo>
                  <a:lnTo>
                    <a:pt x="139" y="110"/>
                  </a:lnTo>
                  <a:lnTo>
                    <a:pt x="45" y="0"/>
                  </a:lnTo>
                  <a:lnTo>
                    <a:pt x="0" y="44"/>
                  </a:lnTo>
                  <a:lnTo>
                    <a:pt x="74" y="13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96" name="Freeform 53"/>
            <p:cNvSpPr>
              <a:spLocks/>
            </p:cNvSpPr>
            <p:nvPr/>
          </p:nvSpPr>
          <p:spPr bwMode="auto">
            <a:xfrm>
              <a:off x="4510" y="3089"/>
              <a:ext cx="49" cy="63"/>
            </a:xfrm>
            <a:custGeom>
              <a:avLst/>
              <a:gdLst>
                <a:gd name="T0" fmla="*/ 16 w 99"/>
                <a:gd name="T1" fmla="*/ 63 h 125"/>
                <a:gd name="T2" fmla="*/ 0 w 99"/>
                <a:gd name="T3" fmla="*/ 10 h 125"/>
                <a:gd name="T4" fmla="*/ 28 w 99"/>
                <a:gd name="T5" fmla="*/ 0 h 125"/>
                <a:gd name="T6" fmla="*/ 49 w 99"/>
                <a:gd name="T7" fmla="*/ 52 h 125"/>
                <a:gd name="T8" fmla="*/ 16 w 99"/>
                <a:gd name="T9" fmla="*/ 63 h 125"/>
                <a:gd name="T10" fmla="*/ 16 w 99"/>
                <a:gd name="T11" fmla="*/ 63 h 12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99"/>
                <a:gd name="T19" fmla="*/ 0 h 125"/>
                <a:gd name="T20" fmla="*/ 99 w 99"/>
                <a:gd name="T21" fmla="*/ 125 h 12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99" h="125">
                  <a:moveTo>
                    <a:pt x="32" y="125"/>
                  </a:moveTo>
                  <a:lnTo>
                    <a:pt x="0" y="19"/>
                  </a:lnTo>
                  <a:lnTo>
                    <a:pt x="57" y="0"/>
                  </a:lnTo>
                  <a:lnTo>
                    <a:pt x="99" y="103"/>
                  </a:lnTo>
                  <a:lnTo>
                    <a:pt x="32" y="125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7"/>
          <p:cNvGrpSpPr>
            <a:grpSpLocks noChangeAspect="1"/>
          </p:cNvGrpSpPr>
          <p:nvPr/>
        </p:nvGrpSpPr>
        <p:grpSpPr bwMode="auto">
          <a:xfrm>
            <a:off x="6629400" y="3276600"/>
            <a:ext cx="1500188" cy="1676400"/>
            <a:chOff x="2923" y="2736"/>
            <a:chExt cx="1021" cy="1141"/>
          </a:xfrm>
        </p:grpSpPr>
        <p:sp>
          <p:nvSpPr>
            <p:cNvPr id="7174" name="AutoShape 6"/>
            <p:cNvSpPr>
              <a:spLocks noChangeAspect="1" noChangeArrowheads="1" noTextEdit="1"/>
            </p:cNvSpPr>
            <p:nvPr/>
          </p:nvSpPr>
          <p:spPr bwMode="auto">
            <a:xfrm>
              <a:off x="2923" y="2736"/>
              <a:ext cx="1021" cy="11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75" name="Freeform 8"/>
            <p:cNvSpPr>
              <a:spLocks/>
            </p:cNvSpPr>
            <p:nvPr/>
          </p:nvSpPr>
          <p:spPr bwMode="auto">
            <a:xfrm>
              <a:off x="3079" y="2983"/>
              <a:ext cx="865" cy="885"/>
            </a:xfrm>
            <a:custGeom>
              <a:avLst/>
              <a:gdLst>
                <a:gd name="T0" fmla="*/ 388 w 1729"/>
                <a:gd name="T1" fmla="*/ 883 h 1770"/>
                <a:gd name="T2" fmla="*/ 324 w 1729"/>
                <a:gd name="T3" fmla="*/ 872 h 1770"/>
                <a:gd name="T4" fmla="*/ 264 w 1729"/>
                <a:gd name="T5" fmla="*/ 851 h 1770"/>
                <a:gd name="T6" fmla="*/ 208 w 1729"/>
                <a:gd name="T7" fmla="*/ 821 h 1770"/>
                <a:gd name="T8" fmla="*/ 158 w 1729"/>
                <a:gd name="T9" fmla="*/ 784 h 1770"/>
                <a:gd name="T10" fmla="*/ 112 w 1729"/>
                <a:gd name="T11" fmla="*/ 741 h 1770"/>
                <a:gd name="T12" fmla="*/ 74 w 1729"/>
                <a:gd name="T13" fmla="*/ 690 h 1770"/>
                <a:gd name="T14" fmla="*/ 43 w 1729"/>
                <a:gd name="T15" fmla="*/ 635 h 1770"/>
                <a:gd name="T16" fmla="*/ 19 w 1729"/>
                <a:gd name="T17" fmla="*/ 574 h 1770"/>
                <a:gd name="T18" fmla="*/ 5 w 1729"/>
                <a:gd name="T19" fmla="*/ 510 h 1770"/>
                <a:gd name="T20" fmla="*/ 0 w 1729"/>
                <a:gd name="T21" fmla="*/ 443 h 1770"/>
                <a:gd name="T22" fmla="*/ 5 w 1729"/>
                <a:gd name="T23" fmla="*/ 375 h 1770"/>
                <a:gd name="T24" fmla="*/ 19 w 1729"/>
                <a:gd name="T25" fmla="*/ 311 h 1770"/>
                <a:gd name="T26" fmla="*/ 43 w 1729"/>
                <a:gd name="T27" fmla="*/ 251 h 1770"/>
                <a:gd name="T28" fmla="*/ 74 w 1729"/>
                <a:gd name="T29" fmla="*/ 195 h 1770"/>
                <a:gd name="T30" fmla="*/ 112 w 1729"/>
                <a:gd name="T31" fmla="*/ 146 h 1770"/>
                <a:gd name="T32" fmla="*/ 158 w 1729"/>
                <a:gd name="T33" fmla="*/ 101 h 1770"/>
                <a:gd name="T34" fmla="*/ 208 w 1729"/>
                <a:gd name="T35" fmla="*/ 64 h 1770"/>
                <a:gd name="T36" fmla="*/ 264 w 1729"/>
                <a:gd name="T37" fmla="*/ 35 h 1770"/>
                <a:gd name="T38" fmla="*/ 324 w 1729"/>
                <a:gd name="T39" fmla="*/ 14 h 1770"/>
                <a:gd name="T40" fmla="*/ 388 w 1729"/>
                <a:gd name="T41" fmla="*/ 2 h 1770"/>
                <a:gd name="T42" fmla="*/ 454 w 1729"/>
                <a:gd name="T43" fmla="*/ 1 h 1770"/>
                <a:gd name="T44" fmla="*/ 519 w 1729"/>
                <a:gd name="T45" fmla="*/ 9 h 1770"/>
                <a:gd name="T46" fmla="*/ 581 w 1729"/>
                <a:gd name="T47" fmla="*/ 27 h 1770"/>
                <a:gd name="T48" fmla="*/ 638 w 1729"/>
                <a:gd name="T49" fmla="*/ 54 h 1770"/>
                <a:gd name="T50" fmla="*/ 691 w 1729"/>
                <a:gd name="T51" fmla="*/ 88 h 1770"/>
                <a:gd name="T52" fmla="*/ 738 w 1729"/>
                <a:gd name="T53" fmla="*/ 130 h 1770"/>
                <a:gd name="T54" fmla="*/ 779 w 1729"/>
                <a:gd name="T55" fmla="*/ 178 h 1770"/>
                <a:gd name="T56" fmla="*/ 812 w 1729"/>
                <a:gd name="T57" fmla="*/ 231 h 1770"/>
                <a:gd name="T58" fmla="*/ 838 w 1729"/>
                <a:gd name="T59" fmla="*/ 291 h 1770"/>
                <a:gd name="T60" fmla="*/ 856 w 1729"/>
                <a:gd name="T61" fmla="*/ 354 h 1770"/>
                <a:gd name="T62" fmla="*/ 864 w 1729"/>
                <a:gd name="T63" fmla="*/ 420 h 1770"/>
                <a:gd name="T64" fmla="*/ 863 w 1729"/>
                <a:gd name="T65" fmla="*/ 488 h 1770"/>
                <a:gd name="T66" fmla="*/ 851 w 1729"/>
                <a:gd name="T67" fmla="*/ 553 h 1770"/>
                <a:gd name="T68" fmla="*/ 830 w 1729"/>
                <a:gd name="T69" fmla="*/ 615 h 1770"/>
                <a:gd name="T70" fmla="*/ 802 w 1729"/>
                <a:gd name="T71" fmla="*/ 673 h 1770"/>
                <a:gd name="T72" fmla="*/ 766 w 1729"/>
                <a:gd name="T73" fmla="*/ 725 h 1770"/>
                <a:gd name="T74" fmla="*/ 723 w 1729"/>
                <a:gd name="T75" fmla="*/ 770 h 1770"/>
                <a:gd name="T76" fmla="*/ 674 w 1729"/>
                <a:gd name="T77" fmla="*/ 810 h 1770"/>
                <a:gd name="T78" fmla="*/ 619 w 1729"/>
                <a:gd name="T79" fmla="*/ 842 h 1770"/>
                <a:gd name="T80" fmla="*/ 561 w 1729"/>
                <a:gd name="T81" fmla="*/ 866 h 1770"/>
                <a:gd name="T82" fmla="*/ 498 w 1729"/>
                <a:gd name="T83" fmla="*/ 880 h 1770"/>
                <a:gd name="T84" fmla="*/ 432 w 1729"/>
                <a:gd name="T85" fmla="*/ 885 h 1770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1729"/>
                <a:gd name="T130" fmla="*/ 0 h 1770"/>
                <a:gd name="T131" fmla="*/ 1729 w 1729"/>
                <a:gd name="T132" fmla="*/ 1770 h 1770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1729" h="1770">
                  <a:moveTo>
                    <a:pt x="864" y="1770"/>
                  </a:moveTo>
                  <a:lnTo>
                    <a:pt x="820" y="1769"/>
                  </a:lnTo>
                  <a:lnTo>
                    <a:pt x="775" y="1766"/>
                  </a:lnTo>
                  <a:lnTo>
                    <a:pt x="732" y="1760"/>
                  </a:lnTo>
                  <a:lnTo>
                    <a:pt x="689" y="1753"/>
                  </a:lnTo>
                  <a:lnTo>
                    <a:pt x="648" y="1743"/>
                  </a:lnTo>
                  <a:lnTo>
                    <a:pt x="606" y="1731"/>
                  </a:lnTo>
                  <a:lnTo>
                    <a:pt x="567" y="1716"/>
                  </a:lnTo>
                  <a:lnTo>
                    <a:pt x="528" y="1701"/>
                  </a:lnTo>
                  <a:lnTo>
                    <a:pt x="489" y="1683"/>
                  </a:lnTo>
                  <a:lnTo>
                    <a:pt x="452" y="1663"/>
                  </a:lnTo>
                  <a:lnTo>
                    <a:pt x="415" y="1642"/>
                  </a:lnTo>
                  <a:lnTo>
                    <a:pt x="381" y="1619"/>
                  </a:lnTo>
                  <a:lnTo>
                    <a:pt x="347" y="1595"/>
                  </a:lnTo>
                  <a:lnTo>
                    <a:pt x="315" y="1568"/>
                  </a:lnTo>
                  <a:lnTo>
                    <a:pt x="283" y="1540"/>
                  </a:lnTo>
                  <a:lnTo>
                    <a:pt x="253" y="1512"/>
                  </a:lnTo>
                  <a:lnTo>
                    <a:pt x="224" y="1481"/>
                  </a:lnTo>
                  <a:lnTo>
                    <a:pt x="198" y="1449"/>
                  </a:lnTo>
                  <a:lnTo>
                    <a:pt x="171" y="1416"/>
                  </a:lnTo>
                  <a:lnTo>
                    <a:pt x="148" y="1380"/>
                  </a:lnTo>
                  <a:lnTo>
                    <a:pt x="125" y="1345"/>
                  </a:lnTo>
                  <a:lnTo>
                    <a:pt x="104" y="1307"/>
                  </a:lnTo>
                  <a:lnTo>
                    <a:pt x="85" y="1270"/>
                  </a:lnTo>
                  <a:lnTo>
                    <a:pt x="67" y="1230"/>
                  </a:lnTo>
                  <a:lnTo>
                    <a:pt x="52" y="1190"/>
                  </a:lnTo>
                  <a:lnTo>
                    <a:pt x="38" y="1148"/>
                  </a:lnTo>
                  <a:lnTo>
                    <a:pt x="27" y="1106"/>
                  </a:lnTo>
                  <a:lnTo>
                    <a:pt x="17" y="1064"/>
                  </a:lnTo>
                  <a:lnTo>
                    <a:pt x="10" y="1020"/>
                  </a:lnTo>
                  <a:lnTo>
                    <a:pt x="4" y="976"/>
                  </a:lnTo>
                  <a:lnTo>
                    <a:pt x="1" y="930"/>
                  </a:lnTo>
                  <a:lnTo>
                    <a:pt x="0" y="885"/>
                  </a:lnTo>
                  <a:lnTo>
                    <a:pt x="1" y="840"/>
                  </a:lnTo>
                  <a:lnTo>
                    <a:pt x="4" y="795"/>
                  </a:lnTo>
                  <a:lnTo>
                    <a:pt x="10" y="750"/>
                  </a:lnTo>
                  <a:lnTo>
                    <a:pt x="17" y="707"/>
                  </a:lnTo>
                  <a:lnTo>
                    <a:pt x="27" y="664"/>
                  </a:lnTo>
                  <a:lnTo>
                    <a:pt x="38" y="622"/>
                  </a:lnTo>
                  <a:lnTo>
                    <a:pt x="52" y="581"/>
                  </a:lnTo>
                  <a:lnTo>
                    <a:pt x="67" y="540"/>
                  </a:lnTo>
                  <a:lnTo>
                    <a:pt x="85" y="502"/>
                  </a:lnTo>
                  <a:lnTo>
                    <a:pt x="104" y="463"/>
                  </a:lnTo>
                  <a:lnTo>
                    <a:pt x="125" y="427"/>
                  </a:lnTo>
                  <a:lnTo>
                    <a:pt x="148" y="390"/>
                  </a:lnTo>
                  <a:lnTo>
                    <a:pt x="171" y="356"/>
                  </a:lnTo>
                  <a:lnTo>
                    <a:pt x="198" y="323"/>
                  </a:lnTo>
                  <a:lnTo>
                    <a:pt x="224" y="291"/>
                  </a:lnTo>
                  <a:lnTo>
                    <a:pt x="253" y="260"/>
                  </a:lnTo>
                  <a:lnTo>
                    <a:pt x="283" y="230"/>
                  </a:lnTo>
                  <a:lnTo>
                    <a:pt x="315" y="202"/>
                  </a:lnTo>
                  <a:lnTo>
                    <a:pt x="347" y="176"/>
                  </a:lnTo>
                  <a:lnTo>
                    <a:pt x="381" y="151"/>
                  </a:lnTo>
                  <a:lnTo>
                    <a:pt x="415" y="128"/>
                  </a:lnTo>
                  <a:lnTo>
                    <a:pt x="452" y="107"/>
                  </a:lnTo>
                  <a:lnTo>
                    <a:pt x="489" y="87"/>
                  </a:lnTo>
                  <a:lnTo>
                    <a:pt x="528" y="70"/>
                  </a:lnTo>
                  <a:lnTo>
                    <a:pt x="567" y="54"/>
                  </a:lnTo>
                  <a:lnTo>
                    <a:pt x="606" y="40"/>
                  </a:lnTo>
                  <a:lnTo>
                    <a:pt x="648" y="28"/>
                  </a:lnTo>
                  <a:lnTo>
                    <a:pt x="689" y="18"/>
                  </a:lnTo>
                  <a:lnTo>
                    <a:pt x="732" y="10"/>
                  </a:lnTo>
                  <a:lnTo>
                    <a:pt x="775" y="4"/>
                  </a:lnTo>
                  <a:lnTo>
                    <a:pt x="820" y="1"/>
                  </a:lnTo>
                  <a:lnTo>
                    <a:pt x="864" y="0"/>
                  </a:lnTo>
                  <a:lnTo>
                    <a:pt x="908" y="1"/>
                  </a:lnTo>
                  <a:lnTo>
                    <a:pt x="952" y="4"/>
                  </a:lnTo>
                  <a:lnTo>
                    <a:pt x="995" y="10"/>
                  </a:lnTo>
                  <a:lnTo>
                    <a:pt x="1038" y="18"/>
                  </a:lnTo>
                  <a:lnTo>
                    <a:pt x="1080" y="28"/>
                  </a:lnTo>
                  <a:lnTo>
                    <a:pt x="1121" y="40"/>
                  </a:lnTo>
                  <a:lnTo>
                    <a:pt x="1161" y="54"/>
                  </a:lnTo>
                  <a:lnTo>
                    <a:pt x="1201" y="70"/>
                  </a:lnTo>
                  <a:lnTo>
                    <a:pt x="1238" y="87"/>
                  </a:lnTo>
                  <a:lnTo>
                    <a:pt x="1276" y="107"/>
                  </a:lnTo>
                  <a:lnTo>
                    <a:pt x="1312" y="128"/>
                  </a:lnTo>
                  <a:lnTo>
                    <a:pt x="1348" y="151"/>
                  </a:lnTo>
                  <a:lnTo>
                    <a:pt x="1381" y="176"/>
                  </a:lnTo>
                  <a:lnTo>
                    <a:pt x="1414" y="202"/>
                  </a:lnTo>
                  <a:lnTo>
                    <a:pt x="1445" y="230"/>
                  </a:lnTo>
                  <a:lnTo>
                    <a:pt x="1476" y="260"/>
                  </a:lnTo>
                  <a:lnTo>
                    <a:pt x="1504" y="291"/>
                  </a:lnTo>
                  <a:lnTo>
                    <a:pt x="1531" y="323"/>
                  </a:lnTo>
                  <a:lnTo>
                    <a:pt x="1557" y="356"/>
                  </a:lnTo>
                  <a:lnTo>
                    <a:pt x="1581" y="390"/>
                  </a:lnTo>
                  <a:lnTo>
                    <a:pt x="1604" y="427"/>
                  </a:lnTo>
                  <a:lnTo>
                    <a:pt x="1624" y="463"/>
                  </a:lnTo>
                  <a:lnTo>
                    <a:pt x="1644" y="502"/>
                  </a:lnTo>
                  <a:lnTo>
                    <a:pt x="1660" y="540"/>
                  </a:lnTo>
                  <a:lnTo>
                    <a:pt x="1676" y="581"/>
                  </a:lnTo>
                  <a:lnTo>
                    <a:pt x="1690" y="622"/>
                  </a:lnTo>
                  <a:lnTo>
                    <a:pt x="1701" y="664"/>
                  </a:lnTo>
                  <a:lnTo>
                    <a:pt x="1711" y="707"/>
                  </a:lnTo>
                  <a:lnTo>
                    <a:pt x="1719" y="750"/>
                  </a:lnTo>
                  <a:lnTo>
                    <a:pt x="1725" y="795"/>
                  </a:lnTo>
                  <a:lnTo>
                    <a:pt x="1728" y="840"/>
                  </a:lnTo>
                  <a:lnTo>
                    <a:pt x="1729" y="885"/>
                  </a:lnTo>
                  <a:lnTo>
                    <a:pt x="1728" y="930"/>
                  </a:lnTo>
                  <a:lnTo>
                    <a:pt x="1725" y="976"/>
                  </a:lnTo>
                  <a:lnTo>
                    <a:pt x="1719" y="1020"/>
                  </a:lnTo>
                  <a:lnTo>
                    <a:pt x="1711" y="1064"/>
                  </a:lnTo>
                  <a:lnTo>
                    <a:pt x="1701" y="1106"/>
                  </a:lnTo>
                  <a:lnTo>
                    <a:pt x="1690" y="1148"/>
                  </a:lnTo>
                  <a:lnTo>
                    <a:pt x="1676" y="1190"/>
                  </a:lnTo>
                  <a:lnTo>
                    <a:pt x="1660" y="1230"/>
                  </a:lnTo>
                  <a:lnTo>
                    <a:pt x="1644" y="1270"/>
                  </a:lnTo>
                  <a:lnTo>
                    <a:pt x="1624" y="1307"/>
                  </a:lnTo>
                  <a:lnTo>
                    <a:pt x="1604" y="1345"/>
                  </a:lnTo>
                  <a:lnTo>
                    <a:pt x="1581" y="1380"/>
                  </a:lnTo>
                  <a:lnTo>
                    <a:pt x="1557" y="1416"/>
                  </a:lnTo>
                  <a:lnTo>
                    <a:pt x="1531" y="1449"/>
                  </a:lnTo>
                  <a:lnTo>
                    <a:pt x="1504" y="1481"/>
                  </a:lnTo>
                  <a:lnTo>
                    <a:pt x="1476" y="1512"/>
                  </a:lnTo>
                  <a:lnTo>
                    <a:pt x="1445" y="1540"/>
                  </a:lnTo>
                  <a:lnTo>
                    <a:pt x="1414" y="1568"/>
                  </a:lnTo>
                  <a:lnTo>
                    <a:pt x="1381" y="1595"/>
                  </a:lnTo>
                  <a:lnTo>
                    <a:pt x="1348" y="1619"/>
                  </a:lnTo>
                  <a:lnTo>
                    <a:pt x="1312" y="1642"/>
                  </a:lnTo>
                  <a:lnTo>
                    <a:pt x="1276" y="1663"/>
                  </a:lnTo>
                  <a:lnTo>
                    <a:pt x="1238" y="1683"/>
                  </a:lnTo>
                  <a:lnTo>
                    <a:pt x="1201" y="1701"/>
                  </a:lnTo>
                  <a:lnTo>
                    <a:pt x="1161" y="1716"/>
                  </a:lnTo>
                  <a:lnTo>
                    <a:pt x="1121" y="1731"/>
                  </a:lnTo>
                  <a:lnTo>
                    <a:pt x="1080" y="1743"/>
                  </a:lnTo>
                  <a:lnTo>
                    <a:pt x="1038" y="1753"/>
                  </a:lnTo>
                  <a:lnTo>
                    <a:pt x="995" y="1760"/>
                  </a:lnTo>
                  <a:lnTo>
                    <a:pt x="952" y="1766"/>
                  </a:lnTo>
                  <a:lnTo>
                    <a:pt x="908" y="1769"/>
                  </a:lnTo>
                  <a:lnTo>
                    <a:pt x="864" y="1770"/>
                  </a:lnTo>
                  <a:close/>
                </a:path>
              </a:pathLst>
            </a:custGeom>
            <a:solidFill>
              <a:srgbClr val="8CC9F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76" name="Freeform 9"/>
            <p:cNvSpPr>
              <a:spLocks/>
            </p:cNvSpPr>
            <p:nvPr/>
          </p:nvSpPr>
          <p:spPr bwMode="auto">
            <a:xfrm>
              <a:off x="2924" y="2847"/>
              <a:ext cx="95" cy="32"/>
            </a:xfrm>
            <a:custGeom>
              <a:avLst/>
              <a:gdLst>
                <a:gd name="T0" fmla="*/ 87 w 191"/>
                <a:gd name="T1" fmla="*/ 11 h 63"/>
                <a:gd name="T2" fmla="*/ 12 w 191"/>
                <a:gd name="T3" fmla="*/ 0 h 63"/>
                <a:gd name="T4" fmla="*/ 12 w 191"/>
                <a:gd name="T5" fmla="*/ 0 h 63"/>
                <a:gd name="T6" fmla="*/ 8 w 191"/>
                <a:gd name="T7" fmla="*/ 1 h 63"/>
                <a:gd name="T8" fmla="*/ 4 w 191"/>
                <a:gd name="T9" fmla="*/ 3 h 63"/>
                <a:gd name="T10" fmla="*/ 1 w 191"/>
                <a:gd name="T11" fmla="*/ 6 h 63"/>
                <a:gd name="T12" fmla="*/ 0 w 191"/>
                <a:gd name="T13" fmla="*/ 10 h 63"/>
                <a:gd name="T14" fmla="*/ 0 w 191"/>
                <a:gd name="T15" fmla="*/ 14 h 63"/>
                <a:gd name="T16" fmla="*/ 2 w 191"/>
                <a:gd name="T17" fmla="*/ 17 h 63"/>
                <a:gd name="T18" fmla="*/ 5 w 191"/>
                <a:gd name="T19" fmla="*/ 20 h 63"/>
                <a:gd name="T20" fmla="*/ 9 w 191"/>
                <a:gd name="T21" fmla="*/ 21 h 63"/>
                <a:gd name="T22" fmla="*/ 9 w 191"/>
                <a:gd name="T23" fmla="*/ 21 h 63"/>
                <a:gd name="T24" fmla="*/ 83 w 191"/>
                <a:gd name="T25" fmla="*/ 32 h 63"/>
                <a:gd name="T26" fmla="*/ 83 w 191"/>
                <a:gd name="T27" fmla="*/ 32 h 63"/>
                <a:gd name="T28" fmla="*/ 88 w 191"/>
                <a:gd name="T29" fmla="*/ 31 h 63"/>
                <a:gd name="T30" fmla="*/ 91 w 191"/>
                <a:gd name="T31" fmla="*/ 30 h 63"/>
                <a:gd name="T32" fmla="*/ 94 w 191"/>
                <a:gd name="T33" fmla="*/ 26 h 63"/>
                <a:gd name="T34" fmla="*/ 95 w 191"/>
                <a:gd name="T35" fmla="*/ 22 h 63"/>
                <a:gd name="T36" fmla="*/ 95 w 191"/>
                <a:gd name="T37" fmla="*/ 19 h 63"/>
                <a:gd name="T38" fmla="*/ 93 w 191"/>
                <a:gd name="T39" fmla="*/ 15 h 63"/>
                <a:gd name="T40" fmla="*/ 90 w 191"/>
                <a:gd name="T41" fmla="*/ 12 h 63"/>
                <a:gd name="T42" fmla="*/ 87 w 191"/>
                <a:gd name="T43" fmla="*/ 11 h 63"/>
                <a:gd name="T44" fmla="*/ 87 w 191"/>
                <a:gd name="T45" fmla="*/ 11 h 63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91"/>
                <a:gd name="T70" fmla="*/ 0 h 63"/>
                <a:gd name="T71" fmla="*/ 191 w 191"/>
                <a:gd name="T72" fmla="*/ 63 h 63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91" h="63">
                  <a:moveTo>
                    <a:pt x="174" y="21"/>
                  </a:moveTo>
                  <a:lnTo>
                    <a:pt x="24" y="0"/>
                  </a:lnTo>
                  <a:lnTo>
                    <a:pt x="16" y="1"/>
                  </a:lnTo>
                  <a:lnTo>
                    <a:pt x="9" y="5"/>
                  </a:lnTo>
                  <a:lnTo>
                    <a:pt x="3" y="11"/>
                  </a:lnTo>
                  <a:lnTo>
                    <a:pt x="0" y="19"/>
                  </a:lnTo>
                  <a:lnTo>
                    <a:pt x="1" y="27"/>
                  </a:lnTo>
                  <a:lnTo>
                    <a:pt x="5" y="34"/>
                  </a:lnTo>
                  <a:lnTo>
                    <a:pt x="11" y="40"/>
                  </a:lnTo>
                  <a:lnTo>
                    <a:pt x="19" y="42"/>
                  </a:lnTo>
                  <a:lnTo>
                    <a:pt x="167" y="63"/>
                  </a:lnTo>
                  <a:lnTo>
                    <a:pt x="176" y="62"/>
                  </a:lnTo>
                  <a:lnTo>
                    <a:pt x="182" y="59"/>
                  </a:lnTo>
                  <a:lnTo>
                    <a:pt x="188" y="52"/>
                  </a:lnTo>
                  <a:lnTo>
                    <a:pt x="191" y="44"/>
                  </a:lnTo>
                  <a:lnTo>
                    <a:pt x="190" y="37"/>
                  </a:lnTo>
                  <a:lnTo>
                    <a:pt x="187" y="29"/>
                  </a:lnTo>
                  <a:lnTo>
                    <a:pt x="181" y="23"/>
                  </a:lnTo>
                  <a:lnTo>
                    <a:pt x="174" y="21"/>
                  </a:lnTo>
                  <a:close/>
                </a:path>
              </a:pathLst>
            </a:custGeom>
            <a:solidFill>
              <a:srgbClr val="FF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77" name="Freeform 10"/>
            <p:cNvSpPr>
              <a:spLocks/>
            </p:cNvSpPr>
            <p:nvPr/>
          </p:nvSpPr>
          <p:spPr bwMode="auto">
            <a:xfrm>
              <a:off x="2935" y="2928"/>
              <a:ext cx="92" cy="37"/>
            </a:xfrm>
            <a:custGeom>
              <a:avLst/>
              <a:gdLst>
                <a:gd name="T0" fmla="*/ 79 w 184"/>
                <a:gd name="T1" fmla="*/ 0 h 73"/>
                <a:gd name="T2" fmla="*/ 8 w 184"/>
                <a:gd name="T3" fmla="*/ 16 h 73"/>
                <a:gd name="T4" fmla="*/ 8 w 184"/>
                <a:gd name="T5" fmla="*/ 16 h 73"/>
                <a:gd name="T6" fmla="*/ 4 w 184"/>
                <a:gd name="T7" fmla="*/ 18 h 73"/>
                <a:gd name="T8" fmla="*/ 1 w 184"/>
                <a:gd name="T9" fmla="*/ 20 h 73"/>
                <a:gd name="T10" fmla="*/ 0 w 184"/>
                <a:gd name="T11" fmla="*/ 24 h 73"/>
                <a:gd name="T12" fmla="*/ 0 w 184"/>
                <a:gd name="T13" fmla="*/ 29 h 73"/>
                <a:gd name="T14" fmla="*/ 2 w 184"/>
                <a:gd name="T15" fmla="*/ 33 h 73"/>
                <a:gd name="T16" fmla="*/ 5 w 184"/>
                <a:gd name="T17" fmla="*/ 35 h 73"/>
                <a:gd name="T18" fmla="*/ 9 w 184"/>
                <a:gd name="T19" fmla="*/ 37 h 73"/>
                <a:gd name="T20" fmla="*/ 12 w 184"/>
                <a:gd name="T21" fmla="*/ 37 h 73"/>
                <a:gd name="T22" fmla="*/ 12 w 184"/>
                <a:gd name="T23" fmla="*/ 37 h 73"/>
                <a:gd name="T24" fmla="*/ 84 w 184"/>
                <a:gd name="T25" fmla="*/ 20 h 73"/>
                <a:gd name="T26" fmla="*/ 84 w 184"/>
                <a:gd name="T27" fmla="*/ 20 h 73"/>
                <a:gd name="T28" fmla="*/ 88 w 184"/>
                <a:gd name="T29" fmla="*/ 19 h 73"/>
                <a:gd name="T30" fmla="*/ 91 w 184"/>
                <a:gd name="T31" fmla="*/ 16 h 73"/>
                <a:gd name="T32" fmla="*/ 92 w 184"/>
                <a:gd name="T33" fmla="*/ 12 h 73"/>
                <a:gd name="T34" fmla="*/ 92 w 184"/>
                <a:gd name="T35" fmla="*/ 8 h 73"/>
                <a:gd name="T36" fmla="*/ 90 w 184"/>
                <a:gd name="T37" fmla="*/ 4 h 73"/>
                <a:gd name="T38" fmla="*/ 88 w 184"/>
                <a:gd name="T39" fmla="*/ 1 h 73"/>
                <a:gd name="T40" fmla="*/ 84 w 184"/>
                <a:gd name="T41" fmla="*/ 0 h 73"/>
                <a:gd name="T42" fmla="*/ 79 w 184"/>
                <a:gd name="T43" fmla="*/ 0 h 73"/>
                <a:gd name="T44" fmla="*/ 79 w 184"/>
                <a:gd name="T45" fmla="*/ 0 h 73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84"/>
                <a:gd name="T70" fmla="*/ 0 h 73"/>
                <a:gd name="T71" fmla="*/ 184 w 184"/>
                <a:gd name="T72" fmla="*/ 73 h 73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84" h="73">
                  <a:moveTo>
                    <a:pt x="158" y="0"/>
                  </a:moveTo>
                  <a:lnTo>
                    <a:pt x="16" y="32"/>
                  </a:lnTo>
                  <a:lnTo>
                    <a:pt x="8" y="35"/>
                  </a:lnTo>
                  <a:lnTo>
                    <a:pt x="3" y="40"/>
                  </a:lnTo>
                  <a:lnTo>
                    <a:pt x="0" y="48"/>
                  </a:lnTo>
                  <a:lnTo>
                    <a:pt x="0" y="57"/>
                  </a:lnTo>
                  <a:lnTo>
                    <a:pt x="4" y="65"/>
                  </a:lnTo>
                  <a:lnTo>
                    <a:pt x="9" y="69"/>
                  </a:lnTo>
                  <a:lnTo>
                    <a:pt x="17" y="73"/>
                  </a:lnTo>
                  <a:lnTo>
                    <a:pt x="25" y="73"/>
                  </a:lnTo>
                  <a:lnTo>
                    <a:pt x="168" y="40"/>
                  </a:lnTo>
                  <a:lnTo>
                    <a:pt x="176" y="37"/>
                  </a:lnTo>
                  <a:lnTo>
                    <a:pt x="182" y="31"/>
                  </a:lnTo>
                  <a:lnTo>
                    <a:pt x="184" y="24"/>
                  </a:lnTo>
                  <a:lnTo>
                    <a:pt x="184" y="15"/>
                  </a:lnTo>
                  <a:lnTo>
                    <a:pt x="180" y="7"/>
                  </a:lnTo>
                  <a:lnTo>
                    <a:pt x="175" y="2"/>
                  </a:lnTo>
                  <a:lnTo>
                    <a:pt x="167" y="0"/>
                  </a:lnTo>
                  <a:lnTo>
                    <a:pt x="158" y="0"/>
                  </a:lnTo>
                  <a:close/>
                </a:path>
              </a:pathLst>
            </a:custGeom>
            <a:solidFill>
              <a:srgbClr val="FF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78" name="Freeform 11"/>
            <p:cNvSpPr>
              <a:spLocks/>
            </p:cNvSpPr>
            <p:nvPr/>
          </p:nvSpPr>
          <p:spPr bwMode="auto">
            <a:xfrm>
              <a:off x="2976" y="2991"/>
              <a:ext cx="73" cy="58"/>
            </a:xfrm>
            <a:custGeom>
              <a:avLst/>
              <a:gdLst>
                <a:gd name="T0" fmla="*/ 56 w 146"/>
                <a:gd name="T1" fmla="*/ 2 h 116"/>
                <a:gd name="T2" fmla="*/ 4 w 146"/>
                <a:gd name="T3" fmla="*/ 39 h 116"/>
                <a:gd name="T4" fmla="*/ 4 w 146"/>
                <a:gd name="T5" fmla="*/ 39 h 116"/>
                <a:gd name="T6" fmla="*/ 1 w 146"/>
                <a:gd name="T7" fmla="*/ 42 h 116"/>
                <a:gd name="T8" fmla="*/ 0 w 146"/>
                <a:gd name="T9" fmla="*/ 46 h 116"/>
                <a:gd name="T10" fmla="*/ 0 w 146"/>
                <a:gd name="T11" fmla="*/ 50 h 116"/>
                <a:gd name="T12" fmla="*/ 1 w 146"/>
                <a:gd name="T13" fmla="*/ 54 h 116"/>
                <a:gd name="T14" fmla="*/ 5 w 146"/>
                <a:gd name="T15" fmla="*/ 57 h 116"/>
                <a:gd name="T16" fmla="*/ 9 w 146"/>
                <a:gd name="T17" fmla="*/ 58 h 116"/>
                <a:gd name="T18" fmla="*/ 12 w 146"/>
                <a:gd name="T19" fmla="*/ 58 h 116"/>
                <a:gd name="T20" fmla="*/ 17 w 146"/>
                <a:gd name="T21" fmla="*/ 56 h 116"/>
                <a:gd name="T22" fmla="*/ 17 w 146"/>
                <a:gd name="T23" fmla="*/ 56 h 116"/>
                <a:gd name="T24" fmla="*/ 69 w 146"/>
                <a:gd name="T25" fmla="*/ 19 h 116"/>
                <a:gd name="T26" fmla="*/ 69 w 146"/>
                <a:gd name="T27" fmla="*/ 19 h 116"/>
                <a:gd name="T28" fmla="*/ 72 w 146"/>
                <a:gd name="T29" fmla="*/ 16 h 116"/>
                <a:gd name="T30" fmla="*/ 73 w 146"/>
                <a:gd name="T31" fmla="*/ 12 h 116"/>
                <a:gd name="T32" fmla="*/ 73 w 146"/>
                <a:gd name="T33" fmla="*/ 8 h 116"/>
                <a:gd name="T34" fmla="*/ 72 w 146"/>
                <a:gd name="T35" fmla="*/ 4 h 116"/>
                <a:gd name="T36" fmla="*/ 69 w 146"/>
                <a:gd name="T37" fmla="*/ 2 h 116"/>
                <a:gd name="T38" fmla="*/ 65 w 146"/>
                <a:gd name="T39" fmla="*/ 0 h 116"/>
                <a:gd name="T40" fmla="*/ 60 w 146"/>
                <a:gd name="T41" fmla="*/ 0 h 116"/>
                <a:gd name="T42" fmla="*/ 56 w 146"/>
                <a:gd name="T43" fmla="*/ 2 h 116"/>
                <a:gd name="T44" fmla="*/ 56 w 146"/>
                <a:gd name="T45" fmla="*/ 2 h 11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46"/>
                <a:gd name="T70" fmla="*/ 0 h 116"/>
                <a:gd name="T71" fmla="*/ 146 w 146"/>
                <a:gd name="T72" fmla="*/ 116 h 11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46" h="116">
                  <a:moveTo>
                    <a:pt x="113" y="3"/>
                  </a:moveTo>
                  <a:lnTo>
                    <a:pt x="8" y="78"/>
                  </a:lnTo>
                  <a:lnTo>
                    <a:pt x="2" y="84"/>
                  </a:lnTo>
                  <a:lnTo>
                    <a:pt x="0" y="91"/>
                  </a:lnTo>
                  <a:lnTo>
                    <a:pt x="0" y="100"/>
                  </a:lnTo>
                  <a:lnTo>
                    <a:pt x="3" y="108"/>
                  </a:lnTo>
                  <a:lnTo>
                    <a:pt x="9" y="113"/>
                  </a:lnTo>
                  <a:lnTo>
                    <a:pt x="17" y="116"/>
                  </a:lnTo>
                  <a:lnTo>
                    <a:pt x="25" y="116"/>
                  </a:lnTo>
                  <a:lnTo>
                    <a:pt x="33" y="112"/>
                  </a:lnTo>
                  <a:lnTo>
                    <a:pt x="137" y="37"/>
                  </a:lnTo>
                  <a:lnTo>
                    <a:pt x="143" y="32"/>
                  </a:lnTo>
                  <a:lnTo>
                    <a:pt x="146" y="24"/>
                  </a:lnTo>
                  <a:lnTo>
                    <a:pt x="146" y="16"/>
                  </a:lnTo>
                  <a:lnTo>
                    <a:pt x="143" y="8"/>
                  </a:lnTo>
                  <a:lnTo>
                    <a:pt x="137" y="3"/>
                  </a:lnTo>
                  <a:lnTo>
                    <a:pt x="129" y="0"/>
                  </a:lnTo>
                  <a:lnTo>
                    <a:pt x="121" y="0"/>
                  </a:lnTo>
                  <a:lnTo>
                    <a:pt x="113" y="3"/>
                  </a:lnTo>
                  <a:close/>
                </a:path>
              </a:pathLst>
            </a:custGeom>
            <a:solidFill>
              <a:srgbClr val="FF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79" name="Freeform 12"/>
            <p:cNvSpPr>
              <a:spLocks/>
            </p:cNvSpPr>
            <p:nvPr/>
          </p:nvSpPr>
          <p:spPr bwMode="auto">
            <a:xfrm>
              <a:off x="3343" y="2835"/>
              <a:ext cx="94" cy="44"/>
            </a:xfrm>
            <a:custGeom>
              <a:avLst/>
              <a:gdLst>
                <a:gd name="T0" fmla="*/ 14 w 187"/>
                <a:gd name="T1" fmla="*/ 43 h 87"/>
                <a:gd name="T2" fmla="*/ 86 w 187"/>
                <a:gd name="T3" fmla="*/ 21 h 87"/>
                <a:gd name="T4" fmla="*/ 86 w 187"/>
                <a:gd name="T5" fmla="*/ 21 h 87"/>
                <a:gd name="T6" fmla="*/ 90 w 187"/>
                <a:gd name="T7" fmla="*/ 19 h 87"/>
                <a:gd name="T8" fmla="*/ 92 w 187"/>
                <a:gd name="T9" fmla="*/ 16 h 87"/>
                <a:gd name="T10" fmla="*/ 94 w 187"/>
                <a:gd name="T11" fmla="*/ 12 h 87"/>
                <a:gd name="T12" fmla="*/ 93 w 187"/>
                <a:gd name="T13" fmla="*/ 8 h 87"/>
                <a:gd name="T14" fmla="*/ 91 w 187"/>
                <a:gd name="T15" fmla="*/ 4 h 87"/>
                <a:gd name="T16" fmla="*/ 87 w 187"/>
                <a:gd name="T17" fmla="*/ 2 h 87"/>
                <a:gd name="T18" fmla="*/ 84 w 187"/>
                <a:gd name="T19" fmla="*/ 0 h 87"/>
                <a:gd name="T20" fmla="*/ 79 w 187"/>
                <a:gd name="T21" fmla="*/ 1 h 87"/>
                <a:gd name="T22" fmla="*/ 79 w 187"/>
                <a:gd name="T23" fmla="*/ 1 h 87"/>
                <a:gd name="T24" fmla="*/ 8 w 187"/>
                <a:gd name="T25" fmla="*/ 23 h 87"/>
                <a:gd name="T26" fmla="*/ 8 w 187"/>
                <a:gd name="T27" fmla="*/ 23 h 87"/>
                <a:gd name="T28" fmla="*/ 4 w 187"/>
                <a:gd name="T29" fmla="*/ 26 h 87"/>
                <a:gd name="T30" fmla="*/ 2 w 187"/>
                <a:gd name="T31" fmla="*/ 28 h 87"/>
                <a:gd name="T32" fmla="*/ 0 w 187"/>
                <a:gd name="T33" fmla="*/ 32 h 87"/>
                <a:gd name="T34" fmla="*/ 1 w 187"/>
                <a:gd name="T35" fmla="*/ 37 h 87"/>
                <a:gd name="T36" fmla="*/ 3 w 187"/>
                <a:gd name="T37" fmla="*/ 40 h 87"/>
                <a:gd name="T38" fmla="*/ 6 w 187"/>
                <a:gd name="T39" fmla="*/ 43 h 87"/>
                <a:gd name="T40" fmla="*/ 10 w 187"/>
                <a:gd name="T41" fmla="*/ 44 h 87"/>
                <a:gd name="T42" fmla="*/ 14 w 187"/>
                <a:gd name="T43" fmla="*/ 43 h 87"/>
                <a:gd name="T44" fmla="*/ 14 w 187"/>
                <a:gd name="T45" fmla="*/ 43 h 87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87"/>
                <a:gd name="T70" fmla="*/ 0 h 87"/>
                <a:gd name="T71" fmla="*/ 187 w 187"/>
                <a:gd name="T72" fmla="*/ 87 h 87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87" h="87">
                  <a:moveTo>
                    <a:pt x="28" y="86"/>
                  </a:moveTo>
                  <a:lnTo>
                    <a:pt x="171" y="42"/>
                  </a:lnTo>
                  <a:lnTo>
                    <a:pt x="179" y="37"/>
                  </a:lnTo>
                  <a:lnTo>
                    <a:pt x="183" y="32"/>
                  </a:lnTo>
                  <a:lnTo>
                    <a:pt x="187" y="24"/>
                  </a:lnTo>
                  <a:lnTo>
                    <a:pt x="186" y="15"/>
                  </a:lnTo>
                  <a:lnTo>
                    <a:pt x="181" y="8"/>
                  </a:lnTo>
                  <a:lnTo>
                    <a:pt x="174" y="3"/>
                  </a:lnTo>
                  <a:lnTo>
                    <a:pt x="167" y="0"/>
                  </a:lnTo>
                  <a:lnTo>
                    <a:pt x="158" y="1"/>
                  </a:lnTo>
                  <a:lnTo>
                    <a:pt x="15" y="46"/>
                  </a:lnTo>
                  <a:lnTo>
                    <a:pt x="8" y="51"/>
                  </a:lnTo>
                  <a:lnTo>
                    <a:pt x="3" y="56"/>
                  </a:lnTo>
                  <a:lnTo>
                    <a:pt x="0" y="64"/>
                  </a:lnTo>
                  <a:lnTo>
                    <a:pt x="1" y="73"/>
                  </a:lnTo>
                  <a:lnTo>
                    <a:pt x="5" y="80"/>
                  </a:lnTo>
                  <a:lnTo>
                    <a:pt x="11" y="85"/>
                  </a:lnTo>
                  <a:lnTo>
                    <a:pt x="19" y="87"/>
                  </a:lnTo>
                  <a:lnTo>
                    <a:pt x="28" y="86"/>
                  </a:lnTo>
                  <a:close/>
                </a:path>
              </a:pathLst>
            </a:custGeom>
            <a:solidFill>
              <a:srgbClr val="FF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0" name="Freeform 13"/>
            <p:cNvSpPr>
              <a:spLocks/>
            </p:cNvSpPr>
            <p:nvPr/>
          </p:nvSpPr>
          <p:spPr bwMode="auto">
            <a:xfrm>
              <a:off x="3347" y="2928"/>
              <a:ext cx="94" cy="26"/>
            </a:xfrm>
            <a:custGeom>
              <a:avLst/>
              <a:gdLst>
                <a:gd name="T0" fmla="*/ 10 w 187"/>
                <a:gd name="T1" fmla="*/ 22 h 50"/>
                <a:gd name="T2" fmla="*/ 83 w 187"/>
                <a:gd name="T3" fmla="*/ 26 h 50"/>
                <a:gd name="T4" fmla="*/ 83 w 187"/>
                <a:gd name="T5" fmla="*/ 26 h 50"/>
                <a:gd name="T6" fmla="*/ 87 w 187"/>
                <a:gd name="T7" fmla="*/ 25 h 50"/>
                <a:gd name="T8" fmla="*/ 91 w 187"/>
                <a:gd name="T9" fmla="*/ 23 h 50"/>
                <a:gd name="T10" fmla="*/ 93 w 187"/>
                <a:gd name="T11" fmla="*/ 20 h 50"/>
                <a:gd name="T12" fmla="*/ 94 w 187"/>
                <a:gd name="T13" fmla="*/ 16 h 50"/>
                <a:gd name="T14" fmla="*/ 93 w 187"/>
                <a:gd name="T15" fmla="*/ 11 h 50"/>
                <a:gd name="T16" fmla="*/ 92 w 187"/>
                <a:gd name="T17" fmla="*/ 8 h 50"/>
                <a:gd name="T18" fmla="*/ 88 w 187"/>
                <a:gd name="T19" fmla="*/ 5 h 50"/>
                <a:gd name="T20" fmla="*/ 84 w 187"/>
                <a:gd name="T21" fmla="*/ 4 h 50"/>
                <a:gd name="T22" fmla="*/ 84 w 187"/>
                <a:gd name="T23" fmla="*/ 4 h 50"/>
                <a:gd name="T24" fmla="*/ 11 w 187"/>
                <a:gd name="T25" fmla="*/ 0 h 50"/>
                <a:gd name="T26" fmla="*/ 11 w 187"/>
                <a:gd name="T27" fmla="*/ 0 h 50"/>
                <a:gd name="T28" fmla="*/ 7 w 187"/>
                <a:gd name="T29" fmla="*/ 1 h 50"/>
                <a:gd name="T30" fmla="*/ 4 w 187"/>
                <a:gd name="T31" fmla="*/ 2 h 50"/>
                <a:gd name="T32" fmla="*/ 1 w 187"/>
                <a:gd name="T33" fmla="*/ 6 h 50"/>
                <a:gd name="T34" fmla="*/ 0 w 187"/>
                <a:gd name="T35" fmla="*/ 10 h 50"/>
                <a:gd name="T36" fmla="*/ 1 w 187"/>
                <a:gd name="T37" fmla="*/ 15 h 50"/>
                <a:gd name="T38" fmla="*/ 3 w 187"/>
                <a:gd name="T39" fmla="*/ 18 h 50"/>
                <a:gd name="T40" fmla="*/ 6 w 187"/>
                <a:gd name="T41" fmla="*/ 20 h 50"/>
                <a:gd name="T42" fmla="*/ 10 w 187"/>
                <a:gd name="T43" fmla="*/ 22 h 50"/>
                <a:gd name="T44" fmla="*/ 10 w 187"/>
                <a:gd name="T45" fmla="*/ 22 h 50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87"/>
                <a:gd name="T70" fmla="*/ 0 h 50"/>
                <a:gd name="T71" fmla="*/ 187 w 187"/>
                <a:gd name="T72" fmla="*/ 50 h 50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87" h="50">
                  <a:moveTo>
                    <a:pt x="20" y="42"/>
                  </a:moveTo>
                  <a:lnTo>
                    <a:pt x="165" y="50"/>
                  </a:lnTo>
                  <a:lnTo>
                    <a:pt x="174" y="49"/>
                  </a:lnTo>
                  <a:lnTo>
                    <a:pt x="181" y="45"/>
                  </a:lnTo>
                  <a:lnTo>
                    <a:pt x="185" y="38"/>
                  </a:lnTo>
                  <a:lnTo>
                    <a:pt x="187" y="31"/>
                  </a:lnTo>
                  <a:lnTo>
                    <a:pt x="186" y="22"/>
                  </a:lnTo>
                  <a:lnTo>
                    <a:pt x="183" y="15"/>
                  </a:lnTo>
                  <a:lnTo>
                    <a:pt x="176" y="10"/>
                  </a:lnTo>
                  <a:lnTo>
                    <a:pt x="168" y="7"/>
                  </a:lnTo>
                  <a:lnTo>
                    <a:pt x="22" y="0"/>
                  </a:lnTo>
                  <a:lnTo>
                    <a:pt x="14" y="1"/>
                  </a:lnTo>
                  <a:lnTo>
                    <a:pt x="7" y="4"/>
                  </a:lnTo>
                  <a:lnTo>
                    <a:pt x="2" y="11"/>
                  </a:lnTo>
                  <a:lnTo>
                    <a:pt x="0" y="19"/>
                  </a:lnTo>
                  <a:lnTo>
                    <a:pt x="1" y="28"/>
                  </a:lnTo>
                  <a:lnTo>
                    <a:pt x="5" y="35"/>
                  </a:lnTo>
                  <a:lnTo>
                    <a:pt x="12" y="39"/>
                  </a:lnTo>
                  <a:lnTo>
                    <a:pt x="20" y="42"/>
                  </a:lnTo>
                  <a:close/>
                </a:path>
              </a:pathLst>
            </a:custGeom>
            <a:solidFill>
              <a:srgbClr val="FF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1" name="Freeform 14"/>
            <p:cNvSpPr>
              <a:spLocks/>
            </p:cNvSpPr>
            <p:nvPr/>
          </p:nvSpPr>
          <p:spPr bwMode="auto">
            <a:xfrm>
              <a:off x="3336" y="2994"/>
              <a:ext cx="79" cy="50"/>
            </a:xfrm>
            <a:custGeom>
              <a:avLst/>
              <a:gdLst>
                <a:gd name="T0" fmla="*/ 5 w 158"/>
                <a:gd name="T1" fmla="*/ 21 h 100"/>
                <a:gd name="T2" fmla="*/ 63 w 158"/>
                <a:gd name="T3" fmla="*/ 49 h 100"/>
                <a:gd name="T4" fmla="*/ 63 w 158"/>
                <a:gd name="T5" fmla="*/ 49 h 100"/>
                <a:gd name="T6" fmla="*/ 68 w 158"/>
                <a:gd name="T7" fmla="*/ 50 h 100"/>
                <a:gd name="T8" fmla="*/ 72 w 158"/>
                <a:gd name="T9" fmla="*/ 49 h 100"/>
                <a:gd name="T10" fmla="*/ 75 w 158"/>
                <a:gd name="T11" fmla="*/ 47 h 100"/>
                <a:gd name="T12" fmla="*/ 78 w 158"/>
                <a:gd name="T13" fmla="*/ 44 h 100"/>
                <a:gd name="T14" fmla="*/ 79 w 158"/>
                <a:gd name="T15" fmla="*/ 40 h 100"/>
                <a:gd name="T16" fmla="*/ 78 w 158"/>
                <a:gd name="T17" fmla="*/ 36 h 100"/>
                <a:gd name="T18" fmla="*/ 76 w 158"/>
                <a:gd name="T19" fmla="*/ 32 h 100"/>
                <a:gd name="T20" fmla="*/ 73 w 158"/>
                <a:gd name="T21" fmla="*/ 30 h 100"/>
                <a:gd name="T22" fmla="*/ 73 w 158"/>
                <a:gd name="T23" fmla="*/ 30 h 100"/>
                <a:gd name="T24" fmla="*/ 14 w 158"/>
                <a:gd name="T25" fmla="*/ 1 h 100"/>
                <a:gd name="T26" fmla="*/ 14 w 158"/>
                <a:gd name="T27" fmla="*/ 1 h 100"/>
                <a:gd name="T28" fmla="*/ 11 w 158"/>
                <a:gd name="T29" fmla="*/ 0 h 100"/>
                <a:gd name="T30" fmla="*/ 7 w 158"/>
                <a:gd name="T31" fmla="*/ 1 h 100"/>
                <a:gd name="T32" fmla="*/ 3 w 158"/>
                <a:gd name="T33" fmla="*/ 3 h 100"/>
                <a:gd name="T34" fmla="*/ 1 w 158"/>
                <a:gd name="T35" fmla="*/ 6 h 100"/>
                <a:gd name="T36" fmla="*/ 0 w 158"/>
                <a:gd name="T37" fmla="*/ 11 h 100"/>
                <a:gd name="T38" fmla="*/ 1 w 158"/>
                <a:gd name="T39" fmla="*/ 14 h 100"/>
                <a:gd name="T40" fmla="*/ 2 w 158"/>
                <a:gd name="T41" fmla="*/ 18 h 100"/>
                <a:gd name="T42" fmla="*/ 5 w 158"/>
                <a:gd name="T43" fmla="*/ 21 h 100"/>
                <a:gd name="T44" fmla="*/ 5 w 158"/>
                <a:gd name="T45" fmla="*/ 21 h 100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58"/>
                <a:gd name="T70" fmla="*/ 0 h 100"/>
                <a:gd name="T71" fmla="*/ 158 w 158"/>
                <a:gd name="T72" fmla="*/ 100 h 100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58" h="100">
                  <a:moveTo>
                    <a:pt x="11" y="41"/>
                  </a:moveTo>
                  <a:lnTo>
                    <a:pt x="127" y="97"/>
                  </a:lnTo>
                  <a:lnTo>
                    <a:pt x="135" y="100"/>
                  </a:lnTo>
                  <a:lnTo>
                    <a:pt x="143" y="98"/>
                  </a:lnTo>
                  <a:lnTo>
                    <a:pt x="150" y="94"/>
                  </a:lnTo>
                  <a:lnTo>
                    <a:pt x="155" y="87"/>
                  </a:lnTo>
                  <a:lnTo>
                    <a:pt x="158" y="80"/>
                  </a:lnTo>
                  <a:lnTo>
                    <a:pt x="155" y="72"/>
                  </a:lnTo>
                  <a:lnTo>
                    <a:pt x="152" y="64"/>
                  </a:lnTo>
                  <a:lnTo>
                    <a:pt x="145" y="60"/>
                  </a:lnTo>
                  <a:lnTo>
                    <a:pt x="29" y="2"/>
                  </a:lnTo>
                  <a:lnTo>
                    <a:pt x="22" y="0"/>
                  </a:lnTo>
                  <a:lnTo>
                    <a:pt x="14" y="2"/>
                  </a:lnTo>
                  <a:lnTo>
                    <a:pt x="6" y="6"/>
                  </a:lnTo>
                  <a:lnTo>
                    <a:pt x="2" y="12"/>
                  </a:lnTo>
                  <a:lnTo>
                    <a:pt x="0" y="21"/>
                  </a:lnTo>
                  <a:lnTo>
                    <a:pt x="1" y="29"/>
                  </a:lnTo>
                  <a:lnTo>
                    <a:pt x="4" y="35"/>
                  </a:lnTo>
                  <a:lnTo>
                    <a:pt x="11" y="41"/>
                  </a:lnTo>
                  <a:close/>
                </a:path>
              </a:pathLst>
            </a:custGeom>
            <a:solidFill>
              <a:srgbClr val="FF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2" name="Freeform 15"/>
            <p:cNvSpPr>
              <a:spLocks/>
            </p:cNvSpPr>
            <p:nvPr/>
          </p:nvSpPr>
          <p:spPr bwMode="auto">
            <a:xfrm>
              <a:off x="3285" y="3569"/>
              <a:ext cx="460" cy="289"/>
            </a:xfrm>
            <a:custGeom>
              <a:avLst/>
              <a:gdLst>
                <a:gd name="T0" fmla="*/ 426 w 920"/>
                <a:gd name="T1" fmla="*/ 254 h 578"/>
                <a:gd name="T2" fmla="*/ 423 w 920"/>
                <a:gd name="T3" fmla="*/ 251 h 578"/>
                <a:gd name="T4" fmla="*/ 460 w 920"/>
                <a:gd name="T5" fmla="*/ 227 h 578"/>
                <a:gd name="T6" fmla="*/ 453 w 920"/>
                <a:gd name="T7" fmla="*/ 200 h 578"/>
                <a:gd name="T8" fmla="*/ 446 w 920"/>
                <a:gd name="T9" fmla="*/ 160 h 578"/>
                <a:gd name="T10" fmla="*/ 444 w 920"/>
                <a:gd name="T11" fmla="*/ 122 h 578"/>
                <a:gd name="T12" fmla="*/ 418 w 920"/>
                <a:gd name="T13" fmla="*/ 65 h 578"/>
                <a:gd name="T14" fmla="*/ 401 w 920"/>
                <a:gd name="T15" fmla="*/ 0 h 578"/>
                <a:gd name="T16" fmla="*/ 60 w 920"/>
                <a:gd name="T17" fmla="*/ 7 h 578"/>
                <a:gd name="T18" fmla="*/ 23 w 920"/>
                <a:gd name="T19" fmla="*/ 34 h 578"/>
                <a:gd name="T20" fmla="*/ 0 w 920"/>
                <a:gd name="T21" fmla="*/ 148 h 578"/>
                <a:gd name="T22" fmla="*/ 13 w 920"/>
                <a:gd name="T23" fmla="*/ 234 h 578"/>
                <a:gd name="T24" fmla="*/ 25 w 920"/>
                <a:gd name="T25" fmla="*/ 242 h 578"/>
                <a:gd name="T26" fmla="*/ 37 w 920"/>
                <a:gd name="T27" fmla="*/ 249 h 578"/>
                <a:gd name="T28" fmla="*/ 50 w 920"/>
                <a:gd name="T29" fmla="*/ 256 h 578"/>
                <a:gd name="T30" fmla="*/ 62 w 920"/>
                <a:gd name="T31" fmla="*/ 262 h 578"/>
                <a:gd name="T32" fmla="*/ 75 w 920"/>
                <a:gd name="T33" fmla="*/ 267 h 578"/>
                <a:gd name="T34" fmla="*/ 89 w 920"/>
                <a:gd name="T35" fmla="*/ 272 h 578"/>
                <a:gd name="T36" fmla="*/ 102 w 920"/>
                <a:gd name="T37" fmla="*/ 276 h 578"/>
                <a:gd name="T38" fmla="*/ 115 w 920"/>
                <a:gd name="T39" fmla="*/ 279 h 578"/>
                <a:gd name="T40" fmla="*/ 129 w 920"/>
                <a:gd name="T41" fmla="*/ 282 h 578"/>
                <a:gd name="T42" fmla="*/ 144 w 920"/>
                <a:gd name="T43" fmla="*/ 284 h 578"/>
                <a:gd name="T44" fmla="*/ 158 w 920"/>
                <a:gd name="T45" fmla="*/ 286 h 578"/>
                <a:gd name="T46" fmla="*/ 173 w 920"/>
                <a:gd name="T47" fmla="*/ 287 h 578"/>
                <a:gd name="T48" fmla="*/ 187 w 920"/>
                <a:gd name="T49" fmla="*/ 288 h 578"/>
                <a:gd name="T50" fmla="*/ 202 w 920"/>
                <a:gd name="T51" fmla="*/ 289 h 578"/>
                <a:gd name="T52" fmla="*/ 217 w 920"/>
                <a:gd name="T53" fmla="*/ 289 h 578"/>
                <a:gd name="T54" fmla="*/ 232 w 920"/>
                <a:gd name="T55" fmla="*/ 289 h 578"/>
                <a:gd name="T56" fmla="*/ 244 w 920"/>
                <a:gd name="T57" fmla="*/ 289 h 578"/>
                <a:gd name="T58" fmla="*/ 258 w 920"/>
                <a:gd name="T59" fmla="*/ 289 h 578"/>
                <a:gd name="T60" fmla="*/ 271 w 920"/>
                <a:gd name="T61" fmla="*/ 289 h 578"/>
                <a:gd name="T62" fmla="*/ 284 w 920"/>
                <a:gd name="T63" fmla="*/ 289 h 578"/>
                <a:gd name="T64" fmla="*/ 296 w 920"/>
                <a:gd name="T65" fmla="*/ 288 h 578"/>
                <a:gd name="T66" fmla="*/ 309 w 920"/>
                <a:gd name="T67" fmla="*/ 287 h 578"/>
                <a:gd name="T68" fmla="*/ 321 w 920"/>
                <a:gd name="T69" fmla="*/ 286 h 578"/>
                <a:gd name="T70" fmla="*/ 333 w 920"/>
                <a:gd name="T71" fmla="*/ 284 h 578"/>
                <a:gd name="T72" fmla="*/ 345 w 920"/>
                <a:gd name="T73" fmla="*/ 283 h 578"/>
                <a:gd name="T74" fmla="*/ 358 w 920"/>
                <a:gd name="T75" fmla="*/ 281 h 578"/>
                <a:gd name="T76" fmla="*/ 369 w 920"/>
                <a:gd name="T77" fmla="*/ 278 h 578"/>
                <a:gd name="T78" fmla="*/ 381 w 920"/>
                <a:gd name="T79" fmla="*/ 275 h 578"/>
                <a:gd name="T80" fmla="*/ 392 w 920"/>
                <a:gd name="T81" fmla="*/ 270 h 578"/>
                <a:gd name="T82" fmla="*/ 404 w 920"/>
                <a:gd name="T83" fmla="*/ 266 h 578"/>
                <a:gd name="T84" fmla="*/ 414 w 920"/>
                <a:gd name="T85" fmla="*/ 261 h 578"/>
                <a:gd name="T86" fmla="*/ 426 w 920"/>
                <a:gd name="T87" fmla="*/ 254 h 578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920"/>
                <a:gd name="T133" fmla="*/ 0 h 578"/>
                <a:gd name="T134" fmla="*/ 920 w 920"/>
                <a:gd name="T135" fmla="*/ 578 h 578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920" h="578">
                  <a:moveTo>
                    <a:pt x="851" y="509"/>
                  </a:moveTo>
                  <a:lnTo>
                    <a:pt x="846" y="502"/>
                  </a:lnTo>
                  <a:lnTo>
                    <a:pt x="920" y="454"/>
                  </a:lnTo>
                  <a:lnTo>
                    <a:pt x="905" y="401"/>
                  </a:lnTo>
                  <a:lnTo>
                    <a:pt x="891" y="321"/>
                  </a:lnTo>
                  <a:lnTo>
                    <a:pt x="887" y="245"/>
                  </a:lnTo>
                  <a:lnTo>
                    <a:pt x="835" y="129"/>
                  </a:lnTo>
                  <a:lnTo>
                    <a:pt x="801" y="0"/>
                  </a:lnTo>
                  <a:lnTo>
                    <a:pt x="120" y="14"/>
                  </a:lnTo>
                  <a:lnTo>
                    <a:pt x="46" y="67"/>
                  </a:lnTo>
                  <a:lnTo>
                    <a:pt x="0" y="297"/>
                  </a:lnTo>
                  <a:lnTo>
                    <a:pt x="25" y="468"/>
                  </a:lnTo>
                  <a:lnTo>
                    <a:pt x="49" y="484"/>
                  </a:lnTo>
                  <a:lnTo>
                    <a:pt x="74" y="499"/>
                  </a:lnTo>
                  <a:lnTo>
                    <a:pt x="99" y="512"/>
                  </a:lnTo>
                  <a:lnTo>
                    <a:pt x="125" y="524"/>
                  </a:lnTo>
                  <a:lnTo>
                    <a:pt x="150" y="534"/>
                  </a:lnTo>
                  <a:lnTo>
                    <a:pt x="177" y="544"/>
                  </a:lnTo>
                  <a:lnTo>
                    <a:pt x="203" y="552"/>
                  </a:lnTo>
                  <a:lnTo>
                    <a:pt x="231" y="557"/>
                  </a:lnTo>
                  <a:lnTo>
                    <a:pt x="258" y="563"/>
                  </a:lnTo>
                  <a:lnTo>
                    <a:pt x="287" y="568"/>
                  </a:lnTo>
                  <a:lnTo>
                    <a:pt x="316" y="572"/>
                  </a:lnTo>
                  <a:lnTo>
                    <a:pt x="345" y="574"/>
                  </a:lnTo>
                  <a:lnTo>
                    <a:pt x="373" y="576"/>
                  </a:lnTo>
                  <a:lnTo>
                    <a:pt x="403" y="577"/>
                  </a:lnTo>
                  <a:lnTo>
                    <a:pt x="433" y="578"/>
                  </a:lnTo>
                  <a:lnTo>
                    <a:pt x="464" y="578"/>
                  </a:lnTo>
                  <a:lnTo>
                    <a:pt x="489" y="578"/>
                  </a:lnTo>
                  <a:lnTo>
                    <a:pt x="516" y="578"/>
                  </a:lnTo>
                  <a:lnTo>
                    <a:pt x="541" y="577"/>
                  </a:lnTo>
                  <a:lnTo>
                    <a:pt x="567" y="577"/>
                  </a:lnTo>
                  <a:lnTo>
                    <a:pt x="592" y="576"/>
                  </a:lnTo>
                  <a:lnTo>
                    <a:pt x="617" y="574"/>
                  </a:lnTo>
                  <a:lnTo>
                    <a:pt x="642" y="572"/>
                  </a:lnTo>
                  <a:lnTo>
                    <a:pt x="666" y="568"/>
                  </a:lnTo>
                  <a:lnTo>
                    <a:pt x="690" y="565"/>
                  </a:lnTo>
                  <a:lnTo>
                    <a:pt x="715" y="561"/>
                  </a:lnTo>
                  <a:lnTo>
                    <a:pt x="738" y="555"/>
                  </a:lnTo>
                  <a:lnTo>
                    <a:pt x="761" y="549"/>
                  </a:lnTo>
                  <a:lnTo>
                    <a:pt x="784" y="540"/>
                  </a:lnTo>
                  <a:lnTo>
                    <a:pt x="808" y="531"/>
                  </a:lnTo>
                  <a:lnTo>
                    <a:pt x="828" y="521"/>
                  </a:lnTo>
                  <a:lnTo>
                    <a:pt x="851" y="509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3" name="Freeform 16"/>
            <p:cNvSpPr>
              <a:spLocks/>
            </p:cNvSpPr>
            <p:nvPr/>
          </p:nvSpPr>
          <p:spPr bwMode="auto">
            <a:xfrm>
              <a:off x="3367" y="3144"/>
              <a:ext cx="423" cy="442"/>
            </a:xfrm>
            <a:custGeom>
              <a:avLst/>
              <a:gdLst>
                <a:gd name="T0" fmla="*/ 35 w 847"/>
                <a:gd name="T1" fmla="*/ 181 h 884"/>
                <a:gd name="T2" fmla="*/ 16 w 847"/>
                <a:gd name="T3" fmla="*/ 146 h 884"/>
                <a:gd name="T4" fmla="*/ 0 w 847"/>
                <a:gd name="T5" fmla="*/ 105 h 884"/>
                <a:gd name="T6" fmla="*/ 23 w 847"/>
                <a:gd name="T7" fmla="*/ 40 h 884"/>
                <a:gd name="T8" fmla="*/ 62 w 847"/>
                <a:gd name="T9" fmla="*/ 17 h 884"/>
                <a:gd name="T10" fmla="*/ 107 w 847"/>
                <a:gd name="T11" fmla="*/ 0 h 884"/>
                <a:gd name="T12" fmla="*/ 176 w 847"/>
                <a:gd name="T13" fmla="*/ 4 h 884"/>
                <a:gd name="T14" fmla="*/ 240 w 847"/>
                <a:gd name="T15" fmla="*/ 34 h 884"/>
                <a:gd name="T16" fmla="*/ 288 w 847"/>
                <a:gd name="T17" fmla="*/ 90 h 884"/>
                <a:gd name="T18" fmla="*/ 310 w 847"/>
                <a:gd name="T19" fmla="*/ 141 h 884"/>
                <a:gd name="T20" fmla="*/ 327 w 847"/>
                <a:gd name="T21" fmla="*/ 219 h 884"/>
                <a:gd name="T22" fmla="*/ 340 w 847"/>
                <a:gd name="T23" fmla="*/ 272 h 884"/>
                <a:gd name="T24" fmla="*/ 346 w 847"/>
                <a:gd name="T25" fmla="*/ 297 h 884"/>
                <a:gd name="T26" fmla="*/ 361 w 847"/>
                <a:gd name="T27" fmla="*/ 309 h 884"/>
                <a:gd name="T28" fmla="*/ 392 w 847"/>
                <a:gd name="T29" fmla="*/ 295 h 884"/>
                <a:gd name="T30" fmla="*/ 418 w 847"/>
                <a:gd name="T31" fmla="*/ 276 h 884"/>
                <a:gd name="T32" fmla="*/ 419 w 847"/>
                <a:gd name="T33" fmla="*/ 282 h 884"/>
                <a:gd name="T34" fmla="*/ 421 w 847"/>
                <a:gd name="T35" fmla="*/ 296 h 884"/>
                <a:gd name="T36" fmla="*/ 423 w 847"/>
                <a:gd name="T37" fmla="*/ 317 h 884"/>
                <a:gd name="T38" fmla="*/ 423 w 847"/>
                <a:gd name="T39" fmla="*/ 342 h 884"/>
                <a:gd name="T40" fmla="*/ 419 w 847"/>
                <a:gd name="T41" fmla="*/ 370 h 884"/>
                <a:gd name="T42" fmla="*/ 410 w 847"/>
                <a:gd name="T43" fmla="*/ 396 h 884"/>
                <a:gd name="T44" fmla="*/ 393 w 847"/>
                <a:gd name="T45" fmla="*/ 421 h 884"/>
                <a:gd name="T46" fmla="*/ 368 w 847"/>
                <a:gd name="T47" fmla="*/ 439 h 884"/>
                <a:gd name="T48" fmla="*/ 361 w 847"/>
                <a:gd name="T49" fmla="*/ 442 h 884"/>
                <a:gd name="T50" fmla="*/ 353 w 847"/>
                <a:gd name="T51" fmla="*/ 442 h 884"/>
                <a:gd name="T52" fmla="*/ 345 w 847"/>
                <a:gd name="T53" fmla="*/ 441 h 884"/>
                <a:gd name="T54" fmla="*/ 337 w 847"/>
                <a:gd name="T55" fmla="*/ 439 h 884"/>
                <a:gd name="T56" fmla="*/ 328 w 847"/>
                <a:gd name="T57" fmla="*/ 437 h 884"/>
                <a:gd name="T58" fmla="*/ 318 w 847"/>
                <a:gd name="T59" fmla="*/ 435 h 884"/>
                <a:gd name="T60" fmla="*/ 307 w 847"/>
                <a:gd name="T61" fmla="*/ 433 h 884"/>
                <a:gd name="T62" fmla="*/ 295 w 847"/>
                <a:gd name="T63" fmla="*/ 433 h 884"/>
                <a:gd name="T64" fmla="*/ 35 w 847"/>
                <a:gd name="T65" fmla="*/ 181 h 88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847"/>
                <a:gd name="T100" fmla="*/ 0 h 884"/>
                <a:gd name="T101" fmla="*/ 847 w 847"/>
                <a:gd name="T102" fmla="*/ 884 h 88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847" h="884">
                  <a:moveTo>
                    <a:pt x="71" y="361"/>
                  </a:moveTo>
                  <a:lnTo>
                    <a:pt x="33" y="292"/>
                  </a:lnTo>
                  <a:lnTo>
                    <a:pt x="0" y="210"/>
                  </a:lnTo>
                  <a:lnTo>
                    <a:pt x="47" y="79"/>
                  </a:lnTo>
                  <a:lnTo>
                    <a:pt x="124" y="33"/>
                  </a:lnTo>
                  <a:lnTo>
                    <a:pt x="214" y="0"/>
                  </a:lnTo>
                  <a:lnTo>
                    <a:pt x="352" y="8"/>
                  </a:lnTo>
                  <a:lnTo>
                    <a:pt x="480" y="68"/>
                  </a:lnTo>
                  <a:lnTo>
                    <a:pt x="577" y="180"/>
                  </a:lnTo>
                  <a:lnTo>
                    <a:pt x="620" y="281"/>
                  </a:lnTo>
                  <a:lnTo>
                    <a:pt x="654" y="437"/>
                  </a:lnTo>
                  <a:lnTo>
                    <a:pt x="681" y="544"/>
                  </a:lnTo>
                  <a:lnTo>
                    <a:pt x="692" y="594"/>
                  </a:lnTo>
                  <a:lnTo>
                    <a:pt x="722" y="617"/>
                  </a:lnTo>
                  <a:lnTo>
                    <a:pt x="784" y="589"/>
                  </a:lnTo>
                  <a:lnTo>
                    <a:pt x="836" y="552"/>
                  </a:lnTo>
                  <a:lnTo>
                    <a:pt x="838" y="563"/>
                  </a:lnTo>
                  <a:lnTo>
                    <a:pt x="843" y="592"/>
                  </a:lnTo>
                  <a:lnTo>
                    <a:pt x="847" y="634"/>
                  </a:lnTo>
                  <a:lnTo>
                    <a:pt x="847" y="684"/>
                  </a:lnTo>
                  <a:lnTo>
                    <a:pt x="839" y="739"/>
                  </a:lnTo>
                  <a:lnTo>
                    <a:pt x="820" y="792"/>
                  </a:lnTo>
                  <a:lnTo>
                    <a:pt x="787" y="841"/>
                  </a:lnTo>
                  <a:lnTo>
                    <a:pt x="736" y="878"/>
                  </a:lnTo>
                  <a:lnTo>
                    <a:pt x="722" y="883"/>
                  </a:lnTo>
                  <a:lnTo>
                    <a:pt x="706" y="884"/>
                  </a:lnTo>
                  <a:lnTo>
                    <a:pt x="691" y="881"/>
                  </a:lnTo>
                  <a:lnTo>
                    <a:pt x="674" y="878"/>
                  </a:lnTo>
                  <a:lnTo>
                    <a:pt x="656" y="874"/>
                  </a:lnTo>
                  <a:lnTo>
                    <a:pt x="636" y="869"/>
                  </a:lnTo>
                  <a:lnTo>
                    <a:pt x="615" y="866"/>
                  </a:lnTo>
                  <a:lnTo>
                    <a:pt x="590" y="866"/>
                  </a:lnTo>
                  <a:lnTo>
                    <a:pt x="71" y="36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4" name="Freeform 17"/>
            <p:cNvSpPr>
              <a:spLocks/>
            </p:cNvSpPr>
            <p:nvPr/>
          </p:nvSpPr>
          <p:spPr bwMode="auto">
            <a:xfrm>
              <a:off x="3250" y="3252"/>
              <a:ext cx="472" cy="542"/>
            </a:xfrm>
            <a:custGeom>
              <a:avLst/>
              <a:gdLst>
                <a:gd name="T0" fmla="*/ 263 w 946"/>
                <a:gd name="T1" fmla="*/ 6 h 1083"/>
                <a:gd name="T2" fmla="*/ 156 w 946"/>
                <a:gd name="T3" fmla="*/ 31 h 1083"/>
                <a:gd name="T4" fmla="*/ 149 w 946"/>
                <a:gd name="T5" fmla="*/ 47 h 1083"/>
                <a:gd name="T6" fmla="*/ 133 w 946"/>
                <a:gd name="T7" fmla="*/ 87 h 1083"/>
                <a:gd name="T8" fmla="*/ 114 w 946"/>
                <a:gd name="T9" fmla="*/ 136 h 1083"/>
                <a:gd name="T10" fmla="*/ 99 w 946"/>
                <a:gd name="T11" fmla="*/ 183 h 1083"/>
                <a:gd name="T12" fmla="*/ 95 w 946"/>
                <a:gd name="T13" fmla="*/ 182 h 1083"/>
                <a:gd name="T14" fmla="*/ 86 w 946"/>
                <a:gd name="T15" fmla="*/ 179 h 1083"/>
                <a:gd name="T16" fmla="*/ 73 w 946"/>
                <a:gd name="T17" fmla="*/ 175 h 1083"/>
                <a:gd name="T18" fmla="*/ 57 w 946"/>
                <a:gd name="T19" fmla="*/ 172 h 1083"/>
                <a:gd name="T20" fmla="*/ 41 w 946"/>
                <a:gd name="T21" fmla="*/ 169 h 1083"/>
                <a:gd name="T22" fmla="*/ 25 w 946"/>
                <a:gd name="T23" fmla="*/ 168 h 1083"/>
                <a:gd name="T24" fmla="*/ 12 w 946"/>
                <a:gd name="T25" fmla="*/ 169 h 1083"/>
                <a:gd name="T26" fmla="*/ 3 w 946"/>
                <a:gd name="T27" fmla="*/ 174 h 1083"/>
                <a:gd name="T28" fmla="*/ 1 w 946"/>
                <a:gd name="T29" fmla="*/ 184 h 1083"/>
                <a:gd name="T30" fmla="*/ 2 w 946"/>
                <a:gd name="T31" fmla="*/ 209 h 1083"/>
                <a:gd name="T32" fmla="*/ 20 w 946"/>
                <a:gd name="T33" fmla="*/ 235 h 1083"/>
                <a:gd name="T34" fmla="*/ 67 w 946"/>
                <a:gd name="T35" fmla="*/ 254 h 1083"/>
                <a:gd name="T36" fmla="*/ 38 w 946"/>
                <a:gd name="T37" fmla="*/ 479 h 1083"/>
                <a:gd name="T38" fmla="*/ 49 w 946"/>
                <a:gd name="T39" fmla="*/ 487 h 1083"/>
                <a:gd name="T40" fmla="*/ 74 w 946"/>
                <a:gd name="T41" fmla="*/ 501 h 1083"/>
                <a:gd name="T42" fmla="*/ 99 w 946"/>
                <a:gd name="T43" fmla="*/ 514 h 1083"/>
                <a:gd name="T44" fmla="*/ 126 w 946"/>
                <a:gd name="T45" fmla="*/ 524 h 1083"/>
                <a:gd name="T46" fmla="*/ 153 w 946"/>
                <a:gd name="T47" fmla="*/ 532 h 1083"/>
                <a:gd name="T48" fmla="*/ 182 w 946"/>
                <a:gd name="T49" fmla="*/ 537 h 1083"/>
                <a:gd name="T50" fmla="*/ 211 w 946"/>
                <a:gd name="T51" fmla="*/ 541 h 1083"/>
                <a:gd name="T52" fmla="*/ 241 w 946"/>
                <a:gd name="T53" fmla="*/ 542 h 1083"/>
                <a:gd name="T54" fmla="*/ 271 w 946"/>
                <a:gd name="T55" fmla="*/ 540 h 1083"/>
                <a:gd name="T56" fmla="*/ 302 w 946"/>
                <a:gd name="T57" fmla="*/ 536 h 1083"/>
                <a:gd name="T58" fmla="*/ 331 w 946"/>
                <a:gd name="T59" fmla="*/ 529 h 1083"/>
                <a:gd name="T60" fmla="*/ 360 w 946"/>
                <a:gd name="T61" fmla="*/ 520 h 1083"/>
                <a:gd name="T62" fmla="*/ 387 w 946"/>
                <a:gd name="T63" fmla="*/ 508 h 1083"/>
                <a:gd name="T64" fmla="*/ 414 w 946"/>
                <a:gd name="T65" fmla="*/ 494 h 1083"/>
                <a:gd name="T66" fmla="*/ 438 w 946"/>
                <a:gd name="T67" fmla="*/ 478 h 1083"/>
                <a:gd name="T68" fmla="*/ 461 w 946"/>
                <a:gd name="T69" fmla="*/ 461 h 1083"/>
                <a:gd name="T70" fmla="*/ 468 w 946"/>
                <a:gd name="T71" fmla="*/ 435 h 1083"/>
                <a:gd name="T72" fmla="*/ 457 w 946"/>
                <a:gd name="T73" fmla="*/ 393 h 1083"/>
                <a:gd name="T74" fmla="*/ 442 w 946"/>
                <a:gd name="T75" fmla="*/ 341 h 1083"/>
                <a:gd name="T76" fmla="*/ 425 w 946"/>
                <a:gd name="T77" fmla="*/ 284 h 1083"/>
                <a:gd name="T78" fmla="*/ 405 w 946"/>
                <a:gd name="T79" fmla="*/ 225 h 1083"/>
                <a:gd name="T80" fmla="*/ 384 w 946"/>
                <a:gd name="T81" fmla="*/ 168 h 1083"/>
                <a:gd name="T82" fmla="*/ 362 w 946"/>
                <a:gd name="T83" fmla="*/ 116 h 1083"/>
                <a:gd name="T84" fmla="*/ 340 w 946"/>
                <a:gd name="T85" fmla="*/ 72 h 1083"/>
                <a:gd name="T86" fmla="*/ 288 w 946"/>
                <a:gd name="T87" fmla="*/ 17 h 1083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946"/>
                <a:gd name="T133" fmla="*/ 0 h 1083"/>
                <a:gd name="T134" fmla="*/ 946 w 946"/>
                <a:gd name="T135" fmla="*/ 1083 h 1083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946" h="1083">
                  <a:moveTo>
                    <a:pt x="578" y="34"/>
                  </a:moveTo>
                  <a:lnTo>
                    <a:pt x="527" y="12"/>
                  </a:lnTo>
                  <a:lnTo>
                    <a:pt x="439" y="0"/>
                  </a:lnTo>
                  <a:lnTo>
                    <a:pt x="313" y="62"/>
                  </a:lnTo>
                  <a:lnTo>
                    <a:pt x="309" y="71"/>
                  </a:lnTo>
                  <a:lnTo>
                    <a:pt x="299" y="94"/>
                  </a:lnTo>
                  <a:lnTo>
                    <a:pt x="285" y="129"/>
                  </a:lnTo>
                  <a:lnTo>
                    <a:pt x="267" y="174"/>
                  </a:lnTo>
                  <a:lnTo>
                    <a:pt x="249" y="222"/>
                  </a:lnTo>
                  <a:lnTo>
                    <a:pt x="229" y="272"/>
                  </a:lnTo>
                  <a:lnTo>
                    <a:pt x="212" y="321"/>
                  </a:lnTo>
                  <a:lnTo>
                    <a:pt x="198" y="365"/>
                  </a:lnTo>
                  <a:lnTo>
                    <a:pt x="196" y="364"/>
                  </a:lnTo>
                  <a:lnTo>
                    <a:pt x="191" y="363"/>
                  </a:lnTo>
                  <a:lnTo>
                    <a:pt x="183" y="360"/>
                  </a:lnTo>
                  <a:lnTo>
                    <a:pt x="172" y="357"/>
                  </a:lnTo>
                  <a:lnTo>
                    <a:pt x="160" y="354"/>
                  </a:lnTo>
                  <a:lnTo>
                    <a:pt x="146" y="350"/>
                  </a:lnTo>
                  <a:lnTo>
                    <a:pt x="132" y="346"/>
                  </a:lnTo>
                  <a:lnTo>
                    <a:pt x="115" y="343"/>
                  </a:lnTo>
                  <a:lnTo>
                    <a:pt x="98" y="341"/>
                  </a:lnTo>
                  <a:lnTo>
                    <a:pt x="82" y="337"/>
                  </a:lnTo>
                  <a:lnTo>
                    <a:pt x="66" y="336"/>
                  </a:lnTo>
                  <a:lnTo>
                    <a:pt x="51" y="335"/>
                  </a:lnTo>
                  <a:lnTo>
                    <a:pt x="37" y="336"/>
                  </a:lnTo>
                  <a:lnTo>
                    <a:pt x="24" y="338"/>
                  </a:lnTo>
                  <a:lnTo>
                    <a:pt x="14" y="342"/>
                  </a:lnTo>
                  <a:lnTo>
                    <a:pt x="7" y="347"/>
                  </a:lnTo>
                  <a:lnTo>
                    <a:pt x="4" y="353"/>
                  </a:lnTo>
                  <a:lnTo>
                    <a:pt x="2" y="368"/>
                  </a:lnTo>
                  <a:lnTo>
                    <a:pt x="0" y="390"/>
                  </a:lnTo>
                  <a:lnTo>
                    <a:pt x="4" y="417"/>
                  </a:lnTo>
                  <a:lnTo>
                    <a:pt x="17" y="444"/>
                  </a:lnTo>
                  <a:lnTo>
                    <a:pt x="40" y="470"/>
                  </a:lnTo>
                  <a:lnTo>
                    <a:pt x="77" y="492"/>
                  </a:lnTo>
                  <a:lnTo>
                    <a:pt x="134" y="507"/>
                  </a:lnTo>
                  <a:lnTo>
                    <a:pt x="155" y="506"/>
                  </a:lnTo>
                  <a:lnTo>
                    <a:pt x="76" y="958"/>
                  </a:lnTo>
                  <a:lnTo>
                    <a:pt x="99" y="974"/>
                  </a:lnTo>
                  <a:lnTo>
                    <a:pt x="124" y="989"/>
                  </a:lnTo>
                  <a:lnTo>
                    <a:pt x="148" y="1002"/>
                  </a:lnTo>
                  <a:lnTo>
                    <a:pt x="174" y="1016"/>
                  </a:lnTo>
                  <a:lnTo>
                    <a:pt x="199" y="1027"/>
                  </a:lnTo>
                  <a:lnTo>
                    <a:pt x="225" y="1038"/>
                  </a:lnTo>
                  <a:lnTo>
                    <a:pt x="252" y="1048"/>
                  </a:lnTo>
                  <a:lnTo>
                    <a:pt x="280" y="1056"/>
                  </a:lnTo>
                  <a:lnTo>
                    <a:pt x="307" y="1063"/>
                  </a:lnTo>
                  <a:lnTo>
                    <a:pt x="336" y="1070"/>
                  </a:lnTo>
                  <a:lnTo>
                    <a:pt x="365" y="1074"/>
                  </a:lnTo>
                  <a:lnTo>
                    <a:pt x="393" y="1079"/>
                  </a:lnTo>
                  <a:lnTo>
                    <a:pt x="422" y="1081"/>
                  </a:lnTo>
                  <a:lnTo>
                    <a:pt x="452" y="1083"/>
                  </a:lnTo>
                  <a:lnTo>
                    <a:pt x="483" y="1083"/>
                  </a:lnTo>
                  <a:lnTo>
                    <a:pt x="513" y="1082"/>
                  </a:lnTo>
                  <a:lnTo>
                    <a:pt x="544" y="1080"/>
                  </a:lnTo>
                  <a:lnTo>
                    <a:pt x="575" y="1077"/>
                  </a:lnTo>
                  <a:lnTo>
                    <a:pt x="606" y="1071"/>
                  </a:lnTo>
                  <a:lnTo>
                    <a:pt x="635" y="1064"/>
                  </a:lnTo>
                  <a:lnTo>
                    <a:pt x="664" y="1058"/>
                  </a:lnTo>
                  <a:lnTo>
                    <a:pt x="693" y="1049"/>
                  </a:lnTo>
                  <a:lnTo>
                    <a:pt x="722" y="1039"/>
                  </a:lnTo>
                  <a:lnTo>
                    <a:pt x="749" y="1028"/>
                  </a:lnTo>
                  <a:lnTo>
                    <a:pt x="776" y="1016"/>
                  </a:lnTo>
                  <a:lnTo>
                    <a:pt x="802" y="1002"/>
                  </a:lnTo>
                  <a:lnTo>
                    <a:pt x="829" y="988"/>
                  </a:lnTo>
                  <a:lnTo>
                    <a:pt x="853" y="973"/>
                  </a:lnTo>
                  <a:lnTo>
                    <a:pt x="877" y="956"/>
                  </a:lnTo>
                  <a:lnTo>
                    <a:pt x="902" y="939"/>
                  </a:lnTo>
                  <a:lnTo>
                    <a:pt x="924" y="921"/>
                  </a:lnTo>
                  <a:lnTo>
                    <a:pt x="946" y="902"/>
                  </a:lnTo>
                  <a:lnTo>
                    <a:pt x="937" y="869"/>
                  </a:lnTo>
                  <a:lnTo>
                    <a:pt x="927" y="829"/>
                  </a:lnTo>
                  <a:lnTo>
                    <a:pt x="915" y="785"/>
                  </a:lnTo>
                  <a:lnTo>
                    <a:pt x="901" y="735"/>
                  </a:lnTo>
                  <a:lnTo>
                    <a:pt x="885" y="682"/>
                  </a:lnTo>
                  <a:lnTo>
                    <a:pt x="869" y="626"/>
                  </a:lnTo>
                  <a:lnTo>
                    <a:pt x="851" y="568"/>
                  </a:lnTo>
                  <a:lnTo>
                    <a:pt x="832" y="510"/>
                  </a:lnTo>
                  <a:lnTo>
                    <a:pt x="812" y="450"/>
                  </a:lnTo>
                  <a:lnTo>
                    <a:pt x="791" y="392"/>
                  </a:lnTo>
                  <a:lnTo>
                    <a:pt x="770" y="336"/>
                  </a:lnTo>
                  <a:lnTo>
                    <a:pt x="748" y="282"/>
                  </a:lnTo>
                  <a:lnTo>
                    <a:pt x="726" y="231"/>
                  </a:lnTo>
                  <a:lnTo>
                    <a:pt x="704" y="185"/>
                  </a:lnTo>
                  <a:lnTo>
                    <a:pt x="681" y="144"/>
                  </a:lnTo>
                  <a:lnTo>
                    <a:pt x="659" y="108"/>
                  </a:lnTo>
                  <a:lnTo>
                    <a:pt x="578" y="34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5" name="Freeform 18"/>
            <p:cNvSpPr>
              <a:spLocks/>
            </p:cNvSpPr>
            <p:nvPr/>
          </p:nvSpPr>
          <p:spPr bwMode="auto">
            <a:xfrm>
              <a:off x="3487" y="3434"/>
              <a:ext cx="59" cy="56"/>
            </a:xfrm>
            <a:custGeom>
              <a:avLst/>
              <a:gdLst>
                <a:gd name="T0" fmla="*/ 31 w 117"/>
                <a:gd name="T1" fmla="*/ 56 h 112"/>
                <a:gd name="T2" fmla="*/ 37 w 117"/>
                <a:gd name="T3" fmla="*/ 55 h 112"/>
                <a:gd name="T4" fmla="*/ 42 w 117"/>
                <a:gd name="T5" fmla="*/ 54 h 112"/>
                <a:gd name="T6" fmla="*/ 47 w 117"/>
                <a:gd name="T7" fmla="*/ 50 h 112"/>
                <a:gd name="T8" fmla="*/ 52 w 117"/>
                <a:gd name="T9" fmla="*/ 47 h 112"/>
                <a:gd name="T10" fmla="*/ 55 w 117"/>
                <a:gd name="T11" fmla="*/ 43 h 112"/>
                <a:gd name="T12" fmla="*/ 57 w 117"/>
                <a:gd name="T13" fmla="*/ 38 h 112"/>
                <a:gd name="T14" fmla="*/ 59 w 117"/>
                <a:gd name="T15" fmla="*/ 32 h 112"/>
                <a:gd name="T16" fmla="*/ 59 w 117"/>
                <a:gd name="T17" fmla="*/ 27 h 112"/>
                <a:gd name="T18" fmla="*/ 58 w 117"/>
                <a:gd name="T19" fmla="*/ 21 h 112"/>
                <a:gd name="T20" fmla="*/ 56 w 117"/>
                <a:gd name="T21" fmla="*/ 15 h 112"/>
                <a:gd name="T22" fmla="*/ 53 w 117"/>
                <a:gd name="T23" fmla="*/ 11 h 112"/>
                <a:gd name="T24" fmla="*/ 50 w 117"/>
                <a:gd name="T25" fmla="*/ 7 h 112"/>
                <a:gd name="T26" fmla="*/ 45 w 117"/>
                <a:gd name="T27" fmla="*/ 4 h 112"/>
                <a:gd name="T28" fmla="*/ 40 w 117"/>
                <a:gd name="T29" fmla="*/ 2 h 112"/>
                <a:gd name="T30" fmla="*/ 34 w 117"/>
                <a:gd name="T31" fmla="*/ 0 h 112"/>
                <a:gd name="T32" fmla="*/ 28 w 117"/>
                <a:gd name="T33" fmla="*/ 0 h 112"/>
                <a:gd name="T34" fmla="*/ 22 w 117"/>
                <a:gd name="T35" fmla="*/ 1 h 112"/>
                <a:gd name="T36" fmla="*/ 17 w 117"/>
                <a:gd name="T37" fmla="*/ 3 h 112"/>
                <a:gd name="T38" fmla="*/ 12 w 117"/>
                <a:gd name="T39" fmla="*/ 6 h 112"/>
                <a:gd name="T40" fmla="*/ 8 w 117"/>
                <a:gd name="T41" fmla="*/ 10 h 112"/>
                <a:gd name="T42" fmla="*/ 4 w 117"/>
                <a:gd name="T43" fmla="*/ 14 h 112"/>
                <a:gd name="T44" fmla="*/ 2 w 117"/>
                <a:gd name="T45" fmla="*/ 19 h 112"/>
                <a:gd name="T46" fmla="*/ 0 w 117"/>
                <a:gd name="T47" fmla="*/ 24 h 112"/>
                <a:gd name="T48" fmla="*/ 0 w 117"/>
                <a:gd name="T49" fmla="*/ 29 h 112"/>
                <a:gd name="T50" fmla="*/ 1 w 117"/>
                <a:gd name="T51" fmla="*/ 35 h 112"/>
                <a:gd name="T52" fmla="*/ 4 w 117"/>
                <a:gd name="T53" fmla="*/ 40 h 112"/>
                <a:gd name="T54" fmla="*/ 6 w 117"/>
                <a:gd name="T55" fmla="*/ 45 h 112"/>
                <a:gd name="T56" fmla="*/ 10 w 117"/>
                <a:gd name="T57" fmla="*/ 49 h 112"/>
                <a:gd name="T58" fmla="*/ 15 w 117"/>
                <a:gd name="T59" fmla="*/ 53 h 112"/>
                <a:gd name="T60" fmla="*/ 20 w 117"/>
                <a:gd name="T61" fmla="*/ 55 h 112"/>
                <a:gd name="T62" fmla="*/ 25 w 117"/>
                <a:gd name="T63" fmla="*/ 56 h 112"/>
                <a:gd name="T64" fmla="*/ 31 w 117"/>
                <a:gd name="T65" fmla="*/ 56 h 112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17"/>
                <a:gd name="T100" fmla="*/ 0 h 112"/>
                <a:gd name="T101" fmla="*/ 117 w 117"/>
                <a:gd name="T102" fmla="*/ 112 h 112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17" h="112">
                  <a:moveTo>
                    <a:pt x="62" y="112"/>
                  </a:moveTo>
                  <a:lnTo>
                    <a:pt x="74" y="110"/>
                  </a:lnTo>
                  <a:lnTo>
                    <a:pt x="84" y="107"/>
                  </a:lnTo>
                  <a:lnTo>
                    <a:pt x="94" y="100"/>
                  </a:lnTo>
                  <a:lnTo>
                    <a:pt x="103" y="94"/>
                  </a:lnTo>
                  <a:lnTo>
                    <a:pt x="110" y="85"/>
                  </a:lnTo>
                  <a:lnTo>
                    <a:pt x="114" y="75"/>
                  </a:lnTo>
                  <a:lnTo>
                    <a:pt x="117" y="64"/>
                  </a:lnTo>
                  <a:lnTo>
                    <a:pt x="117" y="53"/>
                  </a:lnTo>
                  <a:lnTo>
                    <a:pt x="116" y="42"/>
                  </a:lnTo>
                  <a:lnTo>
                    <a:pt x="112" y="31"/>
                  </a:lnTo>
                  <a:lnTo>
                    <a:pt x="106" y="22"/>
                  </a:lnTo>
                  <a:lnTo>
                    <a:pt x="99" y="14"/>
                  </a:lnTo>
                  <a:lnTo>
                    <a:pt x="90" y="7"/>
                  </a:lnTo>
                  <a:lnTo>
                    <a:pt x="79" y="3"/>
                  </a:lnTo>
                  <a:lnTo>
                    <a:pt x="68" y="0"/>
                  </a:lnTo>
                  <a:lnTo>
                    <a:pt x="55" y="0"/>
                  </a:lnTo>
                  <a:lnTo>
                    <a:pt x="43" y="2"/>
                  </a:lnTo>
                  <a:lnTo>
                    <a:pt x="33" y="5"/>
                  </a:lnTo>
                  <a:lnTo>
                    <a:pt x="23" y="12"/>
                  </a:lnTo>
                  <a:lnTo>
                    <a:pt x="15" y="19"/>
                  </a:lnTo>
                  <a:lnTo>
                    <a:pt x="8" y="27"/>
                  </a:lnTo>
                  <a:lnTo>
                    <a:pt x="3" y="37"/>
                  </a:lnTo>
                  <a:lnTo>
                    <a:pt x="0" y="48"/>
                  </a:lnTo>
                  <a:lnTo>
                    <a:pt x="0" y="59"/>
                  </a:lnTo>
                  <a:lnTo>
                    <a:pt x="2" y="70"/>
                  </a:lnTo>
                  <a:lnTo>
                    <a:pt x="7" y="80"/>
                  </a:lnTo>
                  <a:lnTo>
                    <a:pt x="12" y="90"/>
                  </a:lnTo>
                  <a:lnTo>
                    <a:pt x="20" y="98"/>
                  </a:lnTo>
                  <a:lnTo>
                    <a:pt x="29" y="105"/>
                  </a:lnTo>
                  <a:lnTo>
                    <a:pt x="39" y="109"/>
                  </a:lnTo>
                  <a:lnTo>
                    <a:pt x="50" y="111"/>
                  </a:lnTo>
                  <a:lnTo>
                    <a:pt x="62" y="112"/>
                  </a:lnTo>
                  <a:close/>
                </a:path>
              </a:pathLst>
            </a:custGeom>
            <a:solidFill>
              <a:srgbClr val="F493B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6" name="Freeform 19"/>
            <p:cNvSpPr>
              <a:spLocks/>
            </p:cNvSpPr>
            <p:nvPr/>
          </p:nvSpPr>
          <p:spPr bwMode="auto">
            <a:xfrm>
              <a:off x="3294" y="3610"/>
              <a:ext cx="409" cy="88"/>
            </a:xfrm>
            <a:custGeom>
              <a:avLst/>
              <a:gdLst>
                <a:gd name="T0" fmla="*/ 1 w 819"/>
                <a:gd name="T1" fmla="*/ 26 h 176"/>
                <a:gd name="T2" fmla="*/ 9 w 819"/>
                <a:gd name="T3" fmla="*/ 32 h 176"/>
                <a:gd name="T4" fmla="*/ 21 w 819"/>
                <a:gd name="T5" fmla="*/ 41 h 176"/>
                <a:gd name="T6" fmla="*/ 35 w 819"/>
                <a:gd name="T7" fmla="*/ 48 h 176"/>
                <a:gd name="T8" fmla="*/ 52 w 819"/>
                <a:gd name="T9" fmla="*/ 57 h 176"/>
                <a:gd name="T10" fmla="*/ 71 w 819"/>
                <a:gd name="T11" fmla="*/ 66 h 176"/>
                <a:gd name="T12" fmla="*/ 93 w 819"/>
                <a:gd name="T13" fmla="*/ 74 h 176"/>
                <a:gd name="T14" fmla="*/ 118 w 819"/>
                <a:gd name="T15" fmla="*/ 80 h 176"/>
                <a:gd name="T16" fmla="*/ 145 w 819"/>
                <a:gd name="T17" fmla="*/ 85 h 176"/>
                <a:gd name="T18" fmla="*/ 175 w 819"/>
                <a:gd name="T19" fmla="*/ 88 h 176"/>
                <a:gd name="T20" fmla="*/ 204 w 819"/>
                <a:gd name="T21" fmla="*/ 88 h 176"/>
                <a:gd name="T22" fmla="*/ 231 w 819"/>
                <a:gd name="T23" fmla="*/ 85 h 176"/>
                <a:gd name="T24" fmla="*/ 259 w 819"/>
                <a:gd name="T25" fmla="*/ 81 h 176"/>
                <a:gd name="T26" fmla="*/ 287 w 819"/>
                <a:gd name="T27" fmla="*/ 74 h 176"/>
                <a:gd name="T28" fmla="*/ 314 w 819"/>
                <a:gd name="T29" fmla="*/ 65 h 176"/>
                <a:gd name="T30" fmla="*/ 341 w 819"/>
                <a:gd name="T31" fmla="*/ 53 h 176"/>
                <a:gd name="T32" fmla="*/ 368 w 819"/>
                <a:gd name="T33" fmla="*/ 40 h 176"/>
                <a:gd name="T34" fmla="*/ 396 w 819"/>
                <a:gd name="T35" fmla="*/ 24 h 176"/>
                <a:gd name="T36" fmla="*/ 399 w 819"/>
                <a:gd name="T37" fmla="*/ 0 h 176"/>
                <a:gd name="T38" fmla="*/ 373 w 819"/>
                <a:gd name="T39" fmla="*/ 16 h 176"/>
                <a:gd name="T40" fmla="*/ 347 w 819"/>
                <a:gd name="T41" fmla="*/ 30 h 176"/>
                <a:gd name="T42" fmla="*/ 321 w 819"/>
                <a:gd name="T43" fmla="*/ 42 h 176"/>
                <a:gd name="T44" fmla="*/ 295 w 819"/>
                <a:gd name="T45" fmla="*/ 51 h 176"/>
                <a:gd name="T46" fmla="*/ 268 w 819"/>
                <a:gd name="T47" fmla="*/ 59 h 176"/>
                <a:gd name="T48" fmla="*/ 243 w 819"/>
                <a:gd name="T49" fmla="*/ 65 h 176"/>
                <a:gd name="T50" fmla="*/ 217 w 819"/>
                <a:gd name="T51" fmla="*/ 68 h 176"/>
                <a:gd name="T52" fmla="*/ 191 w 819"/>
                <a:gd name="T53" fmla="*/ 69 h 176"/>
                <a:gd name="T54" fmla="*/ 162 w 819"/>
                <a:gd name="T55" fmla="*/ 68 h 176"/>
                <a:gd name="T56" fmla="*/ 135 w 819"/>
                <a:gd name="T57" fmla="*/ 64 h 176"/>
                <a:gd name="T58" fmla="*/ 110 w 819"/>
                <a:gd name="T59" fmla="*/ 58 h 176"/>
                <a:gd name="T60" fmla="*/ 88 w 819"/>
                <a:gd name="T61" fmla="*/ 52 h 176"/>
                <a:gd name="T62" fmla="*/ 69 w 819"/>
                <a:gd name="T63" fmla="*/ 44 h 176"/>
                <a:gd name="T64" fmla="*/ 52 w 819"/>
                <a:gd name="T65" fmla="*/ 36 h 176"/>
                <a:gd name="T66" fmla="*/ 38 w 819"/>
                <a:gd name="T67" fmla="*/ 27 h 176"/>
                <a:gd name="T68" fmla="*/ 26 w 819"/>
                <a:gd name="T69" fmla="*/ 21 h 176"/>
                <a:gd name="T70" fmla="*/ 16 w 819"/>
                <a:gd name="T71" fmla="*/ 13 h 176"/>
                <a:gd name="T72" fmla="*/ 12 w 819"/>
                <a:gd name="T73" fmla="*/ 11 h 17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819"/>
                <a:gd name="T112" fmla="*/ 0 h 176"/>
                <a:gd name="T113" fmla="*/ 819 w 819"/>
                <a:gd name="T114" fmla="*/ 176 h 17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819" h="176">
                  <a:moveTo>
                    <a:pt x="0" y="50"/>
                  </a:moveTo>
                  <a:lnTo>
                    <a:pt x="3" y="52"/>
                  </a:lnTo>
                  <a:lnTo>
                    <a:pt x="8" y="57"/>
                  </a:lnTo>
                  <a:lnTo>
                    <a:pt x="18" y="64"/>
                  </a:lnTo>
                  <a:lnTo>
                    <a:pt x="31" y="73"/>
                  </a:lnTo>
                  <a:lnTo>
                    <a:pt x="42" y="81"/>
                  </a:lnTo>
                  <a:lnTo>
                    <a:pt x="56" y="89"/>
                  </a:lnTo>
                  <a:lnTo>
                    <a:pt x="70" y="97"/>
                  </a:lnTo>
                  <a:lnTo>
                    <a:pt x="87" y="105"/>
                  </a:lnTo>
                  <a:lnTo>
                    <a:pt x="104" y="114"/>
                  </a:lnTo>
                  <a:lnTo>
                    <a:pt x="123" y="123"/>
                  </a:lnTo>
                  <a:lnTo>
                    <a:pt x="143" y="132"/>
                  </a:lnTo>
                  <a:lnTo>
                    <a:pt x="165" y="139"/>
                  </a:lnTo>
                  <a:lnTo>
                    <a:pt x="187" y="147"/>
                  </a:lnTo>
                  <a:lnTo>
                    <a:pt x="211" y="154"/>
                  </a:lnTo>
                  <a:lnTo>
                    <a:pt x="237" y="160"/>
                  </a:lnTo>
                  <a:lnTo>
                    <a:pt x="263" y="166"/>
                  </a:lnTo>
                  <a:lnTo>
                    <a:pt x="291" y="170"/>
                  </a:lnTo>
                  <a:lnTo>
                    <a:pt x="321" y="174"/>
                  </a:lnTo>
                  <a:lnTo>
                    <a:pt x="351" y="176"/>
                  </a:lnTo>
                  <a:lnTo>
                    <a:pt x="382" y="176"/>
                  </a:lnTo>
                  <a:lnTo>
                    <a:pt x="409" y="175"/>
                  </a:lnTo>
                  <a:lnTo>
                    <a:pt x="437" y="174"/>
                  </a:lnTo>
                  <a:lnTo>
                    <a:pt x="463" y="170"/>
                  </a:lnTo>
                  <a:lnTo>
                    <a:pt x="491" y="167"/>
                  </a:lnTo>
                  <a:lnTo>
                    <a:pt x="519" y="162"/>
                  </a:lnTo>
                  <a:lnTo>
                    <a:pt x="546" y="155"/>
                  </a:lnTo>
                  <a:lnTo>
                    <a:pt x="574" y="148"/>
                  </a:lnTo>
                  <a:lnTo>
                    <a:pt x="600" y="139"/>
                  </a:lnTo>
                  <a:lnTo>
                    <a:pt x="628" y="130"/>
                  </a:lnTo>
                  <a:lnTo>
                    <a:pt x="656" y="120"/>
                  </a:lnTo>
                  <a:lnTo>
                    <a:pt x="683" y="107"/>
                  </a:lnTo>
                  <a:lnTo>
                    <a:pt x="710" y="94"/>
                  </a:lnTo>
                  <a:lnTo>
                    <a:pt x="737" y="80"/>
                  </a:lnTo>
                  <a:lnTo>
                    <a:pt x="765" y="65"/>
                  </a:lnTo>
                  <a:lnTo>
                    <a:pt x="792" y="49"/>
                  </a:lnTo>
                  <a:lnTo>
                    <a:pt x="819" y="31"/>
                  </a:lnTo>
                  <a:lnTo>
                    <a:pt x="798" y="0"/>
                  </a:lnTo>
                  <a:lnTo>
                    <a:pt x="773" y="17"/>
                  </a:lnTo>
                  <a:lnTo>
                    <a:pt x="746" y="32"/>
                  </a:lnTo>
                  <a:lnTo>
                    <a:pt x="721" y="47"/>
                  </a:lnTo>
                  <a:lnTo>
                    <a:pt x="694" y="60"/>
                  </a:lnTo>
                  <a:lnTo>
                    <a:pt x="668" y="72"/>
                  </a:lnTo>
                  <a:lnTo>
                    <a:pt x="642" y="84"/>
                  </a:lnTo>
                  <a:lnTo>
                    <a:pt x="616" y="94"/>
                  </a:lnTo>
                  <a:lnTo>
                    <a:pt x="590" y="103"/>
                  </a:lnTo>
                  <a:lnTo>
                    <a:pt x="564" y="112"/>
                  </a:lnTo>
                  <a:lnTo>
                    <a:pt x="537" y="118"/>
                  </a:lnTo>
                  <a:lnTo>
                    <a:pt x="512" y="125"/>
                  </a:lnTo>
                  <a:lnTo>
                    <a:pt x="486" y="130"/>
                  </a:lnTo>
                  <a:lnTo>
                    <a:pt x="459" y="133"/>
                  </a:lnTo>
                  <a:lnTo>
                    <a:pt x="434" y="136"/>
                  </a:lnTo>
                  <a:lnTo>
                    <a:pt x="407" y="137"/>
                  </a:lnTo>
                  <a:lnTo>
                    <a:pt x="382" y="138"/>
                  </a:lnTo>
                  <a:lnTo>
                    <a:pt x="352" y="138"/>
                  </a:lnTo>
                  <a:lnTo>
                    <a:pt x="324" y="136"/>
                  </a:lnTo>
                  <a:lnTo>
                    <a:pt x="297" y="133"/>
                  </a:lnTo>
                  <a:lnTo>
                    <a:pt x="270" y="128"/>
                  </a:lnTo>
                  <a:lnTo>
                    <a:pt x="246" y="124"/>
                  </a:lnTo>
                  <a:lnTo>
                    <a:pt x="221" y="117"/>
                  </a:lnTo>
                  <a:lnTo>
                    <a:pt x="198" y="111"/>
                  </a:lnTo>
                  <a:lnTo>
                    <a:pt x="177" y="104"/>
                  </a:lnTo>
                  <a:lnTo>
                    <a:pt x="157" y="96"/>
                  </a:lnTo>
                  <a:lnTo>
                    <a:pt x="139" y="89"/>
                  </a:lnTo>
                  <a:lnTo>
                    <a:pt x="121" y="80"/>
                  </a:lnTo>
                  <a:lnTo>
                    <a:pt x="104" y="72"/>
                  </a:lnTo>
                  <a:lnTo>
                    <a:pt x="89" y="63"/>
                  </a:lnTo>
                  <a:lnTo>
                    <a:pt x="76" y="55"/>
                  </a:lnTo>
                  <a:lnTo>
                    <a:pt x="63" y="48"/>
                  </a:lnTo>
                  <a:lnTo>
                    <a:pt x="52" y="41"/>
                  </a:lnTo>
                  <a:lnTo>
                    <a:pt x="40" y="33"/>
                  </a:lnTo>
                  <a:lnTo>
                    <a:pt x="32" y="27"/>
                  </a:lnTo>
                  <a:lnTo>
                    <a:pt x="27" y="22"/>
                  </a:lnTo>
                  <a:lnTo>
                    <a:pt x="25" y="21"/>
                  </a:lnTo>
                  <a:lnTo>
                    <a:pt x="0" y="5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7" name="Freeform 20"/>
            <p:cNvSpPr>
              <a:spLocks/>
            </p:cNvSpPr>
            <p:nvPr/>
          </p:nvSpPr>
          <p:spPr bwMode="auto">
            <a:xfrm>
              <a:off x="3237" y="3295"/>
              <a:ext cx="519" cy="582"/>
            </a:xfrm>
            <a:custGeom>
              <a:avLst/>
              <a:gdLst>
                <a:gd name="T0" fmla="*/ 474 w 1036"/>
                <a:gd name="T1" fmla="*/ 321 h 1165"/>
                <a:gd name="T2" fmla="*/ 428 w 1036"/>
                <a:gd name="T3" fmla="*/ 180 h 1165"/>
                <a:gd name="T4" fmla="*/ 407 w 1036"/>
                <a:gd name="T5" fmla="*/ 141 h 1165"/>
                <a:gd name="T6" fmla="*/ 398 w 1036"/>
                <a:gd name="T7" fmla="*/ 150 h 1165"/>
                <a:gd name="T8" fmla="*/ 435 w 1036"/>
                <a:gd name="T9" fmla="*/ 257 h 1165"/>
                <a:gd name="T10" fmla="*/ 473 w 1036"/>
                <a:gd name="T11" fmla="*/ 386 h 1165"/>
                <a:gd name="T12" fmla="*/ 483 w 1036"/>
                <a:gd name="T13" fmla="*/ 431 h 1165"/>
                <a:gd name="T14" fmla="*/ 496 w 1036"/>
                <a:gd name="T15" fmla="*/ 487 h 1165"/>
                <a:gd name="T16" fmla="*/ 466 w 1036"/>
                <a:gd name="T17" fmla="*/ 516 h 1165"/>
                <a:gd name="T18" fmla="*/ 418 w 1036"/>
                <a:gd name="T19" fmla="*/ 539 h 1165"/>
                <a:gd name="T20" fmla="*/ 361 w 1036"/>
                <a:gd name="T21" fmla="*/ 555 h 1165"/>
                <a:gd name="T22" fmla="*/ 293 w 1036"/>
                <a:gd name="T23" fmla="*/ 563 h 1165"/>
                <a:gd name="T24" fmla="*/ 205 w 1036"/>
                <a:gd name="T25" fmla="*/ 558 h 1165"/>
                <a:gd name="T26" fmla="*/ 135 w 1036"/>
                <a:gd name="T27" fmla="*/ 539 h 1165"/>
                <a:gd name="T28" fmla="*/ 91 w 1036"/>
                <a:gd name="T29" fmla="*/ 514 h 1165"/>
                <a:gd name="T30" fmla="*/ 68 w 1036"/>
                <a:gd name="T31" fmla="*/ 496 h 1165"/>
                <a:gd name="T32" fmla="*/ 60 w 1036"/>
                <a:gd name="T33" fmla="*/ 442 h 1165"/>
                <a:gd name="T34" fmla="*/ 68 w 1036"/>
                <a:gd name="T35" fmla="*/ 355 h 1165"/>
                <a:gd name="T36" fmla="*/ 88 w 1036"/>
                <a:gd name="T37" fmla="*/ 259 h 1165"/>
                <a:gd name="T38" fmla="*/ 97 w 1036"/>
                <a:gd name="T39" fmla="*/ 202 h 1165"/>
                <a:gd name="T40" fmla="*/ 74 w 1036"/>
                <a:gd name="T41" fmla="*/ 197 h 1165"/>
                <a:gd name="T42" fmla="*/ 31 w 1036"/>
                <a:gd name="T43" fmla="*/ 172 h 1165"/>
                <a:gd name="T44" fmla="*/ 19 w 1036"/>
                <a:gd name="T45" fmla="*/ 148 h 1165"/>
                <a:gd name="T46" fmla="*/ 34 w 1036"/>
                <a:gd name="T47" fmla="*/ 141 h 1165"/>
                <a:gd name="T48" fmla="*/ 77 w 1036"/>
                <a:gd name="T49" fmla="*/ 144 h 1165"/>
                <a:gd name="T50" fmla="*/ 105 w 1036"/>
                <a:gd name="T51" fmla="*/ 148 h 1165"/>
                <a:gd name="T52" fmla="*/ 162 w 1036"/>
                <a:gd name="T53" fmla="*/ 13 h 1165"/>
                <a:gd name="T54" fmla="*/ 156 w 1036"/>
                <a:gd name="T55" fmla="*/ 0 h 1165"/>
                <a:gd name="T56" fmla="*/ 144 w 1036"/>
                <a:gd name="T57" fmla="*/ 7 h 1165"/>
                <a:gd name="T58" fmla="*/ 102 w 1036"/>
                <a:gd name="T59" fmla="*/ 129 h 1165"/>
                <a:gd name="T60" fmla="*/ 84 w 1036"/>
                <a:gd name="T61" fmla="*/ 126 h 1165"/>
                <a:gd name="T62" fmla="*/ 57 w 1036"/>
                <a:gd name="T63" fmla="*/ 123 h 1165"/>
                <a:gd name="T64" fmla="*/ 33 w 1036"/>
                <a:gd name="T65" fmla="*/ 123 h 1165"/>
                <a:gd name="T66" fmla="*/ 14 w 1036"/>
                <a:gd name="T67" fmla="*/ 128 h 1165"/>
                <a:gd name="T68" fmla="*/ 2 w 1036"/>
                <a:gd name="T69" fmla="*/ 142 h 1165"/>
                <a:gd name="T70" fmla="*/ 14 w 1036"/>
                <a:gd name="T71" fmla="*/ 181 h 1165"/>
                <a:gd name="T72" fmla="*/ 59 w 1036"/>
                <a:gd name="T73" fmla="*/ 211 h 1165"/>
                <a:gd name="T74" fmla="*/ 70 w 1036"/>
                <a:gd name="T75" fmla="*/ 255 h 1165"/>
                <a:gd name="T76" fmla="*/ 49 w 1036"/>
                <a:gd name="T77" fmla="*/ 352 h 1165"/>
                <a:gd name="T78" fmla="*/ 40 w 1036"/>
                <a:gd name="T79" fmla="*/ 442 h 1165"/>
                <a:gd name="T80" fmla="*/ 49 w 1036"/>
                <a:gd name="T81" fmla="*/ 503 h 1165"/>
                <a:gd name="T82" fmla="*/ 58 w 1036"/>
                <a:gd name="T83" fmla="*/ 513 h 1165"/>
                <a:gd name="T84" fmla="*/ 91 w 1036"/>
                <a:gd name="T85" fmla="*/ 537 h 1165"/>
                <a:gd name="T86" fmla="*/ 153 w 1036"/>
                <a:gd name="T87" fmla="*/ 565 h 1165"/>
                <a:gd name="T88" fmla="*/ 245 w 1036"/>
                <a:gd name="T89" fmla="*/ 581 h 1165"/>
                <a:gd name="T90" fmla="*/ 333 w 1036"/>
                <a:gd name="T91" fmla="*/ 579 h 1165"/>
                <a:gd name="T92" fmla="*/ 400 w 1036"/>
                <a:gd name="T93" fmla="*/ 565 h 1165"/>
                <a:gd name="T94" fmla="*/ 455 w 1036"/>
                <a:gd name="T95" fmla="*/ 542 h 1165"/>
                <a:gd name="T96" fmla="*/ 502 w 1036"/>
                <a:gd name="T97" fmla="*/ 516 h 1165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1036"/>
                <a:gd name="T148" fmla="*/ 0 h 1165"/>
                <a:gd name="T149" fmla="*/ 1036 w 1036"/>
                <a:gd name="T150" fmla="*/ 1165 h 1165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1036" h="1165">
                  <a:moveTo>
                    <a:pt x="992" y="809"/>
                  </a:moveTo>
                  <a:lnTo>
                    <a:pt x="981" y="763"/>
                  </a:lnTo>
                  <a:lnTo>
                    <a:pt x="965" y="707"/>
                  </a:lnTo>
                  <a:lnTo>
                    <a:pt x="947" y="643"/>
                  </a:lnTo>
                  <a:lnTo>
                    <a:pt x="927" y="575"/>
                  </a:lnTo>
                  <a:lnTo>
                    <a:pt x="904" y="503"/>
                  </a:lnTo>
                  <a:lnTo>
                    <a:pt x="879" y="431"/>
                  </a:lnTo>
                  <a:lnTo>
                    <a:pt x="855" y="360"/>
                  </a:lnTo>
                  <a:lnTo>
                    <a:pt x="831" y="293"/>
                  </a:lnTo>
                  <a:lnTo>
                    <a:pt x="826" y="288"/>
                  </a:lnTo>
                  <a:lnTo>
                    <a:pt x="821" y="283"/>
                  </a:lnTo>
                  <a:lnTo>
                    <a:pt x="813" y="282"/>
                  </a:lnTo>
                  <a:lnTo>
                    <a:pt x="806" y="283"/>
                  </a:lnTo>
                  <a:lnTo>
                    <a:pt x="800" y="286"/>
                  </a:lnTo>
                  <a:lnTo>
                    <a:pt x="795" y="293"/>
                  </a:lnTo>
                  <a:lnTo>
                    <a:pt x="794" y="300"/>
                  </a:lnTo>
                  <a:lnTo>
                    <a:pt x="795" y="307"/>
                  </a:lnTo>
                  <a:lnTo>
                    <a:pt x="820" y="374"/>
                  </a:lnTo>
                  <a:lnTo>
                    <a:pt x="844" y="443"/>
                  </a:lnTo>
                  <a:lnTo>
                    <a:pt x="868" y="515"/>
                  </a:lnTo>
                  <a:lnTo>
                    <a:pt x="890" y="586"/>
                  </a:lnTo>
                  <a:lnTo>
                    <a:pt x="911" y="654"/>
                  </a:lnTo>
                  <a:lnTo>
                    <a:pt x="929" y="716"/>
                  </a:lnTo>
                  <a:lnTo>
                    <a:pt x="944" y="772"/>
                  </a:lnTo>
                  <a:lnTo>
                    <a:pt x="956" y="817"/>
                  </a:lnTo>
                  <a:lnTo>
                    <a:pt x="957" y="822"/>
                  </a:lnTo>
                  <a:lnTo>
                    <a:pt x="960" y="839"/>
                  </a:lnTo>
                  <a:lnTo>
                    <a:pt x="965" y="862"/>
                  </a:lnTo>
                  <a:lnTo>
                    <a:pt x="971" y="890"/>
                  </a:lnTo>
                  <a:lnTo>
                    <a:pt x="978" y="920"/>
                  </a:lnTo>
                  <a:lnTo>
                    <a:pt x="984" y="948"/>
                  </a:lnTo>
                  <a:lnTo>
                    <a:pt x="990" y="974"/>
                  </a:lnTo>
                  <a:lnTo>
                    <a:pt x="994" y="994"/>
                  </a:lnTo>
                  <a:lnTo>
                    <a:pt x="973" y="1007"/>
                  </a:lnTo>
                  <a:lnTo>
                    <a:pt x="952" y="1020"/>
                  </a:lnTo>
                  <a:lnTo>
                    <a:pt x="930" y="1032"/>
                  </a:lnTo>
                  <a:lnTo>
                    <a:pt x="908" y="1045"/>
                  </a:lnTo>
                  <a:lnTo>
                    <a:pt x="884" y="1056"/>
                  </a:lnTo>
                  <a:lnTo>
                    <a:pt x="859" y="1067"/>
                  </a:lnTo>
                  <a:lnTo>
                    <a:pt x="834" y="1078"/>
                  </a:lnTo>
                  <a:lnTo>
                    <a:pt x="807" y="1087"/>
                  </a:lnTo>
                  <a:lnTo>
                    <a:pt x="780" y="1095"/>
                  </a:lnTo>
                  <a:lnTo>
                    <a:pt x="751" y="1104"/>
                  </a:lnTo>
                  <a:lnTo>
                    <a:pt x="720" y="1111"/>
                  </a:lnTo>
                  <a:lnTo>
                    <a:pt x="688" y="1116"/>
                  </a:lnTo>
                  <a:lnTo>
                    <a:pt x="655" y="1121"/>
                  </a:lnTo>
                  <a:lnTo>
                    <a:pt x="621" y="1124"/>
                  </a:lnTo>
                  <a:lnTo>
                    <a:pt x="584" y="1126"/>
                  </a:lnTo>
                  <a:lnTo>
                    <a:pt x="546" y="1127"/>
                  </a:lnTo>
                  <a:lnTo>
                    <a:pt x="497" y="1126"/>
                  </a:lnTo>
                  <a:lnTo>
                    <a:pt x="451" y="1122"/>
                  </a:lnTo>
                  <a:lnTo>
                    <a:pt x="409" y="1116"/>
                  </a:lnTo>
                  <a:lnTo>
                    <a:pt x="369" y="1109"/>
                  </a:lnTo>
                  <a:lnTo>
                    <a:pt x="333" y="1099"/>
                  </a:lnTo>
                  <a:lnTo>
                    <a:pt x="300" y="1089"/>
                  </a:lnTo>
                  <a:lnTo>
                    <a:pt x="270" y="1078"/>
                  </a:lnTo>
                  <a:lnTo>
                    <a:pt x="244" y="1066"/>
                  </a:lnTo>
                  <a:lnTo>
                    <a:pt x="220" y="1053"/>
                  </a:lnTo>
                  <a:lnTo>
                    <a:pt x="200" y="1041"/>
                  </a:lnTo>
                  <a:lnTo>
                    <a:pt x="181" y="1029"/>
                  </a:lnTo>
                  <a:lnTo>
                    <a:pt x="165" y="1018"/>
                  </a:lnTo>
                  <a:lnTo>
                    <a:pt x="153" y="1008"/>
                  </a:lnTo>
                  <a:lnTo>
                    <a:pt x="143" y="1000"/>
                  </a:lnTo>
                  <a:lnTo>
                    <a:pt x="136" y="993"/>
                  </a:lnTo>
                  <a:lnTo>
                    <a:pt x="131" y="988"/>
                  </a:lnTo>
                  <a:lnTo>
                    <a:pt x="122" y="946"/>
                  </a:lnTo>
                  <a:lnTo>
                    <a:pt x="119" y="910"/>
                  </a:lnTo>
                  <a:lnTo>
                    <a:pt x="119" y="884"/>
                  </a:lnTo>
                  <a:lnTo>
                    <a:pt x="119" y="874"/>
                  </a:lnTo>
                  <a:lnTo>
                    <a:pt x="122" y="817"/>
                  </a:lnTo>
                  <a:lnTo>
                    <a:pt x="128" y="763"/>
                  </a:lnTo>
                  <a:lnTo>
                    <a:pt x="136" y="711"/>
                  </a:lnTo>
                  <a:lnTo>
                    <a:pt x="143" y="661"/>
                  </a:lnTo>
                  <a:lnTo>
                    <a:pt x="153" y="612"/>
                  </a:lnTo>
                  <a:lnTo>
                    <a:pt x="164" y="565"/>
                  </a:lnTo>
                  <a:lnTo>
                    <a:pt x="175" y="519"/>
                  </a:lnTo>
                  <a:lnTo>
                    <a:pt x="186" y="471"/>
                  </a:lnTo>
                  <a:lnTo>
                    <a:pt x="202" y="407"/>
                  </a:lnTo>
                  <a:lnTo>
                    <a:pt x="199" y="407"/>
                  </a:lnTo>
                  <a:lnTo>
                    <a:pt x="193" y="405"/>
                  </a:lnTo>
                  <a:lnTo>
                    <a:pt x="186" y="404"/>
                  </a:lnTo>
                  <a:lnTo>
                    <a:pt x="183" y="404"/>
                  </a:lnTo>
                  <a:lnTo>
                    <a:pt x="168" y="399"/>
                  </a:lnTo>
                  <a:lnTo>
                    <a:pt x="148" y="394"/>
                  </a:lnTo>
                  <a:lnTo>
                    <a:pt x="126" y="385"/>
                  </a:lnTo>
                  <a:lnTo>
                    <a:pt x="102" y="374"/>
                  </a:lnTo>
                  <a:lnTo>
                    <a:pt x="80" y="360"/>
                  </a:lnTo>
                  <a:lnTo>
                    <a:pt x="62" y="345"/>
                  </a:lnTo>
                  <a:lnTo>
                    <a:pt x="47" y="327"/>
                  </a:lnTo>
                  <a:lnTo>
                    <a:pt x="38" y="307"/>
                  </a:lnTo>
                  <a:lnTo>
                    <a:pt x="37" y="301"/>
                  </a:lnTo>
                  <a:lnTo>
                    <a:pt x="38" y="296"/>
                  </a:lnTo>
                  <a:lnTo>
                    <a:pt x="40" y="293"/>
                  </a:lnTo>
                  <a:lnTo>
                    <a:pt x="41" y="292"/>
                  </a:lnTo>
                  <a:lnTo>
                    <a:pt x="52" y="285"/>
                  </a:lnTo>
                  <a:lnTo>
                    <a:pt x="67" y="282"/>
                  </a:lnTo>
                  <a:lnTo>
                    <a:pt x="87" y="282"/>
                  </a:lnTo>
                  <a:lnTo>
                    <a:pt x="109" y="282"/>
                  </a:lnTo>
                  <a:lnTo>
                    <a:pt x="132" y="284"/>
                  </a:lnTo>
                  <a:lnTo>
                    <a:pt x="154" y="288"/>
                  </a:lnTo>
                  <a:lnTo>
                    <a:pt x="174" y="291"/>
                  </a:lnTo>
                  <a:lnTo>
                    <a:pt x="190" y="293"/>
                  </a:lnTo>
                  <a:lnTo>
                    <a:pt x="200" y="295"/>
                  </a:lnTo>
                  <a:lnTo>
                    <a:pt x="209" y="296"/>
                  </a:lnTo>
                  <a:lnTo>
                    <a:pt x="215" y="298"/>
                  </a:lnTo>
                  <a:lnTo>
                    <a:pt x="221" y="299"/>
                  </a:lnTo>
                  <a:lnTo>
                    <a:pt x="235" y="299"/>
                  </a:lnTo>
                  <a:lnTo>
                    <a:pt x="323" y="26"/>
                  </a:lnTo>
                  <a:lnTo>
                    <a:pt x="325" y="18"/>
                  </a:lnTo>
                  <a:lnTo>
                    <a:pt x="322" y="11"/>
                  </a:lnTo>
                  <a:lnTo>
                    <a:pt x="318" y="5"/>
                  </a:lnTo>
                  <a:lnTo>
                    <a:pt x="311" y="1"/>
                  </a:lnTo>
                  <a:lnTo>
                    <a:pt x="304" y="0"/>
                  </a:lnTo>
                  <a:lnTo>
                    <a:pt x="297" y="2"/>
                  </a:lnTo>
                  <a:lnTo>
                    <a:pt x="291" y="7"/>
                  </a:lnTo>
                  <a:lnTo>
                    <a:pt x="288" y="14"/>
                  </a:lnTo>
                  <a:lnTo>
                    <a:pt x="209" y="259"/>
                  </a:lnTo>
                  <a:lnTo>
                    <a:pt x="206" y="258"/>
                  </a:lnTo>
                  <a:lnTo>
                    <a:pt x="203" y="258"/>
                  </a:lnTo>
                  <a:lnTo>
                    <a:pt x="200" y="258"/>
                  </a:lnTo>
                  <a:lnTo>
                    <a:pt x="195" y="257"/>
                  </a:lnTo>
                  <a:lnTo>
                    <a:pt x="181" y="254"/>
                  </a:lnTo>
                  <a:lnTo>
                    <a:pt x="168" y="252"/>
                  </a:lnTo>
                  <a:lnTo>
                    <a:pt x="153" y="250"/>
                  </a:lnTo>
                  <a:lnTo>
                    <a:pt x="140" y="248"/>
                  </a:lnTo>
                  <a:lnTo>
                    <a:pt x="127" y="247"/>
                  </a:lnTo>
                  <a:lnTo>
                    <a:pt x="114" y="246"/>
                  </a:lnTo>
                  <a:lnTo>
                    <a:pt x="100" y="244"/>
                  </a:lnTo>
                  <a:lnTo>
                    <a:pt x="88" y="244"/>
                  </a:lnTo>
                  <a:lnTo>
                    <a:pt x="77" y="244"/>
                  </a:lnTo>
                  <a:lnTo>
                    <a:pt x="65" y="246"/>
                  </a:lnTo>
                  <a:lnTo>
                    <a:pt x="55" y="247"/>
                  </a:lnTo>
                  <a:lnTo>
                    <a:pt x="45" y="249"/>
                  </a:lnTo>
                  <a:lnTo>
                    <a:pt x="35" y="252"/>
                  </a:lnTo>
                  <a:lnTo>
                    <a:pt x="27" y="257"/>
                  </a:lnTo>
                  <a:lnTo>
                    <a:pt x="20" y="261"/>
                  </a:lnTo>
                  <a:lnTo>
                    <a:pt x="13" y="267"/>
                  </a:lnTo>
                  <a:lnTo>
                    <a:pt x="7" y="274"/>
                  </a:lnTo>
                  <a:lnTo>
                    <a:pt x="3" y="285"/>
                  </a:lnTo>
                  <a:lnTo>
                    <a:pt x="0" y="299"/>
                  </a:lnTo>
                  <a:lnTo>
                    <a:pt x="2" y="315"/>
                  </a:lnTo>
                  <a:lnTo>
                    <a:pt x="12" y="341"/>
                  </a:lnTo>
                  <a:lnTo>
                    <a:pt x="27" y="363"/>
                  </a:lnTo>
                  <a:lnTo>
                    <a:pt x="47" y="383"/>
                  </a:lnTo>
                  <a:lnTo>
                    <a:pt x="69" y="398"/>
                  </a:lnTo>
                  <a:lnTo>
                    <a:pt x="94" y="411"/>
                  </a:lnTo>
                  <a:lnTo>
                    <a:pt x="117" y="422"/>
                  </a:lnTo>
                  <a:lnTo>
                    <a:pt x="139" y="430"/>
                  </a:lnTo>
                  <a:lnTo>
                    <a:pt x="157" y="436"/>
                  </a:lnTo>
                  <a:lnTo>
                    <a:pt x="150" y="462"/>
                  </a:lnTo>
                  <a:lnTo>
                    <a:pt x="139" y="510"/>
                  </a:lnTo>
                  <a:lnTo>
                    <a:pt x="127" y="557"/>
                  </a:lnTo>
                  <a:lnTo>
                    <a:pt x="117" y="605"/>
                  </a:lnTo>
                  <a:lnTo>
                    <a:pt x="107" y="654"/>
                  </a:lnTo>
                  <a:lnTo>
                    <a:pt x="98" y="705"/>
                  </a:lnTo>
                  <a:lnTo>
                    <a:pt x="91" y="758"/>
                  </a:lnTo>
                  <a:lnTo>
                    <a:pt x="86" y="815"/>
                  </a:lnTo>
                  <a:lnTo>
                    <a:pt x="82" y="873"/>
                  </a:lnTo>
                  <a:lnTo>
                    <a:pt x="80" y="885"/>
                  </a:lnTo>
                  <a:lnTo>
                    <a:pt x="82" y="914"/>
                  </a:lnTo>
                  <a:lnTo>
                    <a:pt x="86" y="955"/>
                  </a:lnTo>
                  <a:lnTo>
                    <a:pt x="96" y="1003"/>
                  </a:lnTo>
                  <a:lnTo>
                    <a:pt x="97" y="1006"/>
                  </a:lnTo>
                  <a:lnTo>
                    <a:pt x="100" y="1009"/>
                  </a:lnTo>
                  <a:lnTo>
                    <a:pt x="102" y="1012"/>
                  </a:lnTo>
                  <a:lnTo>
                    <a:pt x="108" y="1018"/>
                  </a:lnTo>
                  <a:lnTo>
                    <a:pt x="116" y="1026"/>
                  </a:lnTo>
                  <a:lnTo>
                    <a:pt x="128" y="1037"/>
                  </a:lnTo>
                  <a:lnTo>
                    <a:pt x="142" y="1048"/>
                  </a:lnTo>
                  <a:lnTo>
                    <a:pt x="161" y="1061"/>
                  </a:lnTo>
                  <a:lnTo>
                    <a:pt x="182" y="1075"/>
                  </a:lnTo>
                  <a:lnTo>
                    <a:pt x="207" y="1090"/>
                  </a:lnTo>
                  <a:lnTo>
                    <a:pt x="236" y="1104"/>
                  </a:lnTo>
                  <a:lnTo>
                    <a:pt x="268" y="1117"/>
                  </a:lnTo>
                  <a:lnTo>
                    <a:pt x="305" y="1131"/>
                  </a:lnTo>
                  <a:lnTo>
                    <a:pt x="344" y="1142"/>
                  </a:lnTo>
                  <a:lnTo>
                    <a:pt x="389" y="1152"/>
                  </a:lnTo>
                  <a:lnTo>
                    <a:pt x="437" y="1158"/>
                  </a:lnTo>
                  <a:lnTo>
                    <a:pt x="489" y="1163"/>
                  </a:lnTo>
                  <a:lnTo>
                    <a:pt x="546" y="1165"/>
                  </a:lnTo>
                  <a:lnTo>
                    <a:pt x="588" y="1164"/>
                  </a:lnTo>
                  <a:lnTo>
                    <a:pt x="626" y="1162"/>
                  </a:lnTo>
                  <a:lnTo>
                    <a:pt x="664" y="1158"/>
                  </a:lnTo>
                  <a:lnTo>
                    <a:pt x="700" y="1153"/>
                  </a:lnTo>
                  <a:lnTo>
                    <a:pt x="735" y="1146"/>
                  </a:lnTo>
                  <a:lnTo>
                    <a:pt x="767" y="1138"/>
                  </a:lnTo>
                  <a:lnTo>
                    <a:pt x="798" y="1130"/>
                  </a:lnTo>
                  <a:lnTo>
                    <a:pt x="827" y="1120"/>
                  </a:lnTo>
                  <a:lnTo>
                    <a:pt x="856" y="1110"/>
                  </a:lnTo>
                  <a:lnTo>
                    <a:pt x="883" y="1098"/>
                  </a:lnTo>
                  <a:lnTo>
                    <a:pt x="909" y="1085"/>
                  </a:lnTo>
                  <a:lnTo>
                    <a:pt x="933" y="1073"/>
                  </a:lnTo>
                  <a:lnTo>
                    <a:pt x="958" y="1060"/>
                  </a:lnTo>
                  <a:lnTo>
                    <a:pt x="981" y="1047"/>
                  </a:lnTo>
                  <a:lnTo>
                    <a:pt x="1003" y="1032"/>
                  </a:lnTo>
                  <a:lnTo>
                    <a:pt x="1025" y="1018"/>
                  </a:lnTo>
                  <a:lnTo>
                    <a:pt x="1036" y="1011"/>
                  </a:lnTo>
                  <a:lnTo>
                    <a:pt x="992" y="80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8" name="Freeform 21"/>
            <p:cNvSpPr>
              <a:spLocks/>
            </p:cNvSpPr>
            <p:nvPr/>
          </p:nvSpPr>
          <p:spPr bwMode="auto">
            <a:xfrm>
              <a:off x="3401" y="3398"/>
              <a:ext cx="31" cy="31"/>
            </a:xfrm>
            <a:custGeom>
              <a:avLst/>
              <a:gdLst>
                <a:gd name="T0" fmla="*/ 17 w 62"/>
                <a:gd name="T1" fmla="*/ 31 h 62"/>
                <a:gd name="T2" fmla="*/ 23 w 62"/>
                <a:gd name="T3" fmla="*/ 29 h 62"/>
                <a:gd name="T4" fmla="*/ 27 w 62"/>
                <a:gd name="T5" fmla="*/ 26 h 62"/>
                <a:gd name="T6" fmla="*/ 30 w 62"/>
                <a:gd name="T7" fmla="*/ 21 h 62"/>
                <a:gd name="T8" fmla="*/ 31 w 62"/>
                <a:gd name="T9" fmla="*/ 15 h 62"/>
                <a:gd name="T10" fmla="*/ 29 w 62"/>
                <a:gd name="T11" fmla="*/ 8 h 62"/>
                <a:gd name="T12" fmla="*/ 26 w 62"/>
                <a:gd name="T13" fmla="*/ 4 h 62"/>
                <a:gd name="T14" fmla="*/ 21 w 62"/>
                <a:gd name="T15" fmla="*/ 1 h 62"/>
                <a:gd name="T16" fmla="*/ 15 w 62"/>
                <a:gd name="T17" fmla="*/ 0 h 62"/>
                <a:gd name="T18" fmla="*/ 9 w 62"/>
                <a:gd name="T19" fmla="*/ 2 h 62"/>
                <a:gd name="T20" fmla="*/ 4 w 62"/>
                <a:gd name="T21" fmla="*/ 5 h 62"/>
                <a:gd name="T22" fmla="*/ 1 w 62"/>
                <a:gd name="T23" fmla="*/ 10 h 62"/>
                <a:gd name="T24" fmla="*/ 0 w 62"/>
                <a:gd name="T25" fmla="*/ 16 h 62"/>
                <a:gd name="T26" fmla="*/ 1 w 62"/>
                <a:gd name="T27" fmla="*/ 20 h 62"/>
                <a:gd name="T28" fmla="*/ 2 w 62"/>
                <a:gd name="T29" fmla="*/ 22 h 62"/>
                <a:gd name="T30" fmla="*/ 3 w 62"/>
                <a:gd name="T31" fmla="*/ 25 h 62"/>
                <a:gd name="T32" fmla="*/ 5 w 62"/>
                <a:gd name="T33" fmla="*/ 27 h 62"/>
                <a:gd name="T34" fmla="*/ 8 w 62"/>
                <a:gd name="T35" fmla="*/ 29 h 62"/>
                <a:gd name="T36" fmla="*/ 11 w 62"/>
                <a:gd name="T37" fmla="*/ 30 h 62"/>
                <a:gd name="T38" fmla="*/ 13 w 62"/>
                <a:gd name="T39" fmla="*/ 31 h 62"/>
                <a:gd name="T40" fmla="*/ 17 w 62"/>
                <a:gd name="T41" fmla="*/ 31 h 6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62"/>
                <a:gd name="T64" fmla="*/ 0 h 62"/>
                <a:gd name="T65" fmla="*/ 62 w 62"/>
                <a:gd name="T66" fmla="*/ 62 h 6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62" h="62">
                  <a:moveTo>
                    <a:pt x="33" y="62"/>
                  </a:moveTo>
                  <a:lnTo>
                    <a:pt x="45" y="58"/>
                  </a:lnTo>
                  <a:lnTo>
                    <a:pt x="54" y="52"/>
                  </a:lnTo>
                  <a:lnTo>
                    <a:pt x="59" y="41"/>
                  </a:lnTo>
                  <a:lnTo>
                    <a:pt x="62" y="29"/>
                  </a:lnTo>
                  <a:lnTo>
                    <a:pt x="58" y="16"/>
                  </a:lnTo>
                  <a:lnTo>
                    <a:pt x="52" y="8"/>
                  </a:lnTo>
                  <a:lnTo>
                    <a:pt x="42" y="2"/>
                  </a:lnTo>
                  <a:lnTo>
                    <a:pt x="30" y="0"/>
                  </a:lnTo>
                  <a:lnTo>
                    <a:pt x="17" y="3"/>
                  </a:lnTo>
                  <a:lnTo>
                    <a:pt x="8" y="10"/>
                  </a:lnTo>
                  <a:lnTo>
                    <a:pt x="2" y="20"/>
                  </a:lnTo>
                  <a:lnTo>
                    <a:pt x="0" y="32"/>
                  </a:lnTo>
                  <a:lnTo>
                    <a:pt x="1" y="39"/>
                  </a:lnTo>
                  <a:lnTo>
                    <a:pt x="3" y="44"/>
                  </a:lnTo>
                  <a:lnTo>
                    <a:pt x="6" y="50"/>
                  </a:lnTo>
                  <a:lnTo>
                    <a:pt x="10" y="54"/>
                  </a:lnTo>
                  <a:lnTo>
                    <a:pt x="15" y="57"/>
                  </a:lnTo>
                  <a:lnTo>
                    <a:pt x="21" y="60"/>
                  </a:lnTo>
                  <a:lnTo>
                    <a:pt x="26" y="62"/>
                  </a:lnTo>
                  <a:lnTo>
                    <a:pt x="33" y="6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9" name="Freeform 22"/>
            <p:cNvSpPr>
              <a:spLocks/>
            </p:cNvSpPr>
            <p:nvPr/>
          </p:nvSpPr>
          <p:spPr bwMode="auto">
            <a:xfrm>
              <a:off x="3487" y="3384"/>
              <a:ext cx="31" cy="31"/>
            </a:xfrm>
            <a:custGeom>
              <a:avLst/>
              <a:gdLst>
                <a:gd name="T0" fmla="*/ 16 w 62"/>
                <a:gd name="T1" fmla="*/ 31 h 62"/>
                <a:gd name="T2" fmla="*/ 22 w 62"/>
                <a:gd name="T3" fmla="*/ 30 h 62"/>
                <a:gd name="T4" fmla="*/ 27 w 62"/>
                <a:gd name="T5" fmla="*/ 26 h 62"/>
                <a:gd name="T6" fmla="*/ 30 w 62"/>
                <a:gd name="T7" fmla="*/ 21 h 62"/>
                <a:gd name="T8" fmla="*/ 31 w 62"/>
                <a:gd name="T9" fmla="*/ 15 h 62"/>
                <a:gd name="T10" fmla="*/ 31 w 62"/>
                <a:gd name="T11" fmla="*/ 12 h 62"/>
                <a:gd name="T12" fmla="*/ 30 w 62"/>
                <a:gd name="T13" fmla="*/ 9 h 62"/>
                <a:gd name="T14" fmla="*/ 28 w 62"/>
                <a:gd name="T15" fmla="*/ 6 h 62"/>
                <a:gd name="T16" fmla="*/ 26 w 62"/>
                <a:gd name="T17" fmla="*/ 4 h 62"/>
                <a:gd name="T18" fmla="*/ 24 w 62"/>
                <a:gd name="T19" fmla="*/ 3 h 62"/>
                <a:gd name="T20" fmla="*/ 21 w 62"/>
                <a:gd name="T21" fmla="*/ 1 h 62"/>
                <a:gd name="T22" fmla="*/ 18 w 62"/>
                <a:gd name="T23" fmla="*/ 0 h 62"/>
                <a:gd name="T24" fmla="*/ 15 w 62"/>
                <a:gd name="T25" fmla="*/ 0 h 62"/>
                <a:gd name="T26" fmla="*/ 9 w 62"/>
                <a:gd name="T27" fmla="*/ 2 h 62"/>
                <a:gd name="T28" fmla="*/ 4 w 62"/>
                <a:gd name="T29" fmla="*/ 5 h 62"/>
                <a:gd name="T30" fmla="*/ 1 w 62"/>
                <a:gd name="T31" fmla="*/ 11 h 62"/>
                <a:gd name="T32" fmla="*/ 0 w 62"/>
                <a:gd name="T33" fmla="*/ 17 h 62"/>
                <a:gd name="T34" fmla="*/ 2 w 62"/>
                <a:gd name="T35" fmla="*/ 23 h 62"/>
                <a:gd name="T36" fmla="*/ 5 w 62"/>
                <a:gd name="T37" fmla="*/ 27 h 62"/>
                <a:gd name="T38" fmla="*/ 10 w 62"/>
                <a:gd name="T39" fmla="*/ 30 h 62"/>
                <a:gd name="T40" fmla="*/ 16 w 62"/>
                <a:gd name="T41" fmla="*/ 31 h 62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62"/>
                <a:gd name="T64" fmla="*/ 0 h 62"/>
                <a:gd name="T65" fmla="*/ 62 w 62"/>
                <a:gd name="T66" fmla="*/ 62 h 62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62" h="62">
                  <a:moveTo>
                    <a:pt x="32" y="62"/>
                  </a:moveTo>
                  <a:lnTo>
                    <a:pt x="44" y="59"/>
                  </a:lnTo>
                  <a:lnTo>
                    <a:pt x="54" y="52"/>
                  </a:lnTo>
                  <a:lnTo>
                    <a:pt x="60" y="42"/>
                  </a:lnTo>
                  <a:lnTo>
                    <a:pt x="62" y="30"/>
                  </a:lnTo>
                  <a:lnTo>
                    <a:pt x="61" y="23"/>
                  </a:lnTo>
                  <a:lnTo>
                    <a:pt x="59" y="18"/>
                  </a:lnTo>
                  <a:lnTo>
                    <a:pt x="55" y="12"/>
                  </a:lnTo>
                  <a:lnTo>
                    <a:pt x="52" y="8"/>
                  </a:lnTo>
                  <a:lnTo>
                    <a:pt x="47" y="5"/>
                  </a:lnTo>
                  <a:lnTo>
                    <a:pt x="41" y="2"/>
                  </a:lnTo>
                  <a:lnTo>
                    <a:pt x="36" y="0"/>
                  </a:lnTo>
                  <a:lnTo>
                    <a:pt x="29" y="0"/>
                  </a:lnTo>
                  <a:lnTo>
                    <a:pt x="17" y="4"/>
                  </a:lnTo>
                  <a:lnTo>
                    <a:pt x="8" y="10"/>
                  </a:lnTo>
                  <a:lnTo>
                    <a:pt x="2" y="21"/>
                  </a:lnTo>
                  <a:lnTo>
                    <a:pt x="0" y="33"/>
                  </a:lnTo>
                  <a:lnTo>
                    <a:pt x="3" y="46"/>
                  </a:lnTo>
                  <a:lnTo>
                    <a:pt x="10" y="54"/>
                  </a:lnTo>
                  <a:lnTo>
                    <a:pt x="20" y="60"/>
                  </a:lnTo>
                  <a:lnTo>
                    <a:pt x="32" y="6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90" name="Freeform 23"/>
            <p:cNvSpPr>
              <a:spLocks/>
            </p:cNvSpPr>
            <p:nvPr/>
          </p:nvSpPr>
          <p:spPr bwMode="auto">
            <a:xfrm>
              <a:off x="3173" y="3615"/>
              <a:ext cx="120" cy="119"/>
            </a:xfrm>
            <a:custGeom>
              <a:avLst/>
              <a:gdLst>
                <a:gd name="T0" fmla="*/ 112 w 238"/>
                <a:gd name="T1" fmla="*/ 101 h 239"/>
                <a:gd name="T2" fmla="*/ 100 w 238"/>
                <a:gd name="T3" fmla="*/ 99 h 239"/>
                <a:gd name="T4" fmla="*/ 86 w 238"/>
                <a:gd name="T5" fmla="*/ 96 h 239"/>
                <a:gd name="T6" fmla="*/ 70 w 238"/>
                <a:gd name="T7" fmla="*/ 92 h 239"/>
                <a:gd name="T8" fmla="*/ 54 w 238"/>
                <a:gd name="T9" fmla="*/ 86 h 239"/>
                <a:gd name="T10" fmla="*/ 40 w 238"/>
                <a:gd name="T11" fmla="*/ 79 h 239"/>
                <a:gd name="T12" fmla="*/ 29 w 238"/>
                <a:gd name="T13" fmla="*/ 69 h 239"/>
                <a:gd name="T14" fmla="*/ 22 w 238"/>
                <a:gd name="T15" fmla="*/ 59 h 239"/>
                <a:gd name="T16" fmla="*/ 19 w 238"/>
                <a:gd name="T17" fmla="*/ 47 h 239"/>
                <a:gd name="T18" fmla="*/ 29 w 238"/>
                <a:gd name="T19" fmla="*/ 32 h 239"/>
                <a:gd name="T20" fmla="*/ 48 w 238"/>
                <a:gd name="T21" fmla="*/ 23 h 239"/>
                <a:gd name="T22" fmla="*/ 67 w 238"/>
                <a:gd name="T23" fmla="*/ 19 h 239"/>
                <a:gd name="T24" fmla="*/ 76 w 238"/>
                <a:gd name="T25" fmla="*/ 19 h 239"/>
                <a:gd name="T26" fmla="*/ 79 w 238"/>
                <a:gd name="T27" fmla="*/ 18 h 239"/>
                <a:gd name="T28" fmla="*/ 84 w 238"/>
                <a:gd name="T29" fmla="*/ 13 h 239"/>
                <a:gd name="T30" fmla="*/ 84 w 238"/>
                <a:gd name="T31" fmla="*/ 5 h 239"/>
                <a:gd name="T32" fmla="*/ 78 w 238"/>
                <a:gd name="T33" fmla="*/ 0 h 239"/>
                <a:gd name="T34" fmla="*/ 71 w 238"/>
                <a:gd name="T35" fmla="*/ 0 h 239"/>
                <a:gd name="T36" fmla="*/ 50 w 238"/>
                <a:gd name="T37" fmla="*/ 3 h 239"/>
                <a:gd name="T38" fmla="*/ 24 w 238"/>
                <a:gd name="T39" fmla="*/ 13 h 239"/>
                <a:gd name="T40" fmla="*/ 4 w 238"/>
                <a:gd name="T41" fmla="*/ 31 h 239"/>
                <a:gd name="T42" fmla="*/ 1 w 238"/>
                <a:gd name="T43" fmla="*/ 56 h 239"/>
                <a:gd name="T44" fmla="*/ 8 w 238"/>
                <a:gd name="T45" fmla="*/ 74 h 239"/>
                <a:gd name="T46" fmla="*/ 23 w 238"/>
                <a:gd name="T47" fmla="*/ 89 h 239"/>
                <a:gd name="T48" fmla="*/ 41 w 238"/>
                <a:gd name="T49" fmla="*/ 100 h 239"/>
                <a:gd name="T50" fmla="*/ 62 w 238"/>
                <a:gd name="T51" fmla="*/ 108 h 239"/>
                <a:gd name="T52" fmla="*/ 81 w 238"/>
                <a:gd name="T53" fmla="*/ 114 h 239"/>
                <a:gd name="T54" fmla="*/ 97 w 238"/>
                <a:gd name="T55" fmla="*/ 117 h 239"/>
                <a:gd name="T56" fmla="*/ 107 w 238"/>
                <a:gd name="T57" fmla="*/ 119 h 239"/>
                <a:gd name="T58" fmla="*/ 109 w 238"/>
                <a:gd name="T59" fmla="*/ 119 h 239"/>
                <a:gd name="T60" fmla="*/ 117 w 238"/>
                <a:gd name="T61" fmla="*/ 117 h 239"/>
                <a:gd name="T62" fmla="*/ 120 w 238"/>
                <a:gd name="T63" fmla="*/ 111 h 239"/>
                <a:gd name="T64" fmla="*/ 118 w 238"/>
                <a:gd name="T65" fmla="*/ 104 h 239"/>
                <a:gd name="T66" fmla="*/ 112 w 238"/>
                <a:gd name="T67" fmla="*/ 101 h 239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238"/>
                <a:gd name="T103" fmla="*/ 0 h 239"/>
                <a:gd name="T104" fmla="*/ 238 w 238"/>
                <a:gd name="T105" fmla="*/ 239 h 239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238" h="239">
                  <a:moveTo>
                    <a:pt x="222" y="202"/>
                  </a:moveTo>
                  <a:lnTo>
                    <a:pt x="222" y="202"/>
                  </a:lnTo>
                  <a:lnTo>
                    <a:pt x="211" y="201"/>
                  </a:lnTo>
                  <a:lnTo>
                    <a:pt x="198" y="199"/>
                  </a:lnTo>
                  <a:lnTo>
                    <a:pt x="184" y="196"/>
                  </a:lnTo>
                  <a:lnTo>
                    <a:pt x="170" y="192"/>
                  </a:lnTo>
                  <a:lnTo>
                    <a:pt x="154" y="189"/>
                  </a:lnTo>
                  <a:lnTo>
                    <a:pt x="139" y="184"/>
                  </a:lnTo>
                  <a:lnTo>
                    <a:pt x="123" y="178"/>
                  </a:lnTo>
                  <a:lnTo>
                    <a:pt x="108" y="172"/>
                  </a:lnTo>
                  <a:lnTo>
                    <a:pt x="93" y="166"/>
                  </a:lnTo>
                  <a:lnTo>
                    <a:pt x="80" y="158"/>
                  </a:lnTo>
                  <a:lnTo>
                    <a:pt x="68" y="149"/>
                  </a:lnTo>
                  <a:lnTo>
                    <a:pt x="57" y="139"/>
                  </a:lnTo>
                  <a:lnTo>
                    <a:pt x="48" y="129"/>
                  </a:lnTo>
                  <a:lnTo>
                    <a:pt x="43" y="118"/>
                  </a:lnTo>
                  <a:lnTo>
                    <a:pt x="39" y="107"/>
                  </a:lnTo>
                  <a:lnTo>
                    <a:pt x="38" y="94"/>
                  </a:lnTo>
                  <a:lnTo>
                    <a:pt x="44" y="77"/>
                  </a:lnTo>
                  <a:lnTo>
                    <a:pt x="57" y="64"/>
                  </a:lnTo>
                  <a:lnTo>
                    <a:pt x="75" y="54"/>
                  </a:lnTo>
                  <a:lnTo>
                    <a:pt x="95" y="46"/>
                  </a:lnTo>
                  <a:lnTo>
                    <a:pt x="114" y="42"/>
                  </a:lnTo>
                  <a:lnTo>
                    <a:pt x="132" y="39"/>
                  </a:lnTo>
                  <a:lnTo>
                    <a:pt x="144" y="38"/>
                  </a:lnTo>
                  <a:lnTo>
                    <a:pt x="150" y="38"/>
                  </a:lnTo>
                  <a:lnTo>
                    <a:pt x="156" y="37"/>
                  </a:lnTo>
                  <a:lnTo>
                    <a:pt x="162" y="32"/>
                  </a:lnTo>
                  <a:lnTo>
                    <a:pt x="166" y="26"/>
                  </a:lnTo>
                  <a:lnTo>
                    <a:pt x="168" y="18"/>
                  </a:lnTo>
                  <a:lnTo>
                    <a:pt x="166" y="11"/>
                  </a:lnTo>
                  <a:lnTo>
                    <a:pt x="162" y="6"/>
                  </a:lnTo>
                  <a:lnTo>
                    <a:pt x="155" y="1"/>
                  </a:lnTo>
                  <a:lnTo>
                    <a:pt x="148" y="0"/>
                  </a:lnTo>
                  <a:lnTo>
                    <a:pt x="140" y="0"/>
                  </a:lnTo>
                  <a:lnTo>
                    <a:pt x="123" y="2"/>
                  </a:lnTo>
                  <a:lnTo>
                    <a:pt x="100" y="7"/>
                  </a:lnTo>
                  <a:lnTo>
                    <a:pt x="74" y="14"/>
                  </a:lnTo>
                  <a:lnTo>
                    <a:pt x="48" y="26"/>
                  </a:lnTo>
                  <a:lnTo>
                    <a:pt x="25" y="42"/>
                  </a:lnTo>
                  <a:lnTo>
                    <a:pt x="7" y="63"/>
                  </a:lnTo>
                  <a:lnTo>
                    <a:pt x="0" y="92"/>
                  </a:lnTo>
                  <a:lnTo>
                    <a:pt x="1" y="113"/>
                  </a:lnTo>
                  <a:lnTo>
                    <a:pt x="6" y="132"/>
                  </a:lnTo>
                  <a:lnTo>
                    <a:pt x="16" y="149"/>
                  </a:lnTo>
                  <a:lnTo>
                    <a:pt x="29" y="165"/>
                  </a:lnTo>
                  <a:lnTo>
                    <a:pt x="45" y="178"/>
                  </a:lnTo>
                  <a:lnTo>
                    <a:pt x="63" y="190"/>
                  </a:lnTo>
                  <a:lnTo>
                    <a:pt x="82" y="200"/>
                  </a:lnTo>
                  <a:lnTo>
                    <a:pt x="102" y="209"/>
                  </a:lnTo>
                  <a:lnTo>
                    <a:pt x="122" y="217"/>
                  </a:lnTo>
                  <a:lnTo>
                    <a:pt x="142" y="223"/>
                  </a:lnTo>
                  <a:lnTo>
                    <a:pt x="161" y="228"/>
                  </a:lnTo>
                  <a:lnTo>
                    <a:pt x="179" y="232"/>
                  </a:lnTo>
                  <a:lnTo>
                    <a:pt x="193" y="235"/>
                  </a:lnTo>
                  <a:lnTo>
                    <a:pt x="205" y="237"/>
                  </a:lnTo>
                  <a:lnTo>
                    <a:pt x="213" y="239"/>
                  </a:lnTo>
                  <a:lnTo>
                    <a:pt x="217" y="239"/>
                  </a:lnTo>
                  <a:lnTo>
                    <a:pt x="225" y="238"/>
                  </a:lnTo>
                  <a:lnTo>
                    <a:pt x="232" y="234"/>
                  </a:lnTo>
                  <a:lnTo>
                    <a:pt x="236" y="229"/>
                  </a:lnTo>
                  <a:lnTo>
                    <a:pt x="238" y="222"/>
                  </a:lnTo>
                  <a:lnTo>
                    <a:pt x="237" y="214"/>
                  </a:lnTo>
                  <a:lnTo>
                    <a:pt x="235" y="209"/>
                  </a:lnTo>
                  <a:lnTo>
                    <a:pt x="229" y="205"/>
                  </a:lnTo>
                  <a:lnTo>
                    <a:pt x="222" y="20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91" name="Freeform 24"/>
            <p:cNvSpPr>
              <a:spLocks/>
            </p:cNvSpPr>
            <p:nvPr/>
          </p:nvSpPr>
          <p:spPr bwMode="auto">
            <a:xfrm>
              <a:off x="3477" y="3641"/>
              <a:ext cx="233" cy="111"/>
            </a:xfrm>
            <a:custGeom>
              <a:avLst/>
              <a:gdLst>
                <a:gd name="T0" fmla="*/ 228 w 468"/>
                <a:gd name="T1" fmla="*/ 0 h 222"/>
                <a:gd name="T2" fmla="*/ 221 w 468"/>
                <a:gd name="T3" fmla="*/ 1 h 222"/>
                <a:gd name="T4" fmla="*/ 209 w 468"/>
                <a:gd name="T5" fmla="*/ 15 h 222"/>
                <a:gd name="T6" fmla="*/ 190 w 468"/>
                <a:gd name="T7" fmla="*/ 37 h 222"/>
                <a:gd name="T8" fmla="*/ 171 w 468"/>
                <a:gd name="T9" fmla="*/ 55 h 222"/>
                <a:gd name="T10" fmla="*/ 153 w 468"/>
                <a:gd name="T11" fmla="*/ 70 h 222"/>
                <a:gd name="T12" fmla="*/ 135 w 468"/>
                <a:gd name="T13" fmla="*/ 81 h 222"/>
                <a:gd name="T14" fmla="*/ 118 w 468"/>
                <a:gd name="T15" fmla="*/ 90 h 222"/>
                <a:gd name="T16" fmla="*/ 102 w 468"/>
                <a:gd name="T17" fmla="*/ 95 h 222"/>
                <a:gd name="T18" fmla="*/ 86 w 468"/>
                <a:gd name="T19" fmla="*/ 96 h 222"/>
                <a:gd name="T20" fmla="*/ 63 w 468"/>
                <a:gd name="T21" fmla="*/ 92 h 222"/>
                <a:gd name="T22" fmla="*/ 39 w 468"/>
                <a:gd name="T23" fmla="*/ 78 h 222"/>
                <a:gd name="T24" fmla="*/ 24 w 468"/>
                <a:gd name="T25" fmla="*/ 59 h 222"/>
                <a:gd name="T26" fmla="*/ 16 w 468"/>
                <a:gd name="T27" fmla="*/ 47 h 222"/>
                <a:gd name="T28" fmla="*/ 13 w 468"/>
                <a:gd name="T29" fmla="*/ 43 h 222"/>
                <a:gd name="T30" fmla="*/ 8 w 468"/>
                <a:gd name="T31" fmla="*/ 41 h 222"/>
                <a:gd name="T32" fmla="*/ 2 w 468"/>
                <a:gd name="T33" fmla="*/ 43 h 222"/>
                <a:gd name="T34" fmla="*/ 0 w 468"/>
                <a:gd name="T35" fmla="*/ 49 h 222"/>
                <a:gd name="T36" fmla="*/ 2 w 468"/>
                <a:gd name="T37" fmla="*/ 54 h 222"/>
                <a:gd name="T38" fmla="*/ 11 w 468"/>
                <a:gd name="T39" fmla="*/ 70 h 222"/>
                <a:gd name="T40" fmla="*/ 30 w 468"/>
                <a:gd name="T41" fmla="*/ 90 h 222"/>
                <a:gd name="T42" fmla="*/ 58 w 468"/>
                <a:gd name="T43" fmla="*/ 106 h 222"/>
                <a:gd name="T44" fmla="*/ 85 w 468"/>
                <a:gd name="T45" fmla="*/ 111 h 222"/>
                <a:gd name="T46" fmla="*/ 103 w 468"/>
                <a:gd name="T47" fmla="*/ 110 h 222"/>
                <a:gd name="T48" fmla="*/ 121 w 468"/>
                <a:gd name="T49" fmla="*/ 105 h 222"/>
                <a:gd name="T50" fmla="*/ 140 w 468"/>
                <a:gd name="T51" fmla="*/ 96 h 222"/>
                <a:gd name="T52" fmla="*/ 160 w 468"/>
                <a:gd name="T53" fmla="*/ 84 h 222"/>
                <a:gd name="T54" fmla="*/ 179 w 468"/>
                <a:gd name="T55" fmla="*/ 68 h 222"/>
                <a:gd name="T56" fmla="*/ 200 w 468"/>
                <a:gd name="T57" fmla="*/ 48 h 222"/>
                <a:gd name="T58" fmla="*/ 221 w 468"/>
                <a:gd name="T59" fmla="*/ 25 h 222"/>
                <a:gd name="T60" fmla="*/ 231 w 468"/>
                <a:gd name="T61" fmla="*/ 12 h 222"/>
                <a:gd name="T62" fmla="*/ 233 w 468"/>
                <a:gd name="T63" fmla="*/ 7 h 222"/>
                <a:gd name="T64" fmla="*/ 230 w 468"/>
                <a:gd name="T65" fmla="*/ 1 h 222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468"/>
                <a:gd name="T100" fmla="*/ 0 h 222"/>
                <a:gd name="T101" fmla="*/ 468 w 468"/>
                <a:gd name="T102" fmla="*/ 222 h 222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468" h="222">
                  <a:moveTo>
                    <a:pt x="462" y="2"/>
                  </a:moveTo>
                  <a:lnTo>
                    <a:pt x="457" y="0"/>
                  </a:lnTo>
                  <a:lnTo>
                    <a:pt x="451" y="0"/>
                  </a:lnTo>
                  <a:lnTo>
                    <a:pt x="444" y="1"/>
                  </a:lnTo>
                  <a:lnTo>
                    <a:pt x="440" y="6"/>
                  </a:lnTo>
                  <a:lnTo>
                    <a:pt x="420" y="30"/>
                  </a:lnTo>
                  <a:lnTo>
                    <a:pt x="401" y="52"/>
                  </a:lnTo>
                  <a:lnTo>
                    <a:pt x="381" y="73"/>
                  </a:lnTo>
                  <a:lnTo>
                    <a:pt x="363" y="92"/>
                  </a:lnTo>
                  <a:lnTo>
                    <a:pt x="344" y="109"/>
                  </a:lnTo>
                  <a:lnTo>
                    <a:pt x="326" y="125"/>
                  </a:lnTo>
                  <a:lnTo>
                    <a:pt x="307" y="139"/>
                  </a:lnTo>
                  <a:lnTo>
                    <a:pt x="290" y="151"/>
                  </a:lnTo>
                  <a:lnTo>
                    <a:pt x="272" y="162"/>
                  </a:lnTo>
                  <a:lnTo>
                    <a:pt x="254" y="171"/>
                  </a:lnTo>
                  <a:lnTo>
                    <a:pt x="238" y="179"/>
                  </a:lnTo>
                  <a:lnTo>
                    <a:pt x="220" y="185"/>
                  </a:lnTo>
                  <a:lnTo>
                    <a:pt x="205" y="189"/>
                  </a:lnTo>
                  <a:lnTo>
                    <a:pt x="188" y="191"/>
                  </a:lnTo>
                  <a:lnTo>
                    <a:pt x="173" y="192"/>
                  </a:lnTo>
                  <a:lnTo>
                    <a:pt x="157" y="191"/>
                  </a:lnTo>
                  <a:lnTo>
                    <a:pt x="127" y="183"/>
                  </a:lnTo>
                  <a:lnTo>
                    <a:pt x="101" y="171"/>
                  </a:lnTo>
                  <a:lnTo>
                    <a:pt x="79" y="155"/>
                  </a:lnTo>
                  <a:lnTo>
                    <a:pt x="61" y="137"/>
                  </a:lnTo>
                  <a:lnTo>
                    <a:pt x="48" y="119"/>
                  </a:lnTo>
                  <a:lnTo>
                    <a:pt x="38" y="104"/>
                  </a:lnTo>
                  <a:lnTo>
                    <a:pt x="32" y="94"/>
                  </a:lnTo>
                  <a:lnTo>
                    <a:pt x="30" y="90"/>
                  </a:lnTo>
                  <a:lnTo>
                    <a:pt x="27" y="85"/>
                  </a:lnTo>
                  <a:lnTo>
                    <a:pt x="21" y="82"/>
                  </a:lnTo>
                  <a:lnTo>
                    <a:pt x="16" y="81"/>
                  </a:lnTo>
                  <a:lnTo>
                    <a:pt x="9" y="82"/>
                  </a:lnTo>
                  <a:lnTo>
                    <a:pt x="5" y="86"/>
                  </a:lnTo>
                  <a:lnTo>
                    <a:pt x="1" y="91"/>
                  </a:lnTo>
                  <a:lnTo>
                    <a:pt x="0" y="97"/>
                  </a:lnTo>
                  <a:lnTo>
                    <a:pt x="1" y="103"/>
                  </a:lnTo>
                  <a:lnTo>
                    <a:pt x="5" y="108"/>
                  </a:lnTo>
                  <a:lnTo>
                    <a:pt x="11" y="122"/>
                  </a:lnTo>
                  <a:lnTo>
                    <a:pt x="23" y="139"/>
                  </a:lnTo>
                  <a:lnTo>
                    <a:pt x="40" y="159"/>
                  </a:lnTo>
                  <a:lnTo>
                    <a:pt x="61" y="179"/>
                  </a:lnTo>
                  <a:lnTo>
                    <a:pt x="86" y="198"/>
                  </a:lnTo>
                  <a:lnTo>
                    <a:pt x="117" y="212"/>
                  </a:lnTo>
                  <a:lnTo>
                    <a:pt x="153" y="221"/>
                  </a:lnTo>
                  <a:lnTo>
                    <a:pt x="170" y="222"/>
                  </a:lnTo>
                  <a:lnTo>
                    <a:pt x="188" y="222"/>
                  </a:lnTo>
                  <a:lnTo>
                    <a:pt x="207" y="220"/>
                  </a:lnTo>
                  <a:lnTo>
                    <a:pt x="224" y="216"/>
                  </a:lnTo>
                  <a:lnTo>
                    <a:pt x="243" y="210"/>
                  </a:lnTo>
                  <a:lnTo>
                    <a:pt x="262" y="202"/>
                  </a:lnTo>
                  <a:lnTo>
                    <a:pt x="282" y="192"/>
                  </a:lnTo>
                  <a:lnTo>
                    <a:pt x="301" y="180"/>
                  </a:lnTo>
                  <a:lnTo>
                    <a:pt x="321" y="168"/>
                  </a:lnTo>
                  <a:lnTo>
                    <a:pt x="341" y="153"/>
                  </a:lnTo>
                  <a:lnTo>
                    <a:pt x="360" y="136"/>
                  </a:lnTo>
                  <a:lnTo>
                    <a:pt x="380" y="117"/>
                  </a:lnTo>
                  <a:lnTo>
                    <a:pt x="401" y="96"/>
                  </a:lnTo>
                  <a:lnTo>
                    <a:pt x="422" y="74"/>
                  </a:lnTo>
                  <a:lnTo>
                    <a:pt x="443" y="50"/>
                  </a:lnTo>
                  <a:lnTo>
                    <a:pt x="464" y="24"/>
                  </a:lnTo>
                  <a:lnTo>
                    <a:pt x="468" y="19"/>
                  </a:lnTo>
                  <a:lnTo>
                    <a:pt x="468" y="13"/>
                  </a:lnTo>
                  <a:lnTo>
                    <a:pt x="466" y="7"/>
                  </a:lnTo>
                  <a:lnTo>
                    <a:pt x="462" y="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92" name="Freeform 25"/>
            <p:cNvSpPr>
              <a:spLocks/>
            </p:cNvSpPr>
            <p:nvPr/>
          </p:nvSpPr>
          <p:spPr bwMode="auto">
            <a:xfrm>
              <a:off x="3477" y="3749"/>
              <a:ext cx="27" cy="23"/>
            </a:xfrm>
            <a:custGeom>
              <a:avLst/>
              <a:gdLst>
                <a:gd name="T0" fmla="*/ 14 w 53"/>
                <a:gd name="T1" fmla="*/ 23 h 45"/>
                <a:gd name="T2" fmla="*/ 19 w 53"/>
                <a:gd name="T3" fmla="*/ 22 h 45"/>
                <a:gd name="T4" fmla="*/ 23 w 53"/>
                <a:gd name="T5" fmla="*/ 19 h 45"/>
                <a:gd name="T6" fmla="*/ 26 w 53"/>
                <a:gd name="T7" fmla="*/ 16 h 45"/>
                <a:gd name="T8" fmla="*/ 27 w 53"/>
                <a:gd name="T9" fmla="*/ 12 h 45"/>
                <a:gd name="T10" fmla="*/ 26 w 53"/>
                <a:gd name="T11" fmla="*/ 7 h 45"/>
                <a:gd name="T12" fmla="*/ 23 w 53"/>
                <a:gd name="T13" fmla="*/ 3 h 45"/>
                <a:gd name="T14" fmla="*/ 19 w 53"/>
                <a:gd name="T15" fmla="*/ 1 h 45"/>
                <a:gd name="T16" fmla="*/ 14 w 53"/>
                <a:gd name="T17" fmla="*/ 0 h 45"/>
                <a:gd name="T18" fmla="*/ 9 w 53"/>
                <a:gd name="T19" fmla="*/ 1 h 45"/>
                <a:gd name="T20" fmla="*/ 4 w 53"/>
                <a:gd name="T21" fmla="*/ 3 h 45"/>
                <a:gd name="T22" fmla="*/ 2 w 53"/>
                <a:gd name="T23" fmla="*/ 7 h 45"/>
                <a:gd name="T24" fmla="*/ 0 w 53"/>
                <a:gd name="T25" fmla="*/ 12 h 45"/>
                <a:gd name="T26" fmla="*/ 2 w 53"/>
                <a:gd name="T27" fmla="*/ 16 h 45"/>
                <a:gd name="T28" fmla="*/ 4 w 53"/>
                <a:gd name="T29" fmla="*/ 19 h 45"/>
                <a:gd name="T30" fmla="*/ 9 w 53"/>
                <a:gd name="T31" fmla="*/ 22 h 45"/>
                <a:gd name="T32" fmla="*/ 14 w 53"/>
                <a:gd name="T33" fmla="*/ 23 h 45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53"/>
                <a:gd name="T52" fmla="*/ 0 h 45"/>
                <a:gd name="T53" fmla="*/ 53 w 53"/>
                <a:gd name="T54" fmla="*/ 45 h 45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53" h="45">
                  <a:moveTo>
                    <a:pt x="27" y="45"/>
                  </a:moveTo>
                  <a:lnTo>
                    <a:pt x="37" y="43"/>
                  </a:lnTo>
                  <a:lnTo>
                    <a:pt x="46" y="38"/>
                  </a:lnTo>
                  <a:lnTo>
                    <a:pt x="51" y="32"/>
                  </a:lnTo>
                  <a:lnTo>
                    <a:pt x="53" y="23"/>
                  </a:lnTo>
                  <a:lnTo>
                    <a:pt x="51" y="14"/>
                  </a:lnTo>
                  <a:lnTo>
                    <a:pt x="46" y="6"/>
                  </a:lnTo>
                  <a:lnTo>
                    <a:pt x="37" y="2"/>
                  </a:lnTo>
                  <a:lnTo>
                    <a:pt x="27" y="0"/>
                  </a:lnTo>
                  <a:lnTo>
                    <a:pt x="17" y="2"/>
                  </a:lnTo>
                  <a:lnTo>
                    <a:pt x="8" y="6"/>
                  </a:lnTo>
                  <a:lnTo>
                    <a:pt x="3" y="14"/>
                  </a:lnTo>
                  <a:lnTo>
                    <a:pt x="0" y="23"/>
                  </a:lnTo>
                  <a:lnTo>
                    <a:pt x="3" y="32"/>
                  </a:lnTo>
                  <a:lnTo>
                    <a:pt x="8" y="38"/>
                  </a:lnTo>
                  <a:lnTo>
                    <a:pt x="17" y="43"/>
                  </a:lnTo>
                  <a:lnTo>
                    <a:pt x="27" y="4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93" name="Freeform 26"/>
            <p:cNvSpPr>
              <a:spLocks/>
            </p:cNvSpPr>
            <p:nvPr/>
          </p:nvSpPr>
          <p:spPr bwMode="auto">
            <a:xfrm>
              <a:off x="3480" y="3806"/>
              <a:ext cx="26" cy="22"/>
            </a:xfrm>
            <a:custGeom>
              <a:avLst/>
              <a:gdLst>
                <a:gd name="T0" fmla="*/ 13 w 52"/>
                <a:gd name="T1" fmla="*/ 22 h 46"/>
                <a:gd name="T2" fmla="*/ 18 w 52"/>
                <a:gd name="T3" fmla="*/ 21 h 46"/>
                <a:gd name="T4" fmla="*/ 22 w 52"/>
                <a:gd name="T5" fmla="*/ 19 h 46"/>
                <a:gd name="T6" fmla="*/ 25 w 52"/>
                <a:gd name="T7" fmla="*/ 15 h 46"/>
                <a:gd name="T8" fmla="*/ 26 w 52"/>
                <a:gd name="T9" fmla="*/ 11 h 46"/>
                <a:gd name="T10" fmla="*/ 25 w 52"/>
                <a:gd name="T11" fmla="*/ 7 h 46"/>
                <a:gd name="T12" fmla="*/ 22 w 52"/>
                <a:gd name="T13" fmla="*/ 3 h 46"/>
                <a:gd name="T14" fmla="*/ 18 w 52"/>
                <a:gd name="T15" fmla="*/ 1 h 46"/>
                <a:gd name="T16" fmla="*/ 13 w 52"/>
                <a:gd name="T17" fmla="*/ 0 h 46"/>
                <a:gd name="T18" fmla="*/ 8 w 52"/>
                <a:gd name="T19" fmla="*/ 1 h 46"/>
                <a:gd name="T20" fmla="*/ 4 w 52"/>
                <a:gd name="T21" fmla="*/ 3 h 46"/>
                <a:gd name="T22" fmla="*/ 1 w 52"/>
                <a:gd name="T23" fmla="*/ 7 h 46"/>
                <a:gd name="T24" fmla="*/ 0 w 52"/>
                <a:gd name="T25" fmla="*/ 11 h 46"/>
                <a:gd name="T26" fmla="*/ 1 w 52"/>
                <a:gd name="T27" fmla="*/ 15 h 46"/>
                <a:gd name="T28" fmla="*/ 4 w 52"/>
                <a:gd name="T29" fmla="*/ 19 h 46"/>
                <a:gd name="T30" fmla="*/ 8 w 52"/>
                <a:gd name="T31" fmla="*/ 21 h 46"/>
                <a:gd name="T32" fmla="*/ 13 w 52"/>
                <a:gd name="T33" fmla="*/ 22 h 4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52"/>
                <a:gd name="T52" fmla="*/ 0 h 46"/>
                <a:gd name="T53" fmla="*/ 52 w 52"/>
                <a:gd name="T54" fmla="*/ 46 h 4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52" h="46">
                  <a:moveTo>
                    <a:pt x="26" y="46"/>
                  </a:moveTo>
                  <a:lnTo>
                    <a:pt x="36" y="44"/>
                  </a:lnTo>
                  <a:lnTo>
                    <a:pt x="44" y="39"/>
                  </a:lnTo>
                  <a:lnTo>
                    <a:pt x="50" y="32"/>
                  </a:lnTo>
                  <a:lnTo>
                    <a:pt x="52" y="24"/>
                  </a:lnTo>
                  <a:lnTo>
                    <a:pt x="50" y="15"/>
                  </a:lnTo>
                  <a:lnTo>
                    <a:pt x="44" y="7"/>
                  </a:lnTo>
                  <a:lnTo>
                    <a:pt x="36" y="3"/>
                  </a:lnTo>
                  <a:lnTo>
                    <a:pt x="26" y="0"/>
                  </a:lnTo>
                  <a:lnTo>
                    <a:pt x="16" y="3"/>
                  </a:lnTo>
                  <a:lnTo>
                    <a:pt x="8" y="7"/>
                  </a:lnTo>
                  <a:lnTo>
                    <a:pt x="2" y="15"/>
                  </a:lnTo>
                  <a:lnTo>
                    <a:pt x="0" y="24"/>
                  </a:lnTo>
                  <a:lnTo>
                    <a:pt x="2" y="32"/>
                  </a:lnTo>
                  <a:lnTo>
                    <a:pt x="8" y="39"/>
                  </a:lnTo>
                  <a:lnTo>
                    <a:pt x="16" y="44"/>
                  </a:lnTo>
                  <a:lnTo>
                    <a:pt x="26" y="4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94" name="Freeform 27"/>
            <p:cNvSpPr>
              <a:spLocks/>
            </p:cNvSpPr>
            <p:nvPr/>
          </p:nvSpPr>
          <p:spPr bwMode="auto">
            <a:xfrm>
              <a:off x="3266" y="3333"/>
              <a:ext cx="57" cy="57"/>
            </a:xfrm>
            <a:custGeom>
              <a:avLst/>
              <a:gdLst>
                <a:gd name="T0" fmla="*/ 29 w 114"/>
                <a:gd name="T1" fmla="*/ 57 h 114"/>
                <a:gd name="T2" fmla="*/ 31 w 114"/>
                <a:gd name="T3" fmla="*/ 57 h 114"/>
                <a:gd name="T4" fmla="*/ 35 w 114"/>
                <a:gd name="T5" fmla="*/ 57 h 114"/>
                <a:gd name="T6" fmla="*/ 37 w 114"/>
                <a:gd name="T7" fmla="*/ 56 h 114"/>
                <a:gd name="T8" fmla="*/ 40 w 114"/>
                <a:gd name="T9" fmla="*/ 55 h 114"/>
                <a:gd name="T10" fmla="*/ 42 w 114"/>
                <a:gd name="T11" fmla="*/ 54 h 114"/>
                <a:gd name="T12" fmla="*/ 45 w 114"/>
                <a:gd name="T13" fmla="*/ 53 h 114"/>
                <a:gd name="T14" fmla="*/ 47 w 114"/>
                <a:gd name="T15" fmla="*/ 51 h 114"/>
                <a:gd name="T16" fmla="*/ 49 w 114"/>
                <a:gd name="T17" fmla="*/ 49 h 114"/>
                <a:gd name="T18" fmla="*/ 53 w 114"/>
                <a:gd name="T19" fmla="*/ 45 h 114"/>
                <a:gd name="T20" fmla="*/ 55 w 114"/>
                <a:gd name="T21" fmla="*/ 40 h 114"/>
                <a:gd name="T22" fmla="*/ 57 w 114"/>
                <a:gd name="T23" fmla="*/ 35 h 114"/>
                <a:gd name="T24" fmla="*/ 57 w 114"/>
                <a:gd name="T25" fmla="*/ 29 h 114"/>
                <a:gd name="T26" fmla="*/ 57 w 114"/>
                <a:gd name="T27" fmla="*/ 24 h 114"/>
                <a:gd name="T28" fmla="*/ 55 w 114"/>
                <a:gd name="T29" fmla="*/ 18 h 114"/>
                <a:gd name="T30" fmla="*/ 53 w 114"/>
                <a:gd name="T31" fmla="*/ 13 h 114"/>
                <a:gd name="T32" fmla="*/ 49 w 114"/>
                <a:gd name="T33" fmla="*/ 9 h 114"/>
                <a:gd name="T34" fmla="*/ 47 w 114"/>
                <a:gd name="T35" fmla="*/ 7 h 114"/>
                <a:gd name="T36" fmla="*/ 45 w 114"/>
                <a:gd name="T37" fmla="*/ 5 h 114"/>
                <a:gd name="T38" fmla="*/ 42 w 114"/>
                <a:gd name="T39" fmla="*/ 4 h 114"/>
                <a:gd name="T40" fmla="*/ 40 w 114"/>
                <a:gd name="T41" fmla="*/ 3 h 114"/>
                <a:gd name="T42" fmla="*/ 37 w 114"/>
                <a:gd name="T43" fmla="*/ 2 h 114"/>
                <a:gd name="T44" fmla="*/ 35 w 114"/>
                <a:gd name="T45" fmla="*/ 1 h 114"/>
                <a:gd name="T46" fmla="*/ 31 w 114"/>
                <a:gd name="T47" fmla="*/ 0 h 114"/>
                <a:gd name="T48" fmla="*/ 29 w 114"/>
                <a:gd name="T49" fmla="*/ 0 h 114"/>
                <a:gd name="T50" fmla="*/ 23 w 114"/>
                <a:gd name="T51" fmla="*/ 1 h 114"/>
                <a:gd name="T52" fmla="*/ 18 w 114"/>
                <a:gd name="T53" fmla="*/ 3 h 114"/>
                <a:gd name="T54" fmla="*/ 13 w 114"/>
                <a:gd name="T55" fmla="*/ 5 h 114"/>
                <a:gd name="T56" fmla="*/ 9 w 114"/>
                <a:gd name="T57" fmla="*/ 9 h 114"/>
                <a:gd name="T58" fmla="*/ 5 w 114"/>
                <a:gd name="T59" fmla="*/ 13 h 114"/>
                <a:gd name="T60" fmla="*/ 3 w 114"/>
                <a:gd name="T61" fmla="*/ 18 h 114"/>
                <a:gd name="T62" fmla="*/ 1 w 114"/>
                <a:gd name="T63" fmla="*/ 23 h 114"/>
                <a:gd name="T64" fmla="*/ 0 w 114"/>
                <a:gd name="T65" fmla="*/ 29 h 114"/>
                <a:gd name="T66" fmla="*/ 1 w 114"/>
                <a:gd name="T67" fmla="*/ 35 h 114"/>
                <a:gd name="T68" fmla="*/ 3 w 114"/>
                <a:gd name="T69" fmla="*/ 40 h 114"/>
                <a:gd name="T70" fmla="*/ 5 w 114"/>
                <a:gd name="T71" fmla="*/ 45 h 114"/>
                <a:gd name="T72" fmla="*/ 9 w 114"/>
                <a:gd name="T73" fmla="*/ 49 h 114"/>
                <a:gd name="T74" fmla="*/ 11 w 114"/>
                <a:gd name="T75" fmla="*/ 51 h 114"/>
                <a:gd name="T76" fmla="*/ 13 w 114"/>
                <a:gd name="T77" fmla="*/ 53 h 114"/>
                <a:gd name="T78" fmla="*/ 15 w 114"/>
                <a:gd name="T79" fmla="*/ 54 h 114"/>
                <a:gd name="T80" fmla="*/ 18 w 114"/>
                <a:gd name="T81" fmla="*/ 55 h 114"/>
                <a:gd name="T82" fmla="*/ 21 w 114"/>
                <a:gd name="T83" fmla="*/ 56 h 114"/>
                <a:gd name="T84" fmla="*/ 24 w 114"/>
                <a:gd name="T85" fmla="*/ 57 h 114"/>
                <a:gd name="T86" fmla="*/ 26 w 114"/>
                <a:gd name="T87" fmla="*/ 57 h 114"/>
                <a:gd name="T88" fmla="*/ 29 w 114"/>
                <a:gd name="T89" fmla="*/ 57 h 114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114"/>
                <a:gd name="T136" fmla="*/ 0 h 114"/>
                <a:gd name="T137" fmla="*/ 114 w 114"/>
                <a:gd name="T138" fmla="*/ 114 h 114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114" h="114">
                  <a:moveTo>
                    <a:pt x="58" y="114"/>
                  </a:moveTo>
                  <a:lnTo>
                    <a:pt x="63" y="114"/>
                  </a:lnTo>
                  <a:lnTo>
                    <a:pt x="69" y="113"/>
                  </a:lnTo>
                  <a:lnTo>
                    <a:pt x="73" y="112"/>
                  </a:lnTo>
                  <a:lnTo>
                    <a:pt x="79" y="110"/>
                  </a:lnTo>
                  <a:lnTo>
                    <a:pt x="84" y="108"/>
                  </a:lnTo>
                  <a:lnTo>
                    <a:pt x="89" y="105"/>
                  </a:lnTo>
                  <a:lnTo>
                    <a:pt x="93" y="102"/>
                  </a:lnTo>
                  <a:lnTo>
                    <a:pt x="97" y="98"/>
                  </a:lnTo>
                  <a:lnTo>
                    <a:pt x="105" y="89"/>
                  </a:lnTo>
                  <a:lnTo>
                    <a:pt x="110" y="79"/>
                  </a:lnTo>
                  <a:lnTo>
                    <a:pt x="113" y="69"/>
                  </a:lnTo>
                  <a:lnTo>
                    <a:pt x="114" y="58"/>
                  </a:lnTo>
                  <a:lnTo>
                    <a:pt x="113" y="47"/>
                  </a:lnTo>
                  <a:lnTo>
                    <a:pt x="110" y="36"/>
                  </a:lnTo>
                  <a:lnTo>
                    <a:pt x="105" y="26"/>
                  </a:lnTo>
                  <a:lnTo>
                    <a:pt x="97" y="17"/>
                  </a:lnTo>
                  <a:lnTo>
                    <a:pt x="93" y="13"/>
                  </a:lnTo>
                  <a:lnTo>
                    <a:pt x="89" y="9"/>
                  </a:lnTo>
                  <a:lnTo>
                    <a:pt x="84" y="7"/>
                  </a:lnTo>
                  <a:lnTo>
                    <a:pt x="79" y="5"/>
                  </a:lnTo>
                  <a:lnTo>
                    <a:pt x="73" y="3"/>
                  </a:lnTo>
                  <a:lnTo>
                    <a:pt x="69" y="2"/>
                  </a:lnTo>
                  <a:lnTo>
                    <a:pt x="63" y="0"/>
                  </a:lnTo>
                  <a:lnTo>
                    <a:pt x="58" y="0"/>
                  </a:lnTo>
                  <a:lnTo>
                    <a:pt x="45" y="2"/>
                  </a:lnTo>
                  <a:lnTo>
                    <a:pt x="36" y="5"/>
                  </a:lnTo>
                  <a:lnTo>
                    <a:pt x="26" y="10"/>
                  </a:lnTo>
                  <a:lnTo>
                    <a:pt x="17" y="17"/>
                  </a:lnTo>
                  <a:lnTo>
                    <a:pt x="10" y="26"/>
                  </a:lnTo>
                  <a:lnTo>
                    <a:pt x="5" y="36"/>
                  </a:lnTo>
                  <a:lnTo>
                    <a:pt x="1" y="46"/>
                  </a:lnTo>
                  <a:lnTo>
                    <a:pt x="0" y="58"/>
                  </a:lnTo>
                  <a:lnTo>
                    <a:pt x="1" y="69"/>
                  </a:lnTo>
                  <a:lnTo>
                    <a:pt x="5" y="79"/>
                  </a:lnTo>
                  <a:lnTo>
                    <a:pt x="9" y="89"/>
                  </a:lnTo>
                  <a:lnTo>
                    <a:pt x="17" y="98"/>
                  </a:lnTo>
                  <a:lnTo>
                    <a:pt x="21" y="102"/>
                  </a:lnTo>
                  <a:lnTo>
                    <a:pt x="26" y="105"/>
                  </a:lnTo>
                  <a:lnTo>
                    <a:pt x="30" y="108"/>
                  </a:lnTo>
                  <a:lnTo>
                    <a:pt x="36" y="110"/>
                  </a:lnTo>
                  <a:lnTo>
                    <a:pt x="41" y="112"/>
                  </a:lnTo>
                  <a:lnTo>
                    <a:pt x="47" y="113"/>
                  </a:lnTo>
                  <a:lnTo>
                    <a:pt x="52" y="114"/>
                  </a:lnTo>
                  <a:lnTo>
                    <a:pt x="58" y="11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95" name="Freeform 28"/>
            <p:cNvSpPr>
              <a:spLocks/>
            </p:cNvSpPr>
            <p:nvPr/>
          </p:nvSpPr>
          <p:spPr bwMode="auto">
            <a:xfrm>
              <a:off x="3282" y="3349"/>
              <a:ext cx="26" cy="25"/>
            </a:xfrm>
            <a:custGeom>
              <a:avLst/>
              <a:gdLst>
                <a:gd name="T0" fmla="*/ 0 w 51"/>
                <a:gd name="T1" fmla="*/ 13 h 50"/>
                <a:gd name="T2" fmla="*/ 0 w 51"/>
                <a:gd name="T3" fmla="*/ 10 h 50"/>
                <a:gd name="T4" fmla="*/ 1 w 51"/>
                <a:gd name="T5" fmla="*/ 7 h 50"/>
                <a:gd name="T6" fmla="*/ 2 w 51"/>
                <a:gd name="T7" fmla="*/ 6 h 50"/>
                <a:gd name="T8" fmla="*/ 4 w 51"/>
                <a:gd name="T9" fmla="*/ 3 h 50"/>
                <a:gd name="T10" fmla="*/ 6 w 51"/>
                <a:gd name="T11" fmla="*/ 2 h 50"/>
                <a:gd name="T12" fmla="*/ 8 w 51"/>
                <a:gd name="T13" fmla="*/ 1 h 50"/>
                <a:gd name="T14" fmla="*/ 10 w 51"/>
                <a:gd name="T15" fmla="*/ 0 h 50"/>
                <a:gd name="T16" fmla="*/ 13 w 51"/>
                <a:gd name="T17" fmla="*/ 0 h 50"/>
                <a:gd name="T18" fmla="*/ 15 w 51"/>
                <a:gd name="T19" fmla="*/ 0 h 50"/>
                <a:gd name="T20" fmla="*/ 17 w 51"/>
                <a:gd name="T21" fmla="*/ 1 h 50"/>
                <a:gd name="T22" fmla="*/ 20 w 51"/>
                <a:gd name="T23" fmla="*/ 2 h 50"/>
                <a:gd name="T24" fmla="*/ 22 w 51"/>
                <a:gd name="T25" fmla="*/ 3 h 50"/>
                <a:gd name="T26" fmla="*/ 24 w 51"/>
                <a:gd name="T27" fmla="*/ 6 h 50"/>
                <a:gd name="T28" fmla="*/ 25 w 51"/>
                <a:gd name="T29" fmla="*/ 7 h 50"/>
                <a:gd name="T30" fmla="*/ 25 w 51"/>
                <a:gd name="T31" fmla="*/ 10 h 50"/>
                <a:gd name="T32" fmla="*/ 26 w 51"/>
                <a:gd name="T33" fmla="*/ 13 h 50"/>
                <a:gd name="T34" fmla="*/ 25 w 51"/>
                <a:gd name="T35" fmla="*/ 18 h 50"/>
                <a:gd name="T36" fmla="*/ 22 w 51"/>
                <a:gd name="T37" fmla="*/ 22 h 50"/>
                <a:gd name="T38" fmla="*/ 18 w 51"/>
                <a:gd name="T39" fmla="*/ 24 h 50"/>
                <a:gd name="T40" fmla="*/ 13 w 51"/>
                <a:gd name="T41" fmla="*/ 25 h 50"/>
                <a:gd name="T42" fmla="*/ 10 w 51"/>
                <a:gd name="T43" fmla="*/ 25 h 50"/>
                <a:gd name="T44" fmla="*/ 8 w 51"/>
                <a:gd name="T45" fmla="*/ 24 h 50"/>
                <a:gd name="T46" fmla="*/ 6 w 51"/>
                <a:gd name="T47" fmla="*/ 23 h 50"/>
                <a:gd name="T48" fmla="*/ 4 w 51"/>
                <a:gd name="T49" fmla="*/ 22 h 50"/>
                <a:gd name="T50" fmla="*/ 2 w 51"/>
                <a:gd name="T51" fmla="*/ 20 h 50"/>
                <a:gd name="T52" fmla="*/ 1 w 51"/>
                <a:gd name="T53" fmla="*/ 18 h 50"/>
                <a:gd name="T54" fmla="*/ 0 w 51"/>
                <a:gd name="T55" fmla="*/ 14 h 50"/>
                <a:gd name="T56" fmla="*/ 0 w 51"/>
                <a:gd name="T57" fmla="*/ 13 h 5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1"/>
                <a:gd name="T88" fmla="*/ 0 h 50"/>
                <a:gd name="T89" fmla="*/ 51 w 51"/>
                <a:gd name="T90" fmla="*/ 50 h 5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1" h="50">
                  <a:moveTo>
                    <a:pt x="0" y="25"/>
                  </a:moveTo>
                  <a:lnTo>
                    <a:pt x="0" y="19"/>
                  </a:lnTo>
                  <a:lnTo>
                    <a:pt x="2" y="15"/>
                  </a:lnTo>
                  <a:lnTo>
                    <a:pt x="4" y="11"/>
                  </a:lnTo>
                  <a:lnTo>
                    <a:pt x="7" y="6"/>
                  </a:lnTo>
                  <a:lnTo>
                    <a:pt x="11" y="3"/>
                  </a:lnTo>
                  <a:lnTo>
                    <a:pt x="16" y="1"/>
                  </a:lnTo>
                  <a:lnTo>
                    <a:pt x="20" y="0"/>
                  </a:lnTo>
                  <a:lnTo>
                    <a:pt x="26" y="0"/>
                  </a:lnTo>
                  <a:lnTo>
                    <a:pt x="30" y="0"/>
                  </a:lnTo>
                  <a:lnTo>
                    <a:pt x="34" y="1"/>
                  </a:lnTo>
                  <a:lnTo>
                    <a:pt x="39" y="3"/>
                  </a:lnTo>
                  <a:lnTo>
                    <a:pt x="43" y="6"/>
                  </a:lnTo>
                  <a:lnTo>
                    <a:pt x="47" y="11"/>
                  </a:lnTo>
                  <a:lnTo>
                    <a:pt x="49" y="15"/>
                  </a:lnTo>
                  <a:lnTo>
                    <a:pt x="50" y="19"/>
                  </a:lnTo>
                  <a:lnTo>
                    <a:pt x="51" y="25"/>
                  </a:lnTo>
                  <a:lnTo>
                    <a:pt x="49" y="35"/>
                  </a:lnTo>
                  <a:lnTo>
                    <a:pt x="43" y="43"/>
                  </a:lnTo>
                  <a:lnTo>
                    <a:pt x="36" y="48"/>
                  </a:lnTo>
                  <a:lnTo>
                    <a:pt x="26" y="50"/>
                  </a:lnTo>
                  <a:lnTo>
                    <a:pt x="20" y="49"/>
                  </a:lnTo>
                  <a:lnTo>
                    <a:pt x="16" y="48"/>
                  </a:lnTo>
                  <a:lnTo>
                    <a:pt x="11" y="46"/>
                  </a:lnTo>
                  <a:lnTo>
                    <a:pt x="7" y="43"/>
                  </a:lnTo>
                  <a:lnTo>
                    <a:pt x="4" y="39"/>
                  </a:lnTo>
                  <a:lnTo>
                    <a:pt x="2" y="35"/>
                  </a:lnTo>
                  <a:lnTo>
                    <a:pt x="0" y="29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96" name="Freeform 29"/>
            <p:cNvSpPr>
              <a:spLocks/>
            </p:cNvSpPr>
            <p:nvPr/>
          </p:nvSpPr>
          <p:spPr bwMode="auto">
            <a:xfrm>
              <a:off x="3194" y="3283"/>
              <a:ext cx="57" cy="57"/>
            </a:xfrm>
            <a:custGeom>
              <a:avLst/>
              <a:gdLst>
                <a:gd name="T0" fmla="*/ 29 w 115"/>
                <a:gd name="T1" fmla="*/ 57 h 114"/>
                <a:gd name="T2" fmla="*/ 31 w 115"/>
                <a:gd name="T3" fmla="*/ 57 h 114"/>
                <a:gd name="T4" fmla="*/ 34 w 115"/>
                <a:gd name="T5" fmla="*/ 57 h 114"/>
                <a:gd name="T6" fmla="*/ 37 w 115"/>
                <a:gd name="T7" fmla="*/ 56 h 114"/>
                <a:gd name="T8" fmla="*/ 40 w 115"/>
                <a:gd name="T9" fmla="*/ 55 h 114"/>
                <a:gd name="T10" fmla="*/ 42 w 115"/>
                <a:gd name="T11" fmla="*/ 54 h 114"/>
                <a:gd name="T12" fmla="*/ 45 w 115"/>
                <a:gd name="T13" fmla="*/ 53 h 114"/>
                <a:gd name="T14" fmla="*/ 46 w 115"/>
                <a:gd name="T15" fmla="*/ 51 h 114"/>
                <a:gd name="T16" fmla="*/ 49 w 115"/>
                <a:gd name="T17" fmla="*/ 49 h 114"/>
                <a:gd name="T18" fmla="*/ 52 w 115"/>
                <a:gd name="T19" fmla="*/ 44 h 114"/>
                <a:gd name="T20" fmla="*/ 55 w 115"/>
                <a:gd name="T21" fmla="*/ 39 h 114"/>
                <a:gd name="T22" fmla="*/ 57 w 115"/>
                <a:gd name="T23" fmla="*/ 34 h 114"/>
                <a:gd name="T24" fmla="*/ 57 w 115"/>
                <a:gd name="T25" fmla="*/ 28 h 114"/>
                <a:gd name="T26" fmla="*/ 57 w 115"/>
                <a:gd name="T27" fmla="*/ 23 h 114"/>
                <a:gd name="T28" fmla="*/ 55 w 115"/>
                <a:gd name="T29" fmla="*/ 18 h 114"/>
                <a:gd name="T30" fmla="*/ 52 w 115"/>
                <a:gd name="T31" fmla="*/ 13 h 114"/>
                <a:gd name="T32" fmla="*/ 49 w 115"/>
                <a:gd name="T33" fmla="*/ 9 h 114"/>
                <a:gd name="T34" fmla="*/ 46 w 115"/>
                <a:gd name="T35" fmla="*/ 6 h 114"/>
                <a:gd name="T36" fmla="*/ 45 w 115"/>
                <a:gd name="T37" fmla="*/ 5 h 114"/>
                <a:gd name="T38" fmla="*/ 42 w 115"/>
                <a:gd name="T39" fmla="*/ 4 h 114"/>
                <a:gd name="T40" fmla="*/ 40 w 115"/>
                <a:gd name="T41" fmla="*/ 2 h 114"/>
                <a:gd name="T42" fmla="*/ 37 w 115"/>
                <a:gd name="T43" fmla="*/ 1 h 114"/>
                <a:gd name="T44" fmla="*/ 34 w 115"/>
                <a:gd name="T45" fmla="*/ 1 h 114"/>
                <a:gd name="T46" fmla="*/ 31 w 115"/>
                <a:gd name="T47" fmla="*/ 0 h 114"/>
                <a:gd name="T48" fmla="*/ 29 w 115"/>
                <a:gd name="T49" fmla="*/ 0 h 114"/>
                <a:gd name="T50" fmla="*/ 23 w 115"/>
                <a:gd name="T51" fmla="*/ 1 h 114"/>
                <a:gd name="T52" fmla="*/ 18 w 115"/>
                <a:gd name="T53" fmla="*/ 2 h 114"/>
                <a:gd name="T54" fmla="*/ 13 w 115"/>
                <a:gd name="T55" fmla="*/ 5 h 114"/>
                <a:gd name="T56" fmla="*/ 8 w 115"/>
                <a:gd name="T57" fmla="*/ 9 h 114"/>
                <a:gd name="T58" fmla="*/ 5 w 115"/>
                <a:gd name="T59" fmla="*/ 13 h 114"/>
                <a:gd name="T60" fmla="*/ 2 w 115"/>
                <a:gd name="T61" fmla="*/ 17 h 114"/>
                <a:gd name="T62" fmla="*/ 1 w 115"/>
                <a:gd name="T63" fmla="*/ 23 h 114"/>
                <a:gd name="T64" fmla="*/ 0 w 115"/>
                <a:gd name="T65" fmla="*/ 28 h 114"/>
                <a:gd name="T66" fmla="*/ 1 w 115"/>
                <a:gd name="T67" fmla="*/ 34 h 114"/>
                <a:gd name="T68" fmla="*/ 2 w 115"/>
                <a:gd name="T69" fmla="*/ 39 h 114"/>
                <a:gd name="T70" fmla="*/ 4 w 115"/>
                <a:gd name="T71" fmla="*/ 44 h 114"/>
                <a:gd name="T72" fmla="*/ 8 w 115"/>
                <a:gd name="T73" fmla="*/ 49 h 114"/>
                <a:gd name="T74" fmla="*/ 10 w 115"/>
                <a:gd name="T75" fmla="*/ 51 h 114"/>
                <a:gd name="T76" fmla="*/ 13 w 115"/>
                <a:gd name="T77" fmla="*/ 53 h 114"/>
                <a:gd name="T78" fmla="*/ 15 w 115"/>
                <a:gd name="T79" fmla="*/ 54 h 114"/>
                <a:gd name="T80" fmla="*/ 18 w 115"/>
                <a:gd name="T81" fmla="*/ 55 h 114"/>
                <a:gd name="T82" fmla="*/ 20 w 115"/>
                <a:gd name="T83" fmla="*/ 56 h 114"/>
                <a:gd name="T84" fmla="*/ 23 w 115"/>
                <a:gd name="T85" fmla="*/ 57 h 114"/>
                <a:gd name="T86" fmla="*/ 26 w 115"/>
                <a:gd name="T87" fmla="*/ 57 h 114"/>
                <a:gd name="T88" fmla="*/ 29 w 115"/>
                <a:gd name="T89" fmla="*/ 57 h 114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115"/>
                <a:gd name="T136" fmla="*/ 0 h 114"/>
                <a:gd name="T137" fmla="*/ 115 w 115"/>
                <a:gd name="T138" fmla="*/ 114 h 114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115" h="114">
                  <a:moveTo>
                    <a:pt x="58" y="114"/>
                  </a:moveTo>
                  <a:lnTo>
                    <a:pt x="63" y="114"/>
                  </a:lnTo>
                  <a:lnTo>
                    <a:pt x="69" y="113"/>
                  </a:lnTo>
                  <a:lnTo>
                    <a:pt x="74" y="112"/>
                  </a:lnTo>
                  <a:lnTo>
                    <a:pt x="80" y="109"/>
                  </a:lnTo>
                  <a:lnTo>
                    <a:pt x="84" y="107"/>
                  </a:lnTo>
                  <a:lnTo>
                    <a:pt x="90" y="105"/>
                  </a:lnTo>
                  <a:lnTo>
                    <a:pt x="93" y="102"/>
                  </a:lnTo>
                  <a:lnTo>
                    <a:pt x="98" y="97"/>
                  </a:lnTo>
                  <a:lnTo>
                    <a:pt x="105" y="88"/>
                  </a:lnTo>
                  <a:lnTo>
                    <a:pt x="111" y="78"/>
                  </a:lnTo>
                  <a:lnTo>
                    <a:pt x="114" y="67"/>
                  </a:lnTo>
                  <a:lnTo>
                    <a:pt x="115" y="56"/>
                  </a:lnTo>
                  <a:lnTo>
                    <a:pt x="114" y="45"/>
                  </a:lnTo>
                  <a:lnTo>
                    <a:pt x="111" y="35"/>
                  </a:lnTo>
                  <a:lnTo>
                    <a:pt x="105" y="25"/>
                  </a:lnTo>
                  <a:lnTo>
                    <a:pt x="98" y="17"/>
                  </a:lnTo>
                  <a:lnTo>
                    <a:pt x="93" y="12"/>
                  </a:lnTo>
                  <a:lnTo>
                    <a:pt x="90" y="9"/>
                  </a:lnTo>
                  <a:lnTo>
                    <a:pt x="84" y="7"/>
                  </a:lnTo>
                  <a:lnTo>
                    <a:pt x="80" y="4"/>
                  </a:lnTo>
                  <a:lnTo>
                    <a:pt x="74" y="2"/>
                  </a:lnTo>
                  <a:lnTo>
                    <a:pt x="69" y="1"/>
                  </a:lnTo>
                  <a:lnTo>
                    <a:pt x="63" y="0"/>
                  </a:lnTo>
                  <a:lnTo>
                    <a:pt x="58" y="0"/>
                  </a:lnTo>
                  <a:lnTo>
                    <a:pt x="46" y="1"/>
                  </a:lnTo>
                  <a:lnTo>
                    <a:pt x="36" y="4"/>
                  </a:lnTo>
                  <a:lnTo>
                    <a:pt x="26" y="10"/>
                  </a:lnTo>
                  <a:lnTo>
                    <a:pt x="17" y="17"/>
                  </a:lnTo>
                  <a:lnTo>
                    <a:pt x="10" y="25"/>
                  </a:lnTo>
                  <a:lnTo>
                    <a:pt x="5" y="34"/>
                  </a:lnTo>
                  <a:lnTo>
                    <a:pt x="2" y="45"/>
                  </a:lnTo>
                  <a:lnTo>
                    <a:pt x="0" y="56"/>
                  </a:lnTo>
                  <a:lnTo>
                    <a:pt x="2" y="67"/>
                  </a:lnTo>
                  <a:lnTo>
                    <a:pt x="5" y="78"/>
                  </a:lnTo>
                  <a:lnTo>
                    <a:pt x="9" y="88"/>
                  </a:lnTo>
                  <a:lnTo>
                    <a:pt x="17" y="97"/>
                  </a:lnTo>
                  <a:lnTo>
                    <a:pt x="21" y="102"/>
                  </a:lnTo>
                  <a:lnTo>
                    <a:pt x="26" y="105"/>
                  </a:lnTo>
                  <a:lnTo>
                    <a:pt x="30" y="107"/>
                  </a:lnTo>
                  <a:lnTo>
                    <a:pt x="36" y="109"/>
                  </a:lnTo>
                  <a:lnTo>
                    <a:pt x="41" y="112"/>
                  </a:lnTo>
                  <a:lnTo>
                    <a:pt x="47" y="113"/>
                  </a:lnTo>
                  <a:lnTo>
                    <a:pt x="52" y="114"/>
                  </a:lnTo>
                  <a:lnTo>
                    <a:pt x="58" y="11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97" name="Freeform 30"/>
            <p:cNvSpPr>
              <a:spLocks/>
            </p:cNvSpPr>
            <p:nvPr/>
          </p:nvSpPr>
          <p:spPr bwMode="auto">
            <a:xfrm>
              <a:off x="3210" y="3298"/>
              <a:ext cx="25" cy="26"/>
            </a:xfrm>
            <a:custGeom>
              <a:avLst/>
              <a:gdLst>
                <a:gd name="T0" fmla="*/ 0 w 51"/>
                <a:gd name="T1" fmla="*/ 13 h 51"/>
                <a:gd name="T2" fmla="*/ 0 w 51"/>
                <a:gd name="T3" fmla="*/ 11 h 51"/>
                <a:gd name="T4" fmla="*/ 1 w 51"/>
                <a:gd name="T5" fmla="*/ 9 h 51"/>
                <a:gd name="T6" fmla="*/ 2 w 51"/>
                <a:gd name="T7" fmla="*/ 6 h 51"/>
                <a:gd name="T8" fmla="*/ 4 w 51"/>
                <a:gd name="T9" fmla="*/ 4 h 51"/>
                <a:gd name="T10" fmla="*/ 6 w 51"/>
                <a:gd name="T11" fmla="*/ 2 h 51"/>
                <a:gd name="T12" fmla="*/ 8 w 51"/>
                <a:gd name="T13" fmla="*/ 1 h 51"/>
                <a:gd name="T14" fmla="*/ 10 w 51"/>
                <a:gd name="T15" fmla="*/ 1 h 51"/>
                <a:gd name="T16" fmla="*/ 13 w 51"/>
                <a:gd name="T17" fmla="*/ 0 h 51"/>
                <a:gd name="T18" fmla="*/ 15 w 51"/>
                <a:gd name="T19" fmla="*/ 1 h 51"/>
                <a:gd name="T20" fmla="*/ 18 w 51"/>
                <a:gd name="T21" fmla="*/ 1 h 51"/>
                <a:gd name="T22" fmla="*/ 20 w 51"/>
                <a:gd name="T23" fmla="*/ 2 h 51"/>
                <a:gd name="T24" fmla="*/ 22 w 51"/>
                <a:gd name="T25" fmla="*/ 4 h 51"/>
                <a:gd name="T26" fmla="*/ 23 w 51"/>
                <a:gd name="T27" fmla="*/ 6 h 51"/>
                <a:gd name="T28" fmla="*/ 24 w 51"/>
                <a:gd name="T29" fmla="*/ 9 h 51"/>
                <a:gd name="T30" fmla="*/ 25 w 51"/>
                <a:gd name="T31" fmla="*/ 11 h 51"/>
                <a:gd name="T32" fmla="*/ 25 w 51"/>
                <a:gd name="T33" fmla="*/ 13 h 51"/>
                <a:gd name="T34" fmla="*/ 24 w 51"/>
                <a:gd name="T35" fmla="*/ 18 h 51"/>
                <a:gd name="T36" fmla="*/ 22 w 51"/>
                <a:gd name="T37" fmla="*/ 22 h 51"/>
                <a:gd name="T38" fmla="*/ 18 w 51"/>
                <a:gd name="T39" fmla="*/ 25 h 51"/>
                <a:gd name="T40" fmla="*/ 13 w 51"/>
                <a:gd name="T41" fmla="*/ 26 h 51"/>
                <a:gd name="T42" fmla="*/ 10 w 51"/>
                <a:gd name="T43" fmla="*/ 26 h 51"/>
                <a:gd name="T44" fmla="*/ 8 w 51"/>
                <a:gd name="T45" fmla="*/ 25 h 51"/>
                <a:gd name="T46" fmla="*/ 6 w 51"/>
                <a:gd name="T47" fmla="*/ 24 h 51"/>
                <a:gd name="T48" fmla="*/ 4 w 51"/>
                <a:gd name="T49" fmla="*/ 22 h 51"/>
                <a:gd name="T50" fmla="*/ 2 w 51"/>
                <a:gd name="T51" fmla="*/ 20 h 51"/>
                <a:gd name="T52" fmla="*/ 1 w 51"/>
                <a:gd name="T53" fmla="*/ 18 h 51"/>
                <a:gd name="T54" fmla="*/ 0 w 51"/>
                <a:gd name="T55" fmla="*/ 16 h 51"/>
                <a:gd name="T56" fmla="*/ 0 w 51"/>
                <a:gd name="T57" fmla="*/ 13 h 51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51"/>
                <a:gd name="T88" fmla="*/ 0 h 51"/>
                <a:gd name="T89" fmla="*/ 51 w 51"/>
                <a:gd name="T90" fmla="*/ 51 h 51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51" h="51">
                  <a:moveTo>
                    <a:pt x="0" y="25"/>
                  </a:moveTo>
                  <a:lnTo>
                    <a:pt x="0" y="21"/>
                  </a:lnTo>
                  <a:lnTo>
                    <a:pt x="3" y="17"/>
                  </a:lnTo>
                  <a:lnTo>
                    <a:pt x="5" y="12"/>
                  </a:lnTo>
                  <a:lnTo>
                    <a:pt x="8" y="8"/>
                  </a:lnTo>
                  <a:lnTo>
                    <a:pt x="12" y="4"/>
                  </a:lnTo>
                  <a:lnTo>
                    <a:pt x="16" y="2"/>
                  </a:lnTo>
                  <a:lnTo>
                    <a:pt x="21" y="1"/>
                  </a:lnTo>
                  <a:lnTo>
                    <a:pt x="26" y="0"/>
                  </a:lnTo>
                  <a:lnTo>
                    <a:pt x="30" y="1"/>
                  </a:lnTo>
                  <a:lnTo>
                    <a:pt x="36" y="2"/>
                  </a:lnTo>
                  <a:lnTo>
                    <a:pt x="40" y="4"/>
                  </a:lnTo>
                  <a:lnTo>
                    <a:pt x="44" y="8"/>
                  </a:lnTo>
                  <a:lnTo>
                    <a:pt x="47" y="12"/>
                  </a:lnTo>
                  <a:lnTo>
                    <a:pt x="49" y="17"/>
                  </a:lnTo>
                  <a:lnTo>
                    <a:pt x="50" y="21"/>
                  </a:lnTo>
                  <a:lnTo>
                    <a:pt x="51" y="25"/>
                  </a:lnTo>
                  <a:lnTo>
                    <a:pt x="49" y="35"/>
                  </a:lnTo>
                  <a:lnTo>
                    <a:pt x="44" y="43"/>
                  </a:lnTo>
                  <a:lnTo>
                    <a:pt x="36" y="49"/>
                  </a:lnTo>
                  <a:lnTo>
                    <a:pt x="26" y="51"/>
                  </a:lnTo>
                  <a:lnTo>
                    <a:pt x="21" y="51"/>
                  </a:lnTo>
                  <a:lnTo>
                    <a:pt x="16" y="49"/>
                  </a:lnTo>
                  <a:lnTo>
                    <a:pt x="12" y="47"/>
                  </a:lnTo>
                  <a:lnTo>
                    <a:pt x="8" y="44"/>
                  </a:lnTo>
                  <a:lnTo>
                    <a:pt x="5" y="40"/>
                  </a:lnTo>
                  <a:lnTo>
                    <a:pt x="3" y="35"/>
                  </a:lnTo>
                  <a:lnTo>
                    <a:pt x="0" y="31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98" name="Freeform 31"/>
            <p:cNvSpPr>
              <a:spLocks/>
            </p:cNvSpPr>
            <p:nvPr/>
          </p:nvSpPr>
          <p:spPr bwMode="auto">
            <a:xfrm>
              <a:off x="3352" y="3133"/>
              <a:ext cx="445" cy="465"/>
            </a:xfrm>
            <a:custGeom>
              <a:avLst/>
              <a:gdLst>
                <a:gd name="T0" fmla="*/ 416 w 889"/>
                <a:gd name="T1" fmla="*/ 298 h 931"/>
                <a:gd name="T2" fmla="*/ 381 w 889"/>
                <a:gd name="T3" fmla="*/ 316 h 931"/>
                <a:gd name="T4" fmla="*/ 360 w 889"/>
                <a:gd name="T5" fmla="*/ 263 h 931"/>
                <a:gd name="T6" fmla="*/ 347 w 889"/>
                <a:gd name="T7" fmla="*/ 199 h 931"/>
                <a:gd name="T8" fmla="*/ 311 w 889"/>
                <a:gd name="T9" fmla="*/ 96 h 931"/>
                <a:gd name="T10" fmla="*/ 235 w 889"/>
                <a:gd name="T11" fmla="*/ 20 h 931"/>
                <a:gd name="T12" fmla="*/ 165 w 889"/>
                <a:gd name="T13" fmla="*/ 1 h 931"/>
                <a:gd name="T14" fmla="*/ 116 w 889"/>
                <a:gd name="T15" fmla="*/ 3 h 931"/>
                <a:gd name="T16" fmla="*/ 35 w 889"/>
                <a:gd name="T17" fmla="*/ 40 h 931"/>
                <a:gd name="T18" fmla="*/ 4 w 889"/>
                <a:gd name="T19" fmla="*/ 90 h 931"/>
                <a:gd name="T20" fmla="*/ 0 w 889"/>
                <a:gd name="T21" fmla="*/ 116 h 931"/>
                <a:gd name="T22" fmla="*/ 28 w 889"/>
                <a:gd name="T23" fmla="*/ 177 h 931"/>
                <a:gd name="T24" fmla="*/ 75 w 889"/>
                <a:gd name="T25" fmla="*/ 193 h 931"/>
                <a:gd name="T26" fmla="*/ 129 w 889"/>
                <a:gd name="T27" fmla="*/ 176 h 931"/>
                <a:gd name="T28" fmla="*/ 152 w 889"/>
                <a:gd name="T29" fmla="*/ 140 h 931"/>
                <a:gd name="T30" fmla="*/ 148 w 889"/>
                <a:gd name="T31" fmla="*/ 104 h 931"/>
                <a:gd name="T32" fmla="*/ 124 w 889"/>
                <a:gd name="T33" fmla="*/ 78 h 931"/>
                <a:gd name="T34" fmla="*/ 88 w 889"/>
                <a:gd name="T35" fmla="*/ 71 h 931"/>
                <a:gd name="T36" fmla="*/ 58 w 889"/>
                <a:gd name="T37" fmla="*/ 82 h 931"/>
                <a:gd name="T38" fmla="*/ 49 w 889"/>
                <a:gd name="T39" fmla="*/ 118 h 931"/>
                <a:gd name="T40" fmla="*/ 60 w 889"/>
                <a:gd name="T41" fmla="*/ 136 h 931"/>
                <a:gd name="T42" fmla="*/ 83 w 889"/>
                <a:gd name="T43" fmla="*/ 149 h 931"/>
                <a:gd name="T44" fmla="*/ 103 w 889"/>
                <a:gd name="T45" fmla="*/ 145 h 931"/>
                <a:gd name="T46" fmla="*/ 111 w 889"/>
                <a:gd name="T47" fmla="*/ 129 h 931"/>
                <a:gd name="T48" fmla="*/ 92 w 889"/>
                <a:gd name="T49" fmla="*/ 130 h 931"/>
                <a:gd name="T50" fmla="*/ 72 w 889"/>
                <a:gd name="T51" fmla="*/ 122 h 931"/>
                <a:gd name="T52" fmla="*/ 69 w 889"/>
                <a:gd name="T53" fmla="*/ 99 h 931"/>
                <a:gd name="T54" fmla="*/ 86 w 889"/>
                <a:gd name="T55" fmla="*/ 90 h 931"/>
                <a:gd name="T56" fmla="*/ 111 w 889"/>
                <a:gd name="T57" fmla="*/ 93 h 931"/>
                <a:gd name="T58" fmla="*/ 129 w 889"/>
                <a:gd name="T59" fmla="*/ 108 h 931"/>
                <a:gd name="T60" fmla="*/ 129 w 889"/>
                <a:gd name="T61" fmla="*/ 146 h 931"/>
                <a:gd name="T62" fmla="*/ 95 w 889"/>
                <a:gd name="T63" fmla="*/ 172 h 931"/>
                <a:gd name="T64" fmla="*/ 49 w 889"/>
                <a:gd name="T65" fmla="*/ 167 h 931"/>
                <a:gd name="T66" fmla="*/ 23 w 889"/>
                <a:gd name="T67" fmla="*/ 135 h 931"/>
                <a:gd name="T68" fmla="*/ 20 w 889"/>
                <a:gd name="T69" fmla="*/ 106 h 931"/>
                <a:gd name="T70" fmla="*/ 35 w 889"/>
                <a:gd name="T71" fmla="*/ 68 h 931"/>
                <a:gd name="T72" fmla="*/ 86 w 889"/>
                <a:gd name="T73" fmla="*/ 30 h 931"/>
                <a:gd name="T74" fmla="*/ 149 w 889"/>
                <a:gd name="T75" fmla="*/ 18 h 931"/>
                <a:gd name="T76" fmla="*/ 201 w 889"/>
                <a:gd name="T77" fmla="*/ 26 h 931"/>
                <a:gd name="T78" fmla="*/ 270 w 889"/>
                <a:gd name="T79" fmla="*/ 71 h 931"/>
                <a:gd name="T80" fmla="*/ 320 w 889"/>
                <a:gd name="T81" fmla="*/ 172 h 931"/>
                <a:gd name="T82" fmla="*/ 338 w 889"/>
                <a:gd name="T83" fmla="*/ 244 h 931"/>
                <a:gd name="T84" fmla="*/ 349 w 889"/>
                <a:gd name="T85" fmla="*/ 303 h 931"/>
                <a:gd name="T86" fmla="*/ 369 w 889"/>
                <a:gd name="T87" fmla="*/ 333 h 931"/>
                <a:gd name="T88" fmla="*/ 399 w 889"/>
                <a:gd name="T89" fmla="*/ 329 h 931"/>
                <a:gd name="T90" fmla="*/ 426 w 889"/>
                <a:gd name="T91" fmla="*/ 341 h 931"/>
                <a:gd name="T92" fmla="*/ 409 w 889"/>
                <a:gd name="T93" fmla="*/ 421 h 931"/>
                <a:gd name="T94" fmla="*/ 376 w 889"/>
                <a:gd name="T95" fmla="*/ 445 h 931"/>
                <a:gd name="T96" fmla="*/ 340 w 889"/>
                <a:gd name="T97" fmla="*/ 444 h 931"/>
                <a:gd name="T98" fmla="*/ 334 w 889"/>
                <a:gd name="T99" fmla="*/ 459 h 931"/>
                <a:gd name="T100" fmla="*/ 372 w 889"/>
                <a:gd name="T101" fmla="*/ 465 h 931"/>
                <a:gd name="T102" fmla="*/ 413 w 889"/>
                <a:gd name="T103" fmla="*/ 446 h 931"/>
                <a:gd name="T104" fmla="*/ 445 w 889"/>
                <a:gd name="T105" fmla="*/ 335 h 931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889"/>
                <a:gd name="T160" fmla="*/ 0 h 931"/>
                <a:gd name="T161" fmla="*/ 889 w 889"/>
                <a:gd name="T162" fmla="*/ 931 h 931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889" h="931">
                  <a:moveTo>
                    <a:pt x="882" y="594"/>
                  </a:moveTo>
                  <a:lnTo>
                    <a:pt x="877" y="564"/>
                  </a:lnTo>
                  <a:lnTo>
                    <a:pt x="853" y="582"/>
                  </a:lnTo>
                  <a:lnTo>
                    <a:pt x="843" y="588"/>
                  </a:lnTo>
                  <a:lnTo>
                    <a:pt x="831" y="597"/>
                  </a:lnTo>
                  <a:lnTo>
                    <a:pt x="816" y="606"/>
                  </a:lnTo>
                  <a:lnTo>
                    <a:pt x="801" y="615"/>
                  </a:lnTo>
                  <a:lnTo>
                    <a:pt x="786" y="624"/>
                  </a:lnTo>
                  <a:lnTo>
                    <a:pt x="772" y="629"/>
                  </a:lnTo>
                  <a:lnTo>
                    <a:pt x="761" y="633"/>
                  </a:lnTo>
                  <a:lnTo>
                    <a:pt x="752" y="631"/>
                  </a:lnTo>
                  <a:lnTo>
                    <a:pt x="743" y="620"/>
                  </a:lnTo>
                  <a:lnTo>
                    <a:pt x="734" y="597"/>
                  </a:lnTo>
                  <a:lnTo>
                    <a:pt x="728" y="564"/>
                  </a:lnTo>
                  <a:lnTo>
                    <a:pt x="720" y="526"/>
                  </a:lnTo>
                  <a:lnTo>
                    <a:pt x="716" y="504"/>
                  </a:lnTo>
                  <a:lnTo>
                    <a:pt x="711" y="480"/>
                  </a:lnTo>
                  <a:lnTo>
                    <a:pt x="707" y="455"/>
                  </a:lnTo>
                  <a:lnTo>
                    <a:pt x="700" y="427"/>
                  </a:lnTo>
                  <a:lnTo>
                    <a:pt x="693" y="398"/>
                  </a:lnTo>
                  <a:lnTo>
                    <a:pt x="686" y="366"/>
                  </a:lnTo>
                  <a:lnTo>
                    <a:pt x="677" y="333"/>
                  </a:lnTo>
                  <a:lnTo>
                    <a:pt x="667" y="299"/>
                  </a:lnTo>
                  <a:lnTo>
                    <a:pt x="646" y="241"/>
                  </a:lnTo>
                  <a:lnTo>
                    <a:pt x="622" y="192"/>
                  </a:lnTo>
                  <a:lnTo>
                    <a:pt x="594" y="150"/>
                  </a:lnTo>
                  <a:lnTo>
                    <a:pt x="564" y="114"/>
                  </a:lnTo>
                  <a:lnTo>
                    <a:pt x="533" y="84"/>
                  </a:lnTo>
                  <a:lnTo>
                    <a:pt x="501" y="61"/>
                  </a:lnTo>
                  <a:lnTo>
                    <a:pt x="469" y="41"/>
                  </a:lnTo>
                  <a:lnTo>
                    <a:pt x="437" y="27"/>
                  </a:lnTo>
                  <a:lnTo>
                    <a:pt x="406" y="16"/>
                  </a:lnTo>
                  <a:lnTo>
                    <a:pt x="377" y="9"/>
                  </a:lnTo>
                  <a:lnTo>
                    <a:pt x="352" y="4"/>
                  </a:lnTo>
                  <a:lnTo>
                    <a:pt x="329" y="2"/>
                  </a:lnTo>
                  <a:lnTo>
                    <a:pt x="309" y="0"/>
                  </a:lnTo>
                  <a:lnTo>
                    <a:pt x="295" y="0"/>
                  </a:lnTo>
                  <a:lnTo>
                    <a:pt x="285" y="2"/>
                  </a:lnTo>
                  <a:lnTo>
                    <a:pt x="281" y="2"/>
                  </a:lnTo>
                  <a:lnTo>
                    <a:pt x="232" y="6"/>
                  </a:lnTo>
                  <a:lnTo>
                    <a:pt x="189" y="16"/>
                  </a:lnTo>
                  <a:lnTo>
                    <a:pt x="152" y="28"/>
                  </a:lnTo>
                  <a:lnTo>
                    <a:pt x="119" y="44"/>
                  </a:lnTo>
                  <a:lnTo>
                    <a:pt x="92" y="61"/>
                  </a:lnTo>
                  <a:lnTo>
                    <a:pt x="69" y="80"/>
                  </a:lnTo>
                  <a:lnTo>
                    <a:pt x="50" y="101"/>
                  </a:lnTo>
                  <a:lnTo>
                    <a:pt x="36" y="122"/>
                  </a:lnTo>
                  <a:lnTo>
                    <a:pt x="24" y="142"/>
                  </a:lnTo>
                  <a:lnTo>
                    <a:pt x="15" y="162"/>
                  </a:lnTo>
                  <a:lnTo>
                    <a:pt x="8" y="181"/>
                  </a:lnTo>
                  <a:lnTo>
                    <a:pt x="4" y="197"/>
                  </a:lnTo>
                  <a:lnTo>
                    <a:pt x="2" y="212"/>
                  </a:lnTo>
                  <a:lnTo>
                    <a:pt x="1" y="223"/>
                  </a:lnTo>
                  <a:lnTo>
                    <a:pt x="0" y="229"/>
                  </a:lnTo>
                  <a:lnTo>
                    <a:pt x="0" y="233"/>
                  </a:lnTo>
                  <a:lnTo>
                    <a:pt x="5" y="267"/>
                  </a:lnTo>
                  <a:lnTo>
                    <a:pt x="14" y="297"/>
                  </a:lnTo>
                  <a:lnTo>
                    <a:pt x="26" y="320"/>
                  </a:lnTo>
                  <a:lnTo>
                    <a:pt x="40" y="339"/>
                  </a:lnTo>
                  <a:lnTo>
                    <a:pt x="56" y="354"/>
                  </a:lnTo>
                  <a:lnTo>
                    <a:pt x="72" y="365"/>
                  </a:lnTo>
                  <a:lnTo>
                    <a:pt x="87" y="373"/>
                  </a:lnTo>
                  <a:lnTo>
                    <a:pt x="101" y="378"/>
                  </a:lnTo>
                  <a:lnTo>
                    <a:pt x="124" y="384"/>
                  </a:lnTo>
                  <a:lnTo>
                    <a:pt x="149" y="386"/>
                  </a:lnTo>
                  <a:lnTo>
                    <a:pt x="172" y="385"/>
                  </a:lnTo>
                  <a:lnTo>
                    <a:pt x="196" y="381"/>
                  </a:lnTo>
                  <a:lnTo>
                    <a:pt x="218" y="374"/>
                  </a:lnTo>
                  <a:lnTo>
                    <a:pt x="239" y="364"/>
                  </a:lnTo>
                  <a:lnTo>
                    <a:pt x="257" y="352"/>
                  </a:lnTo>
                  <a:lnTo>
                    <a:pt x="272" y="338"/>
                  </a:lnTo>
                  <a:lnTo>
                    <a:pt x="284" y="323"/>
                  </a:lnTo>
                  <a:lnTo>
                    <a:pt x="291" y="310"/>
                  </a:lnTo>
                  <a:lnTo>
                    <a:pt x="298" y="296"/>
                  </a:lnTo>
                  <a:lnTo>
                    <a:pt x="303" y="280"/>
                  </a:lnTo>
                  <a:lnTo>
                    <a:pt x="306" y="266"/>
                  </a:lnTo>
                  <a:lnTo>
                    <a:pt x="307" y="251"/>
                  </a:lnTo>
                  <a:lnTo>
                    <a:pt x="305" y="236"/>
                  </a:lnTo>
                  <a:lnTo>
                    <a:pt x="301" y="221"/>
                  </a:lnTo>
                  <a:lnTo>
                    <a:pt x="296" y="208"/>
                  </a:lnTo>
                  <a:lnTo>
                    <a:pt x="289" y="196"/>
                  </a:lnTo>
                  <a:lnTo>
                    <a:pt x="280" y="184"/>
                  </a:lnTo>
                  <a:lnTo>
                    <a:pt x="270" y="174"/>
                  </a:lnTo>
                  <a:lnTo>
                    <a:pt x="259" y="165"/>
                  </a:lnTo>
                  <a:lnTo>
                    <a:pt x="247" y="157"/>
                  </a:lnTo>
                  <a:lnTo>
                    <a:pt x="234" y="151"/>
                  </a:lnTo>
                  <a:lnTo>
                    <a:pt x="221" y="146"/>
                  </a:lnTo>
                  <a:lnTo>
                    <a:pt x="205" y="143"/>
                  </a:lnTo>
                  <a:lnTo>
                    <a:pt x="190" y="142"/>
                  </a:lnTo>
                  <a:lnTo>
                    <a:pt x="175" y="142"/>
                  </a:lnTo>
                  <a:lnTo>
                    <a:pt x="161" y="144"/>
                  </a:lnTo>
                  <a:lnTo>
                    <a:pt x="148" y="147"/>
                  </a:lnTo>
                  <a:lnTo>
                    <a:pt x="135" y="152"/>
                  </a:lnTo>
                  <a:lnTo>
                    <a:pt x="126" y="157"/>
                  </a:lnTo>
                  <a:lnTo>
                    <a:pt x="116" y="165"/>
                  </a:lnTo>
                  <a:lnTo>
                    <a:pt x="105" y="178"/>
                  </a:lnTo>
                  <a:lnTo>
                    <a:pt x="98" y="195"/>
                  </a:lnTo>
                  <a:lnTo>
                    <a:pt x="95" y="213"/>
                  </a:lnTo>
                  <a:lnTo>
                    <a:pt x="97" y="233"/>
                  </a:lnTo>
                  <a:lnTo>
                    <a:pt x="98" y="236"/>
                  </a:lnTo>
                  <a:lnTo>
                    <a:pt x="99" y="239"/>
                  </a:lnTo>
                  <a:lnTo>
                    <a:pt x="102" y="246"/>
                  </a:lnTo>
                  <a:lnTo>
                    <a:pt x="107" y="254"/>
                  </a:lnTo>
                  <a:lnTo>
                    <a:pt x="112" y="263"/>
                  </a:lnTo>
                  <a:lnTo>
                    <a:pt x="120" y="273"/>
                  </a:lnTo>
                  <a:lnTo>
                    <a:pt x="130" y="282"/>
                  </a:lnTo>
                  <a:lnTo>
                    <a:pt x="141" y="291"/>
                  </a:lnTo>
                  <a:lnTo>
                    <a:pt x="154" y="297"/>
                  </a:lnTo>
                  <a:lnTo>
                    <a:pt x="160" y="298"/>
                  </a:lnTo>
                  <a:lnTo>
                    <a:pt x="165" y="299"/>
                  </a:lnTo>
                  <a:lnTo>
                    <a:pt x="173" y="300"/>
                  </a:lnTo>
                  <a:lnTo>
                    <a:pt x="180" y="299"/>
                  </a:lnTo>
                  <a:lnTo>
                    <a:pt x="189" y="298"/>
                  </a:lnTo>
                  <a:lnTo>
                    <a:pt x="196" y="296"/>
                  </a:lnTo>
                  <a:lnTo>
                    <a:pt x="206" y="291"/>
                  </a:lnTo>
                  <a:lnTo>
                    <a:pt x="215" y="286"/>
                  </a:lnTo>
                  <a:lnTo>
                    <a:pt x="221" y="280"/>
                  </a:lnTo>
                  <a:lnTo>
                    <a:pt x="223" y="273"/>
                  </a:lnTo>
                  <a:lnTo>
                    <a:pt x="223" y="266"/>
                  </a:lnTo>
                  <a:lnTo>
                    <a:pt x="221" y="259"/>
                  </a:lnTo>
                  <a:lnTo>
                    <a:pt x="215" y="254"/>
                  </a:lnTo>
                  <a:lnTo>
                    <a:pt x="208" y="251"/>
                  </a:lnTo>
                  <a:lnTo>
                    <a:pt x="201" y="251"/>
                  </a:lnTo>
                  <a:lnTo>
                    <a:pt x="194" y="255"/>
                  </a:lnTo>
                  <a:lnTo>
                    <a:pt x="183" y="260"/>
                  </a:lnTo>
                  <a:lnTo>
                    <a:pt x="175" y="262"/>
                  </a:lnTo>
                  <a:lnTo>
                    <a:pt x="169" y="262"/>
                  </a:lnTo>
                  <a:lnTo>
                    <a:pt x="165" y="261"/>
                  </a:lnTo>
                  <a:lnTo>
                    <a:pt x="154" y="255"/>
                  </a:lnTo>
                  <a:lnTo>
                    <a:pt x="144" y="244"/>
                  </a:lnTo>
                  <a:lnTo>
                    <a:pt x="138" y="233"/>
                  </a:lnTo>
                  <a:lnTo>
                    <a:pt x="133" y="224"/>
                  </a:lnTo>
                  <a:lnTo>
                    <a:pt x="132" y="215"/>
                  </a:lnTo>
                  <a:lnTo>
                    <a:pt x="133" y="206"/>
                  </a:lnTo>
                  <a:lnTo>
                    <a:pt x="137" y="199"/>
                  </a:lnTo>
                  <a:lnTo>
                    <a:pt x="141" y="193"/>
                  </a:lnTo>
                  <a:lnTo>
                    <a:pt x="147" y="188"/>
                  </a:lnTo>
                  <a:lnTo>
                    <a:pt x="153" y="185"/>
                  </a:lnTo>
                  <a:lnTo>
                    <a:pt x="162" y="182"/>
                  </a:lnTo>
                  <a:lnTo>
                    <a:pt x="171" y="181"/>
                  </a:lnTo>
                  <a:lnTo>
                    <a:pt x="180" y="179"/>
                  </a:lnTo>
                  <a:lnTo>
                    <a:pt x="191" y="181"/>
                  </a:lnTo>
                  <a:lnTo>
                    <a:pt x="201" y="182"/>
                  </a:lnTo>
                  <a:lnTo>
                    <a:pt x="212" y="184"/>
                  </a:lnTo>
                  <a:lnTo>
                    <a:pt x="221" y="186"/>
                  </a:lnTo>
                  <a:lnTo>
                    <a:pt x="229" y="191"/>
                  </a:lnTo>
                  <a:lnTo>
                    <a:pt x="237" y="196"/>
                  </a:lnTo>
                  <a:lnTo>
                    <a:pt x="245" y="202"/>
                  </a:lnTo>
                  <a:lnTo>
                    <a:pt x="252" y="208"/>
                  </a:lnTo>
                  <a:lnTo>
                    <a:pt x="257" y="216"/>
                  </a:lnTo>
                  <a:lnTo>
                    <a:pt x="261" y="225"/>
                  </a:lnTo>
                  <a:lnTo>
                    <a:pt x="265" y="234"/>
                  </a:lnTo>
                  <a:lnTo>
                    <a:pt x="268" y="254"/>
                  </a:lnTo>
                  <a:lnTo>
                    <a:pt x="266" y="273"/>
                  </a:lnTo>
                  <a:lnTo>
                    <a:pt x="258" y="293"/>
                  </a:lnTo>
                  <a:lnTo>
                    <a:pt x="244" y="313"/>
                  </a:lnTo>
                  <a:lnTo>
                    <a:pt x="234" y="323"/>
                  </a:lnTo>
                  <a:lnTo>
                    <a:pt x="221" y="331"/>
                  </a:lnTo>
                  <a:lnTo>
                    <a:pt x="205" y="339"/>
                  </a:lnTo>
                  <a:lnTo>
                    <a:pt x="189" y="344"/>
                  </a:lnTo>
                  <a:lnTo>
                    <a:pt x="170" y="347"/>
                  </a:lnTo>
                  <a:lnTo>
                    <a:pt x="151" y="349"/>
                  </a:lnTo>
                  <a:lnTo>
                    <a:pt x="131" y="346"/>
                  </a:lnTo>
                  <a:lnTo>
                    <a:pt x="112" y="342"/>
                  </a:lnTo>
                  <a:lnTo>
                    <a:pt x="97" y="335"/>
                  </a:lnTo>
                  <a:lnTo>
                    <a:pt x="82" y="326"/>
                  </a:lnTo>
                  <a:lnTo>
                    <a:pt x="70" y="315"/>
                  </a:lnTo>
                  <a:lnTo>
                    <a:pt x="60" y="302"/>
                  </a:lnTo>
                  <a:lnTo>
                    <a:pt x="52" y="288"/>
                  </a:lnTo>
                  <a:lnTo>
                    <a:pt x="45" y="270"/>
                  </a:lnTo>
                  <a:lnTo>
                    <a:pt x="39" y="251"/>
                  </a:lnTo>
                  <a:lnTo>
                    <a:pt x="37" y="230"/>
                  </a:lnTo>
                  <a:lnTo>
                    <a:pt x="37" y="227"/>
                  </a:lnTo>
                  <a:lnTo>
                    <a:pt x="38" y="221"/>
                  </a:lnTo>
                  <a:lnTo>
                    <a:pt x="39" y="212"/>
                  </a:lnTo>
                  <a:lnTo>
                    <a:pt x="42" y="200"/>
                  </a:lnTo>
                  <a:lnTo>
                    <a:pt x="45" y="186"/>
                  </a:lnTo>
                  <a:lnTo>
                    <a:pt x="52" y="171"/>
                  </a:lnTo>
                  <a:lnTo>
                    <a:pt x="59" y="154"/>
                  </a:lnTo>
                  <a:lnTo>
                    <a:pt x="69" y="137"/>
                  </a:lnTo>
                  <a:lnTo>
                    <a:pt x="82" y="121"/>
                  </a:lnTo>
                  <a:lnTo>
                    <a:pt x="99" y="103"/>
                  </a:lnTo>
                  <a:lnTo>
                    <a:pt x="119" y="88"/>
                  </a:lnTo>
                  <a:lnTo>
                    <a:pt x="142" y="73"/>
                  </a:lnTo>
                  <a:lnTo>
                    <a:pt x="171" y="60"/>
                  </a:lnTo>
                  <a:lnTo>
                    <a:pt x="203" y="50"/>
                  </a:lnTo>
                  <a:lnTo>
                    <a:pt x="240" y="42"/>
                  </a:lnTo>
                  <a:lnTo>
                    <a:pt x="284" y="38"/>
                  </a:lnTo>
                  <a:lnTo>
                    <a:pt x="288" y="38"/>
                  </a:lnTo>
                  <a:lnTo>
                    <a:pt x="298" y="37"/>
                  </a:lnTo>
                  <a:lnTo>
                    <a:pt x="312" y="37"/>
                  </a:lnTo>
                  <a:lnTo>
                    <a:pt x="330" y="38"/>
                  </a:lnTo>
                  <a:lnTo>
                    <a:pt x="351" y="41"/>
                  </a:lnTo>
                  <a:lnTo>
                    <a:pt x="375" y="46"/>
                  </a:lnTo>
                  <a:lnTo>
                    <a:pt x="401" y="52"/>
                  </a:lnTo>
                  <a:lnTo>
                    <a:pt x="427" y="62"/>
                  </a:lnTo>
                  <a:lnTo>
                    <a:pt x="456" y="76"/>
                  </a:lnTo>
                  <a:lnTo>
                    <a:pt x="485" y="93"/>
                  </a:lnTo>
                  <a:lnTo>
                    <a:pt x="512" y="115"/>
                  </a:lnTo>
                  <a:lnTo>
                    <a:pt x="540" y="142"/>
                  </a:lnTo>
                  <a:lnTo>
                    <a:pt x="566" y="175"/>
                  </a:lnTo>
                  <a:lnTo>
                    <a:pt x="590" y="213"/>
                  </a:lnTo>
                  <a:lnTo>
                    <a:pt x="612" y="258"/>
                  </a:lnTo>
                  <a:lnTo>
                    <a:pt x="631" y="310"/>
                  </a:lnTo>
                  <a:lnTo>
                    <a:pt x="640" y="344"/>
                  </a:lnTo>
                  <a:lnTo>
                    <a:pt x="649" y="376"/>
                  </a:lnTo>
                  <a:lnTo>
                    <a:pt x="657" y="407"/>
                  </a:lnTo>
                  <a:lnTo>
                    <a:pt x="664" y="436"/>
                  </a:lnTo>
                  <a:lnTo>
                    <a:pt x="669" y="462"/>
                  </a:lnTo>
                  <a:lnTo>
                    <a:pt x="675" y="488"/>
                  </a:lnTo>
                  <a:lnTo>
                    <a:pt x="679" y="511"/>
                  </a:lnTo>
                  <a:lnTo>
                    <a:pt x="684" y="533"/>
                  </a:lnTo>
                  <a:lnTo>
                    <a:pt x="688" y="561"/>
                  </a:lnTo>
                  <a:lnTo>
                    <a:pt x="693" y="585"/>
                  </a:lnTo>
                  <a:lnTo>
                    <a:pt x="698" y="606"/>
                  </a:lnTo>
                  <a:lnTo>
                    <a:pt x="703" y="624"/>
                  </a:lnTo>
                  <a:lnTo>
                    <a:pt x="710" y="639"/>
                  </a:lnTo>
                  <a:lnTo>
                    <a:pt x="718" y="651"/>
                  </a:lnTo>
                  <a:lnTo>
                    <a:pt x="727" y="660"/>
                  </a:lnTo>
                  <a:lnTo>
                    <a:pt x="738" y="667"/>
                  </a:lnTo>
                  <a:lnTo>
                    <a:pt x="748" y="670"/>
                  </a:lnTo>
                  <a:lnTo>
                    <a:pt x="759" y="670"/>
                  </a:lnTo>
                  <a:lnTo>
                    <a:pt x="771" y="669"/>
                  </a:lnTo>
                  <a:lnTo>
                    <a:pt x="784" y="665"/>
                  </a:lnTo>
                  <a:lnTo>
                    <a:pt x="797" y="659"/>
                  </a:lnTo>
                  <a:lnTo>
                    <a:pt x="813" y="651"/>
                  </a:lnTo>
                  <a:lnTo>
                    <a:pt x="829" y="641"/>
                  </a:lnTo>
                  <a:lnTo>
                    <a:pt x="848" y="629"/>
                  </a:lnTo>
                  <a:lnTo>
                    <a:pt x="850" y="654"/>
                  </a:lnTo>
                  <a:lnTo>
                    <a:pt x="852" y="682"/>
                  </a:lnTo>
                  <a:lnTo>
                    <a:pt x="850" y="714"/>
                  </a:lnTo>
                  <a:lnTo>
                    <a:pt x="847" y="749"/>
                  </a:lnTo>
                  <a:lnTo>
                    <a:pt x="842" y="782"/>
                  </a:lnTo>
                  <a:lnTo>
                    <a:pt x="833" y="814"/>
                  </a:lnTo>
                  <a:lnTo>
                    <a:pt x="818" y="843"/>
                  </a:lnTo>
                  <a:lnTo>
                    <a:pt x="800" y="866"/>
                  </a:lnTo>
                  <a:lnTo>
                    <a:pt x="790" y="875"/>
                  </a:lnTo>
                  <a:lnTo>
                    <a:pt x="777" y="881"/>
                  </a:lnTo>
                  <a:lnTo>
                    <a:pt x="765" y="887"/>
                  </a:lnTo>
                  <a:lnTo>
                    <a:pt x="752" y="890"/>
                  </a:lnTo>
                  <a:lnTo>
                    <a:pt x="738" y="892"/>
                  </a:lnTo>
                  <a:lnTo>
                    <a:pt x="722" y="893"/>
                  </a:lnTo>
                  <a:lnTo>
                    <a:pt x="705" y="892"/>
                  </a:lnTo>
                  <a:lnTo>
                    <a:pt x="687" y="889"/>
                  </a:lnTo>
                  <a:lnTo>
                    <a:pt x="679" y="889"/>
                  </a:lnTo>
                  <a:lnTo>
                    <a:pt x="673" y="891"/>
                  </a:lnTo>
                  <a:lnTo>
                    <a:pt x="668" y="897"/>
                  </a:lnTo>
                  <a:lnTo>
                    <a:pt x="665" y="903"/>
                  </a:lnTo>
                  <a:lnTo>
                    <a:pt x="665" y="911"/>
                  </a:lnTo>
                  <a:lnTo>
                    <a:pt x="667" y="918"/>
                  </a:lnTo>
                  <a:lnTo>
                    <a:pt x="673" y="922"/>
                  </a:lnTo>
                  <a:lnTo>
                    <a:pt x="679" y="925"/>
                  </a:lnTo>
                  <a:lnTo>
                    <a:pt x="701" y="929"/>
                  </a:lnTo>
                  <a:lnTo>
                    <a:pt x="723" y="931"/>
                  </a:lnTo>
                  <a:lnTo>
                    <a:pt x="743" y="930"/>
                  </a:lnTo>
                  <a:lnTo>
                    <a:pt x="762" y="928"/>
                  </a:lnTo>
                  <a:lnTo>
                    <a:pt x="780" y="922"/>
                  </a:lnTo>
                  <a:lnTo>
                    <a:pt x="796" y="914"/>
                  </a:lnTo>
                  <a:lnTo>
                    <a:pt x="812" y="906"/>
                  </a:lnTo>
                  <a:lnTo>
                    <a:pt x="826" y="893"/>
                  </a:lnTo>
                  <a:lnTo>
                    <a:pt x="854" y="856"/>
                  </a:lnTo>
                  <a:lnTo>
                    <a:pt x="873" y="812"/>
                  </a:lnTo>
                  <a:lnTo>
                    <a:pt x="884" y="763"/>
                  </a:lnTo>
                  <a:lnTo>
                    <a:pt x="888" y="714"/>
                  </a:lnTo>
                  <a:lnTo>
                    <a:pt x="889" y="670"/>
                  </a:lnTo>
                  <a:lnTo>
                    <a:pt x="887" y="633"/>
                  </a:lnTo>
                  <a:lnTo>
                    <a:pt x="884" y="606"/>
                  </a:lnTo>
                  <a:lnTo>
                    <a:pt x="882" y="59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99" name="Freeform 32"/>
            <p:cNvSpPr>
              <a:spLocks/>
            </p:cNvSpPr>
            <p:nvPr/>
          </p:nvSpPr>
          <p:spPr bwMode="auto">
            <a:xfrm>
              <a:off x="3599" y="3351"/>
              <a:ext cx="72" cy="97"/>
            </a:xfrm>
            <a:custGeom>
              <a:avLst/>
              <a:gdLst>
                <a:gd name="T0" fmla="*/ 26 w 145"/>
                <a:gd name="T1" fmla="*/ 0 h 194"/>
                <a:gd name="T2" fmla="*/ 23 w 145"/>
                <a:gd name="T3" fmla="*/ 1 h 194"/>
                <a:gd name="T4" fmla="*/ 20 w 145"/>
                <a:gd name="T5" fmla="*/ 1 h 194"/>
                <a:gd name="T6" fmla="*/ 17 w 145"/>
                <a:gd name="T7" fmla="*/ 2 h 194"/>
                <a:gd name="T8" fmla="*/ 14 w 145"/>
                <a:gd name="T9" fmla="*/ 3 h 194"/>
                <a:gd name="T10" fmla="*/ 12 w 145"/>
                <a:gd name="T11" fmla="*/ 4 h 194"/>
                <a:gd name="T12" fmla="*/ 9 w 145"/>
                <a:gd name="T13" fmla="*/ 6 h 194"/>
                <a:gd name="T14" fmla="*/ 6 w 145"/>
                <a:gd name="T15" fmla="*/ 7 h 194"/>
                <a:gd name="T16" fmla="*/ 3 w 145"/>
                <a:gd name="T17" fmla="*/ 10 h 194"/>
                <a:gd name="T18" fmla="*/ 1 w 145"/>
                <a:gd name="T19" fmla="*/ 12 h 194"/>
                <a:gd name="T20" fmla="*/ 0 w 145"/>
                <a:gd name="T21" fmla="*/ 16 h 194"/>
                <a:gd name="T22" fmla="*/ 0 w 145"/>
                <a:gd name="T23" fmla="*/ 20 h 194"/>
                <a:gd name="T24" fmla="*/ 2 w 145"/>
                <a:gd name="T25" fmla="*/ 23 h 194"/>
                <a:gd name="T26" fmla="*/ 5 w 145"/>
                <a:gd name="T27" fmla="*/ 25 h 194"/>
                <a:gd name="T28" fmla="*/ 9 w 145"/>
                <a:gd name="T29" fmla="*/ 26 h 194"/>
                <a:gd name="T30" fmla="*/ 12 w 145"/>
                <a:gd name="T31" fmla="*/ 26 h 194"/>
                <a:gd name="T32" fmla="*/ 15 w 145"/>
                <a:gd name="T33" fmla="*/ 24 h 194"/>
                <a:gd name="T34" fmla="*/ 18 w 145"/>
                <a:gd name="T35" fmla="*/ 22 h 194"/>
                <a:gd name="T36" fmla="*/ 21 w 145"/>
                <a:gd name="T37" fmla="*/ 21 h 194"/>
                <a:gd name="T38" fmla="*/ 24 w 145"/>
                <a:gd name="T39" fmla="*/ 20 h 194"/>
                <a:gd name="T40" fmla="*/ 28 w 145"/>
                <a:gd name="T41" fmla="*/ 19 h 194"/>
                <a:gd name="T42" fmla="*/ 33 w 145"/>
                <a:gd name="T43" fmla="*/ 20 h 194"/>
                <a:gd name="T44" fmla="*/ 37 w 145"/>
                <a:gd name="T45" fmla="*/ 21 h 194"/>
                <a:gd name="T46" fmla="*/ 41 w 145"/>
                <a:gd name="T47" fmla="*/ 24 h 194"/>
                <a:gd name="T48" fmla="*/ 45 w 145"/>
                <a:gd name="T49" fmla="*/ 27 h 194"/>
                <a:gd name="T50" fmla="*/ 49 w 145"/>
                <a:gd name="T51" fmla="*/ 32 h 194"/>
                <a:gd name="T52" fmla="*/ 51 w 145"/>
                <a:gd name="T53" fmla="*/ 37 h 194"/>
                <a:gd name="T54" fmla="*/ 52 w 145"/>
                <a:gd name="T55" fmla="*/ 43 h 194"/>
                <a:gd name="T56" fmla="*/ 54 w 145"/>
                <a:gd name="T57" fmla="*/ 49 h 194"/>
                <a:gd name="T58" fmla="*/ 53 w 145"/>
                <a:gd name="T59" fmla="*/ 58 h 194"/>
                <a:gd name="T60" fmla="*/ 50 w 145"/>
                <a:gd name="T61" fmla="*/ 68 h 194"/>
                <a:gd name="T62" fmla="*/ 46 w 145"/>
                <a:gd name="T63" fmla="*/ 75 h 194"/>
                <a:gd name="T64" fmla="*/ 40 w 145"/>
                <a:gd name="T65" fmla="*/ 80 h 194"/>
                <a:gd name="T66" fmla="*/ 40 w 145"/>
                <a:gd name="T67" fmla="*/ 80 h 194"/>
                <a:gd name="T68" fmla="*/ 36 w 145"/>
                <a:gd name="T69" fmla="*/ 83 h 194"/>
                <a:gd name="T70" fmla="*/ 35 w 145"/>
                <a:gd name="T71" fmla="*/ 86 h 194"/>
                <a:gd name="T72" fmla="*/ 35 w 145"/>
                <a:gd name="T73" fmla="*/ 90 h 194"/>
                <a:gd name="T74" fmla="*/ 36 w 145"/>
                <a:gd name="T75" fmla="*/ 93 h 194"/>
                <a:gd name="T76" fmla="*/ 39 w 145"/>
                <a:gd name="T77" fmla="*/ 96 h 194"/>
                <a:gd name="T78" fmla="*/ 41 w 145"/>
                <a:gd name="T79" fmla="*/ 97 h 194"/>
                <a:gd name="T80" fmla="*/ 45 w 145"/>
                <a:gd name="T81" fmla="*/ 97 h 194"/>
                <a:gd name="T82" fmla="*/ 49 w 145"/>
                <a:gd name="T83" fmla="*/ 96 h 194"/>
                <a:gd name="T84" fmla="*/ 54 w 145"/>
                <a:gd name="T85" fmla="*/ 93 h 194"/>
                <a:gd name="T86" fmla="*/ 59 w 145"/>
                <a:gd name="T87" fmla="*/ 88 h 194"/>
                <a:gd name="T88" fmla="*/ 63 w 145"/>
                <a:gd name="T89" fmla="*/ 83 h 194"/>
                <a:gd name="T90" fmla="*/ 67 w 145"/>
                <a:gd name="T91" fmla="*/ 76 h 194"/>
                <a:gd name="T92" fmla="*/ 70 w 145"/>
                <a:gd name="T93" fmla="*/ 70 h 194"/>
                <a:gd name="T94" fmla="*/ 71 w 145"/>
                <a:gd name="T95" fmla="*/ 63 h 194"/>
                <a:gd name="T96" fmla="*/ 72 w 145"/>
                <a:gd name="T97" fmla="*/ 56 h 194"/>
                <a:gd name="T98" fmla="*/ 72 w 145"/>
                <a:gd name="T99" fmla="*/ 49 h 194"/>
                <a:gd name="T100" fmla="*/ 71 w 145"/>
                <a:gd name="T101" fmla="*/ 38 h 194"/>
                <a:gd name="T102" fmla="*/ 68 w 145"/>
                <a:gd name="T103" fmla="*/ 28 h 194"/>
                <a:gd name="T104" fmla="*/ 63 w 145"/>
                <a:gd name="T105" fmla="*/ 21 h 194"/>
                <a:gd name="T106" fmla="*/ 58 w 145"/>
                <a:gd name="T107" fmla="*/ 13 h 194"/>
                <a:gd name="T108" fmla="*/ 51 w 145"/>
                <a:gd name="T109" fmla="*/ 7 h 194"/>
                <a:gd name="T110" fmla="*/ 44 w 145"/>
                <a:gd name="T111" fmla="*/ 3 h 194"/>
                <a:gd name="T112" fmla="*/ 35 w 145"/>
                <a:gd name="T113" fmla="*/ 1 h 194"/>
                <a:gd name="T114" fmla="*/ 26 w 145"/>
                <a:gd name="T115" fmla="*/ 0 h 194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145"/>
                <a:gd name="T175" fmla="*/ 0 h 194"/>
                <a:gd name="T176" fmla="*/ 145 w 145"/>
                <a:gd name="T177" fmla="*/ 194 h 194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145" h="194">
                  <a:moveTo>
                    <a:pt x="53" y="0"/>
                  </a:moveTo>
                  <a:lnTo>
                    <a:pt x="47" y="1"/>
                  </a:lnTo>
                  <a:lnTo>
                    <a:pt x="41" y="2"/>
                  </a:lnTo>
                  <a:lnTo>
                    <a:pt x="35" y="3"/>
                  </a:lnTo>
                  <a:lnTo>
                    <a:pt x="29" y="5"/>
                  </a:lnTo>
                  <a:lnTo>
                    <a:pt x="24" y="8"/>
                  </a:lnTo>
                  <a:lnTo>
                    <a:pt x="18" y="11"/>
                  </a:lnTo>
                  <a:lnTo>
                    <a:pt x="13" y="14"/>
                  </a:lnTo>
                  <a:lnTo>
                    <a:pt x="7" y="19"/>
                  </a:lnTo>
                  <a:lnTo>
                    <a:pt x="3" y="25"/>
                  </a:lnTo>
                  <a:lnTo>
                    <a:pt x="0" y="32"/>
                  </a:lnTo>
                  <a:lnTo>
                    <a:pt x="1" y="39"/>
                  </a:lnTo>
                  <a:lnTo>
                    <a:pt x="5" y="45"/>
                  </a:lnTo>
                  <a:lnTo>
                    <a:pt x="10" y="51"/>
                  </a:lnTo>
                  <a:lnTo>
                    <a:pt x="18" y="53"/>
                  </a:lnTo>
                  <a:lnTo>
                    <a:pt x="25" y="52"/>
                  </a:lnTo>
                  <a:lnTo>
                    <a:pt x="31" y="47"/>
                  </a:lnTo>
                  <a:lnTo>
                    <a:pt x="37" y="44"/>
                  </a:lnTo>
                  <a:lnTo>
                    <a:pt x="43" y="41"/>
                  </a:lnTo>
                  <a:lnTo>
                    <a:pt x="49" y="39"/>
                  </a:lnTo>
                  <a:lnTo>
                    <a:pt x="56" y="38"/>
                  </a:lnTo>
                  <a:lnTo>
                    <a:pt x="66" y="39"/>
                  </a:lnTo>
                  <a:lnTo>
                    <a:pt x="74" y="42"/>
                  </a:lnTo>
                  <a:lnTo>
                    <a:pt x="83" y="47"/>
                  </a:lnTo>
                  <a:lnTo>
                    <a:pt x="91" y="54"/>
                  </a:lnTo>
                  <a:lnTo>
                    <a:pt x="98" y="64"/>
                  </a:lnTo>
                  <a:lnTo>
                    <a:pt x="102" y="74"/>
                  </a:lnTo>
                  <a:lnTo>
                    <a:pt x="105" y="86"/>
                  </a:lnTo>
                  <a:lnTo>
                    <a:pt x="108" y="98"/>
                  </a:lnTo>
                  <a:lnTo>
                    <a:pt x="106" y="117"/>
                  </a:lnTo>
                  <a:lnTo>
                    <a:pt x="101" y="135"/>
                  </a:lnTo>
                  <a:lnTo>
                    <a:pt x="92" y="149"/>
                  </a:lnTo>
                  <a:lnTo>
                    <a:pt x="80" y="160"/>
                  </a:lnTo>
                  <a:lnTo>
                    <a:pt x="73" y="165"/>
                  </a:lnTo>
                  <a:lnTo>
                    <a:pt x="70" y="171"/>
                  </a:lnTo>
                  <a:lnTo>
                    <a:pt x="70" y="179"/>
                  </a:lnTo>
                  <a:lnTo>
                    <a:pt x="72" y="186"/>
                  </a:lnTo>
                  <a:lnTo>
                    <a:pt x="78" y="191"/>
                  </a:lnTo>
                  <a:lnTo>
                    <a:pt x="83" y="194"/>
                  </a:lnTo>
                  <a:lnTo>
                    <a:pt x="91" y="194"/>
                  </a:lnTo>
                  <a:lnTo>
                    <a:pt x="98" y="192"/>
                  </a:lnTo>
                  <a:lnTo>
                    <a:pt x="109" y="185"/>
                  </a:lnTo>
                  <a:lnTo>
                    <a:pt x="119" y="176"/>
                  </a:lnTo>
                  <a:lnTo>
                    <a:pt x="126" y="165"/>
                  </a:lnTo>
                  <a:lnTo>
                    <a:pt x="134" y="152"/>
                  </a:lnTo>
                  <a:lnTo>
                    <a:pt x="140" y="140"/>
                  </a:lnTo>
                  <a:lnTo>
                    <a:pt x="143" y="126"/>
                  </a:lnTo>
                  <a:lnTo>
                    <a:pt x="145" y="112"/>
                  </a:lnTo>
                  <a:lnTo>
                    <a:pt x="145" y="97"/>
                  </a:lnTo>
                  <a:lnTo>
                    <a:pt x="142" y="76"/>
                  </a:lnTo>
                  <a:lnTo>
                    <a:pt x="136" y="57"/>
                  </a:lnTo>
                  <a:lnTo>
                    <a:pt x="127" y="41"/>
                  </a:lnTo>
                  <a:lnTo>
                    <a:pt x="116" y="26"/>
                  </a:lnTo>
                  <a:lnTo>
                    <a:pt x="102" y="15"/>
                  </a:lnTo>
                  <a:lnTo>
                    <a:pt x="88" y="7"/>
                  </a:lnTo>
                  <a:lnTo>
                    <a:pt x="71" y="1"/>
                  </a:lnTo>
                  <a:lnTo>
                    <a:pt x="53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00" name="Freeform 33"/>
            <p:cNvSpPr>
              <a:spLocks/>
            </p:cNvSpPr>
            <p:nvPr/>
          </p:nvSpPr>
          <p:spPr bwMode="auto">
            <a:xfrm>
              <a:off x="3535" y="3275"/>
              <a:ext cx="84" cy="37"/>
            </a:xfrm>
            <a:custGeom>
              <a:avLst/>
              <a:gdLst>
                <a:gd name="T0" fmla="*/ 81 w 167"/>
                <a:gd name="T1" fmla="*/ 2 h 74"/>
                <a:gd name="T2" fmla="*/ 77 w 167"/>
                <a:gd name="T3" fmla="*/ 1 h 74"/>
                <a:gd name="T4" fmla="*/ 74 w 167"/>
                <a:gd name="T5" fmla="*/ 0 h 74"/>
                <a:gd name="T6" fmla="*/ 70 w 167"/>
                <a:gd name="T7" fmla="*/ 1 h 74"/>
                <a:gd name="T8" fmla="*/ 67 w 167"/>
                <a:gd name="T9" fmla="*/ 3 h 74"/>
                <a:gd name="T10" fmla="*/ 59 w 167"/>
                <a:gd name="T11" fmla="*/ 10 h 74"/>
                <a:gd name="T12" fmla="*/ 50 w 167"/>
                <a:gd name="T13" fmla="*/ 15 h 74"/>
                <a:gd name="T14" fmla="*/ 41 w 167"/>
                <a:gd name="T15" fmla="*/ 18 h 74"/>
                <a:gd name="T16" fmla="*/ 33 w 167"/>
                <a:gd name="T17" fmla="*/ 19 h 74"/>
                <a:gd name="T18" fmla="*/ 25 w 167"/>
                <a:gd name="T19" fmla="*/ 19 h 74"/>
                <a:gd name="T20" fmla="*/ 19 w 167"/>
                <a:gd name="T21" fmla="*/ 18 h 74"/>
                <a:gd name="T22" fmla="*/ 15 w 167"/>
                <a:gd name="T23" fmla="*/ 17 h 74"/>
                <a:gd name="T24" fmla="*/ 13 w 167"/>
                <a:gd name="T25" fmla="*/ 15 h 74"/>
                <a:gd name="T26" fmla="*/ 13 w 167"/>
                <a:gd name="T27" fmla="*/ 15 h 74"/>
                <a:gd name="T28" fmla="*/ 9 w 167"/>
                <a:gd name="T29" fmla="*/ 15 h 74"/>
                <a:gd name="T30" fmla="*/ 6 w 167"/>
                <a:gd name="T31" fmla="*/ 15 h 74"/>
                <a:gd name="T32" fmla="*/ 3 w 167"/>
                <a:gd name="T33" fmla="*/ 18 h 74"/>
                <a:gd name="T34" fmla="*/ 1 w 167"/>
                <a:gd name="T35" fmla="*/ 21 h 74"/>
                <a:gd name="T36" fmla="*/ 0 w 167"/>
                <a:gd name="T37" fmla="*/ 24 h 74"/>
                <a:gd name="T38" fmla="*/ 2 w 167"/>
                <a:gd name="T39" fmla="*/ 28 h 74"/>
                <a:gd name="T40" fmla="*/ 3 w 167"/>
                <a:gd name="T41" fmla="*/ 31 h 74"/>
                <a:gd name="T42" fmla="*/ 6 w 167"/>
                <a:gd name="T43" fmla="*/ 34 h 74"/>
                <a:gd name="T44" fmla="*/ 6 w 167"/>
                <a:gd name="T45" fmla="*/ 34 h 74"/>
                <a:gd name="T46" fmla="*/ 9 w 167"/>
                <a:gd name="T47" fmla="*/ 34 h 74"/>
                <a:gd name="T48" fmla="*/ 15 w 167"/>
                <a:gd name="T49" fmla="*/ 36 h 74"/>
                <a:gd name="T50" fmla="*/ 23 w 167"/>
                <a:gd name="T51" fmla="*/ 37 h 74"/>
                <a:gd name="T52" fmla="*/ 34 w 167"/>
                <a:gd name="T53" fmla="*/ 37 h 74"/>
                <a:gd name="T54" fmla="*/ 45 w 167"/>
                <a:gd name="T55" fmla="*/ 36 h 74"/>
                <a:gd name="T56" fmla="*/ 57 w 167"/>
                <a:gd name="T57" fmla="*/ 33 h 74"/>
                <a:gd name="T58" fmla="*/ 69 w 167"/>
                <a:gd name="T59" fmla="*/ 26 h 74"/>
                <a:gd name="T60" fmla="*/ 81 w 167"/>
                <a:gd name="T61" fmla="*/ 15 h 74"/>
                <a:gd name="T62" fmla="*/ 83 w 167"/>
                <a:gd name="T63" fmla="*/ 12 h 74"/>
                <a:gd name="T64" fmla="*/ 84 w 167"/>
                <a:gd name="T65" fmla="*/ 9 h 74"/>
                <a:gd name="T66" fmla="*/ 83 w 167"/>
                <a:gd name="T67" fmla="*/ 5 h 74"/>
                <a:gd name="T68" fmla="*/ 81 w 167"/>
                <a:gd name="T69" fmla="*/ 2 h 74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167"/>
                <a:gd name="T106" fmla="*/ 0 h 74"/>
                <a:gd name="T107" fmla="*/ 167 w 167"/>
                <a:gd name="T108" fmla="*/ 74 h 74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67" h="74">
                  <a:moveTo>
                    <a:pt x="161" y="5"/>
                  </a:moveTo>
                  <a:lnTo>
                    <a:pt x="154" y="2"/>
                  </a:lnTo>
                  <a:lnTo>
                    <a:pt x="147" y="0"/>
                  </a:lnTo>
                  <a:lnTo>
                    <a:pt x="140" y="3"/>
                  </a:lnTo>
                  <a:lnTo>
                    <a:pt x="134" y="7"/>
                  </a:lnTo>
                  <a:lnTo>
                    <a:pt x="117" y="21"/>
                  </a:lnTo>
                  <a:lnTo>
                    <a:pt x="100" y="31"/>
                  </a:lnTo>
                  <a:lnTo>
                    <a:pt x="82" y="36"/>
                  </a:lnTo>
                  <a:lnTo>
                    <a:pt x="66" y="37"/>
                  </a:lnTo>
                  <a:lnTo>
                    <a:pt x="50" y="37"/>
                  </a:lnTo>
                  <a:lnTo>
                    <a:pt x="38" y="35"/>
                  </a:lnTo>
                  <a:lnTo>
                    <a:pt x="29" y="33"/>
                  </a:lnTo>
                  <a:lnTo>
                    <a:pt x="26" y="31"/>
                  </a:lnTo>
                  <a:lnTo>
                    <a:pt x="18" y="30"/>
                  </a:lnTo>
                  <a:lnTo>
                    <a:pt x="11" y="31"/>
                  </a:lnTo>
                  <a:lnTo>
                    <a:pt x="6" y="36"/>
                  </a:lnTo>
                  <a:lnTo>
                    <a:pt x="1" y="42"/>
                  </a:lnTo>
                  <a:lnTo>
                    <a:pt x="0" y="49"/>
                  </a:lnTo>
                  <a:lnTo>
                    <a:pt x="3" y="56"/>
                  </a:lnTo>
                  <a:lnTo>
                    <a:pt x="6" y="62"/>
                  </a:lnTo>
                  <a:lnTo>
                    <a:pt x="12" y="67"/>
                  </a:lnTo>
                  <a:lnTo>
                    <a:pt x="18" y="68"/>
                  </a:lnTo>
                  <a:lnTo>
                    <a:pt x="29" y="71"/>
                  </a:lnTo>
                  <a:lnTo>
                    <a:pt x="46" y="73"/>
                  </a:lnTo>
                  <a:lnTo>
                    <a:pt x="67" y="74"/>
                  </a:lnTo>
                  <a:lnTo>
                    <a:pt x="90" y="72"/>
                  </a:lnTo>
                  <a:lnTo>
                    <a:pt x="114" y="66"/>
                  </a:lnTo>
                  <a:lnTo>
                    <a:pt x="138" y="52"/>
                  </a:lnTo>
                  <a:lnTo>
                    <a:pt x="162" y="31"/>
                  </a:lnTo>
                  <a:lnTo>
                    <a:pt x="166" y="25"/>
                  </a:lnTo>
                  <a:lnTo>
                    <a:pt x="167" y="18"/>
                  </a:lnTo>
                  <a:lnTo>
                    <a:pt x="165" y="10"/>
                  </a:lnTo>
                  <a:lnTo>
                    <a:pt x="161" y="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01" name="Freeform 34"/>
            <p:cNvSpPr>
              <a:spLocks/>
            </p:cNvSpPr>
            <p:nvPr/>
          </p:nvSpPr>
          <p:spPr bwMode="auto">
            <a:xfrm>
              <a:off x="3489" y="3333"/>
              <a:ext cx="61" cy="41"/>
            </a:xfrm>
            <a:custGeom>
              <a:avLst/>
              <a:gdLst>
                <a:gd name="T0" fmla="*/ 56 w 122"/>
                <a:gd name="T1" fmla="*/ 23 h 80"/>
                <a:gd name="T2" fmla="*/ 14 w 122"/>
                <a:gd name="T3" fmla="*/ 1 h 80"/>
                <a:gd name="T4" fmla="*/ 14 w 122"/>
                <a:gd name="T5" fmla="*/ 1 h 80"/>
                <a:gd name="T6" fmla="*/ 11 w 122"/>
                <a:gd name="T7" fmla="*/ 0 h 80"/>
                <a:gd name="T8" fmla="*/ 7 w 122"/>
                <a:gd name="T9" fmla="*/ 1 h 80"/>
                <a:gd name="T10" fmla="*/ 4 w 122"/>
                <a:gd name="T11" fmla="*/ 2 h 80"/>
                <a:gd name="T12" fmla="*/ 2 w 122"/>
                <a:gd name="T13" fmla="*/ 5 h 80"/>
                <a:gd name="T14" fmla="*/ 0 w 122"/>
                <a:gd name="T15" fmla="*/ 9 h 80"/>
                <a:gd name="T16" fmla="*/ 1 w 122"/>
                <a:gd name="T17" fmla="*/ 12 h 80"/>
                <a:gd name="T18" fmla="*/ 3 w 122"/>
                <a:gd name="T19" fmla="*/ 16 h 80"/>
                <a:gd name="T20" fmla="*/ 6 w 122"/>
                <a:gd name="T21" fmla="*/ 18 h 80"/>
                <a:gd name="T22" fmla="*/ 47 w 122"/>
                <a:gd name="T23" fmla="*/ 40 h 80"/>
                <a:gd name="T24" fmla="*/ 47 w 122"/>
                <a:gd name="T25" fmla="*/ 40 h 80"/>
                <a:gd name="T26" fmla="*/ 51 w 122"/>
                <a:gd name="T27" fmla="*/ 41 h 80"/>
                <a:gd name="T28" fmla="*/ 55 w 122"/>
                <a:gd name="T29" fmla="*/ 40 h 80"/>
                <a:gd name="T30" fmla="*/ 57 w 122"/>
                <a:gd name="T31" fmla="*/ 39 h 80"/>
                <a:gd name="T32" fmla="*/ 60 w 122"/>
                <a:gd name="T33" fmla="*/ 35 h 80"/>
                <a:gd name="T34" fmla="*/ 61 w 122"/>
                <a:gd name="T35" fmla="*/ 32 h 80"/>
                <a:gd name="T36" fmla="*/ 61 w 122"/>
                <a:gd name="T37" fmla="*/ 28 h 80"/>
                <a:gd name="T38" fmla="*/ 59 w 122"/>
                <a:gd name="T39" fmla="*/ 25 h 80"/>
                <a:gd name="T40" fmla="*/ 56 w 122"/>
                <a:gd name="T41" fmla="*/ 23 h 80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2"/>
                <a:gd name="T64" fmla="*/ 0 h 80"/>
                <a:gd name="T65" fmla="*/ 122 w 122"/>
                <a:gd name="T66" fmla="*/ 80 h 80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2" h="80">
                  <a:moveTo>
                    <a:pt x="111" y="44"/>
                  </a:moveTo>
                  <a:lnTo>
                    <a:pt x="28" y="2"/>
                  </a:lnTo>
                  <a:lnTo>
                    <a:pt x="21" y="0"/>
                  </a:lnTo>
                  <a:lnTo>
                    <a:pt x="14" y="1"/>
                  </a:lnTo>
                  <a:lnTo>
                    <a:pt x="7" y="4"/>
                  </a:lnTo>
                  <a:lnTo>
                    <a:pt x="3" y="10"/>
                  </a:lnTo>
                  <a:lnTo>
                    <a:pt x="0" y="17"/>
                  </a:lnTo>
                  <a:lnTo>
                    <a:pt x="2" y="24"/>
                  </a:lnTo>
                  <a:lnTo>
                    <a:pt x="5" y="31"/>
                  </a:lnTo>
                  <a:lnTo>
                    <a:pt x="12" y="35"/>
                  </a:lnTo>
                  <a:lnTo>
                    <a:pt x="94" y="78"/>
                  </a:lnTo>
                  <a:lnTo>
                    <a:pt x="101" y="80"/>
                  </a:lnTo>
                  <a:lnTo>
                    <a:pt x="109" y="79"/>
                  </a:lnTo>
                  <a:lnTo>
                    <a:pt x="114" y="76"/>
                  </a:lnTo>
                  <a:lnTo>
                    <a:pt x="120" y="69"/>
                  </a:lnTo>
                  <a:lnTo>
                    <a:pt x="122" y="63"/>
                  </a:lnTo>
                  <a:lnTo>
                    <a:pt x="121" y="55"/>
                  </a:lnTo>
                  <a:lnTo>
                    <a:pt x="118" y="49"/>
                  </a:lnTo>
                  <a:lnTo>
                    <a:pt x="111" y="4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02" name="Freeform 35"/>
            <p:cNvSpPr>
              <a:spLocks/>
            </p:cNvSpPr>
            <p:nvPr/>
          </p:nvSpPr>
          <p:spPr bwMode="auto">
            <a:xfrm>
              <a:off x="3304" y="3673"/>
              <a:ext cx="189" cy="72"/>
            </a:xfrm>
            <a:custGeom>
              <a:avLst/>
              <a:gdLst>
                <a:gd name="T0" fmla="*/ 183 w 378"/>
                <a:gd name="T1" fmla="*/ 17 h 145"/>
                <a:gd name="T2" fmla="*/ 177 w 378"/>
                <a:gd name="T3" fmla="*/ 19 h 145"/>
                <a:gd name="T4" fmla="*/ 175 w 378"/>
                <a:gd name="T5" fmla="*/ 21 h 145"/>
                <a:gd name="T6" fmla="*/ 172 w 378"/>
                <a:gd name="T7" fmla="*/ 26 h 145"/>
                <a:gd name="T8" fmla="*/ 161 w 378"/>
                <a:gd name="T9" fmla="*/ 37 h 145"/>
                <a:gd name="T10" fmla="*/ 144 w 378"/>
                <a:gd name="T11" fmla="*/ 49 h 145"/>
                <a:gd name="T12" fmla="*/ 120 w 378"/>
                <a:gd name="T13" fmla="*/ 57 h 145"/>
                <a:gd name="T14" fmla="*/ 108 w 378"/>
                <a:gd name="T15" fmla="*/ 57 h 145"/>
                <a:gd name="T16" fmla="*/ 95 w 378"/>
                <a:gd name="T17" fmla="*/ 56 h 145"/>
                <a:gd name="T18" fmla="*/ 83 w 378"/>
                <a:gd name="T19" fmla="*/ 52 h 145"/>
                <a:gd name="T20" fmla="*/ 70 w 378"/>
                <a:gd name="T21" fmla="*/ 46 h 145"/>
                <a:gd name="T22" fmla="*/ 56 w 378"/>
                <a:gd name="T23" fmla="*/ 38 h 145"/>
                <a:gd name="T24" fmla="*/ 42 w 378"/>
                <a:gd name="T25" fmla="*/ 28 h 145"/>
                <a:gd name="T26" fmla="*/ 28 w 378"/>
                <a:gd name="T27" fmla="*/ 16 h 145"/>
                <a:gd name="T28" fmla="*/ 13 w 378"/>
                <a:gd name="T29" fmla="*/ 2 h 145"/>
                <a:gd name="T30" fmla="*/ 8 w 378"/>
                <a:gd name="T31" fmla="*/ 0 h 145"/>
                <a:gd name="T32" fmla="*/ 3 w 378"/>
                <a:gd name="T33" fmla="*/ 2 h 145"/>
                <a:gd name="T34" fmla="*/ 0 w 378"/>
                <a:gd name="T35" fmla="*/ 8 h 145"/>
                <a:gd name="T36" fmla="*/ 3 w 378"/>
                <a:gd name="T37" fmla="*/ 13 h 145"/>
                <a:gd name="T38" fmla="*/ 19 w 378"/>
                <a:gd name="T39" fmla="*/ 28 h 145"/>
                <a:gd name="T40" fmla="*/ 34 w 378"/>
                <a:gd name="T41" fmla="*/ 41 h 145"/>
                <a:gd name="T42" fmla="*/ 49 w 378"/>
                <a:gd name="T43" fmla="*/ 52 h 145"/>
                <a:gd name="T44" fmla="*/ 65 w 378"/>
                <a:gd name="T45" fmla="*/ 60 h 145"/>
                <a:gd name="T46" fmla="*/ 79 w 378"/>
                <a:gd name="T47" fmla="*/ 67 h 145"/>
                <a:gd name="T48" fmla="*/ 94 w 378"/>
                <a:gd name="T49" fmla="*/ 71 h 145"/>
                <a:gd name="T50" fmla="*/ 108 w 378"/>
                <a:gd name="T51" fmla="*/ 72 h 145"/>
                <a:gd name="T52" fmla="*/ 123 w 378"/>
                <a:gd name="T53" fmla="*/ 72 h 145"/>
                <a:gd name="T54" fmla="*/ 151 w 378"/>
                <a:gd name="T55" fmla="*/ 63 h 145"/>
                <a:gd name="T56" fmla="*/ 172 w 378"/>
                <a:gd name="T57" fmla="*/ 48 h 145"/>
                <a:gd name="T58" fmla="*/ 184 w 378"/>
                <a:gd name="T59" fmla="*/ 35 h 145"/>
                <a:gd name="T60" fmla="*/ 188 w 378"/>
                <a:gd name="T61" fmla="*/ 29 h 145"/>
                <a:gd name="T62" fmla="*/ 189 w 378"/>
                <a:gd name="T63" fmla="*/ 22 h 145"/>
                <a:gd name="T64" fmla="*/ 185 w 378"/>
                <a:gd name="T65" fmla="*/ 18 h 145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378"/>
                <a:gd name="T100" fmla="*/ 0 h 145"/>
                <a:gd name="T101" fmla="*/ 378 w 378"/>
                <a:gd name="T102" fmla="*/ 145 h 145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378" h="145">
                  <a:moveTo>
                    <a:pt x="370" y="37"/>
                  </a:moveTo>
                  <a:lnTo>
                    <a:pt x="365" y="34"/>
                  </a:lnTo>
                  <a:lnTo>
                    <a:pt x="359" y="34"/>
                  </a:lnTo>
                  <a:lnTo>
                    <a:pt x="354" y="38"/>
                  </a:lnTo>
                  <a:lnTo>
                    <a:pt x="350" y="42"/>
                  </a:lnTo>
                  <a:lnTo>
                    <a:pt x="347" y="44"/>
                  </a:lnTo>
                  <a:lnTo>
                    <a:pt x="343" y="52"/>
                  </a:lnTo>
                  <a:lnTo>
                    <a:pt x="334" y="62"/>
                  </a:lnTo>
                  <a:lnTo>
                    <a:pt x="322" y="74"/>
                  </a:lnTo>
                  <a:lnTo>
                    <a:pt x="306" y="87"/>
                  </a:lnTo>
                  <a:lnTo>
                    <a:pt x="288" y="98"/>
                  </a:lnTo>
                  <a:lnTo>
                    <a:pt x="267" y="108"/>
                  </a:lnTo>
                  <a:lnTo>
                    <a:pt x="241" y="114"/>
                  </a:lnTo>
                  <a:lnTo>
                    <a:pt x="229" y="115"/>
                  </a:lnTo>
                  <a:lnTo>
                    <a:pt x="217" y="115"/>
                  </a:lnTo>
                  <a:lnTo>
                    <a:pt x="205" y="114"/>
                  </a:lnTo>
                  <a:lnTo>
                    <a:pt x="191" y="112"/>
                  </a:lnTo>
                  <a:lnTo>
                    <a:pt x="178" y="108"/>
                  </a:lnTo>
                  <a:lnTo>
                    <a:pt x="166" y="104"/>
                  </a:lnTo>
                  <a:lnTo>
                    <a:pt x="153" y="98"/>
                  </a:lnTo>
                  <a:lnTo>
                    <a:pt x="140" y="92"/>
                  </a:lnTo>
                  <a:lnTo>
                    <a:pt x="125" y="85"/>
                  </a:lnTo>
                  <a:lnTo>
                    <a:pt x="112" y="76"/>
                  </a:lnTo>
                  <a:lnTo>
                    <a:pt x="98" y="68"/>
                  </a:lnTo>
                  <a:lnTo>
                    <a:pt x="84" y="56"/>
                  </a:lnTo>
                  <a:lnTo>
                    <a:pt x="70" y="45"/>
                  </a:lnTo>
                  <a:lnTo>
                    <a:pt x="56" y="32"/>
                  </a:lnTo>
                  <a:lnTo>
                    <a:pt x="41" y="19"/>
                  </a:lnTo>
                  <a:lnTo>
                    <a:pt x="27" y="5"/>
                  </a:lnTo>
                  <a:lnTo>
                    <a:pt x="21" y="1"/>
                  </a:lnTo>
                  <a:lnTo>
                    <a:pt x="16" y="0"/>
                  </a:lnTo>
                  <a:lnTo>
                    <a:pt x="10" y="1"/>
                  </a:lnTo>
                  <a:lnTo>
                    <a:pt x="5" y="5"/>
                  </a:lnTo>
                  <a:lnTo>
                    <a:pt x="1" y="10"/>
                  </a:lnTo>
                  <a:lnTo>
                    <a:pt x="0" y="16"/>
                  </a:lnTo>
                  <a:lnTo>
                    <a:pt x="1" y="21"/>
                  </a:lnTo>
                  <a:lnTo>
                    <a:pt x="5" y="27"/>
                  </a:lnTo>
                  <a:lnTo>
                    <a:pt x="20" y="42"/>
                  </a:lnTo>
                  <a:lnTo>
                    <a:pt x="37" y="56"/>
                  </a:lnTo>
                  <a:lnTo>
                    <a:pt x="52" y="70"/>
                  </a:lnTo>
                  <a:lnTo>
                    <a:pt x="68" y="83"/>
                  </a:lnTo>
                  <a:lnTo>
                    <a:pt x="83" y="94"/>
                  </a:lnTo>
                  <a:lnTo>
                    <a:pt x="99" y="104"/>
                  </a:lnTo>
                  <a:lnTo>
                    <a:pt x="114" y="113"/>
                  </a:lnTo>
                  <a:lnTo>
                    <a:pt x="129" y="121"/>
                  </a:lnTo>
                  <a:lnTo>
                    <a:pt x="144" y="127"/>
                  </a:lnTo>
                  <a:lnTo>
                    <a:pt x="158" y="134"/>
                  </a:lnTo>
                  <a:lnTo>
                    <a:pt x="174" y="138"/>
                  </a:lnTo>
                  <a:lnTo>
                    <a:pt x="188" y="142"/>
                  </a:lnTo>
                  <a:lnTo>
                    <a:pt x="203" y="144"/>
                  </a:lnTo>
                  <a:lnTo>
                    <a:pt x="217" y="145"/>
                  </a:lnTo>
                  <a:lnTo>
                    <a:pt x="231" y="145"/>
                  </a:lnTo>
                  <a:lnTo>
                    <a:pt x="246" y="144"/>
                  </a:lnTo>
                  <a:lnTo>
                    <a:pt x="275" y="137"/>
                  </a:lnTo>
                  <a:lnTo>
                    <a:pt x="302" y="126"/>
                  </a:lnTo>
                  <a:lnTo>
                    <a:pt x="324" y="112"/>
                  </a:lnTo>
                  <a:lnTo>
                    <a:pt x="343" y="97"/>
                  </a:lnTo>
                  <a:lnTo>
                    <a:pt x="357" y="83"/>
                  </a:lnTo>
                  <a:lnTo>
                    <a:pt x="367" y="71"/>
                  </a:lnTo>
                  <a:lnTo>
                    <a:pt x="374" y="62"/>
                  </a:lnTo>
                  <a:lnTo>
                    <a:pt x="376" y="58"/>
                  </a:lnTo>
                  <a:lnTo>
                    <a:pt x="378" y="52"/>
                  </a:lnTo>
                  <a:lnTo>
                    <a:pt x="378" y="45"/>
                  </a:lnTo>
                  <a:lnTo>
                    <a:pt x="375" y="41"/>
                  </a:lnTo>
                  <a:lnTo>
                    <a:pt x="370" y="3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03" name="Freeform 36"/>
            <p:cNvSpPr>
              <a:spLocks/>
            </p:cNvSpPr>
            <p:nvPr/>
          </p:nvSpPr>
          <p:spPr bwMode="auto">
            <a:xfrm>
              <a:off x="3420" y="3508"/>
              <a:ext cx="127" cy="67"/>
            </a:xfrm>
            <a:custGeom>
              <a:avLst/>
              <a:gdLst>
                <a:gd name="T0" fmla="*/ 110 w 256"/>
                <a:gd name="T1" fmla="*/ 32 h 133"/>
                <a:gd name="T2" fmla="*/ 110 w 256"/>
                <a:gd name="T3" fmla="*/ 32 h 133"/>
                <a:gd name="T4" fmla="*/ 109 w 256"/>
                <a:gd name="T5" fmla="*/ 33 h 133"/>
                <a:gd name="T6" fmla="*/ 106 w 256"/>
                <a:gd name="T7" fmla="*/ 35 h 133"/>
                <a:gd name="T8" fmla="*/ 100 w 256"/>
                <a:gd name="T9" fmla="*/ 38 h 133"/>
                <a:gd name="T10" fmla="*/ 93 w 256"/>
                <a:gd name="T11" fmla="*/ 41 h 133"/>
                <a:gd name="T12" fmla="*/ 85 w 256"/>
                <a:gd name="T13" fmla="*/ 43 h 133"/>
                <a:gd name="T14" fmla="*/ 75 w 256"/>
                <a:gd name="T15" fmla="*/ 46 h 133"/>
                <a:gd name="T16" fmla="*/ 65 w 256"/>
                <a:gd name="T17" fmla="*/ 46 h 133"/>
                <a:gd name="T18" fmla="*/ 56 w 256"/>
                <a:gd name="T19" fmla="*/ 44 h 133"/>
                <a:gd name="T20" fmla="*/ 50 w 256"/>
                <a:gd name="T21" fmla="*/ 42 h 133"/>
                <a:gd name="T22" fmla="*/ 45 w 256"/>
                <a:gd name="T23" fmla="*/ 39 h 133"/>
                <a:gd name="T24" fmla="*/ 41 w 256"/>
                <a:gd name="T25" fmla="*/ 36 h 133"/>
                <a:gd name="T26" fmla="*/ 36 w 256"/>
                <a:gd name="T27" fmla="*/ 31 h 133"/>
                <a:gd name="T28" fmla="*/ 31 w 256"/>
                <a:gd name="T29" fmla="*/ 26 h 133"/>
                <a:gd name="T30" fmla="*/ 28 w 256"/>
                <a:gd name="T31" fmla="*/ 21 h 133"/>
                <a:gd name="T32" fmla="*/ 24 w 256"/>
                <a:gd name="T33" fmla="*/ 14 h 133"/>
                <a:gd name="T34" fmla="*/ 20 w 256"/>
                <a:gd name="T35" fmla="*/ 7 h 133"/>
                <a:gd name="T36" fmla="*/ 18 w 256"/>
                <a:gd name="T37" fmla="*/ 4 h 133"/>
                <a:gd name="T38" fmla="*/ 15 w 256"/>
                <a:gd name="T39" fmla="*/ 1 h 133"/>
                <a:gd name="T40" fmla="*/ 11 w 256"/>
                <a:gd name="T41" fmla="*/ 0 h 133"/>
                <a:gd name="T42" fmla="*/ 7 w 256"/>
                <a:gd name="T43" fmla="*/ 1 h 133"/>
                <a:gd name="T44" fmla="*/ 3 w 256"/>
                <a:gd name="T45" fmla="*/ 4 h 133"/>
                <a:gd name="T46" fmla="*/ 1 w 256"/>
                <a:gd name="T47" fmla="*/ 7 h 133"/>
                <a:gd name="T48" fmla="*/ 0 w 256"/>
                <a:gd name="T49" fmla="*/ 11 h 133"/>
                <a:gd name="T50" fmla="*/ 1 w 256"/>
                <a:gd name="T51" fmla="*/ 15 h 133"/>
                <a:gd name="T52" fmla="*/ 5 w 256"/>
                <a:gd name="T53" fmla="*/ 25 h 133"/>
                <a:gd name="T54" fmla="*/ 10 w 256"/>
                <a:gd name="T55" fmla="*/ 33 h 133"/>
                <a:gd name="T56" fmla="*/ 16 w 256"/>
                <a:gd name="T57" fmla="*/ 41 h 133"/>
                <a:gd name="T58" fmla="*/ 21 w 256"/>
                <a:gd name="T59" fmla="*/ 47 h 133"/>
                <a:gd name="T60" fmla="*/ 28 w 256"/>
                <a:gd name="T61" fmla="*/ 53 h 133"/>
                <a:gd name="T62" fmla="*/ 35 w 256"/>
                <a:gd name="T63" fmla="*/ 58 h 133"/>
                <a:gd name="T64" fmla="*/ 42 w 256"/>
                <a:gd name="T65" fmla="*/ 62 h 133"/>
                <a:gd name="T66" fmla="*/ 50 w 256"/>
                <a:gd name="T67" fmla="*/ 64 h 133"/>
                <a:gd name="T68" fmla="*/ 63 w 256"/>
                <a:gd name="T69" fmla="*/ 67 h 133"/>
                <a:gd name="T70" fmla="*/ 76 w 256"/>
                <a:gd name="T71" fmla="*/ 67 h 133"/>
                <a:gd name="T72" fmla="*/ 88 w 256"/>
                <a:gd name="T73" fmla="*/ 64 h 133"/>
                <a:gd name="T74" fmla="*/ 99 w 256"/>
                <a:gd name="T75" fmla="*/ 61 h 133"/>
                <a:gd name="T76" fmla="*/ 108 w 256"/>
                <a:gd name="T77" fmla="*/ 57 h 133"/>
                <a:gd name="T78" fmla="*/ 115 w 256"/>
                <a:gd name="T79" fmla="*/ 54 h 133"/>
                <a:gd name="T80" fmla="*/ 120 w 256"/>
                <a:gd name="T81" fmla="*/ 50 h 133"/>
                <a:gd name="T82" fmla="*/ 123 w 256"/>
                <a:gd name="T83" fmla="*/ 49 h 133"/>
                <a:gd name="T84" fmla="*/ 125 w 256"/>
                <a:gd name="T85" fmla="*/ 47 h 133"/>
                <a:gd name="T86" fmla="*/ 127 w 256"/>
                <a:gd name="T87" fmla="*/ 43 h 133"/>
                <a:gd name="T88" fmla="*/ 127 w 256"/>
                <a:gd name="T89" fmla="*/ 38 h 133"/>
                <a:gd name="T90" fmla="*/ 125 w 256"/>
                <a:gd name="T91" fmla="*/ 34 h 133"/>
                <a:gd name="T92" fmla="*/ 123 w 256"/>
                <a:gd name="T93" fmla="*/ 32 h 133"/>
                <a:gd name="T94" fmla="*/ 119 w 256"/>
                <a:gd name="T95" fmla="*/ 30 h 133"/>
                <a:gd name="T96" fmla="*/ 114 w 256"/>
                <a:gd name="T97" fmla="*/ 30 h 133"/>
                <a:gd name="T98" fmla="*/ 110 w 256"/>
                <a:gd name="T99" fmla="*/ 32 h 133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256"/>
                <a:gd name="T151" fmla="*/ 0 h 133"/>
                <a:gd name="T152" fmla="*/ 256 w 256"/>
                <a:gd name="T153" fmla="*/ 133 h 133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256" h="133">
                  <a:moveTo>
                    <a:pt x="222" y="63"/>
                  </a:moveTo>
                  <a:lnTo>
                    <a:pt x="222" y="63"/>
                  </a:lnTo>
                  <a:lnTo>
                    <a:pt x="220" y="65"/>
                  </a:lnTo>
                  <a:lnTo>
                    <a:pt x="213" y="70"/>
                  </a:lnTo>
                  <a:lnTo>
                    <a:pt x="201" y="75"/>
                  </a:lnTo>
                  <a:lnTo>
                    <a:pt x="187" y="82"/>
                  </a:lnTo>
                  <a:lnTo>
                    <a:pt x="171" y="86"/>
                  </a:lnTo>
                  <a:lnTo>
                    <a:pt x="152" y="91"/>
                  </a:lnTo>
                  <a:lnTo>
                    <a:pt x="132" y="91"/>
                  </a:lnTo>
                  <a:lnTo>
                    <a:pt x="112" y="87"/>
                  </a:lnTo>
                  <a:lnTo>
                    <a:pt x="101" y="83"/>
                  </a:lnTo>
                  <a:lnTo>
                    <a:pt x="91" y="77"/>
                  </a:lnTo>
                  <a:lnTo>
                    <a:pt x="82" y="71"/>
                  </a:lnTo>
                  <a:lnTo>
                    <a:pt x="72" y="62"/>
                  </a:lnTo>
                  <a:lnTo>
                    <a:pt x="63" y="52"/>
                  </a:lnTo>
                  <a:lnTo>
                    <a:pt x="56" y="41"/>
                  </a:lnTo>
                  <a:lnTo>
                    <a:pt x="48" y="28"/>
                  </a:lnTo>
                  <a:lnTo>
                    <a:pt x="41" y="13"/>
                  </a:lnTo>
                  <a:lnTo>
                    <a:pt x="37" y="7"/>
                  </a:lnTo>
                  <a:lnTo>
                    <a:pt x="30" y="2"/>
                  </a:lnTo>
                  <a:lnTo>
                    <a:pt x="22" y="0"/>
                  </a:lnTo>
                  <a:lnTo>
                    <a:pt x="14" y="2"/>
                  </a:lnTo>
                  <a:lnTo>
                    <a:pt x="7" y="7"/>
                  </a:lnTo>
                  <a:lnTo>
                    <a:pt x="3" y="14"/>
                  </a:lnTo>
                  <a:lnTo>
                    <a:pt x="0" y="22"/>
                  </a:lnTo>
                  <a:lnTo>
                    <a:pt x="3" y="30"/>
                  </a:lnTo>
                  <a:lnTo>
                    <a:pt x="11" y="49"/>
                  </a:lnTo>
                  <a:lnTo>
                    <a:pt x="21" y="66"/>
                  </a:lnTo>
                  <a:lnTo>
                    <a:pt x="32" y="81"/>
                  </a:lnTo>
                  <a:lnTo>
                    <a:pt x="43" y="94"/>
                  </a:lnTo>
                  <a:lnTo>
                    <a:pt x="57" y="106"/>
                  </a:lnTo>
                  <a:lnTo>
                    <a:pt x="70" y="115"/>
                  </a:lnTo>
                  <a:lnTo>
                    <a:pt x="85" y="123"/>
                  </a:lnTo>
                  <a:lnTo>
                    <a:pt x="101" y="128"/>
                  </a:lnTo>
                  <a:lnTo>
                    <a:pt x="127" y="133"/>
                  </a:lnTo>
                  <a:lnTo>
                    <a:pt x="154" y="133"/>
                  </a:lnTo>
                  <a:lnTo>
                    <a:pt x="178" y="128"/>
                  </a:lnTo>
                  <a:lnTo>
                    <a:pt x="199" y="121"/>
                  </a:lnTo>
                  <a:lnTo>
                    <a:pt x="218" y="114"/>
                  </a:lnTo>
                  <a:lnTo>
                    <a:pt x="232" y="107"/>
                  </a:lnTo>
                  <a:lnTo>
                    <a:pt x="242" y="100"/>
                  </a:lnTo>
                  <a:lnTo>
                    <a:pt x="247" y="98"/>
                  </a:lnTo>
                  <a:lnTo>
                    <a:pt x="252" y="93"/>
                  </a:lnTo>
                  <a:lnTo>
                    <a:pt x="256" y="85"/>
                  </a:lnTo>
                  <a:lnTo>
                    <a:pt x="256" y="76"/>
                  </a:lnTo>
                  <a:lnTo>
                    <a:pt x="252" y="68"/>
                  </a:lnTo>
                  <a:lnTo>
                    <a:pt x="247" y="63"/>
                  </a:lnTo>
                  <a:lnTo>
                    <a:pt x="239" y="60"/>
                  </a:lnTo>
                  <a:lnTo>
                    <a:pt x="230" y="60"/>
                  </a:lnTo>
                  <a:lnTo>
                    <a:pt x="222" y="6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04" name="Freeform 37"/>
            <p:cNvSpPr>
              <a:spLocks/>
            </p:cNvSpPr>
            <p:nvPr/>
          </p:nvSpPr>
          <p:spPr bwMode="auto">
            <a:xfrm>
              <a:off x="3236" y="3540"/>
              <a:ext cx="150" cy="150"/>
            </a:xfrm>
            <a:custGeom>
              <a:avLst/>
              <a:gdLst>
                <a:gd name="T0" fmla="*/ 75 w 299"/>
                <a:gd name="T1" fmla="*/ 150 h 299"/>
                <a:gd name="T2" fmla="*/ 82 w 299"/>
                <a:gd name="T3" fmla="*/ 149 h 299"/>
                <a:gd name="T4" fmla="*/ 90 w 299"/>
                <a:gd name="T5" fmla="*/ 148 h 299"/>
                <a:gd name="T6" fmla="*/ 97 w 299"/>
                <a:gd name="T7" fmla="*/ 147 h 299"/>
                <a:gd name="T8" fmla="*/ 104 w 299"/>
                <a:gd name="T9" fmla="*/ 144 h 299"/>
                <a:gd name="T10" fmla="*/ 111 w 299"/>
                <a:gd name="T11" fmla="*/ 141 h 299"/>
                <a:gd name="T12" fmla="*/ 117 w 299"/>
                <a:gd name="T13" fmla="*/ 137 h 299"/>
                <a:gd name="T14" fmla="*/ 123 w 299"/>
                <a:gd name="T15" fmla="*/ 133 h 299"/>
                <a:gd name="T16" fmla="*/ 128 w 299"/>
                <a:gd name="T17" fmla="*/ 128 h 299"/>
                <a:gd name="T18" fmla="*/ 133 w 299"/>
                <a:gd name="T19" fmla="*/ 122 h 299"/>
                <a:gd name="T20" fmla="*/ 138 w 299"/>
                <a:gd name="T21" fmla="*/ 116 h 299"/>
                <a:gd name="T22" fmla="*/ 141 w 299"/>
                <a:gd name="T23" fmla="*/ 110 h 299"/>
                <a:gd name="T24" fmla="*/ 144 w 299"/>
                <a:gd name="T25" fmla="*/ 104 h 299"/>
                <a:gd name="T26" fmla="*/ 146 w 299"/>
                <a:gd name="T27" fmla="*/ 96 h 299"/>
                <a:gd name="T28" fmla="*/ 148 w 299"/>
                <a:gd name="T29" fmla="*/ 90 h 299"/>
                <a:gd name="T30" fmla="*/ 149 w 299"/>
                <a:gd name="T31" fmla="*/ 82 h 299"/>
                <a:gd name="T32" fmla="*/ 150 w 299"/>
                <a:gd name="T33" fmla="*/ 75 h 299"/>
                <a:gd name="T34" fmla="*/ 149 w 299"/>
                <a:gd name="T35" fmla="*/ 68 h 299"/>
                <a:gd name="T36" fmla="*/ 148 w 299"/>
                <a:gd name="T37" fmla="*/ 60 h 299"/>
                <a:gd name="T38" fmla="*/ 146 w 299"/>
                <a:gd name="T39" fmla="*/ 53 h 299"/>
                <a:gd name="T40" fmla="*/ 144 w 299"/>
                <a:gd name="T41" fmla="*/ 46 h 299"/>
                <a:gd name="T42" fmla="*/ 141 w 299"/>
                <a:gd name="T43" fmla="*/ 39 h 299"/>
                <a:gd name="T44" fmla="*/ 138 w 299"/>
                <a:gd name="T45" fmla="*/ 33 h 299"/>
                <a:gd name="T46" fmla="*/ 133 w 299"/>
                <a:gd name="T47" fmla="*/ 27 h 299"/>
                <a:gd name="T48" fmla="*/ 128 w 299"/>
                <a:gd name="T49" fmla="*/ 22 h 299"/>
                <a:gd name="T50" fmla="*/ 123 w 299"/>
                <a:gd name="T51" fmla="*/ 17 h 299"/>
                <a:gd name="T52" fmla="*/ 117 w 299"/>
                <a:gd name="T53" fmla="*/ 12 h 299"/>
                <a:gd name="T54" fmla="*/ 111 w 299"/>
                <a:gd name="T55" fmla="*/ 9 h 299"/>
                <a:gd name="T56" fmla="*/ 104 w 299"/>
                <a:gd name="T57" fmla="*/ 6 h 299"/>
                <a:gd name="T58" fmla="*/ 97 w 299"/>
                <a:gd name="T59" fmla="*/ 4 h 299"/>
                <a:gd name="T60" fmla="*/ 90 w 299"/>
                <a:gd name="T61" fmla="*/ 2 h 299"/>
                <a:gd name="T62" fmla="*/ 82 w 299"/>
                <a:gd name="T63" fmla="*/ 1 h 299"/>
                <a:gd name="T64" fmla="*/ 75 w 299"/>
                <a:gd name="T65" fmla="*/ 0 h 299"/>
                <a:gd name="T66" fmla="*/ 60 w 299"/>
                <a:gd name="T67" fmla="*/ 2 h 299"/>
                <a:gd name="T68" fmla="*/ 46 w 299"/>
                <a:gd name="T69" fmla="*/ 6 h 299"/>
                <a:gd name="T70" fmla="*/ 33 w 299"/>
                <a:gd name="T71" fmla="*/ 13 h 299"/>
                <a:gd name="T72" fmla="*/ 22 w 299"/>
                <a:gd name="T73" fmla="*/ 22 h 299"/>
                <a:gd name="T74" fmla="*/ 13 w 299"/>
                <a:gd name="T75" fmla="*/ 33 h 299"/>
                <a:gd name="T76" fmla="*/ 6 w 299"/>
                <a:gd name="T77" fmla="*/ 46 h 299"/>
                <a:gd name="T78" fmla="*/ 2 w 299"/>
                <a:gd name="T79" fmla="*/ 60 h 299"/>
                <a:gd name="T80" fmla="*/ 0 w 299"/>
                <a:gd name="T81" fmla="*/ 75 h 299"/>
                <a:gd name="T82" fmla="*/ 1 w 299"/>
                <a:gd name="T83" fmla="*/ 82 h 299"/>
                <a:gd name="T84" fmla="*/ 2 w 299"/>
                <a:gd name="T85" fmla="*/ 90 h 299"/>
                <a:gd name="T86" fmla="*/ 3 w 299"/>
                <a:gd name="T87" fmla="*/ 96 h 299"/>
                <a:gd name="T88" fmla="*/ 6 w 299"/>
                <a:gd name="T89" fmla="*/ 104 h 299"/>
                <a:gd name="T90" fmla="*/ 9 w 299"/>
                <a:gd name="T91" fmla="*/ 110 h 299"/>
                <a:gd name="T92" fmla="*/ 13 w 299"/>
                <a:gd name="T93" fmla="*/ 116 h 299"/>
                <a:gd name="T94" fmla="*/ 17 w 299"/>
                <a:gd name="T95" fmla="*/ 122 h 299"/>
                <a:gd name="T96" fmla="*/ 22 w 299"/>
                <a:gd name="T97" fmla="*/ 128 h 299"/>
                <a:gd name="T98" fmla="*/ 28 w 299"/>
                <a:gd name="T99" fmla="*/ 133 h 299"/>
                <a:gd name="T100" fmla="*/ 34 w 299"/>
                <a:gd name="T101" fmla="*/ 137 h 299"/>
                <a:gd name="T102" fmla="*/ 40 w 299"/>
                <a:gd name="T103" fmla="*/ 141 h 299"/>
                <a:gd name="T104" fmla="*/ 46 w 299"/>
                <a:gd name="T105" fmla="*/ 144 h 299"/>
                <a:gd name="T106" fmla="*/ 54 w 299"/>
                <a:gd name="T107" fmla="*/ 147 h 299"/>
                <a:gd name="T108" fmla="*/ 60 w 299"/>
                <a:gd name="T109" fmla="*/ 148 h 299"/>
                <a:gd name="T110" fmla="*/ 68 w 299"/>
                <a:gd name="T111" fmla="*/ 149 h 299"/>
                <a:gd name="T112" fmla="*/ 75 w 299"/>
                <a:gd name="T113" fmla="*/ 150 h 299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299"/>
                <a:gd name="T172" fmla="*/ 0 h 299"/>
                <a:gd name="T173" fmla="*/ 299 w 299"/>
                <a:gd name="T174" fmla="*/ 299 h 299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299" h="299">
                  <a:moveTo>
                    <a:pt x="150" y="299"/>
                  </a:moveTo>
                  <a:lnTo>
                    <a:pt x="164" y="298"/>
                  </a:lnTo>
                  <a:lnTo>
                    <a:pt x="180" y="296"/>
                  </a:lnTo>
                  <a:lnTo>
                    <a:pt x="193" y="293"/>
                  </a:lnTo>
                  <a:lnTo>
                    <a:pt x="207" y="288"/>
                  </a:lnTo>
                  <a:lnTo>
                    <a:pt x="221" y="282"/>
                  </a:lnTo>
                  <a:lnTo>
                    <a:pt x="233" y="274"/>
                  </a:lnTo>
                  <a:lnTo>
                    <a:pt x="245" y="265"/>
                  </a:lnTo>
                  <a:lnTo>
                    <a:pt x="256" y="255"/>
                  </a:lnTo>
                  <a:lnTo>
                    <a:pt x="266" y="244"/>
                  </a:lnTo>
                  <a:lnTo>
                    <a:pt x="275" y="232"/>
                  </a:lnTo>
                  <a:lnTo>
                    <a:pt x="281" y="220"/>
                  </a:lnTo>
                  <a:lnTo>
                    <a:pt x="288" y="207"/>
                  </a:lnTo>
                  <a:lnTo>
                    <a:pt x="292" y="192"/>
                  </a:lnTo>
                  <a:lnTo>
                    <a:pt x="296" y="179"/>
                  </a:lnTo>
                  <a:lnTo>
                    <a:pt x="298" y="163"/>
                  </a:lnTo>
                  <a:lnTo>
                    <a:pt x="299" y="149"/>
                  </a:lnTo>
                  <a:lnTo>
                    <a:pt x="298" y="135"/>
                  </a:lnTo>
                  <a:lnTo>
                    <a:pt x="296" y="119"/>
                  </a:lnTo>
                  <a:lnTo>
                    <a:pt x="292" y="106"/>
                  </a:lnTo>
                  <a:lnTo>
                    <a:pt x="288" y="92"/>
                  </a:lnTo>
                  <a:lnTo>
                    <a:pt x="281" y="78"/>
                  </a:lnTo>
                  <a:lnTo>
                    <a:pt x="275" y="66"/>
                  </a:lnTo>
                  <a:lnTo>
                    <a:pt x="266" y="54"/>
                  </a:lnTo>
                  <a:lnTo>
                    <a:pt x="256" y="43"/>
                  </a:lnTo>
                  <a:lnTo>
                    <a:pt x="245" y="33"/>
                  </a:lnTo>
                  <a:lnTo>
                    <a:pt x="233" y="24"/>
                  </a:lnTo>
                  <a:lnTo>
                    <a:pt x="221" y="18"/>
                  </a:lnTo>
                  <a:lnTo>
                    <a:pt x="207" y="11"/>
                  </a:lnTo>
                  <a:lnTo>
                    <a:pt x="193" y="7"/>
                  </a:lnTo>
                  <a:lnTo>
                    <a:pt x="180" y="3"/>
                  </a:lnTo>
                  <a:lnTo>
                    <a:pt x="164" y="1"/>
                  </a:lnTo>
                  <a:lnTo>
                    <a:pt x="150" y="0"/>
                  </a:lnTo>
                  <a:lnTo>
                    <a:pt x="120" y="3"/>
                  </a:lnTo>
                  <a:lnTo>
                    <a:pt x="91" y="12"/>
                  </a:lnTo>
                  <a:lnTo>
                    <a:pt x="66" y="25"/>
                  </a:lnTo>
                  <a:lnTo>
                    <a:pt x="44" y="44"/>
                  </a:lnTo>
                  <a:lnTo>
                    <a:pt x="25" y="66"/>
                  </a:lnTo>
                  <a:lnTo>
                    <a:pt x="12" y="92"/>
                  </a:lnTo>
                  <a:lnTo>
                    <a:pt x="3" y="119"/>
                  </a:lnTo>
                  <a:lnTo>
                    <a:pt x="0" y="149"/>
                  </a:lnTo>
                  <a:lnTo>
                    <a:pt x="1" y="163"/>
                  </a:lnTo>
                  <a:lnTo>
                    <a:pt x="3" y="179"/>
                  </a:lnTo>
                  <a:lnTo>
                    <a:pt x="6" y="192"/>
                  </a:lnTo>
                  <a:lnTo>
                    <a:pt x="11" y="207"/>
                  </a:lnTo>
                  <a:lnTo>
                    <a:pt x="17" y="220"/>
                  </a:lnTo>
                  <a:lnTo>
                    <a:pt x="25" y="232"/>
                  </a:lnTo>
                  <a:lnTo>
                    <a:pt x="34" y="244"/>
                  </a:lnTo>
                  <a:lnTo>
                    <a:pt x="44" y="255"/>
                  </a:lnTo>
                  <a:lnTo>
                    <a:pt x="55" y="265"/>
                  </a:lnTo>
                  <a:lnTo>
                    <a:pt x="67" y="274"/>
                  </a:lnTo>
                  <a:lnTo>
                    <a:pt x="79" y="282"/>
                  </a:lnTo>
                  <a:lnTo>
                    <a:pt x="92" y="288"/>
                  </a:lnTo>
                  <a:lnTo>
                    <a:pt x="107" y="293"/>
                  </a:lnTo>
                  <a:lnTo>
                    <a:pt x="120" y="296"/>
                  </a:lnTo>
                  <a:lnTo>
                    <a:pt x="135" y="298"/>
                  </a:lnTo>
                  <a:lnTo>
                    <a:pt x="150" y="299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05" name="Freeform 38"/>
            <p:cNvSpPr>
              <a:spLocks/>
            </p:cNvSpPr>
            <p:nvPr/>
          </p:nvSpPr>
          <p:spPr bwMode="auto">
            <a:xfrm>
              <a:off x="3254" y="3558"/>
              <a:ext cx="114" cy="113"/>
            </a:xfrm>
            <a:custGeom>
              <a:avLst/>
              <a:gdLst>
                <a:gd name="T0" fmla="*/ 0 w 227"/>
                <a:gd name="T1" fmla="*/ 56 h 227"/>
                <a:gd name="T2" fmla="*/ 1 w 227"/>
                <a:gd name="T3" fmla="*/ 51 h 227"/>
                <a:gd name="T4" fmla="*/ 1 w 227"/>
                <a:gd name="T5" fmla="*/ 45 h 227"/>
                <a:gd name="T6" fmla="*/ 2 w 227"/>
                <a:gd name="T7" fmla="*/ 40 h 227"/>
                <a:gd name="T8" fmla="*/ 5 w 227"/>
                <a:gd name="T9" fmla="*/ 35 h 227"/>
                <a:gd name="T10" fmla="*/ 7 w 227"/>
                <a:gd name="T11" fmla="*/ 30 h 227"/>
                <a:gd name="T12" fmla="*/ 10 w 227"/>
                <a:gd name="T13" fmla="*/ 25 h 227"/>
                <a:gd name="T14" fmla="*/ 13 w 227"/>
                <a:gd name="T15" fmla="*/ 20 h 227"/>
                <a:gd name="T16" fmla="*/ 17 w 227"/>
                <a:gd name="T17" fmla="*/ 17 h 227"/>
                <a:gd name="T18" fmla="*/ 21 w 227"/>
                <a:gd name="T19" fmla="*/ 13 h 227"/>
                <a:gd name="T20" fmla="*/ 26 w 227"/>
                <a:gd name="T21" fmla="*/ 9 h 227"/>
                <a:gd name="T22" fmla="*/ 31 w 227"/>
                <a:gd name="T23" fmla="*/ 7 h 227"/>
                <a:gd name="T24" fmla="*/ 36 w 227"/>
                <a:gd name="T25" fmla="*/ 4 h 227"/>
                <a:gd name="T26" fmla="*/ 41 w 227"/>
                <a:gd name="T27" fmla="*/ 2 h 227"/>
                <a:gd name="T28" fmla="*/ 46 w 227"/>
                <a:gd name="T29" fmla="*/ 1 h 227"/>
                <a:gd name="T30" fmla="*/ 52 w 227"/>
                <a:gd name="T31" fmla="*/ 0 h 227"/>
                <a:gd name="T32" fmla="*/ 57 w 227"/>
                <a:gd name="T33" fmla="*/ 0 h 227"/>
                <a:gd name="T34" fmla="*/ 63 w 227"/>
                <a:gd name="T35" fmla="*/ 0 h 227"/>
                <a:gd name="T36" fmla="*/ 68 w 227"/>
                <a:gd name="T37" fmla="*/ 1 h 227"/>
                <a:gd name="T38" fmla="*/ 74 w 227"/>
                <a:gd name="T39" fmla="*/ 2 h 227"/>
                <a:gd name="T40" fmla="*/ 79 w 227"/>
                <a:gd name="T41" fmla="*/ 4 h 227"/>
                <a:gd name="T42" fmla="*/ 84 w 227"/>
                <a:gd name="T43" fmla="*/ 7 h 227"/>
                <a:gd name="T44" fmla="*/ 89 w 227"/>
                <a:gd name="T45" fmla="*/ 9 h 227"/>
                <a:gd name="T46" fmla="*/ 93 w 227"/>
                <a:gd name="T47" fmla="*/ 13 h 227"/>
                <a:gd name="T48" fmla="*/ 97 w 227"/>
                <a:gd name="T49" fmla="*/ 17 h 227"/>
                <a:gd name="T50" fmla="*/ 101 w 227"/>
                <a:gd name="T51" fmla="*/ 20 h 227"/>
                <a:gd name="T52" fmla="*/ 104 w 227"/>
                <a:gd name="T53" fmla="*/ 25 h 227"/>
                <a:gd name="T54" fmla="*/ 107 w 227"/>
                <a:gd name="T55" fmla="*/ 30 h 227"/>
                <a:gd name="T56" fmla="*/ 109 w 227"/>
                <a:gd name="T57" fmla="*/ 35 h 227"/>
                <a:gd name="T58" fmla="*/ 111 w 227"/>
                <a:gd name="T59" fmla="*/ 40 h 227"/>
                <a:gd name="T60" fmla="*/ 112 w 227"/>
                <a:gd name="T61" fmla="*/ 45 h 227"/>
                <a:gd name="T62" fmla="*/ 113 w 227"/>
                <a:gd name="T63" fmla="*/ 51 h 227"/>
                <a:gd name="T64" fmla="*/ 114 w 227"/>
                <a:gd name="T65" fmla="*/ 56 h 227"/>
                <a:gd name="T66" fmla="*/ 112 w 227"/>
                <a:gd name="T67" fmla="*/ 68 h 227"/>
                <a:gd name="T68" fmla="*/ 109 w 227"/>
                <a:gd name="T69" fmla="*/ 78 h 227"/>
                <a:gd name="T70" fmla="*/ 104 w 227"/>
                <a:gd name="T71" fmla="*/ 88 h 227"/>
                <a:gd name="T72" fmla="*/ 97 w 227"/>
                <a:gd name="T73" fmla="*/ 97 h 227"/>
                <a:gd name="T74" fmla="*/ 89 w 227"/>
                <a:gd name="T75" fmla="*/ 103 h 227"/>
                <a:gd name="T76" fmla="*/ 79 w 227"/>
                <a:gd name="T77" fmla="*/ 109 h 227"/>
                <a:gd name="T78" fmla="*/ 68 w 227"/>
                <a:gd name="T79" fmla="*/ 112 h 227"/>
                <a:gd name="T80" fmla="*/ 57 w 227"/>
                <a:gd name="T81" fmla="*/ 113 h 227"/>
                <a:gd name="T82" fmla="*/ 52 w 227"/>
                <a:gd name="T83" fmla="*/ 113 h 227"/>
                <a:gd name="T84" fmla="*/ 46 w 227"/>
                <a:gd name="T85" fmla="*/ 112 h 227"/>
                <a:gd name="T86" fmla="*/ 41 w 227"/>
                <a:gd name="T87" fmla="*/ 111 h 227"/>
                <a:gd name="T88" fmla="*/ 36 w 227"/>
                <a:gd name="T89" fmla="*/ 109 h 227"/>
                <a:gd name="T90" fmla="*/ 31 w 227"/>
                <a:gd name="T91" fmla="*/ 107 h 227"/>
                <a:gd name="T92" fmla="*/ 26 w 227"/>
                <a:gd name="T93" fmla="*/ 104 h 227"/>
                <a:gd name="T94" fmla="*/ 21 w 227"/>
                <a:gd name="T95" fmla="*/ 100 h 227"/>
                <a:gd name="T96" fmla="*/ 17 w 227"/>
                <a:gd name="T97" fmla="*/ 97 h 227"/>
                <a:gd name="T98" fmla="*/ 13 w 227"/>
                <a:gd name="T99" fmla="*/ 92 h 227"/>
                <a:gd name="T100" fmla="*/ 10 w 227"/>
                <a:gd name="T101" fmla="*/ 88 h 227"/>
                <a:gd name="T102" fmla="*/ 7 w 227"/>
                <a:gd name="T103" fmla="*/ 83 h 227"/>
                <a:gd name="T104" fmla="*/ 5 w 227"/>
                <a:gd name="T105" fmla="*/ 78 h 227"/>
                <a:gd name="T106" fmla="*/ 2 w 227"/>
                <a:gd name="T107" fmla="*/ 73 h 227"/>
                <a:gd name="T108" fmla="*/ 1 w 227"/>
                <a:gd name="T109" fmla="*/ 67 h 227"/>
                <a:gd name="T110" fmla="*/ 1 w 227"/>
                <a:gd name="T111" fmla="*/ 62 h 227"/>
                <a:gd name="T112" fmla="*/ 0 w 227"/>
                <a:gd name="T113" fmla="*/ 56 h 227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227"/>
                <a:gd name="T172" fmla="*/ 0 h 227"/>
                <a:gd name="T173" fmla="*/ 227 w 227"/>
                <a:gd name="T174" fmla="*/ 227 h 227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227" h="227">
                  <a:moveTo>
                    <a:pt x="0" y="113"/>
                  </a:moveTo>
                  <a:lnTo>
                    <a:pt x="1" y="102"/>
                  </a:lnTo>
                  <a:lnTo>
                    <a:pt x="2" y="91"/>
                  </a:lnTo>
                  <a:lnTo>
                    <a:pt x="4" y="80"/>
                  </a:lnTo>
                  <a:lnTo>
                    <a:pt x="9" y="70"/>
                  </a:lnTo>
                  <a:lnTo>
                    <a:pt x="13" y="60"/>
                  </a:lnTo>
                  <a:lnTo>
                    <a:pt x="19" y="50"/>
                  </a:lnTo>
                  <a:lnTo>
                    <a:pt x="25" y="41"/>
                  </a:lnTo>
                  <a:lnTo>
                    <a:pt x="33" y="34"/>
                  </a:lnTo>
                  <a:lnTo>
                    <a:pt x="42" y="26"/>
                  </a:lnTo>
                  <a:lnTo>
                    <a:pt x="51" y="19"/>
                  </a:lnTo>
                  <a:lnTo>
                    <a:pt x="61" y="14"/>
                  </a:lnTo>
                  <a:lnTo>
                    <a:pt x="71" y="9"/>
                  </a:lnTo>
                  <a:lnTo>
                    <a:pt x="81" y="5"/>
                  </a:lnTo>
                  <a:lnTo>
                    <a:pt x="92" y="3"/>
                  </a:lnTo>
                  <a:lnTo>
                    <a:pt x="103" y="1"/>
                  </a:lnTo>
                  <a:lnTo>
                    <a:pt x="114" y="0"/>
                  </a:lnTo>
                  <a:lnTo>
                    <a:pt x="125" y="1"/>
                  </a:lnTo>
                  <a:lnTo>
                    <a:pt x="136" y="3"/>
                  </a:lnTo>
                  <a:lnTo>
                    <a:pt x="147" y="5"/>
                  </a:lnTo>
                  <a:lnTo>
                    <a:pt x="157" y="9"/>
                  </a:lnTo>
                  <a:lnTo>
                    <a:pt x="167" y="14"/>
                  </a:lnTo>
                  <a:lnTo>
                    <a:pt x="177" y="19"/>
                  </a:lnTo>
                  <a:lnTo>
                    <a:pt x="186" y="26"/>
                  </a:lnTo>
                  <a:lnTo>
                    <a:pt x="193" y="34"/>
                  </a:lnTo>
                  <a:lnTo>
                    <a:pt x="201" y="41"/>
                  </a:lnTo>
                  <a:lnTo>
                    <a:pt x="208" y="50"/>
                  </a:lnTo>
                  <a:lnTo>
                    <a:pt x="213" y="60"/>
                  </a:lnTo>
                  <a:lnTo>
                    <a:pt x="218" y="70"/>
                  </a:lnTo>
                  <a:lnTo>
                    <a:pt x="222" y="80"/>
                  </a:lnTo>
                  <a:lnTo>
                    <a:pt x="224" y="91"/>
                  </a:lnTo>
                  <a:lnTo>
                    <a:pt x="225" y="102"/>
                  </a:lnTo>
                  <a:lnTo>
                    <a:pt x="227" y="113"/>
                  </a:lnTo>
                  <a:lnTo>
                    <a:pt x="224" y="136"/>
                  </a:lnTo>
                  <a:lnTo>
                    <a:pt x="218" y="157"/>
                  </a:lnTo>
                  <a:lnTo>
                    <a:pt x="207" y="177"/>
                  </a:lnTo>
                  <a:lnTo>
                    <a:pt x="193" y="194"/>
                  </a:lnTo>
                  <a:lnTo>
                    <a:pt x="177" y="207"/>
                  </a:lnTo>
                  <a:lnTo>
                    <a:pt x="158" y="218"/>
                  </a:lnTo>
                  <a:lnTo>
                    <a:pt x="136" y="225"/>
                  </a:lnTo>
                  <a:lnTo>
                    <a:pt x="114" y="227"/>
                  </a:lnTo>
                  <a:lnTo>
                    <a:pt x="103" y="226"/>
                  </a:lnTo>
                  <a:lnTo>
                    <a:pt x="92" y="225"/>
                  </a:lnTo>
                  <a:lnTo>
                    <a:pt x="81" y="222"/>
                  </a:lnTo>
                  <a:lnTo>
                    <a:pt x="71" y="218"/>
                  </a:lnTo>
                  <a:lnTo>
                    <a:pt x="61" y="214"/>
                  </a:lnTo>
                  <a:lnTo>
                    <a:pt x="51" y="208"/>
                  </a:lnTo>
                  <a:lnTo>
                    <a:pt x="42" y="201"/>
                  </a:lnTo>
                  <a:lnTo>
                    <a:pt x="33" y="194"/>
                  </a:lnTo>
                  <a:lnTo>
                    <a:pt x="25" y="185"/>
                  </a:lnTo>
                  <a:lnTo>
                    <a:pt x="19" y="176"/>
                  </a:lnTo>
                  <a:lnTo>
                    <a:pt x="13" y="166"/>
                  </a:lnTo>
                  <a:lnTo>
                    <a:pt x="9" y="156"/>
                  </a:lnTo>
                  <a:lnTo>
                    <a:pt x="4" y="146"/>
                  </a:lnTo>
                  <a:lnTo>
                    <a:pt x="2" y="135"/>
                  </a:lnTo>
                  <a:lnTo>
                    <a:pt x="1" y="124"/>
                  </a:lnTo>
                  <a:lnTo>
                    <a:pt x="0" y="11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06" name="Freeform 39"/>
            <p:cNvSpPr>
              <a:spLocks/>
            </p:cNvSpPr>
            <p:nvPr/>
          </p:nvSpPr>
          <p:spPr bwMode="auto">
            <a:xfrm>
              <a:off x="3113" y="3071"/>
              <a:ext cx="147" cy="163"/>
            </a:xfrm>
            <a:custGeom>
              <a:avLst/>
              <a:gdLst>
                <a:gd name="T0" fmla="*/ 146 w 294"/>
                <a:gd name="T1" fmla="*/ 53 h 327"/>
                <a:gd name="T2" fmla="*/ 142 w 294"/>
                <a:gd name="T3" fmla="*/ 45 h 327"/>
                <a:gd name="T4" fmla="*/ 142 w 294"/>
                <a:gd name="T5" fmla="*/ 38 h 327"/>
                <a:gd name="T6" fmla="*/ 145 w 294"/>
                <a:gd name="T7" fmla="*/ 28 h 327"/>
                <a:gd name="T8" fmla="*/ 143 w 294"/>
                <a:gd name="T9" fmla="*/ 17 h 327"/>
                <a:gd name="T10" fmla="*/ 138 w 294"/>
                <a:gd name="T11" fmla="*/ 8 h 327"/>
                <a:gd name="T12" fmla="*/ 130 w 294"/>
                <a:gd name="T13" fmla="*/ 2 h 327"/>
                <a:gd name="T14" fmla="*/ 119 w 294"/>
                <a:gd name="T15" fmla="*/ 0 h 327"/>
                <a:gd name="T16" fmla="*/ 22 w 294"/>
                <a:gd name="T17" fmla="*/ 12 h 327"/>
                <a:gd name="T18" fmla="*/ 17 w 294"/>
                <a:gd name="T19" fmla="*/ 13 h 327"/>
                <a:gd name="T20" fmla="*/ 9 w 294"/>
                <a:gd name="T21" fmla="*/ 19 h 327"/>
                <a:gd name="T22" fmla="*/ 2 w 294"/>
                <a:gd name="T23" fmla="*/ 27 h 327"/>
                <a:gd name="T24" fmla="*/ 0 w 294"/>
                <a:gd name="T25" fmla="*/ 37 h 327"/>
                <a:gd name="T26" fmla="*/ 1 w 294"/>
                <a:gd name="T27" fmla="*/ 47 h 327"/>
                <a:gd name="T28" fmla="*/ 5 w 294"/>
                <a:gd name="T29" fmla="*/ 54 h 327"/>
                <a:gd name="T30" fmla="*/ 5 w 294"/>
                <a:gd name="T31" fmla="*/ 62 h 327"/>
                <a:gd name="T32" fmla="*/ 3 w 294"/>
                <a:gd name="T33" fmla="*/ 72 h 327"/>
                <a:gd name="T34" fmla="*/ 3 w 294"/>
                <a:gd name="T35" fmla="*/ 81 h 327"/>
                <a:gd name="T36" fmla="*/ 6 w 294"/>
                <a:gd name="T37" fmla="*/ 87 h 327"/>
                <a:gd name="T38" fmla="*/ 9 w 294"/>
                <a:gd name="T39" fmla="*/ 91 h 327"/>
                <a:gd name="T40" fmla="*/ 9 w 294"/>
                <a:gd name="T41" fmla="*/ 97 h 327"/>
                <a:gd name="T42" fmla="*/ 9 w 294"/>
                <a:gd name="T43" fmla="*/ 106 h 327"/>
                <a:gd name="T44" fmla="*/ 10 w 294"/>
                <a:gd name="T45" fmla="*/ 118 h 327"/>
                <a:gd name="T46" fmla="*/ 15 w 294"/>
                <a:gd name="T47" fmla="*/ 130 h 327"/>
                <a:gd name="T48" fmla="*/ 22 w 294"/>
                <a:gd name="T49" fmla="*/ 140 h 327"/>
                <a:gd name="T50" fmla="*/ 31 w 294"/>
                <a:gd name="T51" fmla="*/ 149 h 327"/>
                <a:gd name="T52" fmla="*/ 41 w 294"/>
                <a:gd name="T53" fmla="*/ 156 h 327"/>
                <a:gd name="T54" fmla="*/ 52 w 294"/>
                <a:gd name="T55" fmla="*/ 160 h 327"/>
                <a:gd name="T56" fmla="*/ 65 w 294"/>
                <a:gd name="T57" fmla="*/ 163 h 327"/>
                <a:gd name="T58" fmla="*/ 77 w 294"/>
                <a:gd name="T59" fmla="*/ 163 h 327"/>
                <a:gd name="T60" fmla="*/ 89 w 294"/>
                <a:gd name="T61" fmla="*/ 160 h 327"/>
                <a:gd name="T62" fmla="*/ 100 w 294"/>
                <a:gd name="T63" fmla="*/ 156 h 327"/>
                <a:gd name="T64" fmla="*/ 110 w 294"/>
                <a:gd name="T65" fmla="*/ 149 h 327"/>
                <a:gd name="T66" fmla="*/ 119 w 294"/>
                <a:gd name="T67" fmla="*/ 140 h 327"/>
                <a:gd name="T68" fmla="*/ 126 w 294"/>
                <a:gd name="T69" fmla="*/ 130 h 327"/>
                <a:gd name="T70" fmla="*/ 131 w 294"/>
                <a:gd name="T71" fmla="*/ 118 h 327"/>
                <a:gd name="T72" fmla="*/ 133 w 294"/>
                <a:gd name="T73" fmla="*/ 106 h 327"/>
                <a:gd name="T74" fmla="*/ 133 w 294"/>
                <a:gd name="T75" fmla="*/ 97 h 327"/>
                <a:gd name="T76" fmla="*/ 133 w 294"/>
                <a:gd name="T77" fmla="*/ 86 h 327"/>
                <a:gd name="T78" fmla="*/ 140 w 294"/>
                <a:gd name="T79" fmla="*/ 79 h 327"/>
                <a:gd name="T80" fmla="*/ 147 w 294"/>
                <a:gd name="T81" fmla="*/ 65 h 327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294"/>
                <a:gd name="T124" fmla="*/ 0 h 327"/>
                <a:gd name="T125" fmla="*/ 294 w 294"/>
                <a:gd name="T126" fmla="*/ 327 h 327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294" h="327">
                  <a:moveTo>
                    <a:pt x="294" y="115"/>
                  </a:moveTo>
                  <a:lnTo>
                    <a:pt x="292" y="106"/>
                  </a:lnTo>
                  <a:lnTo>
                    <a:pt x="289" y="98"/>
                  </a:lnTo>
                  <a:lnTo>
                    <a:pt x="283" y="91"/>
                  </a:lnTo>
                  <a:lnTo>
                    <a:pt x="277" y="85"/>
                  </a:lnTo>
                  <a:lnTo>
                    <a:pt x="283" y="76"/>
                  </a:lnTo>
                  <a:lnTo>
                    <a:pt x="286" y="66"/>
                  </a:lnTo>
                  <a:lnTo>
                    <a:pt x="289" y="56"/>
                  </a:lnTo>
                  <a:lnTo>
                    <a:pt x="289" y="45"/>
                  </a:lnTo>
                  <a:lnTo>
                    <a:pt x="286" y="35"/>
                  </a:lnTo>
                  <a:lnTo>
                    <a:pt x="282" y="25"/>
                  </a:lnTo>
                  <a:lnTo>
                    <a:pt x="275" y="17"/>
                  </a:lnTo>
                  <a:lnTo>
                    <a:pt x="268" y="10"/>
                  </a:lnTo>
                  <a:lnTo>
                    <a:pt x="259" y="4"/>
                  </a:lnTo>
                  <a:lnTo>
                    <a:pt x="249" y="1"/>
                  </a:lnTo>
                  <a:lnTo>
                    <a:pt x="239" y="0"/>
                  </a:lnTo>
                  <a:lnTo>
                    <a:pt x="228" y="0"/>
                  </a:lnTo>
                  <a:lnTo>
                    <a:pt x="45" y="25"/>
                  </a:lnTo>
                  <a:lnTo>
                    <a:pt x="34" y="27"/>
                  </a:lnTo>
                  <a:lnTo>
                    <a:pt x="26" y="32"/>
                  </a:lnTo>
                  <a:lnTo>
                    <a:pt x="17" y="38"/>
                  </a:lnTo>
                  <a:lnTo>
                    <a:pt x="10" y="46"/>
                  </a:lnTo>
                  <a:lnTo>
                    <a:pt x="5" y="55"/>
                  </a:lnTo>
                  <a:lnTo>
                    <a:pt x="1" y="65"/>
                  </a:lnTo>
                  <a:lnTo>
                    <a:pt x="0" y="75"/>
                  </a:lnTo>
                  <a:lnTo>
                    <a:pt x="0" y="86"/>
                  </a:lnTo>
                  <a:lnTo>
                    <a:pt x="2" y="94"/>
                  </a:lnTo>
                  <a:lnTo>
                    <a:pt x="6" y="102"/>
                  </a:lnTo>
                  <a:lnTo>
                    <a:pt x="10" y="109"/>
                  </a:lnTo>
                  <a:lnTo>
                    <a:pt x="16" y="116"/>
                  </a:lnTo>
                  <a:lnTo>
                    <a:pt x="10" y="125"/>
                  </a:lnTo>
                  <a:lnTo>
                    <a:pt x="7" y="133"/>
                  </a:lnTo>
                  <a:lnTo>
                    <a:pt x="6" y="144"/>
                  </a:lnTo>
                  <a:lnTo>
                    <a:pt x="6" y="155"/>
                  </a:lnTo>
                  <a:lnTo>
                    <a:pt x="7" y="163"/>
                  </a:lnTo>
                  <a:lnTo>
                    <a:pt x="10" y="170"/>
                  </a:lnTo>
                  <a:lnTo>
                    <a:pt x="12" y="175"/>
                  </a:lnTo>
                  <a:lnTo>
                    <a:pt x="17" y="181"/>
                  </a:lnTo>
                  <a:lnTo>
                    <a:pt x="17" y="183"/>
                  </a:lnTo>
                  <a:lnTo>
                    <a:pt x="17" y="189"/>
                  </a:lnTo>
                  <a:lnTo>
                    <a:pt x="17" y="195"/>
                  </a:lnTo>
                  <a:lnTo>
                    <a:pt x="16" y="201"/>
                  </a:lnTo>
                  <a:lnTo>
                    <a:pt x="17" y="213"/>
                  </a:lnTo>
                  <a:lnTo>
                    <a:pt x="18" y="226"/>
                  </a:lnTo>
                  <a:lnTo>
                    <a:pt x="21" y="237"/>
                  </a:lnTo>
                  <a:lnTo>
                    <a:pt x="26" y="249"/>
                  </a:lnTo>
                  <a:lnTo>
                    <a:pt x="31" y="260"/>
                  </a:lnTo>
                  <a:lnTo>
                    <a:pt x="37" y="270"/>
                  </a:lnTo>
                  <a:lnTo>
                    <a:pt x="44" y="280"/>
                  </a:lnTo>
                  <a:lnTo>
                    <a:pt x="53" y="290"/>
                  </a:lnTo>
                  <a:lnTo>
                    <a:pt x="62" y="298"/>
                  </a:lnTo>
                  <a:lnTo>
                    <a:pt x="72" y="306"/>
                  </a:lnTo>
                  <a:lnTo>
                    <a:pt x="82" y="312"/>
                  </a:lnTo>
                  <a:lnTo>
                    <a:pt x="93" y="317"/>
                  </a:lnTo>
                  <a:lnTo>
                    <a:pt x="105" y="321"/>
                  </a:lnTo>
                  <a:lnTo>
                    <a:pt x="116" y="325"/>
                  </a:lnTo>
                  <a:lnTo>
                    <a:pt x="129" y="326"/>
                  </a:lnTo>
                  <a:lnTo>
                    <a:pt x="142" y="327"/>
                  </a:lnTo>
                  <a:lnTo>
                    <a:pt x="154" y="326"/>
                  </a:lnTo>
                  <a:lnTo>
                    <a:pt x="166" y="325"/>
                  </a:lnTo>
                  <a:lnTo>
                    <a:pt x="178" y="321"/>
                  </a:lnTo>
                  <a:lnTo>
                    <a:pt x="189" y="317"/>
                  </a:lnTo>
                  <a:lnTo>
                    <a:pt x="200" y="312"/>
                  </a:lnTo>
                  <a:lnTo>
                    <a:pt x="210" y="306"/>
                  </a:lnTo>
                  <a:lnTo>
                    <a:pt x="220" y="298"/>
                  </a:lnTo>
                  <a:lnTo>
                    <a:pt x="230" y="290"/>
                  </a:lnTo>
                  <a:lnTo>
                    <a:pt x="238" y="280"/>
                  </a:lnTo>
                  <a:lnTo>
                    <a:pt x="245" y="270"/>
                  </a:lnTo>
                  <a:lnTo>
                    <a:pt x="252" y="260"/>
                  </a:lnTo>
                  <a:lnTo>
                    <a:pt x="256" y="249"/>
                  </a:lnTo>
                  <a:lnTo>
                    <a:pt x="261" y="237"/>
                  </a:lnTo>
                  <a:lnTo>
                    <a:pt x="264" y="226"/>
                  </a:lnTo>
                  <a:lnTo>
                    <a:pt x="265" y="213"/>
                  </a:lnTo>
                  <a:lnTo>
                    <a:pt x="266" y="201"/>
                  </a:lnTo>
                  <a:lnTo>
                    <a:pt x="266" y="194"/>
                  </a:lnTo>
                  <a:lnTo>
                    <a:pt x="266" y="183"/>
                  </a:lnTo>
                  <a:lnTo>
                    <a:pt x="265" y="173"/>
                  </a:lnTo>
                  <a:lnTo>
                    <a:pt x="265" y="169"/>
                  </a:lnTo>
                  <a:lnTo>
                    <a:pt x="279" y="159"/>
                  </a:lnTo>
                  <a:lnTo>
                    <a:pt x="287" y="147"/>
                  </a:lnTo>
                  <a:lnTo>
                    <a:pt x="293" y="131"/>
                  </a:lnTo>
                  <a:lnTo>
                    <a:pt x="294" y="115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07" name="Freeform 40"/>
            <p:cNvSpPr>
              <a:spLocks/>
            </p:cNvSpPr>
            <p:nvPr/>
          </p:nvSpPr>
          <p:spPr bwMode="auto">
            <a:xfrm>
              <a:off x="3051" y="2736"/>
              <a:ext cx="278" cy="346"/>
            </a:xfrm>
            <a:custGeom>
              <a:avLst/>
              <a:gdLst>
                <a:gd name="T0" fmla="*/ 278 w 556"/>
                <a:gd name="T1" fmla="*/ 125 h 692"/>
                <a:gd name="T2" fmla="*/ 272 w 556"/>
                <a:gd name="T3" fmla="*/ 98 h 692"/>
                <a:gd name="T4" fmla="*/ 262 w 556"/>
                <a:gd name="T5" fmla="*/ 74 h 692"/>
                <a:gd name="T6" fmla="*/ 246 w 556"/>
                <a:gd name="T7" fmla="*/ 51 h 692"/>
                <a:gd name="T8" fmla="*/ 232 w 556"/>
                <a:gd name="T9" fmla="*/ 36 h 692"/>
                <a:gd name="T10" fmla="*/ 221 w 556"/>
                <a:gd name="T11" fmla="*/ 27 h 692"/>
                <a:gd name="T12" fmla="*/ 210 w 556"/>
                <a:gd name="T13" fmla="*/ 20 h 692"/>
                <a:gd name="T14" fmla="*/ 198 w 556"/>
                <a:gd name="T15" fmla="*/ 13 h 692"/>
                <a:gd name="T16" fmla="*/ 186 w 556"/>
                <a:gd name="T17" fmla="*/ 9 h 692"/>
                <a:gd name="T18" fmla="*/ 173 w 556"/>
                <a:gd name="T19" fmla="*/ 4 h 692"/>
                <a:gd name="T20" fmla="*/ 160 w 556"/>
                <a:gd name="T21" fmla="*/ 1 h 692"/>
                <a:gd name="T22" fmla="*/ 146 w 556"/>
                <a:gd name="T23" fmla="*/ 0 h 692"/>
                <a:gd name="T24" fmla="*/ 124 w 556"/>
                <a:gd name="T25" fmla="*/ 1 h 692"/>
                <a:gd name="T26" fmla="*/ 98 w 556"/>
                <a:gd name="T27" fmla="*/ 6 h 692"/>
                <a:gd name="T28" fmla="*/ 73 w 556"/>
                <a:gd name="T29" fmla="*/ 17 h 692"/>
                <a:gd name="T30" fmla="*/ 51 w 556"/>
                <a:gd name="T31" fmla="*/ 32 h 692"/>
                <a:gd name="T32" fmla="*/ 32 w 556"/>
                <a:gd name="T33" fmla="*/ 51 h 692"/>
                <a:gd name="T34" fmla="*/ 17 w 556"/>
                <a:gd name="T35" fmla="*/ 73 h 692"/>
                <a:gd name="T36" fmla="*/ 6 w 556"/>
                <a:gd name="T37" fmla="*/ 98 h 692"/>
                <a:gd name="T38" fmla="*/ 1 w 556"/>
                <a:gd name="T39" fmla="*/ 124 h 692"/>
                <a:gd name="T40" fmla="*/ 2 w 556"/>
                <a:gd name="T41" fmla="*/ 159 h 692"/>
                <a:gd name="T42" fmla="*/ 12 w 556"/>
                <a:gd name="T43" fmla="*/ 194 h 692"/>
                <a:gd name="T44" fmla="*/ 26 w 556"/>
                <a:gd name="T45" fmla="*/ 220 h 692"/>
                <a:gd name="T46" fmla="*/ 37 w 556"/>
                <a:gd name="T47" fmla="*/ 236 h 692"/>
                <a:gd name="T48" fmla="*/ 40 w 556"/>
                <a:gd name="T49" fmla="*/ 238 h 692"/>
                <a:gd name="T50" fmla="*/ 42 w 556"/>
                <a:gd name="T51" fmla="*/ 241 h 692"/>
                <a:gd name="T52" fmla="*/ 51 w 556"/>
                <a:gd name="T53" fmla="*/ 253 h 692"/>
                <a:gd name="T54" fmla="*/ 62 w 556"/>
                <a:gd name="T55" fmla="*/ 275 h 692"/>
                <a:gd name="T56" fmla="*/ 69 w 556"/>
                <a:gd name="T57" fmla="*/ 305 h 692"/>
                <a:gd name="T58" fmla="*/ 63 w 556"/>
                <a:gd name="T59" fmla="*/ 346 h 692"/>
                <a:gd name="T60" fmla="*/ 207 w 556"/>
                <a:gd name="T61" fmla="*/ 322 h 692"/>
                <a:gd name="T62" fmla="*/ 207 w 556"/>
                <a:gd name="T63" fmla="*/ 296 h 692"/>
                <a:gd name="T64" fmla="*/ 213 w 556"/>
                <a:gd name="T65" fmla="*/ 273 h 692"/>
                <a:gd name="T66" fmla="*/ 222 w 556"/>
                <a:gd name="T67" fmla="*/ 255 h 692"/>
                <a:gd name="T68" fmla="*/ 230 w 556"/>
                <a:gd name="T69" fmla="*/ 243 h 692"/>
                <a:gd name="T70" fmla="*/ 250 w 556"/>
                <a:gd name="T71" fmla="*/ 221 h 692"/>
                <a:gd name="T72" fmla="*/ 266 w 556"/>
                <a:gd name="T73" fmla="*/ 196 h 692"/>
                <a:gd name="T74" fmla="*/ 275 w 556"/>
                <a:gd name="T75" fmla="*/ 169 h 692"/>
                <a:gd name="T76" fmla="*/ 278 w 556"/>
                <a:gd name="T77" fmla="*/ 139 h 692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556"/>
                <a:gd name="T118" fmla="*/ 0 h 692"/>
                <a:gd name="T119" fmla="*/ 556 w 556"/>
                <a:gd name="T120" fmla="*/ 692 h 692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556" h="692">
                  <a:moveTo>
                    <a:pt x="556" y="278"/>
                  </a:moveTo>
                  <a:lnTo>
                    <a:pt x="555" y="251"/>
                  </a:lnTo>
                  <a:lnTo>
                    <a:pt x="551" y="223"/>
                  </a:lnTo>
                  <a:lnTo>
                    <a:pt x="544" y="197"/>
                  </a:lnTo>
                  <a:lnTo>
                    <a:pt x="535" y="171"/>
                  </a:lnTo>
                  <a:lnTo>
                    <a:pt x="524" y="147"/>
                  </a:lnTo>
                  <a:lnTo>
                    <a:pt x="510" y="124"/>
                  </a:lnTo>
                  <a:lnTo>
                    <a:pt x="493" y="102"/>
                  </a:lnTo>
                  <a:lnTo>
                    <a:pt x="474" y="82"/>
                  </a:lnTo>
                  <a:lnTo>
                    <a:pt x="464" y="72"/>
                  </a:lnTo>
                  <a:lnTo>
                    <a:pt x="455" y="63"/>
                  </a:lnTo>
                  <a:lnTo>
                    <a:pt x="443" y="54"/>
                  </a:lnTo>
                  <a:lnTo>
                    <a:pt x="432" y="46"/>
                  </a:lnTo>
                  <a:lnTo>
                    <a:pt x="421" y="40"/>
                  </a:lnTo>
                  <a:lnTo>
                    <a:pt x="409" y="32"/>
                  </a:lnTo>
                  <a:lnTo>
                    <a:pt x="397" y="27"/>
                  </a:lnTo>
                  <a:lnTo>
                    <a:pt x="385" y="21"/>
                  </a:lnTo>
                  <a:lnTo>
                    <a:pt x="372" y="17"/>
                  </a:lnTo>
                  <a:lnTo>
                    <a:pt x="359" y="12"/>
                  </a:lnTo>
                  <a:lnTo>
                    <a:pt x="346" y="8"/>
                  </a:lnTo>
                  <a:lnTo>
                    <a:pt x="333" y="6"/>
                  </a:lnTo>
                  <a:lnTo>
                    <a:pt x="320" y="3"/>
                  </a:lnTo>
                  <a:lnTo>
                    <a:pt x="305" y="1"/>
                  </a:lnTo>
                  <a:lnTo>
                    <a:pt x="292" y="0"/>
                  </a:lnTo>
                  <a:lnTo>
                    <a:pt x="278" y="0"/>
                  </a:lnTo>
                  <a:lnTo>
                    <a:pt x="249" y="1"/>
                  </a:lnTo>
                  <a:lnTo>
                    <a:pt x="222" y="6"/>
                  </a:lnTo>
                  <a:lnTo>
                    <a:pt x="196" y="12"/>
                  </a:lnTo>
                  <a:lnTo>
                    <a:pt x="171" y="22"/>
                  </a:lnTo>
                  <a:lnTo>
                    <a:pt x="146" y="33"/>
                  </a:lnTo>
                  <a:lnTo>
                    <a:pt x="123" y="48"/>
                  </a:lnTo>
                  <a:lnTo>
                    <a:pt x="102" y="64"/>
                  </a:lnTo>
                  <a:lnTo>
                    <a:pt x="82" y="82"/>
                  </a:lnTo>
                  <a:lnTo>
                    <a:pt x="64" y="102"/>
                  </a:lnTo>
                  <a:lnTo>
                    <a:pt x="48" y="123"/>
                  </a:lnTo>
                  <a:lnTo>
                    <a:pt x="34" y="146"/>
                  </a:lnTo>
                  <a:lnTo>
                    <a:pt x="22" y="170"/>
                  </a:lnTo>
                  <a:lnTo>
                    <a:pt x="13" y="196"/>
                  </a:lnTo>
                  <a:lnTo>
                    <a:pt x="6" y="222"/>
                  </a:lnTo>
                  <a:lnTo>
                    <a:pt x="1" y="249"/>
                  </a:lnTo>
                  <a:lnTo>
                    <a:pt x="0" y="277"/>
                  </a:lnTo>
                  <a:lnTo>
                    <a:pt x="4" y="317"/>
                  </a:lnTo>
                  <a:lnTo>
                    <a:pt x="11" y="354"/>
                  </a:lnTo>
                  <a:lnTo>
                    <a:pt x="25" y="388"/>
                  </a:lnTo>
                  <a:lnTo>
                    <a:pt x="39" y="417"/>
                  </a:lnTo>
                  <a:lnTo>
                    <a:pt x="53" y="441"/>
                  </a:lnTo>
                  <a:lnTo>
                    <a:pt x="66" y="460"/>
                  </a:lnTo>
                  <a:lnTo>
                    <a:pt x="75" y="472"/>
                  </a:lnTo>
                  <a:lnTo>
                    <a:pt x="80" y="477"/>
                  </a:lnTo>
                  <a:lnTo>
                    <a:pt x="81" y="477"/>
                  </a:lnTo>
                  <a:lnTo>
                    <a:pt x="81" y="479"/>
                  </a:lnTo>
                  <a:lnTo>
                    <a:pt x="84" y="482"/>
                  </a:lnTo>
                  <a:lnTo>
                    <a:pt x="92" y="491"/>
                  </a:lnTo>
                  <a:lnTo>
                    <a:pt x="102" y="506"/>
                  </a:lnTo>
                  <a:lnTo>
                    <a:pt x="114" y="526"/>
                  </a:lnTo>
                  <a:lnTo>
                    <a:pt x="124" y="550"/>
                  </a:lnTo>
                  <a:lnTo>
                    <a:pt x="133" y="578"/>
                  </a:lnTo>
                  <a:lnTo>
                    <a:pt x="137" y="609"/>
                  </a:lnTo>
                  <a:lnTo>
                    <a:pt x="135" y="643"/>
                  </a:lnTo>
                  <a:lnTo>
                    <a:pt x="127" y="692"/>
                  </a:lnTo>
                  <a:lnTo>
                    <a:pt x="422" y="692"/>
                  </a:lnTo>
                  <a:lnTo>
                    <a:pt x="415" y="643"/>
                  </a:lnTo>
                  <a:lnTo>
                    <a:pt x="413" y="617"/>
                  </a:lnTo>
                  <a:lnTo>
                    <a:pt x="415" y="591"/>
                  </a:lnTo>
                  <a:lnTo>
                    <a:pt x="419" y="567"/>
                  </a:lnTo>
                  <a:lnTo>
                    <a:pt x="427" y="546"/>
                  </a:lnTo>
                  <a:lnTo>
                    <a:pt x="435" y="527"/>
                  </a:lnTo>
                  <a:lnTo>
                    <a:pt x="445" y="511"/>
                  </a:lnTo>
                  <a:lnTo>
                    <a:pt x="453" y="497"/>
                  </a:lnTo>
                  <a:lnTo>
                    <a:pt x="461" y="487"/>
                  </a:lnTo>
                  <a:lnTo>
                    <a:pt x="482" y="466"/>
                  </a:lnTo>
                  <a:lnTo>
                    <a:pt x="501" y="443"/>
                  </a:lnTo>
                  <a:lnTo>
                    <a:pt x="517" y="419"/>
                  </a:lnTo>
                  <a:lnTo>
                    <a:pt x="531" y="392"/>
                  </a:lnTo>
                  <a:lnTo>
                    <a:pt x="542" y="366"/>
                  </a:lnTo>
                  <a:lnTo>
                    <a:pt x="550" y="337"/>
                  </a:lnTo>
                  <a:lnTo>
                    <a:pt x="555" y="308"/>
                  </a:lnTo>
                  <a:lnTo>
                    <a:pt x="556" y="27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08" name="Freeform 41"/>
            <p:cNvSpPr>
              <a:spLocks/>
            </p:cNvSpPr>
            <p:nvPr/>
          </p:nvSpPr>
          <p:spPr bwMode="auto">
            <a:xfrm>
              <a:off x="3062" y="2746"/>
              <a:ext cx="257" cy="325"/>
            </a:xfrm>
            <a:custGeom>
              <a:avLst/>
              <a:gdLst>
                <a:gd name="T0" fmla="*/ 257 w 514"/>
                <a:gd name="T1" fmla="*/ 116 h 650"/>
                <a:gd name="T2" fmla="*/ 251 w 514"/>
                <a:gd name="T3" fmla="*/ 91 h 650"/>
                <a:gd name="T4" fmla="*/ 242 w 514"/>
                <a:gd name="T5" fmla="*/ 68 h 650"/>
                <a:gd name="T6" fmla="*/ 228 w 514"/>
                <a:gd name="T7" fmla="*/ 47 h 650"/>
                <a:gd name="T8" fmla="*/ 215 w 514"/>
                <a:gd name="T9" fmla="*/ 33 h 650"/>
                <a:gd name="T10" fmla="*/ 205 w 514"/>
                <a:gd name="T11" fmla="*/ 25 h 650"/>
                <a:gd name="T12" fmla="*/ 194 w 514"/>
                <a:gd name="T13" fmla="*/ 18 h 650"/>
                <a:gd name="T14" fmla="*/ 183 w 514"/>
                <a:gd name="T15" fmla="*/ 12 h 650"/>
                <a:gd name="T16" fmla="*/ 172 w 514"/>
                <a:gd name="T17" fmla="*/ 7 h 650"/>
                <a:gd name="T18" fmla="*/ 160 w 514"/>
                <a:gd name="T19" fmla="*/ 4 h 650"/>
                <a:gd name="T20" fmla="*/ 147 w 514"/>
                <a:gd name="T21" fmla="*/ 1 h 650"/>
                <a:gd name="T22" fmla="*/ 135 w 514"/>
                <a:gd name="T23" fmla="*/ 0 h 650"/>
                <a:gd name="T24" fmla="*/ 115 w 514"/>
                <a:gd name="T25" fmla="*/ 1 h 650"/>
                <a:gd name="T26" fmla="*/ 91 w 514"/>
                <a:gd name="T27" fmla="*/ 5 h 650"/>
                <a:gd name="T28" fmla="*/ 67 w 514"/>
                <a:gd name="T29" fmla="*/ 15 h 650"/>
                <a:gd name="T30" fmla="*/ 47 w 514"/>
                <a:gd name="T31" fmla="*/ 29 h 650"/>
                <a:gd name="T32" fmla="*/ 30 w 514"/>
                <a:gd name="T33" fmla="*/ 47 h 650"/>
                <a:gd name="T34" fmla="*/ 16 w 514"/>
                <a:gd name="T35" fmla="*/ 68 h 650"/>
                <a:gd name="T36" fmla="*/ 6 w 514"/>
                <a:gd name="T37" fmla="*/ 90 h 650"/>
                <a:gd name="T38" fmla="*/ 1 w 514"/>
                <a:gd name="T39" fmla="*/ 115 h 650"/>
                <a:gd name="T40" fmla="*/ 1 w 514"/>
                <a:gd name="T41" fmla="*/ 147 h 650"/>
                <a:gd name="T42" fmla="*/ 11 w 514"/>
                <a:gd name="T43" fmla="*/ 179 h 650"/>
                <a:gd name="T44" fmla="*/ 24 w 514"/>
                <a:gd name="T45" fmla="*/ 204 h 650"/>
                <a:gd name="T46" fmla="*/ 35 w 514"/>
                <a:gd name="T47" fmla="*/ 219 h 650"/>
                <a:gd name="T48" fmla="*/ 39 w 514"/>
                <a:gd name="T49" fmla="*/ 223 h 650"/>
                <a:gd name="T50" fmla="*/ 49 w 514"/>
                <a:gd name="T51" fmla="*/ 236 h 650"/>
                <a:gd name="T52" fmla="*/ 62 w 514"/>
                <a:gd name="T53" fmla="*/ 261 h 650"/>
                <a:gd name="T54" fmla="*/ 68 w 514"/>
                <a:gd name="T55" fmla="*/ 294 h 650"/>
                <a:gd name="T56" fmla="*/ 66 w 514"/>
                <a:gd name="T57" fmla="*/ 325 h 650"/>
                <a:gd name="T58" fmla="*/ 186 w 514"/>
                <a:gd name="T59" fmla="*/ 313 h 650"/>
                <a:gd name="T60" fmla="*/ 186 w 514"/>
                <a:gd name="T61" fmla="*/ 284 h 650"/>
                <a:gd name="T62" fmla="*/ 193 w 514"/>
                <a:gd name="T63" fmla="*/ 259 h 650"/>
                <a:gd name="T64" fmla="*/ 203 w 514"/>
                <a:gd name="T65" fmla="*/ 238 h 650"/>
                <a:gd name="T66" fmla="*/ 212 w 514"/>
                <a:gd name="T67" fmla="*/ 226 h 650"/>
                <a:gd name="T68" fmla="*/ 231 w 514"/>
                <a:gd name="T69" fmla="*/ 205 h 650"/>
                <a:gd name="T70" fmla="*/ 245 w 514"/>
                <a:gd name="T71" fmla="*/ 182 h 650"/>
                <a:gd name="T72" fmla="*/ 254 w 514"/>
                <a:gd name="T73" fmla="*/ 157 h 650"/>
                <a:gd name="T74" fmla="*/ 257 w 514"/>
                <a:gd name="T75" fmla="*/ 129 h 650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514"/>
                <a:gd name="T115" fmla="*/ 0 h 650"/>
                <a:gd name="T116" fmla="*/ 514 w 514"/>
                <a:gd name="T117" fmla="*/ 650 h 650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514" h="650">
                  <a:moveTo>
                    <a:pt x="514" y="257"/>
                  </a:moveTo>
                  <a:lnTo>
                    <a:pt x="513" y="232"/>
                  </a:lnTo>
                  <a:lnTo>
                    <a:pt x="510" y="207"/>
                  </a:lnTo>
                  <a:lnTo>
                    <a:pt x="503" y="182"/>
                  </a:lnTo>
                  <a:lnTo>
                    <a:pt x="495" y="159"/>
                  </a:lnTo>
                  <a:lnTo>
                    <a:pt x="484" y="136"/>
                  </a:lnTo>
                  <a:lnTo>
                    <a:pt x="471" y="115"/>
                  </a:lnTo>
                  <a:lnTo>
                    <a:pt x="457" y="94"/>
                  </a:lnTo>
                  <a:lnTo>
                    <a:pt x="439" y="75"/>
                  </a:lnTo>
                  <a:lnTo>
                    <a:pt x="430" y="66"/>
                  </a:lnTo>
                  <a:lnTo>
                    <a:pt x="420" y="57"/>
                  </a:lnTo>
                  <a:lnTo>
                    <a:pt x="410" y="50"/>
                  </a:lnTo>
                  <a:lnTo>
                    <a:pt x="399" y="43"/>
                  </a:lnTo>
                  <a:lnTo>
                    <a:pt x="389" y="36"/>
                  </a:lnTo>
                  <a:lnTo>
                    <a:pt x="378" y="30"/>
                  </a:lnTo>
                  <a:lnTo>
                    <a:pt x="367" y="24"/>
                  </a:lnTo>
                  <a:lnTo>
                    <a:pt x="355" y="19"/>
                  </a:lnTo>
                  <a:lnTo>
                    <a:pt x="344" y="14"/>
                  </a:lnTo>
                  <a:lnTo>
                    <a:pt x="332" y="11"/>
                  </a:lnTo>
                  <a:lnTo>
                    <a:pt x="320" y="8"/>
                  </a:lnTo>
                  <a:lnTo>
                    <a:pt x="308" y="4"/>
                  </a:lnTo>
                  <a:lnTo>
                    <a:pt x="294" y="3"/>
                  </a:lnTo>
                  <a:lnTo>
                    <a:pt x="282" y="1"/>
                  </a:lnTo>
                  <a:lnTo>
                    <a:pt x="270" y="0"/>
                  </a:lnTo>
                  <a:lnTo>
                    <a:pt x="257" y="0"/>
                  </a:lnTo>
                  <a:lnTo>
                    <a:pt x="230" y="1"/>
                  </a:lnTo>
                  <a:lnTo>
                    <a:pt x="206" y="6"/>
                  </a:lnTo>
                  <a:lnTo>
                    <a:pt x="182" y="11"/>
                  </a:lnTo>
                  <a:lnTo>
                    <a:pt x="157" y="20"/>
                  </a:lnTo>
                  <a:lnTo>
                    <a:pt x="135" y="31"/>
                  </a:lnTo>
                  <a:lnTo>
                    <a:pt x="114" y="44"/>
                  </a:lnTo>
                  <a:lnTo>
                    <a:pt x="94" y="59"/>
                  </a:lnTo>
                  <a:lnTo>
                    <a:pt x="77" y="75"/>
                  </a:lnTo>
                  <a:lnTo>
                    <a:pt x="60" y="94"/>
                  </a:lnTo>
                  <a:lnTo>
                    <a:pt x="45" y="114"/>
                  </a:lnTo>
                  <a:lnTo>
                    <a:pt x="32" y="135"/>
                  </a:lnTo>
                  <a:lnTo>
                    <a:pt x="21" y="157"/>
                  </a:lnTo>
                  <a:lnTo>
                    <a:pt x="13" y="181"/>
                  </a:lnTo>
                  <a:lnTo>
                    <a:pt x="6" y="206"/>
                  </a:lnTo>
                  <a:lnTo>
                    <a:pt x="1" y="231"/>
                  </a:lnTo>
                  <a:lnTo>
                    <a:pt x="0" y="257"/>
                  </a:lnTo>
                  <a:lnTo>
                    <a:pt x="3" y="294"/>
                  </a:lnTo>
                  <a:lnTo>
                    <a:pt x="11" y="328"/>
                  </a:lnTo>
                  <a:lnTo>
                    <a:pt x="22" y="359"/>
                  </a:lnTo>
                  <a:lnTo>
                    <a:pt x="36" y="386"/>
                  </a:lnTo>
                  <a:lnTo>
                    <a:pt x="49" y="409"/>
                  </a:lnTo>
                  <a:lnTo>
                    <a:pt x="61" y="425"/>
                  </a:lnTo>
                  <a:lnTo>
                    <a:pt x="70" y="438"/>
                  </a:lnTo>
                  <a:lnTo>
                    <a:pt x="74" y="442"/>
                  </a:lnTo>
                  <a:lnTo>
                    <a:pt x="79" y="446"/>
                  </a:lnTo>
                  <a:lnTo>
                    <a:pt x="88" y="456"/>
                  </a:lnTo>
                  <a:lnTo>
                    <a:pt x="99" y="473"/>
                  </a:lnTo>
                  <a:lnTo>
                    <a:pt x="112" y="495"/>
                  </a:lnTo>
                  <a:lnTo>
                    <a:pt x="124" y="522"/>
                  </a:lnTo>
                  <a:lnTo>
                    <a:pt x="133" y="553"/>
                  </a:lnTo>
                  <a:lnTo>
                    <a:pt x="137" y="588"/>
                  </a:lnTo>
                  <a:lnTo>
                    <a:pt x="135" y="625"/>
                  </a:lnTo>
                  <a:lnTo>
                    <a:pt x="132" y="650"/>
                  </a:lnTo>
                  <a:lnTo>
                    <a:pt x="376" y="650"/>
                  </a:lnTo>
                  <a:lnTo>
                    <a:pt x="373" y="625"/>
                  </a:lnTo>
                  <a:lnTo>
                    <a:pt x="371" y="596"/>
                  </a:lnTo>
                  <a:lnTo>
                    <a:pt x="373" y="567"/>
                  </a:lnTo>
                  <a:lnTo>
                    <a:pt x="378" y="540"/>
                  </a:lnTo>
                  <a:lnTo>
                    <a:pt x="386" y="517"/>
                  </a:lnTo>
                  <a:lnTo>
                    <a:pt x="396" y="496"/>
                  </a:lnTo>
                  <a:lnTo>
                    <a:pt x="406" y="477"/>
                  </a:lnTo>
                  <a:lnTo>
                    <a:pt x="416" y="463"/>
                  </a:lnTo>
                  <a:lnTo>
                    <a:pt x="425" y="452"/>
                  </a:lnTo>
                  <a:lnTo>
                    <a:pt x="445" y="433"/>
                  </a:lnTo>
                  <a:lnTo>
                    <a:pt x="462" y="411"/>
                  </a:lnTo>
                  <a:lnTo>
                    <a:pt x="478" y="389"/>
                  </a:lnTo>
                  <a:lnTo>
                    <a:pt x="491" y="365"/>
                  </a:lnTo>
                  <a:lnTo>
                    <a:pt x="501" y="339"/>
                  </a:lnTo>
                  <a:lnTo>
                    <a:pt x="509" y="313"/>
                  </a:lnTo>
                  <a:lnTo>
                    <a:pt x="513" y="285"/>
                  </a:lnTo>
                  <a:lnTo>
                    <a:pt x="514" y="25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09" name="Freeform 42"/>
            <p:cNvSpPr>
              <a:spLocks/>
            </p:cNvSpPr>
            <p:nvPr/>
          </p:nvSpPr>
          <p:spPr bwMode="auto">
            <a:xfrm>
              <a:off x="3083" y="2768"/>
              <a:ext cx="214" cy="282"/>
            </a:xfrm>
            <a:custGeom>
              <a:avLst/>
              <a:gdLst>
                <a:gd name="T0" fmla="*/ 175 w 429"/>
                <a:gd name="T1" fmla="*/ 190 h 565"/>
                <a:gd name="T2" fmla="*/ 165 w 429"/>
                <a:gd name="T3" fmla="*/ 204 h 565"/>
                <a:gd name="T4" fmla="*/ 154 w 429"/>
                <a:gd name="T5" fmla="*/ 225 h 565"/>
                <a:gd name="T6" fmla="*/ 145 w 429"/>
                <a:gd name="T7" fmla="*/ 251 h 565"/>
                <a:gd name="T8" fmla="*/ 143 w 429"/>
                <a:gd name="T9" fmla="*/ 282 h 565"/>
                <a:gd name="T10" fmla="*/ 68 w 429"/>
                <a:gd name="T11" fmla="*/ 262 h 565"/>
                <a:gd name="T12" fmla="*/ 58 w 429"/>
                <a:gd name="T13" fmla="*/ 227 h 565"/>
                <a:gd name="T14" fmla="*/ 45 w 429"/>
                <a:gd name="T15" fmla="*/ 201 h 565"/>
                <a:gd name="T16" fmla="*/ 34 w 429"/>
                <a:gd name="T17" fmla="*/ 187 h 565"/>
                <a:gd name="T18" fmla="*/ 30 w 429"/>
                <a:gd name="T19" fmla="*/ 183 h 565"/>
                <a:gd name="T20" fmla="*/ 21 w 429"/>
                <a:gd name="T21" fmla="*/ 171 h 565"/>
                <a:gd name="T22" fmla="*/ 10 w 429"/>
                <a:gd name="T23" fmla="*/ 150 h 565"/>
                <a:gd name="T24" fmla="*/ 1 w 429"/>
                <a:gd name="T25" fmla="*/ 122 h 565"/>
                <a:gd name="T26" fmla="*/ 0 w 429"/>
                <a:gd name="T27" fmla="*/ 96 h 565"/>
                <a:gd name="T28" fmla="*/ 5 w 429"/>
                <a:gd name="T29" fmla="*/ 75 h 565"/>
                <a:gd name="T30" fmla="*/ 13 w 429"/>
                <a:gd name="T31" fmla="*/ 56 h 565"/>
                <a:gd name="T32" fmla="*/ 25 w 429"/>
                <a:gd name="T33" fmla="*/ 39 h 565"/>
                <a:gd name="T34" fmla="*/ 39 w 429"/>
                <a:gd name="T35" fmla="*/ 24 h 565"/>
                <a:gd name="T36" fmla="*/ 56 w 429"/>
                <a:gd name="T37" fmla="*/ 13 h 565"/>
                <a:gd name="T38" fmla="*/ 76 w 429"/>
                <a:gd name="T39" fmla="*/ 5 h 565"/>
                <a:gd name="T40" fmla="*/ 96 w 429"/>
                <a:gd name="T41" fmla="*/ 0 h 565"/>
                <a:gd name="T42" fmla="*/ 118 w 429"/>
                <a:gd name="T43" fmla="*/ 0 h 565"/>
                <a:gd name="T44" fmla="*/ 139 w 429"/>
                <a:gd name="T45" fmla="*/ 4 h 565"/>
                <a:gd name="T46" fmla="*/ 158 w 429"/>
                <a:gd name="T47" fmla="*/ 12 h 565"/>
                <a:gd name="T48" fmla="*/ 175 w 429"/>
                <a:gd name="T49" fmla="*/ 24 h 565"/>
                <a:gd name="T50" fmla="*/ 190 w 429"/>
                <a:gd name="T51" fmla="*/ 38 h 565"/>
                <a:gd name="T52" fmla="*/ 202 w 429"/>
                <a:gd name="T53" fmla="*/ 56 h 565"/>
                <a:gd name="T54" fmla="*/ 210 w 429"/>
                <a:gd name="T55" fmla="*/ 75 h 565"/>
                <a:gd name="T56" fmla="*/ 214 w 429"/>
                <a:gd name="T57" fmla="*/ 96 h 565"/>
                <a:gd name="T58" fmla="*/ 214 w 429"/>
                <a:gd name="T59" fmla="*/ 119 h 565"/>
                <a:gd name="T60" fmla="*/ 209 w 429"/>
                <a:gd name="T61" fmla="*/ 141 h 565"/>
                <a:gd name="T62" fmla="*/ 199 w 429"/>
                <a:gd name="T63" fmla="*/ 162 h 565"/>
                <a:gd name="T64" fmla="*/ 185 w 429"/>
                <a:gd name="T65" fmla="*/ 180 h 565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429"/>
                <a:gd name="T100" fmla="*/ 0 h 565"/>
                <a:gd name="T101" fmla="*/ 429 w 429"/>
                <a:gd name="T102" fmla="*/ 565 h 565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429" h="565">
                  <a:moveTo>
                    <a:pt x="353" y="378"/>
                  </a:moveTo>
                  <a:lnTo>
                    <a:pt x="350" y="381"/>
                  </a:lnTo>
                  <a:lnTo>
                    <a:pt x="341" y="394"/>
                  </a:lnTo>
                  <a:lnTo>
                    <a:pt x="330" y="409"/>
                  </a:lnTo>
                  <a:lnTo>
                    <a:pt x="319" y="428"/>
                  </a:lnTo>
                  <a:lnTo>
                    <a:pt x="309" y="450"/>
                  </a:lnTo>
                  <a:lnTo>
                    <a:pt x="299" y="474"/>
                  </a:lnTo>
                  <a:lnTo>
                    <a:pt x="291" y="502"/>
                  </a:lnTo>
                  <a:lnTo>
                    <a:pt x="287" y="533"/>
                  </a:lnTo>
                  <a:lnTo>
                    <a:pt x="287" y="565"/>
                  </a:lnTo>
                  <a:lnTo>
                    <a:pt x="137" y="565"/>
                  </a:lnTo>
                  <a:lnTo>
                    <a:pt x="136" y="524"/>
                  </a:lnTo>
                  <a:lnTo>
                    <a:pt x="129" y="486"/>
                  </a:lnTo>
                  <a:lnTo>
                    <a:pt x="117" y="454"/>
                  </a:lnTo>
                  <a:lnTo>
                    <a:pt x="104" y="426"/>
                  </a:lnTo>
                  <a:lnTo>
                    <a:pt x="90" y="402"/>
                  </a:lnTo>
                  <a:lnTo>
                    <a:pt x="78" y="385"/>
                  </a:lnTo>
                  <a:lnTo>
                    <a:pt x="68" y="374"/>
                  </a:lnTo>
                  <a:lnTo>
                    <a:pt x="63" y="369"/>
                  </a:lnTo>
                  <a:lnTo>
                    <a:pt x="61" y="366"/>
                  </a:lnTo>
                  <a:lnTo>
                    <a:pt x="53" y="357"/>
                  </a:lnTo>
                  <a:lnTo>
                    <a:pt x="43" y="343"/>
                  </a:lnTo>
                  <a:lnTo>
                    <a:pt x="32" y="323"/>
                  </a:lnTo>
                  <a:lnTo>
                    <a:pt x="20" y="301"/>
                  </a:lnTo>
                  <a:lnTo>
                    <a:pt x="10" y="274"/>
                  </a:lnTo>
                  <a:lnTo>
                    <a:pt x="3" y="245"/>
                  </a:lnTo>
                  <a:lnTo>
                    <a:pt x="0" y="214"/>
                  </a:lnTo>
                  <a:lnTo>
                    <a:pt x="1" y="192"/>
                  </a:lnTo>
                  <a:lnTo>
                    <a:pt x="5" y="171"/>
                  </a:lnTo>
                  <a:lnTo>
                    <a:pt x="10" y="150"/>
                  </a:lnTo>
                  <a:lnTo>
                    <a:pt x="18" y="132"/>
                  </a:lnTo>
                  <a:lnTo>
                    <a:pt x="27" y="113"/>
                  </a:lnTo>
                  <a:lnTo>
                    <a:pt x="38" y="95"/>
                  </a:lnTo>
                  <a:lnTo>
                    <a:pt x="50" y="79"/>
                  </a:lnTo>
                  <a:lnTo>
                    <a:pt x="64" y="63"/>
                  </a:lnTo>
                  <a:lnTo>
                    <a:pt x="79" y="49"/>
                  </a:lnTo>
                  <a:lnTo>
                    <a:pt x="95" y="37"/>
                  </a:lnTo>
                  <a:lnTo>
                    <a:pt x="113" y="26"/>
                  </a:lnTo>
                  <a:lnTo>
                    <a:pt x="132" y="17"/>
                  </a:lnTo>
                  <a:lnTo>
                    <a:pt x="152" y="10"/>
                  </a:lnTo>
                  <a:lnTo>
                    <a:pt x="172" y="5"/>
                  </a:lnTo>
                  <a:lnTo>
                    <a:pt x="193" y="1"/>
                  </a:lnTo>
                  <a:lnTo>
                    <a:pt x="215" y="0"/>
                  </a:lnTo>
                  <a:lnTo>
                    <a:pt x="236" y="1"/>
                  </a:lnTo>
                  <a:lnTo>
                    <a:pt x="257" y="5"/>
                  </a:lnTo>
                  <a:lnTo>
                    <a:pt x="278" y="9"/>
                  </a:lnTo>
                  <a:lnTo>
                    <a:pt x="298" y="16"/>
                  </a:lnTo>
                  <a:lnTo>
                    <a:pt x="316" y="24"/>
                  </a:lnTo>
                  <a:lnTo>
                    <a:pt x="334" y="35"/>
                  </a:lnTo>
                  <a:lnTo>
                    <a:pt x="351" y="48"/>
                  </a:lnTo>
                  <a:lnTo>
                    <a:pt x="366" y="62"/>
                  </a:lnTo>
                  <a:lnTo>
                    <a:pt x="380" y="77"/>
                  </a:lnTo>
                  <a:lnTo>
                    <a:pt x="394" y="95"/>
                  </a:lnTo>
                  <a:lnTo>
                    <a:pt x="404" y="113"/>
                  </a:lnTo>
                  <a:lnTo>
                    <a:pt x="412" y="132"/>
                  </a:lnTo>
                  <a:lnTo>
                    <a:pt x="420" y="151"/>
                  </a:lnTo>
                  <a:lnTo>
                    <a:pt x="425" y="172"/>
                  </a:lnTo>
                  <a:lnTo>
                    <a:pt x="428" y="193"/>
                  </a:lnTo>
                  <a:lnTo>
                    <a:pt x="429" y="214"/>
                  </a:lnTo>
                  <a:lnTo>
                    <a:pt x="428" y="238"/>
                  </a:lnTo>
                  <a:lnTo>
                    <a:pt x="424" y="261"/>
                  </a:lnTo>
                  <a:lnTo>
                    <a:pt x="418" y="283"/>
                  </a:lnTo>
                  <a:lnTo>
                    <a:pt x="409" y="304"/>
                  </a:lnTo>
                  <a:lnTo>
                    <a:pt x="398" y="325"/>
                  </a:lnTo>
                  <a:lnTo>
                    <a:pt x="385" y="344"/>
                  </a:lnTo>
                  <a:lnTo>
                    <a:pt x="371" y="361"/>
                  </a:lnTo>
                  <a:lnTo>
                    <a:pt x="353" y="378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10" name="Freeform 43"/>
            <p:cNvSpPr>
              <a:spLocks/>
            </p:cNvSpPr>
            <p:nvPr/>
          </p:nvSpPr>
          <p:spPr bwMode="auto">
            <a:xfrm>
              <a:off x="3123" y="3084"/>
              <a:ext cx="123" cy="35"/>
            </a:xfrm>
            <a:custGeom>
              <a:avLst/>
              <a:gdLst>
                <a:gd name="T0" fmla="*/ 12 w 245"/>
                <a:gd name="T1" fmla="*/ 35 h 71"/>
                <a:gd name="T2" fmla="*/ 114 w 245"/>
                <a:gd name="T3" fmla="*/ 21 h 71"/>
                <a:gd name="T4" fmla="*/ 118 w 245"/>
                <a:gd name="T5" fmla="*/ 19 h 71"/>
                <a:gd name="T6" fmla="*/ 121 w 245"/>
                <a:gd name="T7" fmla="*/ 16 h 71"/>
                <a:gd name="T8" fmla="*/ 123 w 245"/>
                <a:gd name="T9" fmla="*/ 13 h 71"/>
                <a:gd name="T10" fmla="*/ 123 w 245"/>
                <a:gd name="T11" fmla="*/ 9 h 71"/>
                <a:gd name="T12" fmla="*/ 122 w 245"/>
                <a:gd name="T13" fmla="*/ 5 h 71"/>
                <a:gd name="T14" fmla="*/ 119 w 245"/>
                <a:gd name="T15" fmla="*/ 2 h 71"/>
                <a:gd name="T16" fmla="*/ 115 w 245"/>
                <a:gd name="T17" fmla="*/ 0 h 71"/>
                <a:gd name="T18" fmla="*/ 111 w 245"/>
                <a:gd name="T19" fmla="*/ 0 h 71"/>
                <a:gd name="T20" fmla="*/ 111 w 245"/>
                <a:gd name="T21" fmla="*/ 0 h 71"/>
                <a:gd name="T22" fmla="*/ 10 w 245"/>
                <a:gd name="T23" fmla="*/ 14 h 71"/>
                <a:gd name="T24" fmla="*/ 6 w 245"/>
                <a:gd name="T25" fmla="*/ 15 h 71"/>
                <a:gd name="T26" fmla="*/ 2 w 245"/>
                <a:gd name="T27" fmla="*/ 18 h 71"/>
                <a:gd name="T28" fmla="*/ 1 w 245"/>
                <a:gd name="T29" fmla="*/ 22 h 71"/>
                <a:gd name="T30" fmla="*/ 0 w 245"/>
                <a:gd name="T31" fmla="*/ 26 h 71"/>
                <a:gd name="T32" fmla="*/ 2 w 245"/>
                <a:gd name="T33" fmla="*/ 30 h 71"/>
                <a:gd name="T34" fmla="*/ 5 w 245"/>
                <a:gd name="T35" fmla="*/ 33 h 71"/>
                <a:gd name="T36" fmla="*/ 8 w 245"/>
                <a:gd name="T37" fmla="*/ 35 h 71"/>
                <a:gd name="T38" fmla="*/ 12 w 245"/>
                <a:gd name="T39" fmla="*/ 35 h 71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245"/>
                <a:gd name="T61" fmla="*/ 0 h 71"/>
                <a:gd name="T62" fmla="*/ 245 w 245"/>
                <a:gd name="T63" fmla="*/ 71 h 71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245" h="71">
                  <a:moveTo>
                    <a:pt x="24" y="71"/>
                  </a:moveTo>
                  <a:lnTo>
                    <a:pt x="228" y="42"/>
                  </a:lnTo>
                  <a:lnTo>
                    <a:pt x="235" y="39"/>
                  </a:lnTo>
                  <a:lnTo>
                    <a:pt x="242" y="33"/>
                  </a:lnTo>
                  <a:lnTo>
                    <a:pt x="245" y="27"/>
                  </a:lnTo>
                  <a:lnTo>
                    <a:pt x="245" y="18"/>
                  </a:lnTo>
                  <a:lnTo>
                    <a:pt x="243" y="10"/>
                  </a:lnTo>
                  <a:lnTo>
                    <a:pt x="238" y="4"/>
                  </a:lnTo>
                  <a:lnTo>
                    <a:pt x="230" y="0"/>
                  </a:lnTo>
                  <a:lnTo>
                    <a:pt x="222" y="0"/>
                  </a:lnTo>
                  <a:lnTo>
                    <a:pt x="19" y="29"/>
                  </a:lnTo>
                  <a:lnTo>
                    <a:pt x="11" y="31"/>
                  </a:lnTo>
                  <a:lnTo>
                    <a:pt x="4" y="37"/>
                  </a:lnTo>
                  <a:lnTo>
                    <a:pt x="1" y="44"/>
                  </a:lnTo>
                  <a:lnTo>
                    <a:pt x="0" y="52"/>
                  </a:lnTo>
                  <a:lnTo>
                    <a:pt x="3" y="60"/>
                  </a:lnTo>
                  <a:lnTo>
                    <a:pt x="9" y="67"/>
                  </a:lnTo>
                  <a:lnTo>
                    <a:pt x="15" y="70"/>
                  </a:lnTo>
                  <a:lnTo>
                    <a:pt x="24" y="7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11" name="Freeform 44"/>
            <p:cNvSpPr>
              <a:spLocks/>
            </p:cNvSpPr>
            <p:nvPr/>
          </p:nvSpPr>
          <p:spPr bwMode="auto">
            <a:xfrm>
              <a:off x="3126" y="3122"/>
              <a:ext cx="123" cy="35"/>
            </a:xfrm>
            <a:custGeom>
              <a:avLst/>
              <a:gdLst>
                <a:gd name="T0" fmla="*/ 111 w 245"/>
                <a:gd name="T1" fmla="*/ 0 h 70"/>
                <a:gd name="T2" fmla="*/ 9 w 245"/>
                <a:gd name="T3" fmla="*/ 14 h 70"/>
                <a:gd name="T4" fmla="*/ 5 w 245"/>
                <a:gd name="T5" fmla="*/ 15 h 70"/>
                <a:gd name="T6" fmla="*/ 2 w 245"/>
                <a:gd name="T7" fmla="*/ 18 h 70"/>
                <a:gd name="T8" fmla="*/ 0 w 245"/>
                <a:gd name="T9" fmla="*/ 22 h 70"/>
                <a:gd name="T10" fmla="*/ 0 w 245"/>
                <a:gd name="T11" fmla="*/ 26 h 70"/>
                <a:gd name="T12" fmla="*/ 1 w 245"/>
                <a:gd name="T13" fmla="*/ 30 h 70"/>
                <a:gd name="T14" fmla="*/ 4 w 245"/>
                <a:gd name="T15" fmla="*/ 34 h 70"/>
                <a:gd name="T16" fmla="*/ 8 w 245"/>
                <a:gd name="T17" fmla="*/ 35 h 70"/>
                <a:gd name="T18" fmla="*/ 12 w 245"/>
                <a:gd name="T19" fmla="*/ 35 h 70"/>
                <a:gd name="T20" fmla="*/ 113 w 245"/>
                <a:gd name="T21" fmla="*/ 21 h 70"/>
                <a:gd name="T22" fmla="*/ 113 w 245"/>
                <a:gd name="T23" fmla="*/ 21 h 70"/>
                <a:gd name="T24" fmla="*/ 117 w 245"/>
                <a:gd name="T25" fmla="*/ 19 h 70"/>
                <a:gd name="T26" fmla="*/ 121 w 245"/>
                <a:gd name="T27" fmla="*/ 17 h 70"/>
                <a:gd name="T28" fmla="*/ 122 w 245"/>
                <a:gd name="T29" fmla="*/ 13 h 70"/>
                <a:gd name="T30" fmla="*/ 123 w 245"/>
                <a:gd name="T31" fmla="*/ 9 h 70"/>
                <a:gd name="T32" fmla="*/ 121 w 245"/>
                <a:gd name="T33" fmla="*/ 5 h 70"/>
                <a:gd name="T34" fmla="*/ 118 w 245"/>
                <a:gd name="T35" fmla="*/ 2 h 70"/>
                <a:gd name="T36" fmla="*/ 115 w 245"/>
                <a:gd name="T37" fmla="*/ 0 h 70"/>
                <a:gd name="T38" fmla="*/ 111 w 245"/>
                <a:gd name="T39" fmla="*/ 0 h 70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245"/>
                <a:gd name="T61" fmla="*/ 0 h 70"/>
                <a:gd name="T62" fmla="*/ 245 w 245"/>
                <a:gd name="T63" fmla="*/ 70 h 70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245" h="70">
                  <a:moveTo>
                    <a:pt x="221" y="0"/>
                  </a:moveTo>
                  <a:lnTo>
                    <a:pt x="17" y="28"/>
                  </a:lnTo>
                  <a:lnTo>
                    <a:pt x="10" y="31"/>
                  </a:lnTo>
                  <a:lnTo>
                    <a:pt x="3" y="37"/>
                  </a:lnTo>
                  <a:lnTo>
                    <a:pt x="0" y="45"/>
                  </a:lnTo>
                  <a:lnTo>
                    <a:pt x="0" y="52"/>
                  </a:lnTo>
                  <a:lnTo>
                    <a:pt x="2" y="60"/>
                  </a:lnTo>
                  <a:lnTo>
                    <a:pt x="7" y="67"/>
                  </a:lnTo>
                  <a:lnTo>
                    <a:pt x="15" y="70"/>
                  </a:lnTo>
                  <a:lnTo>
                    <a:pt x="23" y="70"/>
                  </a:lnTo>
                  <a:lnTo>
                    <a:pt x="226" y="42"/>
                  </a:lnTo>
                  <a:lnTo>
                    <a:pt x="234" y="39"/>
                  </a:lnTo>
                  <a:lnTo>
                    <a:pt x="241" y="34"/>
                  </a:lnTo>
                  <a:lnTo>
                    <a:pt x="244" y="26"/>
                  </a:lnTo>
                  <a:lnTo>
                    <a:pt x="245" y="18"/>
                  </a:lnTo>
                  <a:lnTo>
                    <a:pt x="242" y="10"/>
                  </a:lnTo>
                  <a:lnTo>
                    <a:pt x="236" y="4"/>
                  </a:lnTo>
                  <a:lnTo>
                    <a:pt x="229" y="0"/>
                  </a:lnTo>
                  <a:lnTo>
                    <a:pt x="221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12" name="Freeform 45"/>
            <p:cNvSpPr>
              <a:spLocks/>
            </p:cNvSpPr>
            <p:nvPr/>
          </p:nvSpPr>
          <p:spPr bwMode="auto">
            <a:xfrm>
              <a:off x="3142" y="3177"/>
              <a:ext cx="83" cy="43"/>
            </a:xfrm>
            <a:custGeom>
              <a:avLst/>
              <a:gdLst>
                <a:gd name="T0" fmla="*/ 0 w 165"/>
                <a:gd name="T1" fmla="*/ 0 h 86"/>
                <a:gd name="T2" fmla="*/ 0 w 165"/>
                <a:gd name="T3" fmla="*/ 1 h 86"/>
                <a:gd name="T4" fmla="*/ 0 w 165"/>
                <a:gd name="T5" fmla="*/ 1 h 86"/>
                <a:gd name="T6" fmla="*/ 0 w 165"/>
                <a:gd name="T7" fmla="*/ 1 h 86"/>
                <a:gd name="T8" fmla="*/ 0 w 165"/>
                <a:gd name="T9" fmla="*/ 1 h 86"/>
                <a:gd name="T10" fmla="*/ 1 w 165"/>
                <a:gd name="T11" fmla="*/ 10 h 86"/>
                <a:gd name="T12" fmla="*/ 3 w 165"/>
                <a:gd name="T13" fmla="*/ 18 h 86"/>
                <a:gd name="T14" fmla="*/ 7 w 165"/>
                <a:gd name="T15" fmla="*/ 25 h 86"/>
                <a:gd name="T16" fmla="*/ 12 w 165"/>
                <a:gd name="T17" fmla="*/ 31 h 86"/>
                <a:gd name="T18" fmla="*/ 18 w 165"/>
                <a:gd name="T19" fmla="*/ 36 h 86"/>
                <a:gd name="T20" fmla="*/ 26 w 165"/>
                <a:gd name="T21" fmla="*/ 40 h 86"/>
                <a:gd name="T22" fmla="*/ 33 w 165"/>
                <a:gd name="T23" fmla="*/ 42 h 86"/>
                <a:gd name="T24" fmla="*/ 42 w 165"/>
                <a:gd name="T25" fmla="*/ 43 h 86"/>
                <a:gd name="T26" fmla="*/ 50 w 165"/>
                <a:gd name="T27" fmla="*/ 42 h 86"/>
                <a:gd name="T28" fmla="*/ 58 w 165"/>
                <a:gd name="T29" fmla="*/ 40 h 86"/>
                <a:gd name="T30" fmla="*/ 65 w 165"/>
                <a:gd name="T31" fmla="*/ 36 h 86"/>
                <a:gd name="T32" fmla="*/ 71 w 165"/>
                <a:gd name="T33" fmla="*/ 31 h 86"/>
                <a:gd name="T34" fmla="*/ 76 w 165"/>
                <a:gd name="T35" fmla="*/ 25 h 86"/>
                <a:gd name="T36" fmla="*/ 80 w 165"/>
                <a:gd name="T37" fmla="*/ 18 h 86"/>
                <a:gd name="T38" fmla="*/ 82 w 165"/>
                <a:gd name="T39" fmla="*/ 10 h 86"/>
                <a:gd name="T40" fmla="*/ 83 w 165"/>
                <a:gd name="T41" fmla="*/ 1 h 86"/>
                <a:gd name="T42" fmla="*/ 83 w 165"/>
                <a:gd name="T43" fmla="*/ 1 h 86"/>
                <a:gd name="T44" fmla="*/ 83 w 165"/>
                <a:gd name="T45" fmla="*/ 1 h 86"/>
                <a:gd name="T46" fmla="*/ 82 w 165"/>
                <a:gd name="T47" fmla="*/ 1 h 86"/>
                <a:gd name="T48" fmla="*/ 82 w 165"/>
                <a:gd name="T49" fmla="*/ 0 h 86"/>
                <a:gd name="T50" fmla="*/ 0 w 165"/>
                <a:gd name="T51" fmla="*/ 0 h 8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65"/>
                <a:gd name="T79" fmla="*/ 0 h 86"/>
                <a:gd name="T80" fmla="*/ 165 w 165"/>
                <a:gd name="T81" fmla="*/ 86 h 8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65" h="86">
                  <a:moveTo>
                    <a:pt x="0" y="0"/>
                  </a:moveTo>
                  <a:lnTo>
                    <a:pt x="0" y="1"/>
                  </a:lnTo>
                  <a:lnTo>
                    <a:pt x="0" y="2"/>
                  </a:lnTo>
                  <a:lnTo>
                    <a:pt x="0" y="3"/>
                  </a:lnTo>
                  <a:lnTo>
                    <a:pt x="2" y="20"/>
                  </a:lnTo>
                  <a:lnTo>
                    <a:pt x="6" y="35"/>
                  </a:lnTo>
                  <a:lnTo>
                    <a:pt x="14" y="50"/>
                  </a:lnTo>
                  <a:lnTo>
                    <a:pt x="24" y="62"/>
                  </a:lnTo>
                  <a:lnTo>
                    <a:pt x="36" y="72"/>
                  </a:lnTo>
                  <a:lnTo>
                    <a:pt x="51" y="79"/>
                  </a:lnTo>
                  <a:lnTo>
                    <a:pt x="66" y="84"/>
                  </a:lnTo>
                  <a:lnTo>
                    <a:pt x="83" y="86"/>
                  </a:lnTo>
                  <a:lnTo>
                    <a:pt x="99" y="84"/>
                  </a:lnTo>
                  <a:lnTo>
                    <a:pt x="115" y="79"/>
                  </a:lnTo>
                  <a:lnTo>
                    <a:pt x="129" y="72"/>
                  </a:lnTo>
                  <a:lnTo>
                    <a:pt x="141" y="62"/>
                  </a:lnTo>
                  <a:lnTo>
                    <a:pt x="151" y="50"/>
                  </a:lnTo>
                  <a:lnTo>
                    <a:pt x="159" y="35"/>
                  </a:lnTo>
                  <a:lnTo>
                    <a:pt x="163" y="20"/>
                  </a:lnTo>
                  <a:lnTo>
                    <a:pt x="165" y="3"/>
                  </a:lnTo>
                  <a:lnTo>
                    <a:pt x="165" y="2"/>
                  </a:lnTo>
                  <a:lnTo>
                    <a:pt x="165" y="1"/>
                  </a:lnTo>
                  <a:lnTo>
                    <a:pt x="164" y="1"/>
                  </a:lnTo>
                  <a:lnTo>
                    <a:pt x="16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13" name="Freeform 46"/>
            <p:cNvSpPr>
              <a:spLocks/>
            </p:cNvSpPr>
            <p:nvPr/>
          </p:nvSpPr>
          <p:spPr bwMode="auto">
            <a:xfrm>
              <a:off x="3172" y="2909"/>
              <a:ext cx="34" cy="133"/>
            </a:xfrm>
            <a:custGeom>
              <a:avLst/>
              <a:gdLst>
                <a:gd name="T0" fmla="*/ 0 w 69"/>
                <a:gd name="T1" fmla="*/ 1 h 265"/>
                <a:gd name="T2" fmla="*/ 4 w 69"/>
                <a:gd name="T3" fmla="*/ 129 h 265"/>
                <a:gd name="T4" fmla="*/ 9 w 69"/>
                <a:gd name="T5" fmla="*/ 129 h 265"/>
                <a:gd name="T6" fmla="*/ 9 w 69"/>
                <a:gd name="T7" fmla="*/ 115 h 265"/>
                <a:gd name="T8" fmla="*/ 8 w 69"/>
                <a:gd name="T9" fmla="*/ 83 h 265"/>
                <a:gd name="T10" fmla="*/ 7 w 69"/>
                <a:gd name="T11" fmla="*/ 46 h 265"/>
                <a:gd name="T12" fmla="*/ 5 w 69"/>
                <a:gd name="T13" fmla="*/ 18 h 265"/>
                <a:gd name="T14" fmla="*/ 8 w 69"/>
                <a:gd name="T15" fmla="*/ 24 h 265"/>
                <a:gd name="T16" fmla="*/ 12 w 69"/>
                <a:gd name="T17" fmla="*/ 29 h 265"/>
                <a:gd name="T18" fmla="*/ 16 w 69"/>
                <a:gd name="T19" fmla="*/ 34 h 265"/>
                <a:gd name="T20" fmla="*/ 20 w 69"/>
                <a:gd name="T21" fmla="*/ 38 h 265"/>
                <a:gd name="T22" fmla="*/ 22 w 69"/>
                <a:gd name="T23" fmla="*/ 38 h 265"/>
                <a:gd name="T24" fmla="*/ 24 w 69"/>
                <a:gd name="T25" fmla="*/ 39 h 265"/>
                <a:gd name="T26" fmla="*/ 26 w 69"/>
                <a:gd name="T27" fmla="*/ 39 h 265"/>
                <a:gd name="T28" fmla="*/ 28 w 69"/>
                <a:gd name="T29" fmla="*/ 39 h 265"/>
                <a:gd name="T30" fmla="*/ 26 w 69"/>
                <a:gd name="T31" fmla="*/ 57 h 265"/>
                <a:gd name="T32" fmla="*/ 24 w 69"/>
                <a:gd name="T33" fmla="*/ 88 h 265"/>
                <a:gd name="T34" fmla="*/ 21 w 69"/>
                <a:gd name="T35" fmla="*/ 118 h 265"/>
                <a:gd name="T36" fmla="*/ 20 w 69"/>
                <a:gd name="T37" fmla="*/ 132 h 265"/>
                <a:gd name="T38" fmla="*/ 25 w 69"/>
                <a:gd name="T39" fmla="*/ 133 h 265"/>
                <a:gd name="T40" fmla="*/ 34 w 69"/>
                <a:gd name="T41" fmla="*/ 33 h 265"/>
                <a:gd name="T42" fmla="*/ 30 w 69"/>
                <a:gd name="T43" fmla="*/ 34 h 265"/>
                <a:gd name="T44" fmla="*/ 28 w 69"/>
                <a:gd name="T45" fmla="*/ 34 h 265"/>
                <a:gd name="T46" fmla="*/ 26 w 69"/>
                <a:gd name="T47" fmla="*/ 34 h 265"/>
                <a:gd name="T48" fmla="*/ 25 w 69"/>
                <a:gd name="T49" fmla="*/ 34 h 265"/>
                <a:gd name="T50" fmla="*/ 23 w 69"/>
                <a:gd name="T51" fmla="*/ 33 h 265"/>
                <a:gd name="T52" fmla="*/ 19 w 69"/>
                <a:gd name="T53" fmla="*/ 30 h 265"/>
                <a:gd name="T54" fmla="*/ 15 w 69"/>
                <a:gd name="T55" fmla="*/ 26 h 265"/>
                <a:gd name="T56" fmla="*/ 12 w 69"/>
                <a:gd name="T57" fmla="*/ 20 h 265"/>
                <a:gd name="T58" fmla="*/ 10 w 69"/>
                <a:gd name="T59" fmla="*/ 15 h 265"/>
                <a:gd name="T60" fmla="*/ 8 w 69"/>
                <a:gd name="T61" fmla="*/ 9 h 265"/>
                <a:gd name="T62" fmla="*/ 6 w 69"/>
                <a:gd name="T63" fmla="*/ 5 h 265"/>
                <a:gd name="T64" fmla="*/ 5 w 69"/>
                <a:gd name="T65" fmla="*/ 1 h 265"/>
                <a:gd name="T66" fmla="*/ 5 w 69"/>
                <a:gd name="T67" fmla="*/ 0 h 265"/>
                <a:gd name="T68" fmla="*/ 0 w 69"/>
                <a:gd name="T69" fmla="*/ 1 h 265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69"/>
                <a:gd name="T106" fmla="*/ 0 h 265"/>
                <a:gd name="T107" fmla="*/ 69 w 69"/>
                <a:gd name="T108" fmla="*/ 265 h 265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69" h="265">
                  <a:moveTo>
                    <a:pt x="0" y="1"/>
                  </a:moveTo>
                  <a:lnTo>
                    <a:pt x="8" y="258"/>
                  </a:lnTo>
                  <a:lnTo>
                    <a:pt x="19" y="257"/>
                  </a:lnTo>
                  <a:lnTo>
                    <a:pt x="18" y="230"/>
                  </a:lnTo>
                  <a:lnTo>
                    <a:pt x="16" y="166"/>
                  </a:lnTo>
                  <a:lnTo>
                    <a:pt x="14" y="92"/>
                  </a:lnTo>
                  <a:lnTo>
                    <a:pt x="11" y="35"/>
                  </a:lnTo>
                  <a:lnTo>
                    <a:pt x="17" y="47"/>
                  </a:lnTo>
                  <a:lnTo>
                    <a:pt x="24" y="58"/>
                  </a:lnTo>
                  <a:lnTo>
                    <a:pt x="32" y="67"/>
                  </a:lnTo>
                  <a:lnTo>
                    <a:pt x="41" y="75"/>
                  </a:lnTo>
                  <a:lnTo>
                    <a:pt x="45" y="76"/>
                  </a:lnTo>
                  <a:lnTo>
                    <a:pt x="49" y="78"/>
                  </a:lnTo>
                  <a:lnTo>
                    <a:pt x="52" y="78"/>
                  </a:lnTo>
                  <a:lnTo>
                    <a:pt x="57" y="78"/>
                  </a:lnTo>
                  <a:lnTo>
                    <a:pt x="53" y="113"/>
                  </a:lnTo>
                  <a:lnTo>
                    <a:pt x="48" y="176"/>
                  </a:lnTo>
                  <a:lnTo>
                    <a:pt x="42" y="236"/>
                  </a:lnTo>
                  <a:lnTo>
                    <a:pt x="40" y="264"/>
                  </a:lnTo>
                  <a:lnTo>
                    <a:pt x="50" y="265"/>
                  </a:lnTo>
                  <a:lnTo>
                    <a:pt x="69" y="65"/>
                  </a:lnTo>
                  <a:lnTo>
                    <a:pt x="61" y="67"/>
                  </a:lnTo>
                  <a:lnTo>
                    <a:pt x="57" y="68"/>
                  </a:lnTo>
                  <a:lnTo>
                    <a:pt x="53" y="68"/>
                  </a:lnTo>
                  <a:lnTo>
                    <a:pt x="50" y="67"/>
                  </a:lnTo>
                  <a:lnTo>
                    <a:pt x="47" y="66"/>
                  </a:lnTo>
                  <a:lnTo>
                    <a:pt x="39" y="60"/>
                  </a:lnTo>
                  <a:lnTo>
                    <a:pt x="31" y="51"/>
                  </a:lnTo>
                  <a:lnTo>
                    <a:pt x="25" y="40"/>
                  </a:lnTo>
                  <a:lnTo>
                    <a:pt x="20" y="29"/>
                  </a:lnTo>
                  <a:lnTo>
                    <a:pt x="16" y="18"/>
                  </a:lnTo>
                  <a:lnTo>
                    <a:pt x="13" y="9"/>
                  </a:lnTo>
                  <a:lnTo>
                    <a:pt x="11" y="2"/>
                  </a:lnTo>
                  <a:lnTo>
                    <a:pt x="10" y="0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14" name="Freeform 47"/>
            <p:cNvSpPr>
              <a:spLocks/>
            </p:cNvSpPr>
            <p:nvPr/>
          </p:nvSpPr>
          <p:spPr bwMode="auto">
            <a:xfrm>
              <a:off x="3137" y="2842"/>
              <a:ext cx="128" cy="55"/>
            </a:xfrm>
            <a:custGeom>
              <a:avLst/>
              <a:gdLst>
                <a:gd name="T0" fmla="*/ 14 w 256"/>
                <a:gd name="T1" fmla="*/ 48 h 112"/>
                <a:gd name="T2" fmla="*/ 28 w 256"/>
                <a:gd name="T3" fmla="*/ 36 h 112"/>
                <a:gd name="T4" fmla="*/ 36 w 256"/>
                <a:gd name="T5" fmla="*/ 21 h 112"/>
                <a:gd name="T6" fmla="*/ 33 w 256"/>
                <a:gd name="T7" fmla="*/ 11 h 112"/>
                <a:gd name="T8" fmla="*/ 21 w 256"/>
                <a:gd name="T9" fmla="*/ 9 h 112"/>
                <a:gd name="T10" fmla="*/ 13 w 256"/>
                <a:gd name="T11" fmla="*/ 24 h 112"/>
                <a:gd name="T12" fmla="*/ 21 w 256"/>
                <a:gd name="T13" fmla="*/ 43 h 112"/>
                <a:gd name="T14" fmla="*/ 40 w 256"/>
                <a:gd name="T15" fmla="*/ 53 h 112"/>
                <a:gd name="T16" fmla="*/ 62 w 256"/>
                <a:gd name="T17" fmla="*/ 52 h 112"/>
                <a:gd name="T18" fmla="*/ 81 w 256"/>
                <a:gd name="T19" fmla="*/ 41 h 112"/>
                <a:gd name="T20" fmla="*/ 92 w 256"/>
                <a:gd name="T21" fmla="*/ 26 h 112"/>
                <a:gd name="T22" fmla="*/ 93 w 256"/>
                <a:gd name="T23" fmla="*/ 9 h 112"/>
                <a:gd name="T24" fmla="*/ 87 w 256"/>
                <a:gd name="T25" fmla="*/ 0 h 112"/>
                <a:gd name="T26" fmla="*/ 86 w 256"/>
                <a:gd name="T27" fmla="*/ 0 h 112"/>
                <a:gd name="T28" fmla="*/ 71 w 256"/>
                <a:gd name="T29" fmla="*/ 5 h 112"/>
                <a:gd name="T30" fmla="*/ 64 w 256"/>
                <a:gd name="T31" fmla="*/ 19 h 112"/>
                <a:gd name="T32" fmla="*/ 64 w 256"/>
                <a:gd name="T33" fmla="*/ 35 h 112"/>
                <a:gd name="T34" fmla="*/ 84 w 256"/>
                <a:gd name="T35" fmla="*/ 51 h 112"/>
                <a:gd name="T36" fmla="*/ 110 w 256"/>
                <a:gd name="T37" fmla="*/ 55 h 112"/>
                <a:gd name="T38" fmla="*/ 127 w 256"/>
                <a:gd name="T39" fmla="*/ 49 h 112"/>
                <a:gd name="T40" fmla="*/ 128 w 256"/>
                <a:gd name="T41" fmla="*/ 46 h 112"/>
                <a:gd name="T42" fmla="*/ 125 w 256"/>
                <a:gd name="T43" fmla="*/ 44 h 112"/>
                <a:gd name="T44" fmla="*/ 110 w 256"/>
                <a:gd name="T45" fmla="*/ 49 h 112"/>
                <a:gd name="T46" fmla="*/ 88 w 256"/>
                <a:gd name="T47" fmla="*/ 47 h 112"/>
                <a:gd name="T48" fmla="*/ 70 w 256"/>
                <a:gd name="T49" fmla="*/ 34 h 112"/>
                <a:gd name="T50" fmla="*/ 73 w 256"/>
                <a:gd name="T51" fmla="*/ 12 h 112"/>
                <a:gd name="T52" fmla="*/ 84 w 256"/>
                <a:gd name="T53" fmla="*/ 5 h 112"/>
                <a:gd name="T54" fmla="*/ 89 w 256"/>
                <a:gd name="T55" fmla="*/ 14 h 112"/>
                <a:gd name="T56" fmla="*/ 86 w 256"/>
                <a:gd name="T57" fmla="*/ 26 h 112"/>
                <a:gd name="T58" fmla="*/ 79 w 256"/>
                <a:gd name="T59" fmla="*/ 35 h 112"/>
                <a:gd name="T60" fmla="*/ 68 w 256"/>
                <a:gd name="T61" fmla="*/ 43 h 112"/>
                <a:gd name="T62" fmla="*/ 54 w 256"/>
                <a:gd name="T63" fmla="*/ 47 h 112"/>
                <a:gd name="T64" fmla="*/ 39 w 256"/>
                <a:gd name="T65" fmla="*/ 47 h 112"/>
                <a:gd name="T66" fmla="*/ 26 w 256"/>
                <a:gd name="T67" fmla="*/ 40 h 112"/>
                <a:gd name="T68" fmla="*/ 19 w 256"/>
                <a:gd name="T69" fmla="*/ 25 h 112"/>
                <a:gd name="T70" fmla="*/ 21 w 256"/>
                <a:gd name="T71" fmla="*/ 16 h 112"/>
                <a:gd name="T72" fmla="*/ 25 w 256"/>
                <a:gd name="T73" fmla="*/ 14 h 112"/>
                <a:gd name="T74" fmla="*/ 30 w 256"/>
                <a:gd name="T75" fmla="*/ 20 h 112"/>
                <a:gd name="T76" fmla="*/ 23 w 256"/>
                <a:gd name="T77" fmla="*/ 34 h 112"/>
                <a:gd name="T78" fmla="*/ 11 w 256"/>
                <a:gd name="T79" fmla="*/ 44 h 112"/>
                <a:gd name="T80" fmla="*/ 1 w 256"/>
                <a:gd name="T81" fmla="*/ 50 h 112"/>
                <a:gd name="T82" fmla="*/ 1 w 256"/>
                <a:gd name="T83" fmla="*/ 53 h 112"/>
                <a:gd name="T84" fmla="*/ 3 w 256"/>
                <a:gd name="T85" fmla="*/ 55 h 112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256"/>
                <a:gd name="T130" fmla="*/ 0 h 112"/>
                <a:gd name="T131" fmla="*/ 256 w 256"/>
                <a:gd name="T132" fmla="*/ 112 h 112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256" h="112">
                  <a:moveTo>
                    <a:pt x="8" y="111"/>
                  </a:moveTo>
                  <a:lnTo>
                    <a:pt x="20" y="105"/>
                  </a:lnTo>
                  <a:lnTo>
                    <a:pt x="29" y="98"/>
                  </a:lnTo>
                  <a:lnTo>
                    <a:pt x="39" y="92"/>
                  </a:lnTo>
                  <a:lnTo>
                    <a:pt x="49" y="83"/>
                  </a:lnTo>
                  <a:lnTo>
                    <a:pt x="57" y="74"/>
                  </a:lnTo>
                  <a:lnTo>
                    <a:pt x="64" y="65"/>
                  </a:lnTo>
                  <a:lnTo>
                    <a:pt x="69" y="54"/>
                  </a:lnTo>
                  <a:lnTo>
                    <a:pt x="73" y="42"/>
                  </a:lnTo>
                  <a:lnTo>
                    <a:pt x="73" y="34"/>
                  </a:lnTo>
                  <a:lnTo>
                    <a:pt x="70" y="28"/>
                  </a:lnTo>
                  <a:lnTo>
                    <a:pt x="66" y="23"/>
                  </a:lnTo>
                  <a:lnTo>
                    <a:pt x="59" y="19"/>
                  </a:lnTo>
                  <a:lnTo>
                    <a:pt x="50" y="16"/>
                  </a:lnTo>
                  <a:lnTo>
                    <a:pt x="42" y="18"/>
                  </a:lnTo>
                  <a:lnTo>
                    <a:pt x="34" y="23"/>
                  </a:lnTo>
                  <a:lnTo>
                    <a:pt x="29" y="32"/>
                  </a:lnTo>
                  <a:lnTo>
                    <a:pt x="27" y="48"/>
                  </a:lnTo>
                  <a:lnTo>
                    <a:pt x="28" y="62"/>
                  </a:lnTo>
                  <a:lnTo>
                    <a:pt x="33" y="75"/>
                  </a:lnTo>
                  <a:lnTo>
                    <a:pt x="42" y="87"/>
                  </a:lnTo>
                  <a:lnTo>
                    <a:pt x="53" y="97"/>
                  </a:lnTo>
                  <a:lnTo>
                    <a:pt x="66" y="104"/>
                  </a:lnTo>
                  <a:lnTo>
                    <a:pt x="80" y="108"/>
                  </a:lnTo>
                  <a:lnTo>
                    <a:pt x="95" y="109"/>
                  </a:lnTo>
                  <a:lnTo>
                    <a:pt x="110" y="108"/>
                  </a:lnTo>
                  <a:lnTo>
                    <a:pt x="124" y="105"/>
                  </a:lnTo>
                  <a:lnTo>
                    <a:pt x="140" y="98"/>
                  </a:lnTo>
                  <a:lnTo>
                    <a:pt x="153" y="91"/>
                  </a:lnTo>
                  <a:lnTo>
                    <a:pt x="162" y="83"/>
                  </a:lnTo>
                  <a:lnTo>
                    <a:pt x="171" y="74"/>
                  </a:lnTo>
                  <a:lnTo>
                    <a:pt x="179" y="64"/>
                  </a:lnTo>
                  <a:lnTo>
                    <a:pt x="184" y="53"/>
                  </a:lnTo>
                  <a:lnTo>
                    <a:pt x="189" y="42"/>
                  </a:lnTo>
                  <a:lnTo>
                    <a:pt x="189" y="31"/>
                  </a:lnTo>
                  <a:lnTo>
                    <a:pt x="186" y="19"/>
                  </a:lnTo>
                  <a:lnTo>
                    <a:pt x="181" y="8"/>
                  </a:lnTo>
                  <a:lnTo>
                    <a:pt x="175" y="2"/>
                  </a:lnTo>
                  <a:lnTo>
                    <a:pt x="174" y="1"/>
                  </a:lnTo>
                  <a:lnTo>
                    <a:pt x="173" y="0"/>
                  </a:lnTo>
                  <a:lnTo>
                    <a:pt x="172" y="0"/>
                  </a:lnTo>
                  <a:lnTo>
                    <a:pt x="162" y="0"/>
                  </a:lnTo>
                  <a:lnTo>
                    <a:pt x="152" y="4"/>
                  </a:lnTo>
                  <a:lnTo>
                    <a:pt x="143" y="11"/>
                  </a:lnTo>
                  <a:lnTo>
                    <a:pt x="137" y="20"/>
                  </a:lnTo>
                  <a:lnTo>
                    <a:pt x="131" y="29"/>
                  </a:lnTo>
                  <a:lnTo>
                    <a:pt x="128" y="39"/>
                  </a:lnTo>
                  <a:lnTo>
                    <a:pt x="127" y="50"/>
                  </a:lnTo>
                  <a:lnTo>
                    <a:pt x="127" y="60"/>
                  </a:lnTo>
                  <a:lnTo>
                    <a:pt x="129" y="71"/>
                  </a:lnTo>
                  <a:lnTo>
                    <a:pt x="140" y="84"/>
                  </a:lnTo>
                  <a:lnTo>
                    <a:pt x="153" y="95"/>
                  </a:lnTo>
                  <a:lnTo>
                    <a:pt x="169" y="104"/>
                  </a:lnTo>
                  <a:lnTo>
                    <a:pt x="185" y="109"/>
                  </a:lnTo>
                  <a:lnTo>
                    <a:pt x="203" y="112"/>
                  </a:lnTo>
                  <a:lnTo>
                    <a:pt x="221" y="112"/>
                  </a:lnTo>
                  <a:lnTo>
                    <a:pt x="237" y="108"/>
                  </a:lnTo>
                  <a:lnTo>
                    <a:pt x="254" y="101"/>
                  </a:lnTo>
                  <a:lnTo>
                    <a:pt x="255" y="100"/>
                  </a:lnTo>
                  <a:lnTo>
                    <a:pt x="256" y="97"/>
                  </a:lnTo>
                  <a:lnTo>
                    <a:pt x="256" y="95"/>
                  </a:lnTo>
                  <a:lnTo>
                    <a:pt x="256" y="93"/>
                  </a:lnTo>
                  <a:lnTo>
                    <a:pt x="255" y="91"/>
                  </a:lnTo>
                  <a:lnTo>
                    <a:pt x="253" y="90"/>
                  </a:lnTo>
                  <a:lnTo>
                    <a:pt x="250" y="90"/>
                  </a:lnTo>
                  <a:lnTo>
                    <a:pt x="248" y="90"/>
                  </a:lnTo>
                  <a:lnTo>
                    <a:pt x="235" y="96"/>
                  </a:lnTo>
                  <a:lnTo>
                    <a:pt x="221" y="100"/>
                  </a:lnTo>
                  <a:lnTo>
                    <a:pt x="205" y="101"/>
                  </a:lnTo>
                  <a:lnTo>
                    <a:pt x="191" y="98"/>
                  </a:lnTo>
                  <a:lnTo>
                    <a:pt x="176" y="95"/>
                  </a:lnTo>
                  <a:lnTo>
                    <a:pt x="163" y="88"/>
                  </a:lnTo>
                  <a:lnTo>
                    <a:pt x="151" y="80"/>
                  </a:lnTo>
                  <a:lnTo>
                    <a:pt x="140" y="69"/>
                  </a:lnTo>
                  <a:lnTo>
                    <a:pt x="138" y="53"/>
                  </a:lnTo>
                  <a:lnTo>
                    <a:pt x="140" y="38"/>
                  </a:lnTo>
                  <a:lnTo>
                    <a:pt x="147" y="24"/>
                  </a:lnTo>
                  <a:lnTo>
                    <a:pt x="159" y="13"/>
                  </a:lnTo>
                  <a:lnTo>
                    <a:pt x="171" y="12"/>
                  </a:lnTo>
                  <a:lnTo>
                    <a:pt x="168" y="10"/>
                  </a:lnTo>
                  <a:lnTo>
                    <a:pt x="172" y="14"/>
                  </a:lnTo>
                  <a:lnTo>
                    <a:pt x="176" y="21"/>
                  </a:lnTo>
                  <a:lnTo>
                    <a:pt x="178" y="28"/>
                  </a:lnTo>
                  <a:lnTo>
                    <a:pt x="178" y="37"/>
                  </a:lnTo>
                  <a:lnTo>
                    <a:pt x="175" y="44"/>
                  </a:lnTo>
                  <a:lnTo>
                    <a:pt x="172" y="52"/>
                  </a:lnTo>
                  <a:lnTo>
                    <a:pt x="168" y="60"/>
                  </a:lnTo>
                  <a:lnTo>
                    <a:pt x="163" y="66"/>
                  </a:lnTo>
                  <a:lnTo>
                    <a:pt x="158" y="72"/>
                  </a:lnTo>
                  <a:lnTo>
                    <a:pt x="151" y="77"/>
                  </a:lnTo>
                  <a:lnTo>
                    <a:pt x="144" y="83"/>
                  </a:lnTo>
                  <a:lnTo>
                    <a:pt x="137" y="87"/>
                  </a:lnTo>
                  <a:lnTo>
                    <a:pt x="129" y="91"/>
                  </a:lnTo>
                  <a:lnTo>
                    <a:pt x="119" y="94"/>
                  </a:lnTo>
                  <a:lnTo>
                    <a:pt x="109" y="96"/>
                  </a:lnTo>
                  <a:lnTo>
                    <a:pt x="99" y="97"/>
                  </a:lnTo>
                  <a:lnTo>
                    <a:pt x="89" y="97"/>
                  </a:lnTo>
                  <a:lnTo>
                    <a:pt x="78" y="96"/>
                  </a:lnTo>
                  <a:lnTo>
                    <a:pt x="69" y="93"/>
                  </a:lnTo>
                  <a:lnTo>
                    <a:pt x="60" y="87"/>
                  </a:lnTo>
                  <a:lnTo>
                    <a:pt x="52" y="81"/>
                  </a:lnTo>
                  <a:lnTo>
                    <a:pt x="45" y="72"/>
                  </a:lnTo>
                  <a:lnTo>
                    <a:pt x="41" y="61"/>
                  </a:lnTo>
                  <a:lnTo>
                    <a:pt x="38" y="50"/>
                  </a:lnTo>
                  <a:lnTo>
                    <a:pt x="39" y="39"/>
                  </a:lnTo>
                  <a:lnTo>
                    <a:pt x="41" y="35"/>
                  </a:lnTo>
                  <a:lnTo>
                    <a:pt x="42" y="33"/>
                  </a:lnTo>
                  <a:lnTo>
                    <a:pt x="43" y="32"/>
                  </a:lnTo>
                  <a:lnTo>
                    <a:pt x="45" y="30"/>
                  </a:lnTo>
                  <a:lnTo>
                    <a:pt x="50" y="28"/>
                  </a:lnTo>
                  <a:lnTo>
                    <a:pt x="56" y="30"/>
                  </a:lnTo>
                  <a:lnTo>
                    <a:pt x="60" y="34"/>
                  </a:lnTo>
                  <a:lnTo>
                    <a:pt x="60" y="40"/>
                  </a:lnTo>
                  <a:lnTo>
                    <a:pt x="57" y="51"/>
                  </a:lnTo>
                  <a:lnTo>
                    <a:pt x="53" y="60"/>
                  </a:lnTo>
                  <a:lnTo>
                    <a:pt x="46" y="69"/>
                  </a:lnTo>
                  <a:lnTo>
                    <a:pt x="39" y="76"/>
                  </a:lnTo>
                  <a:lnTo>
                    <a:pt x="31" y="83"/>
                  </a:lnTo>
                  <a:lnTo>
                    <a:pt x="22" y="90"/>
                  </a:lnTo>
                  <a:lnTo>
                    <a:pt x="13" y="95"/>
                  </a:lnTo>
                  <a:lnTo>
                    <a:pt x="3" y="100"/>
                  </a:lnTo>
                  <a:lnTo>
                    <a:pt x="1" y="101"/>
                  </a:lnTo>
                  <a:lnTo>
                    <a:pt x="0" y="103"/>
                  </a:lnTo>
                  <a:lnTo>
                    <a:pt x="0" y="105"/>
                  </a:lnTo>
                  <a:lnTo>
                    <a:pt x="1" y="107"/>
                  </a:lnTo>
                  <a:lnTo>
                    <a:pt x="2" y="109"/>
                  </a:lnTo>
                  <a:lnTo>
                    <a:pt x="4" y="111"/>
                  </a:lnTo>
                  <a:lnTo>
                    <a:pt x="6" y="111"/>
                  </a:lnTo>
                  <a:lnTo>
                    <a:pt x="8" y="111"/>
                  </a:lnTo>
                  <a:close/>
                </a:path>
              </a:pathLst>
            </a:custGeom>
            <a:solidFill>
              <a:srgbClr val="FF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15" name="Freeform 48"/>
            <p:cNvSpPr>
              <a:spLocks/>
            </p:cNvSpPr>
            <p:nvPr/>
          </p:nvSpPr>
          <p:spPr bwMode="auto">
            <a:xfrm>
              <a:off x="3613" y="3425"/>
              <a:ext cx="72" cy="68"/>
            </a:xfrm>
            <a:custGeom>
              <a:avLst/>
              <a:gdLst>
                <a:gd name="T0" fmla="*/ 38 w 145"/>
                <a:gd name="T1" fmla="*/ 68 h 136"/>
                <a:gd name="T2" fmla="*/ 42 w 145"/>
                <a:gd name="T3" fmla="*/ 68 h 136"/>
                <a:gd name="T4" fmla="*/ 45 w 145"/>
                <a:gd name="T5" fmla="*/ 67 h 136"/>
                <a:gd name="T6" fmla="*/ 49 w 145"/>
                <a:gd name="T7" fmla="*/ 66 h 136"/>
                <a:gd name="T8" fmla="*/ 52 w 145"/>
                <a:gd name="T9" fmla="*/ 64 h 136"/>
                <a:gd name="T10" fmla="*/ 56 w 145"/>
                <a:gd name="T11" fmla="*/ 62 h 136"/>
                <a:gd name="T12" fmla="*/ 58 w 145"/>
                <a:gd name="T13" fmla="*/ 61 h 136"/>
                <a:gd name="T14" fmla="*/ 61 w 145"/>
                <a:gd name="T15" fmla="*/ 58 h 136"/>
                <a:gd name="T16" fmla="*/ 64 w 145"/>
                <a:gd name="T17" fmla="*/ 56 h 136"/>
                <a:gd name="T18" fmla="*/ 68 w 145"/>
                <a:gd name="T19" fmla="*/ 50 h 136"/>
                <a:gd name="T20" fmla="*/ 71 w 145"/>
                <a:gd name="T21" fmla="*/ 45 h 136"/>
                <a:gd name="T22" fmla="*/ 72 w 145"/>
                <a:gd name="T23" fmla="*/ 38 h 136"/>
                <a:gd name="T24" fmla="*/ 72 w 145"/>
                <a:gd name="T25" fmla="*/ 32 h 136"/>
                <a:gd name="T26" fmla="*/ 71 w 145"/>
                <a:gd name="T27" fmla="*/ 25 h 136"/>
                <a:gd name="T28" fmla="*/ 68 w 145"/>
                <a:gd name="T29" fmla="*/ 19 h 136"/>
                <a:gd name="T30" fmla="*/ 65 w 145"/>
                <a:gd name="T31" fmla="*/ 13 h 136"/>
                <a:gd name="T32" fmla="*/ 60 w 145"/>
                <a:gd name="T33" fmla="*/ 9 h 136"/>
                <a:gd name="T34" fmla="*/ 55 w 145"/>
                <a:gd name="T35" fmla="*/ 5 h 136"/>
                <a:gd name="T36" fmla="*/ 48 w 145"/>
                <a:gd name="T37" fmla="*/ 1 h 136"/>
                <a:gd name="T38" fmla="*/ 41 w 145"/>
                <a:gd name="T39" fmla="*/ 1 h 136"/>
                <a:gd name="T40" fmla="*/ 34 w 145"/>
                <a:gd name="T41" fmla="*/ 0 h 136"/>
                <a:gd name="T42" fmla="*/ 30 w 145"/>
                <a:gd name="T43" fmla="*/ 1 h 136"/>
                <a:gd name="T44" fmla="*/ 27 w 145"/>
                <a:gd name="T45" fmla="*/ 1 h 136"/>
                <a:gd name="T46" fmla="*/ 23 w 145"/>
                <a:gd name="T47" fmla="*/ 2 h 136"/>
                <a:gd name="T48" fmla="*/ 20 w 145"/>
                <a:gd name="T49" fmla="*/ 4 h 136"/>
                <a:gd name="T50" fmla="*/ 16 w 145"/>
                <a:gd name="T51" fmla="*/ 5 h 136"/>
                <a:gd name="T52" fmla="*/ 14 w 145"/>
                <a:gd name="T53" fmla="*/ 8 h 136"/>
                <a:gd name="T54" fmla="*/ 11 w 145"/>
                <a:gd name="T55" fmla="*/ 10 h 136"/>
                <a:gd name="T56" fmla="*/ 8 w 145"/>
                <a:gd name="T57" fmla="*/ 12 h 136"/>
                <a:gd name="T58" fmla="*/ 4 w 145"/>
                <a:gd name="T59" fmla="*/ 18 h 136"/>
                <a:gd name="T60" fmla="*/ 1 w 145"/>
                <a:gd name="T61" fmla="*/ 24 h 136"/>
                <a:gd name="T62" fmla="*/ 0 w 145"/>
                <a:gd name="T63" fmla="*/ 30 h 136"/>
                <a:gd name="T64" fmla="*/ 0 w 145"/>
                <a:gd name="T65" fmla="*/ 36 h 136"/>
                <a:gd name="T66" fmla="*/ 0 w 145"/>
                <a:gd name="T67" fmla="*/ 42 h 136"/>
                <a:gd name="T68" fmla="*/ 3 w 145"/>
                <a:gd name="T69" fmla="*/ 48 h 136"/>
                <a:gd name="T70" fmla="*/ 6 w 145"/>
                <a:gd name="T71" fmla="*/ 53 h 136"/>
                <a:gd name="T72" fmla="*/ 11 w 145"/>
                <a:gd name="T73" fmla="*/ 58 h 136"/>
                <a:gd name="T74" fmla="*/ 14 w 145"/>
                <a:gd name="T75" fmla="*/ 61 h 136"/>
                <a:gd name="T76" fmla="*/ 17 w 145"/>
                <a:gd name="T77" fmla="*/ 63 h 136"/>
                <a:gd name="T78" fmla="*/ 20 w 145"/>
                <a:gd name="T79" fmla="*/ 65 h 136"/>
                <a:gd name="T80" fmla="*/ 24 w 145"/>
                <a:gd name="T81" fmla="*/ 66 h 136"/>
                <a:gd name="T82" fmla="*/ 27 w 145"/>
                <a:gd name="T83" fmla="*/ 67 h 136"/>
                <a:gd name="T84" fmla="*/ 31 w 145"/>
                <a:gd name="T85" fmla="*/ 68 h 136"/>
                <a:gd name="T86" fmla="*/ 34 w 145"/>
                <a:gd name="T87" fmla="*/ 68 h 136"/>
                <a:gd name="T88" fmla="*/ 38 w 145"/>
                <a:gd name="T89" fmla="*/ 68 h 1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145"/>
                <a:gd name="T136" fmla="*/ 0 h 136"/>
                <a:gd name="T137" fmla="*/ 145 w 145"/>
                <a:gd name="T138" fmla="*/ 136 h 13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145" h="136">
                  <a:moveTo>
                    <a:pt x="76" y="136"/>
                  </a:moveTo>
                  <a:lnTo>
                    <a:pt x="84" y="135"/>
                  </a:lnTo>
                  <a:lnTo>
                    <a:pt x="91" y="134"/>
                  </a:lnTo>
                  <a:lnTo>
                    <a:pt x="98" y="132"/>
                  </a:lnTo>
                  <a:lnTo>
                    <a:pt x="105" y="128"/>
                  </a:lnTo>
                  <a:lnTo>
                    <a:pt x="112" y="125"/>
                  </a:lnTo>
                  <a:lnTo>
                    <a:pt x="117" y="122"/>
                  </a:lnTo>
                  <a:lnTo>
                    <a:pt x="123" y="117"/>
                  </a:lnTo>
                  <a:lnTo>
                    <a:pt x="128" y="112"/>
                  </a:lnTo>
                  <a:lnTo>
                    <a:pt x="136" y="101"/>
                  </a:lnTo>
                  <a:lnTo>
                    <a:pt x="142" y="90"/>
                  </a:lnTo>
                  <a:lnTo>
                    <a:pt x="144" y="77"/>
                  </a:lnTo>
                  <a:lnTo>
                    <a:pt x="145" y="64"/>
                  </a:lnTo>
                  <a:lnTo>
                    <a:pt x="143" y="51"/>
                  </a:lnTo>
                  <a:lnTo>
                    <a:pt x="137" y="38"/>
                  </a:lnTo>
                  <a:lnTo>
                    <a:pt x="131" y="27"/>
                  </a:lnTo>
                  <a:lnTo>
                    <a:pt x="121" y="17"/>
                  </a:lnTo>
                  <a:lnTo>
                    <a:pt x="110" y="10"/>
                  </a:lnTo>
                  <a:lnTo>
                    <a:pt x="97" y="3"/>
                  </a:lnTo>
                  <a:lnTo>
                    <a:pt x="83" y="1"/>
                  </a:lnTo>
                  <a:lnTo>
                    <a:pt x="69" y="0"/>
                  </a:lnTo>
                  <a:lnTo>
                    <a:pt x="61" y="1"/>
                  </a:lnTo>
                  <a:lnTo>
                    <a:pt x="54" y="2"/>
                  </a:lnTo>
                  <a:lnTo>
                    <a:pt x="47" y="4"/>
                  </a:lnTo>
                  <a:lnTo>
                    <a:pt x="40" y="8"/>
                  </a:lnTo>
                  <a:lnTo>
                    <a:pt x="33" y="11"/>
                  </a:lnTo>
                  <a:lnTo>
                    <a:pt x="28" y="16"/>
                  </a:lnTo>
                  <a:lnTo>
                    <a:pt x="22" y="20"/>
                  </a:lnTo>
                  <a:lnTo>
                    <a:pt x="17" y="25"/>
                  </a:lnTo>
                  <a:lnTo>
                    <a:pt x="9" y="37"/>
                  </a:lnTo>
                  <a:lnTo>
                    <a:pt x="3" y="48"/>
                  </a:lnTo>
                  <a:lnTo>
                    <a:pt x="0" y="60"/>
                  </a:lnTo>
                  <a:lnTo>
                    <a:pt x="0" y="72"/>
                  </a:lnTo>
                  <a:lnTo>
                    <a:pt x="1" y="85"/>
                  </a:lnTo>
                  <a:lnTo>
                    <a:pt x="7" y="96"/>
                  </a:lnTo>
                  <a:lnTo>
                    <a:pt x="13" y="107"/>
                  </a:lnTo>
                  <a:lnTo>
                    <a:pt x="22" y="117"/>
                  </a:lnTo>
                  <a:lnTo>
                    <a:pt x="28" y="122"/>
                  </a:lnTo>
                  <a:lnTo>
                    <a:pt x="34" y="126"/>
                  </a:lnTo>
                  <a:lnTo>
                    <a:pt x="40" y="129"/>
                  </a:lnTo>
                  <a:lnTo>
                    <a:pt x="48" y="132"/>
                  </a:lnTo>
                  <a:lnTo>
                    <a:pt x="54" y="134"/>
                  </a:lnTo>
                  <a:lnTo>
                    <a:pt x="62" y="135"/>
                  </a:lnTo>
                  <a:lnTo>
                    <a:pt x="69" y="136"/>
                  </a:lnTo>
                  <a:lnTo>
                    <a:pt x="76" y="13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16" name="Freeform 49"/>
            <p:cNvSpPr>
              <a:spLocks/>
            </p:cNvSpPr>
            <p:nvPr/>
          </p:nvSpPr>
          <p:spPr bwMode="auto">
            <a:xfrm>
              <a:off x="3632" y="3444"/>
              <a:ext cx="35" cy="30"/>
            </a:xfrm>
            <a:custGeom>
              <a:avLst/>
              <a:gdLst>
                <a:gd name="T0" fmla="*/ 0 w 69"/>
                <a:gd name="T1" fmla="*/ 16 h 60"/>
                <a:gd name="T2" fmla="*/ 0 w 69"/>
                <a:gd name="T3" fmla="*/ 13 h 60"/>
                <a:gd name="T4" fmla="*/ 1 w 69"/>
                <a:gd name="T5" fmla="*/ 11 h 60"/>
                <a:gd name="T6" fmla="*/ 2 w 69"/>
                <a:gd name="T7" fmla="*/ 8 h 60"/>
                <a:gd name="T8" fmla="*/ 3 w 69"/>
                <a:gd name="T9" fmla="*/ 6 h 60"/>
                <a:gd name="T10" fmla="*/ 6 w 69"/>
                <a:gd name="T11" fmla="*/ 4 h 60"/>
                <a:gd name="T12" fmla="*/ 9 w 69"/>
                <a:gd name="T13" fmla="*/ 2 h 60"/>
                <a:gd name="T14" fmla="*/ 13 w 69"/>
                <a:gd name="T15" fmla="*/ 1 h 60"/>
                <a:gd name="T16" fmla="*/ 17 w 69"/>
                <a:gd name="T17" fmla="*/ 0 h 60"/>
                <a:gd name="T18" fmla="*/ 20 w 69"/>
                <a:gd name="T19" fmla="*/ 0 h 60"/>
                <a:gd name="T20" fmla="*/ 23 w 69"/>
                <a:gd name="T21" fmla="*/ 1 h 60"/>
                <a:gd name="T22" fmla="*/ 27 w 69"/>
                <a:gd name="T23" fmla="*/ 2 h 60"/>
                <a:gd name="T24" fmla="*/ 29 w 69"/>
                <a:gd name="T25" fmla="*/ 4 h 60"/>
                <a:gd name="T26" fmla="*/ 32 w 69"/>
                <a:gd name="T27" fmla="*/ 6 h 60"/>
                <a:gd name="T28" fmla="*/ 33 w 69"/>
                <a:gd name="T29" fmla="*/ 8 h 60"/>
                <a:gd name="T30" fmla="*/ 34 w 69"/>
                <a:gd name="T31" fmla="*/ 12 h 60"/>
                <a:gd name="T32" fmla="*/ 35 w 69"/>
                <a:gd name="T33" fmla="*/ 14 h 60"/>
                <a:gd name="T34" fmla="*/ 35 w 69"/>
                <a:gd name="T35" fmla="*/ 17 h 60"/>
                <a:gd name="T36" fmla="*/ 34 w 69"/>
                <a:gd name="T37" fmla="*/ 19 h 60"/>
                <a:gd name="T38" fmla="*/ 33 w 69"/>
                <a:gd name="T39" fmla="*/ 22 h 60"/>
                <a:gd name="T40" fmla="*/ 31 w 69"/>
                <a:gd name="T41" fmla="*/ 24 h 60"/>
                <a:gd name="T42" fmla="*/ 29 w 69"/>
                <a:gd name="T43" fmla="*/ 27 h 60"/>
                <a:gd name="T44" fmla="*/ 26 w 69"/>
                <a:gd name="T45" fmla="*/ 29 h 60"/>
                <a:gd name="T46" fmla="*/ 22 w 69"/>
                <a:gd name="T47" fmla="*/ 30 h 60"/>
                <a:gd name="T48" fmla="*/ 18 w 69"/>
                <a:gd name="T49" fmla="*/ 30 h 60"/>
                <a:gd name="T50" fmla="*/ 14 w 69"/>
                <a:gd name="T51" fmla="*/ 30 h 60"/>
                <a:gd name="T52" fmla="*/ 11 w 69"/>
                <a:gd name="T53" fmla="*/ 30 h 60"/>
                <a:gd name="T54" fmla="*/ 8 w 69"/>
                <a:gd name="T55" fmla="*/ 28 h 60"/>
                <a:gd name="T56" fmla="*/ 5 w 69"/>
                <a:gd name="T57" fmla="*/ 26 h 60"/>
                <a:gd name="T58" fmla="*/ 3 w 69"/>
                <a:gd name="T59" fmla="*/ 24 h 60"/>
                <a:gd name="T60" fmla="*/ 1 w 69"/>
                <a:gd name="T61" fmla="*/ 22 h 60"/>
                <a:gd name="T62" fmla="*/ 1 w 69"/>
                <a:gd name="T63" fmla="*/ 19 h 60"/>
                <a:gd name="T64" fmla="*/ 0 w 69"/>
                <a:gd name="T65" fmla="*/ 16 h 60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69"/>
                <a:gd name="T100" fmla="*/ 0 h 60"/>
                <a:gd name="T101" fmla="*/ 69 w 69"/>
                <a:gd name="T102" fmla="*/ 60 h 60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69" h="60">
                  <a:moveTo>
                    <a:pt x="0" y="32"/>
                  </a:moveTo>
                  <a:lnTo>
                    <a:pt x="0" y="26"/>
                  </a:lnTo>
                  <a:lnTo>
                    <a:pt x="1" y="22"/>
                  </a:lnTo>
                  <a:lnTo>
                    <a:pt x="3" y="16"/>
                  </a:lnTo>
                  <a:lnTo>
                    <a:pt x="6" y="12"/>
                  </a:lnTo>
                  <a:lnTo>
                    <a:pt x="12" y="7"/>
                  </a:lnTo>
                  <a:lnTo>
                    <a:pt x="18" y="4"/>
                  </a:lnTo>
                  <a:lnTo>
                    <a:pt x="25" y="1"/>
                  </a:lnTo>
                  <a:lnTo>
                    <a:pt x="33" y="0"/>
                  </a:lnTo>
                  <a:lnTo>
                    <a:pt x="39" y="0"/>
                  </a:lnTo>
                  <a:lnTo>
                    <a:pt x="46" y="2"/>
                  </a:lnTo>
                  <a:lnTo>
                    <a:pt x="53" y="4"/>
                  </a:lnTo>
                  <a:lnTo>
                    <a:pt x="58" y="7"/>
                  </a:lnTo>
                  <a:lnTo>
                    <a:pt x="63" y="12"/>
                  </a:lnTo>
                  <a:lnTo>
                    <a:pt x="66" y="16"/>
                  </a:lnTo>
                  <a:lnTo>
                    <a:pt x="68" y="23"/>
                  </a:lnTo>
                  <a:lnTo>
                    <a:pt x="69" y="28"/>
                  </a:lnTo>
                  <a:lnTo>
                    <a:pt x="69" y="34"/>
                  </a:lnTo>
                  <a:lnTo>
                    <a:pt x="67" y="38"/>
                  </a:lnTo>
                  <a:lnTo>
                    <a:pt x="65" y="44"/>
                  </a:lnTo>
                  <a:lnTo>
                    <a:pt x="62" y="48"/>
                  </a:lnTo>
                  <a:lnTo>
                    <a:pt x="57" y="54"/>
                  </a:lnTo>
                  <a:lnTo>
                    <a:pt x="51" y="57"/>
                  </a:lnTo>
                  <a:lnTo>
                    <a:pt x="44" y="59"/>
                  </a:lnTo>
                  <a:lnTo>
                    <a:pt x="36" y="60"/>
                  </a:lnTo>
                  <a:lnTo>
                    <a:pt x="28" y="60"/>
                  </a:lnTo>
                  <a:lnTo>
                    <a:pt x="22" y="59"/>
                  </a:lnTo>
                  <a:lnTo>
                    <a:pt x="15" y="56"/>
                  </a:lnTo>
                  <a:lnTo>
                    <a:pt x="9" y="52"/>
                  </a:lnTo>
                  <a:lnTo>
                    <a:pt x="5" y="47"/>
                  </a:lnTo>
                  <a:lnTo>
                    <a:pt x="2" y="43"/>
                  </a:lnTo>
                  <a:lnTo>
                    <a:pt x="1" y="37"/>
                  </a:lnTo>
                  <a:lnTo>
                    <a:pt x="0" y="3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    Your Decisions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52600"/>
            <a:ext cx="8229600" cy="4267200"/>
          </a:xfrm>
        </p:spPr>
        <p:txBody>
          <a:bodyPr/>
          <a:lstStyle/>
          <a:p>
            <a:pPr eaLnBrk="1" hangingPunct="1"/>
            <a:r>
              <a:rPr lang="en-US" smtClean="0"/>
              <a:t>Think about some of the decisions you have made in the past week?</a:t>
            </a:r>
          </a:p>
          <a:p>
            <a:pPr lvl="1" eaLnBrk="1" hangingPunct="1"/>
            <a:r>
              <a:rPr lang="en-US" smtClean="0"/>
              <a:t>Write down one of those decisions on each of the three index cards.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Are they routine or major decisions?</a:t>
            </a:r>
          </a:p>
          <a:p>
            <a:pPr lvl="1" eaLnBrk="1" hangingPunct="1"/>
            <a:r>
              <a:rPr lang="en-US" smtClean="0"/>
              <a:t>Share one of your decisions and explain whether it is a routine or major decision.</a:t>
            </a:r>
          </a:p>
          <a:p>
            <a:pPr eaLnBrk="1" hangingPunct="1">
              <a:buFontTx/>
              <a:buNone/>
            </a:pPr>
            <a:endParaRPr lang="en-US" smtClean="0"/>
          </a:p>
        </p:txBody>
      </p:sp>
      <p:pic>
        <p:nvPicPr>
          <p:cNvPr id="8242" name="Picture 50" descr="MCj0298051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24200" y="3810000"/>
            <a:ext cx="1981200" cy="56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304800"/>
            <a:ext cx="8001000" cy="1066800"/>
          </a:xfrm>
        </p:spPr>
        <p:txBody>
          <a:bodyPr/>
          <a:lstStyle/>
          <a:p>
            <a:pPr eaLnBrk="1" hangingPunct="1"/>
            <a:r>
              <a:rPr lang="en-US" smtClean="0"/>
              <a:t>Financial Decisions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 type of major decision</a:t>
            </a:r>
          </a:p>
          <a:p>
            <a:pPr eaLnBrk="1" hangingPunct="1"/>
            <a:r>
              <a:rPr lang="en-US" smtClean="0"/>
              <a:t>Impacts an individual’s or family’s well-being</a:t>
            </a:r>
          </a:p>
          <a:p>
            <a:pPr lvl="1" eaLnBrk="1" hangingPunct="1"/>
            <a:r>
              <a:rPr lang="en-US" smtClean="0"/>
              <a:t>Well-being is the state of being happy, healthy, and prosperous</a:t>
            </a:r>
          </a:p>
          <a:p>
            <a:pPr eaLnBrk="1" hangingPunct="1"/>
            <a:r>
              <a:rPr lang="en-US" smtClean="0"/>
              <a:t>For example…</a:t>
            </a:r>
          </a:p>
          <a:p>
            <a:pPr lvl="1" eaLnBrk="1" hangingPunct="1"/>
            <a:r>
              <a:rPr lang="en-US" smtClean="0"/>
              <a:t>Saving for a family vacation</a:t>
            </a:r>
          </a:p>
          <a:p>
            <a:pPr lvl="1" eaLnBrk="1" hangingPunct="1"/>
            <a:r>
              <a:rPr lang="en-US" smtClean="0"/>
              <a:t>Spending money wisely</a:t>
            </a:r>
          </a:p>
          <a:p>
            <a:pPr lvl="1" eaLnBrk="1" hangingPunct="1"/>
            <a:r>
              <a:rPr lang="en-US" smtClean="0"/>
              <a:t>Purchasing new items</a:t>
            </a:r>
          </a:p>
        </p:txBody>
      </p:sp>
      <p:pic>
        <p:nvPicPr>
          <p:cNvPr id="8196" name="Picture 5" descr="j019939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7400" y="3810000"/>
            <a:ext cx="1885950" cy="180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    Decision Making </a:t>
            </a:r>
            <a:br>
              <a:rPr lang="en-US" sz="4000" smtClean="0"/>
            </a:br>
            <a:r>
              <a:rPr lang="en-US" sz="4000" smtClean="0"/>
              <a:t>    Process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It guides individuals to think through all components of making a good decision</a:t>
            </a:r>
          </a:p>
          <a:p>
            <a:pPr eaLnBrk="1" hangingPunct="1"/>
            <a:r>
              <a:rPr lang="en-US" smtClean="0"/>
              <a:t>STEPS:</a:t>
            </a:r>
          </a:p>
          <a:p>
            <a:pPr lvl="1" eaLnBrk="1" hangingPunct="1">
              <a:buFontTx/>
              <a:buNone/>
            </a:pPr>
            <a:r>
              <a:rPr lang="en-US" smtClean="0"/>
              <a:t>1. Identify the problem</a:t>
            </a:r>
          </a:p>
          <a:p>
            <a:pPr lvl="1" eaLnBrk="1" hangingPunct="1">
              <a:buFontTx/>
              <a:buNone/>
            </a:pPr>
            <a:r>
              <a:rPr lang="en-US" smtClean="0"/>
              <a:t>2. List alternatives</a:t>
            </a:r>
          </a:p>
          <a:p>
            <a:pPr lvl="1" eaLnBrk="1" hangingPunct="1">
              <a:buFontTx/>
              <a:buNone/>
            </a:pPr>
            <a:r>
              <a:rPr lang="en-US" smtClean="0"/>
              <a:t>3. Decide</a:t>
            </a:r>
          </a:p>
          <a:p>
            <a:pPr lvl="1" eaLnBrk="1" hangingPunct="1">
              <a:buFontTx/>
              <a:buNone/>
            </a:pPr>
            <a:r>
              <a:rPr lang="en-US" smtClean="0"/>
              <a:t>4. Evaluate the Results</a:t>
            </a:r>
          </a:p>
        </p:txBody>
      </p:sp>
      <p:grpSp>
        <p:nvGrpSpPr>
          <p:cNvPr id="9220" name="Group 7"/>
          <p:cNvGrpSpPr>
            <a:grpSpLocks noChangeAspect="1"/>
          </p:cNvGrpSpPr>
          <p:nvPr/>
        </p:nvGrpSpPr>
        <p:grpSpPr bwMode="auto">
          <a:xfrm>
            <a:off x="5105400" y="3276600"/>
            <a:ext cx="2667000" cy="2293938"/>
            <a:chOff x="3456" y="2544"/>
            <a:chExt cx="1248" cy="1073"/>
          </a:xfrm>
        </p:grpSpPr>
        <p:sp>
          <p:nvSpPr>
            <p:cNvPr id="9221" name="AutoShape 6"/>
            <p:cNvSpPr>
              <a:spLocks noChangeAspect="1" noChangeArrowheads="1" noTextEdit="1"/>
            </p:cNvSpPr>
            <p:nvPr/>
          </p:nvSpPr>
          <p:spPr bwMode="auto">
            <a:xfrm>
              <a:off x="3456" y="2544"/>
              <a:ext cx="1248" cy="10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22" name="Freeform 8"/>
            <p:cNvSpPr>
              <a:spLocks/>
            </p:cNvSpPr>
            <p:nvPr/>
          </p:nvSpPr>
          <p:spPr bwMode="auto">
            <a:xfrm>
              <a:off x="4096" y="3007"/>
              <a:ext cx="608" cy="610"/>
            </a:xfrm>
            <a:custGeom>
              <a:avLst/>
              <a:gdLst>
                <a:gd name="T0" fmla="*/ 608 w 608"/>
                <a:gd name="T1" fmla="*/ 610 h 610"/>
                <a:gd name="T2" fmla="*/ 608 w 608"/>
                <a:gd name="T3" fmla="*/ 0 h 610"/>
                <a:gd name="T4" fmla="*/ 404 w 608"/>
                <a:gd name="T5" fmla="*/ 0 h 610"/>
                <a:gd name="T6" fmla="*/ 404 w 608"/>
                <a:gd name="T7" fmla="*/ 204 h 610"/>
                <a:gd name="T8" fmla="*/ 202 w 608"/>
                <a:gd name="T9" fmla="*/ 204 h 610"/>
                <a:gd name="T10" fmla="*/ 202 w 608"/>
                <a:gd name="T11" fmla="*/ 406 h 610"/>
                <a:gd name="T12" fmla="*/ 0 w 608"/>
                <a:gd name="T13" fmla="*/ 406 h 610"/>
                <a:gd name="T14" fmla="*/ 0 w 608"/>
                <a:gd name="T15" fmla="*/ 610 h 610"/>
                <a:gd name="T16" fmla="*/ 608 w 608"/>
                <a:gd name="T17" fmla="*/ 610 h 61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608"/>
                <a:gd name="T28" fmla="*/ 0 h 610"/>
                <a:gd name="T29" fmla="*/ 608 w 608"/>
                <a:gd name="T30" fmla="*/ 610 h 61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08" h="610">
                  <a:moveTo>
                    <a:pt x="608" y="610"/>
                  </a:moveTo>
                  <a:lnTo>
                    <a:pt x="608" y="0"/>
                  </a:lnTo>
                  <a:lnTo>
                    <a:pt x="404" y="0"/>
                  </a:lnTo>
                  <a:lnTo>
                    <a:pt x="404" y="204"/>
                  </a:lnTo>
                  <a:lnTo>
                    <a:pt x="202" y="204"/>
                  </a:lnTo>
                  <a:lnTo>
                    <a:pt x="202" y="406"/>
                  </a:lnTo>
                  <a:lnTo>
                    <a:pt x="0" y="406"/>
                  </a:lnTo>
                  <a:lnTo>
                    <a:pt x="0" y="610"/>
                  </a:lnTo>
                  <a:lnTo>
                    <a:pt x="608" y="610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23" name="Freeform 9"/>
            <p:cNvSpPr>
              <a:spLocks/>
            </p:cNvSpPr>
            <p:nvPr/>
          </p:nvSpPr>
          <p:spPr bwMode="auto">
            <a:xfrm>
              <a:off x="3462" y="2544"/>
              <a:ext cx="1001" cy="625"/>
            </a:xfrm>
            <a:custGeom>
              <a:avLst/>
              <a:gdLst>
                <a:gd name="T0" fmla="*/ 989 w 1001"/>
                <a:gd name="T1" fmla="*/ 470 h 625"/>
                <a:gd name="T2" fmla="*/ 944 w 1001"/>
                <a:gd name="T3" fmla="*/ 501 h 625"/>
                <a:gd name="T4" fmla="*/ 873 w 1001"/>
                <a:gd name="T5" fmla="*/ 422 h 625"/>
                <a:gd name="T6" fmla="*/ 765 w 1001"/>
                <a:gd name="T7" fmla="*/ 305 h 625"/>
                <a:gd name="T8" fmla="*/ 688 w 1001"/>
                <a:gd name="T9" fmla="*/ 225 h 625"/>
                <a:gd name="T10" fmla="*/ 643 w 1001"/>
                <a:gd name="T11" fmla="*/ 234 h 625"/>
                <a:gd name="T12" fmla="*/ 580 w 1001"/>
                <a:gd name="T13" fmla="*/ 238 h 625"/>
                <a:gd name="T14" fmla="*/ 582 w 1001"/>
                <a:gd name="T15" fmla="*/ 179 h 625"/>
                <a:gd name="T16" fmla="*/ 627 w 1001"/>
                <a:gd name="T17" fmla="*/ 173 h 625"/>
                <a:gd name="T18" fmla="*/ 687 w 1001"/>
                <a:gd name="T19" fmla="*/ 126 h 625"/>
                <a:gd name="T20" fmla="*/ 683 w 1001"/>
                <a:gd name="T21" fmla="*/ 65 h 625"/>
                <a:gd name="T22" fmla="*/ 655 w 1001"/>
                <a:gd name="T23" fmla="*/ 106 h 625"/>
                <a:gd name="T24" fmla="*/ 601 w 1001"/>
                <a:gd name="T25" fmla="*/ 116 h 625"/>
                <a:gd name="T26" fmla="*/ 578 w 1001"/>
                <a:gd name="T27" fmla="*/ 106 h 625"/>
                <a:gd name="T28" fmla="*/ 547 w 1001"/>
                <a:gd name="T29" fmla="*/ 101 h 625"/>
                <a:gd name="T30" fmla="*/ 515 w 1001"/>
                <a:gd name="T31" fmla="*/ 78 h 625"/>
                <a:gd name="T32" fmla="*/ 529 w 1001"/>
                <a:gd name="T33" fmla="*/ 60 h 625"/>
                <a:gd name="T34" fmla="*/ 515 w 1001"/>
                <a:gd name="T35" fmla="*/ 58 h 625"/>
                <a:gd name="T36" fmla="*/ 490 w 1001"/>
                <a:gd name="T37" fmla="*/ 10 h 625"/>
                <a:gd name="T38" fmla="*/ 435 w 1001"/>
                <a:gd name="T39" fmla="*/ 5 h 625"/>
                <a:gd name="T40" fmla="*/ 401 w 1001"/>
                <a:gd name="T41" fmla="*/ 47 h 625"/>
                <a:gd name="T42" fmla="*/ 389 w 1001"/>
                <a:gd name="T43" fmla="*/ 98 h 625"/>
                <a:gd name="T44" fmla="*/ 349 w 1001"/>
                <a:gd name="T45" fmla="*/ 103 h 625"/>
                <a:gd name="T46" fmla="*/ 300 w 1001"/>
                <a:gd name="T47" fmla="*/ 102 h 625"/>
                <a:gd name="T48" fmla="*/ 229 w 1001"/>
                <a:gd name="T49" fmla="*/ 139 h 625"/>
                <a:gd name="T50" fmla="*/ 209 w 1001"/>
                <a:gd name="T51" fmla="*/ 213 h 625"/>
                <a:gd name="T52" fmla="*/ 242 w 1001"/>
                <a:gd name="T53" fmla="*/ 180 h 625"/>
                <a:gd name="T54" fmla="*/ 294 w 1001"/>
                <a:gd name="T55" fmla="*/ 160 h 625"/>
                <a:gd name="T56" fmla="*/ 326 w 1001"/>
                <a:gd name="T57" fmla="*/ 178 h 625"/>
                <a:gd name="T58" fmla="*/ 344 w 1001"/>
                <a:gd name="T59" fmla="*/ 314 h 625"/>
                <a:gd name="T60" fmla="*/ 350 w 1001"/>
                <a:gd name="T61" fmla="*/ 360 h 625"/>
                <a:gd name="T62" fmla="*/ 323 w 1001"/>
                <a:gd name="T63" fmla="*/ 385 h 625"/>
                <a:gd name="T64" fmla="*/ 276 w 1001"/>
                <a:gd name="T65" fmla="*/ 395 h 625"/>
                <a:gd name="T66" fmla="*/ 178 w 1001"/>
                <a:gd name="T67" fmla="*/ 392 h 625"/>
                <a:gd name="T68" fmla="*/ 76 w 1001"/>
                <a:gd name="T69" fmla="*/ 399 h 625"/>
                <a:gd name="T70" fmla="*/ 3 w 1001"/>
                <a:gd name="T71" fmla="*/ 472 h 625"/>
                <a:gd name="T72" fmla="*/ 4 w 1001"/>
                <a:gd name="T73" fmla="*/ 607 h 625"/>
                <a:gd name="T74" fmla="*/ 23 w 1001"/>
                <a:gd name="T75" fmla="*/ 591 h 625"/>
                <a:gd name="T76" fmla="*/ 85 w 1001"/>
                <a:gd name="T77" fmla="*/ 565 h 625"/>
                <a:gd name="T78" fmla="*/ 235 w 1001"/>
                <a:gd name="T79" fmla="*/ 586 h 625"/>
                <a:gd name="T80" fmla="*/ 376 w 1001"/>
                <a:gd name="T81" fmla="*/ 602 h 625"/>
                <a:gd name="T82" fmla="*/ 428 w 1001"/>
                <a:gd name="T83" fmla="*/ 583 h 625"/>
                <a:gd name="T84" fmla="*/ 496 w 1001"/>
                <a:gd name="T85" fmla="*/ 482 h 625"/>
                <a:gd name="T86" fmla="*/ 547 w 1001"/>
                <a:gd name="T87" fmla="*/ 456 h 625"/>
                <a:gd name="T88" fmla="*/ 583 w 1001"/>
                <a:gd name="T89" fmla="*/ 452 h 625"/>
                <a:gd name="T90" fmla="*/ 621 w 1001"/>
                <a:gd name="T91" fmla="*/ 450 h 625"/>
                <a:gd name="T92" fmla="*/ 669 w 1001"/>
                <a:gd name="T93" fmla="*/ 484 h 625"/>
                <a:gd name="T94" fmla="*/ 746 w 1001"/>
                <a:gd name="T95" fmla="*/ 550 h 625"/>
                <a:gd name="T96" fmla="*/ 828 w 1001"/>
                <a:gd name="T97" fmla="*/ 606 h 625"/>
                <a:gd name="T98" fmla="*/ 915 w 1001"/>
                <a:gd name="T99" fmla="*/ 587 h 625"/>
                <a:gd name="T100" fmla="*/ 981 w 1001"/>
                <a:gd name="T101" fmla="*/ 510 h 625"/>
                <a:gd name="T102" fmla="*/ 1001 w 1001"/>
                <a:gd name="T103" fmla="*/ 472 h 625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1001"/>
                <a:gd name="T157" fmla="*/ 0 h 625"/>
                <a:gd name="T158" fmla="*/ 1001 w 1001"/>
                <a:gd name="T159" fmla="*/ 625 h 625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1001" h="625">
                  <a:moveTo>
                    <a:pt x="1001" y="472"/>
                  </a:moveTo>
                  <a:lnTo>
                    <a:pt x="999" y="470"/>
                  </a:lnTo>
                  <a:lnTo>
                    <a:pt x="996" y="468"/>
                  </a:lnTo>
                  <a:lnTo>
                    <a:pt x="993" y="468"/>
                  </a:lnTo>
                  <a:lnTo>
                    <a:pt x="989" y="470"/>
                  </a:lnTo>
                  <a:lnTo>
                    <a:pt x="983" y="475"/>
                  </a:lnTo>
                  <a:lnTo>
                    <a:pt x="974" y="482"/>
                  </a:lnTo>
                  <a:lnTo>
                    <a:pt x="962" y="492"/>
                  </a:lnTo>
                  <a:lnTo>
                    <a:pt x="947" y="506"/>
                  </a:lnTo>
                  <a:lnTo>
                    <a:pt x="944" y="501"/>
                  </a:lnTo>
                  <a:lnTo>
                    <a:pt x="936" y="492"/>
                  </a:lnTo>
                  <a:lnTo>
                    <a:pt x="925" y="479"/>
                  </a:lnTo>
                  <a:lnTo>
                    <a:pt x="910" y="462"/>
                  </a:lnTo>
                  <a:lnTo>
                    <a:pt x="893" y="443"/>
                  </a:lnTo>
                  <a:lnTo>
                    <a:pt x="873" y="422"/>
                  </a:lnTo>
                  <a:lnTo>
                    <a:pt x="853" y="399"/>
                  </a:lnTo>
                  <a:lnTo>
                    <a:pt x="830" y="375"/>
                  </a:lnTo>
                  <a:lnTo>
                    <a:pt x="808" y="351"/>
                  </a:lnTo>
                  <a:lnTo>
                    <a:pt x="786" y="329"/>
                  </a:lnTo>
                  <a:lnTo>
                    <a:pt x="765" y="305"/>
                  </a:lnTo>
                  <a:lnTo>
                    <a:pt x="745" y="285"/>
                  </a:lnTo>
                  <a:lnTo>
                    <a:pt x="726" y="264"/>
                  </a:lnTo>
                  <a:lnTo>
                    <a:pt x="711" y="248"/>
                  </a:lnTo>
                  <a:lnTo>
                    <a:pt x="697" y="236"/>
                  </a:lnTo>
                  <a:lnTo>
                    <a:pt x="688" y="225"/>
                  </a:lnTo>
                  <a:lnTo>
                    <a:pt x="679" y="227"/>
                  </a:lnTo>
                  <a:lnTo>
                    <a:pt x="668" y="229"/>
                  </a:lnTo>
                  <a:lnTo>
                    <a:pt x="656" y="232"/>
                  </a:lnTo>
                  <a:lnTo>
                    <a:pt x="643" y="234"/>
                  </a:lnTo>
                  <a:lnTo>
                    <a:pt x="627" y="238"/>
                  </a:lnTo>
                  <a:lnTo>
                    <a:pt x="612" y="243"/>
                  </a:lnTo>
                  <a:lnTo>
                    <a:pt x="596" y="248"/>
                  </a:lnTo>
                  <a:lnTo>
                    <a:pt x="578" y="253"/>
                  </a:lnTo>
                  <a:lnTo>
                    <a:pt x="580" y="238"/>
                  </a:lnTo>
                  <a:lnTo>
                    <a:pt x="581" y="222"/>
                  </a:lnTo>
                  <a:lnTo>
                    <a:pt x="582" y="204"/>
                  </a:lnTo>
                  <a:lnTo>
                    <a:pt x="582" y="184"/>
                  </a:lnTo>
                  <a:lnTo>
                    <a:pt x="582" y="181"/>
                  </a:lnTo>
                  <a:lnTo>
                    <a:pt x="582" y="179"/>
                  </a:lnTo>
                  <a:lnTo>
                    <a:pt x="582" y="176"/>
                  </a:lnTo>
                  <a:lnTo>
                    <a:pt x="582" y="174"/>
                  </a:lnTo>
                  <a:lnTo>
                    <a:pt x="597" y="176"/>
                  </a:lnTo>
                  <a:lnTo>
                    <a:pt x="612" y="175"/>
                  </a:lnTo>
                  <a:lnTo>
                    <a:pt x="627" y="173"/>
                  </a:lnTo>
                  <a:lnTo>
                    <a:pt x="643" y="167"/>
                  </a:lnTo>
                  <a:lnTo>
                    <a:pt x="655" y="160"/>
                  </a:lnTo>
                  <a:lnTo>
                    <a:pt x="668" y="151"/>
                  </a:lnTo>
                  <a:lnTo>
                    <a:pt x="678" y="140"/>
                  </a:lnTo>
                  <a:lnTo>
                    <a:pt x="687" y="126"/>
                  </a:lnTo>
                  <a:lnTo>
                    <a:pt x="692" y="112"/>
                  </a:lnTo>
                  <a:lnTo>
                    <a:pt x="695" y="97"/>
                  </a:lnTo>
                  <a:lnTo>
                    <a:pt x="695" y="82"/>
                  </a:lnTo>
                  <a:lnTo>
                    <a:pt x="697" y="65"/>
                  </a:lnTo>
                  <a:lnTo>
                    <a:pt x="683" y="65"/>
                  </a:lnTo>
                  <a:lnTo>
                    <a:pt x="680" y="74"/>
                  </a:lnTo>
                  <a:lnTo>
                    <a:pt x="677" y="83"/>
                  </a:lnTo>
                  <a:lnTo>
                    <a:pt x="672" y="91"/>
                  </a:lnTo>
                  <a:lnTo>
                    <a:pt x="665" y="98"/>
                  </a:lnTo>
                  <a:lnTo>
                    <a:pt x="655" y="106"/>
                  </a:lnTo>
                  <a:lnTo>
                    <a:pt x="645" y="112"/>
                  </a:lnTo>
                  <a:lnTo>
                    <a:pt x="635" y="116"/>
                  </a:lnTo>
                  <a:lnTo>
                    <a:pt x="624" y="117"/>
                  </a:lnTo>
                  <a:lnTo>
                    <a:pt x="612" y="118"/>
                  </a:lnTo>
                  <a:lnTo>
                    <a:pt x="601" y="116"/>
                  </a:lnTo>
                  <a:lnTo>
                    <a:pt x="590" y="112"/>
                  </a:lnTo>
                  <a:lnTo>
                    <a:pt x="580" y="107"/>
                  </a:lnTo>
                  <a:lnTo>
                    <a:pt x="578" y="107"/>
                  </a:lnTo>
                  <a:lnTo>
                    <a:pt x="578" y="106"/>
                  </a:lnTo>
                  <a:lnTo>
                    <a:pt x="571" y="105"/>
                  </a:lnTo>
                  <a:lnTo>
                    <a:pt x="563" y="103"/>
                  </a:lnTo>
                  <a:lnTo>
                    <a:pt x="556" y="102"/>
                  </a:lnTo>
                  <a:lnTo>
                    <a:pt x="547" y="101"/>
                  </a:lnTo>
                  <a:lnTo>
                    <a:pt x="539" y="101"/>
                  </a:lnTo>
                  <a:lnTo>
                    <a:pt x="532" y="99"/>
                  </a:lnTo>
                  <a:lnTo>
                    <a:pt x="523" y="98"/>
                  </a:lnTo>
                  <a:lnTo>
                    <a:pt x="515" y="98"/>
                  </a:lnTo>
                  <a:lnTo>
                    <a:pt x="515" y="78"/>
                  </a:lnTo>
                  <a:lnTo>
                    <a:pt x="519" y="77"/>
                  </a:lnTo>
                  <a:lnTo>
                    <a:pt x="523" y="77"/>
                  </a:lnTo>
                  <a:lnTo>
                    <a:pt x="527" y="77"/>
                  </a:lnTo>
                  <a:lnTo>
                    <a:pt x="529" y="77"/>
                  </a:lnTo>
                  <a:lnTo>
                    <a:pt x="529" y="60"/>
                  </a:lnTo>
                  <a:lnTo>
                    <a:pt x="527" y="60"/>
                  </a:lnTo>
                  <a:lnTo>
                    <a:pt x="523" y="60"/>
                  </a:lnTo>
                  <a:lnTo>
                    <a:pt x="519" y="60"/>
                  </a:lnTo>
                  <a:lnTo>
                    <a:pt x="515" y="59"/>
                  </a:lnTo>
                  <a:lnTo>
                    <a:pt x="515" y="58"/>
                  </a:lnTo>
                  <a:lnTo>
                    <a:pt x="514" y="47"/>
                  </a:lnTo>
                  <a:lnTo>
                    <a:pt x="510" y="35"/>
                  </a:lnTo>
                  <a:lnTo>
                    <a:pt x="505" y="25"/>
                  </a:lnTo>
                  <a:lnTo>
                    <a:pt x="498" y="16"/>
                  </a:lnTo>
                  <a:lnTo>
                    <a:pt x="490" y="10"/>
                  </a:lnTo>
                  <a:lnTo>
                    <a:pt x="480" y="5"/>
                  </a:lnTo>
                  <a:lnTo>
                    <a:pt x="469" y="1"/>
                  </a:lnTo>
                  <a:lnTo>
                    <a:pt x="457" y="0"/>
                  </a:lnTo>
                  <a:lnTo>
                    <a:pt x="446" y="1"/>
                  </a:lnTo>
                  <a:lnTo>
                    <a:pt x="435" y="5"/>
                  </a:lnTo>
                  <a:lnTo>
                    <a:pt x="425" y="10"/>
                  </a:lnTo>
                  <a:lnTo>
                    <a:pt x="416" y="16"/>
                  </a:lnTo>
                  <a:lnTo>
                    <a:pt x="410" y="25"/>
                  </a:lnTo>
                  <a:lnTo>
                    <a:pt x="405" y="35"/>
                  </a:lnTo>
                  <a:lnTo>
                    <a:pt x="401" y="47"/>
                  </a:lnTo>
                  <a:lnTo>
                    <a:pt x="400" y="58"/>
                  </a:lnTo>
                  <a:lnTo>
                    <a:pt x="398" y="73"/>
                  </a:lnTo>
                  <a:lnTo>
                    <a:pt x="398" y="98"/>
                  </a:lnTo>
                  <a:lnTo>
                    <a:pt x="389" y="98"/>
                  </a:lnTo>
                  <a:lnTo>
                    <a:pt x="382" y="99"/>
                  </a:lnTo>
                  <a:lnTo>
                    <a:pt x="373" y="101"/>
                  </a:lnTo>
                  <a:lnTo>
                    <a:pt x="366" y="101"/>
                  </a:lnTo>
                  <a:lnTo>
                    <a:pt x="357" y="102"/>
                  </a:lnTo>
                  <a:lnTo>
                    <a:pt x="349" y="103"/>
                  </a:lnTo>
                  <a:lnTo>
                    <a:pt x="340" y="105"/>
                  </a:lnTo>
                  <a:lnTo>
                    <a:pt x="333" y="106"/>
                  </a:lnTo>
                  <a:lnTo>
                    <a:pt x="316" y="102"/>
                  </a:lnTo>
                  <a:lnTo>
                    <a:pt x="300" y="102"/>
                  </a:lnTo>
                  <a:lnTo>
                    <a:pt x="285" y="105"/>
                  </a:lnTo>
                  <a:lnTo>
                    <a:pt x="269" y="108"/>
                  </a:lnTo>
                  <a:lnTo>
                    <a:pt x="255" y="116"/>
                  </a:lnTo>
                  <a:lnTo>
                    <a:pt x="241" y="126"/>
                  </a:lnTo>
                  <a:lnTo>
                    <a:pt x="229" y="139"/>
                  </a:lnTo>
                  <a:lnTo>
                    <a:pt x="219" y="152"/>
                  </a:lnTo>
                  <a:lnTo>
                    <a:pt x="213" y="166"/>
                  </a:lnTo>
                  <a:lnTo>
                    <a:pt x="211" y="181"/>
                  </a:lnTo>
                  <a:lnTo>
                    <a:pt x="209" y="196"/>
                  </a:lnTo>
                  <a:lnTo>
                    <a:pt x="209" y="213"/>
                  </a:lnTo>
                  <a:lnTo>
                    <a:pt x="224" y="213"/>
                  </a:lnTo>
                  <a:lnTo>
                    <a:pt x="227" y="204"/>
                  </a:lnTo>
                  <a:lnTo>
                    <a:pt x="232" y="195"/>
                  </a:lnTo>
                  <a:lnTo>
                    <a:pt x="236" y="188"/>
                  </a:lnTo>
                  <a:lnTo>
                    <a:pt x="242" y="180"/>
                  </a:lnTo>
                  <a:lnTo>
                    <a:pt x="251" y="173"/>
                  </a:lnTo>
                  <a:lnTo>
                    <a:pt x="261" y="166"/>
                  </a:lnTo>
                  <a:lnTo>
                    <a:pt x="272" y="162"/>
                  </a:lnTo>
                  <a:lnTo>
                    <a:pt x="282" y="160"/>
                  </a:lnTo>
                  <a:lnTo>
                    <a:pt x="294" y="160"/>
                  </a:lnTo>
                  <a:lnTo>
                    <a:pt x="305" y="161"/>
                  </a:lnTo>
                  <a:lnTo>
                    <a:pt x="316" y="165"/>
                  </a:lnTo>
                  <a:lnTo>
                    <a:pt x="326" y="170"/>
                  </a:lnTo>
                  <a:lnTo>
                    <a:pt x="326" y="174"/>
                  </a:lnTo>
                  <a:lnTo>
                    <a:pt x="326" y="178"/>
                  </a:lnTo>
                  <a:lnTo>
                    <a:pt x="326" y="181"/>
                  </a:lnTo>
                  <a:lnTo>
                    <a:pt x="326" y="184"/>
                  </a:lnTo>
                  <a:lnTo>
                    <a:pt x="329" y="237"/>
                  </a:lnTo>
                  <a:lnTo>
                    <a:pt x="334" y="278"/>
                  </a:lnTo>
                  <a:lnTo>
                    <a:pt x="344" y="314"/>
                  </a:lnTo>
                  <a:lnTo>
                    <a:pt x="357" y="353"/>
                  </a:lnTo>
                  <a:lnTo>
                    <a:pt x="355" y="354"/>
                  </a:lnTo>
                  <a:lnTo>
                    <a:pt x="353" y="356"/>
                  </a:lnTo>
                  <a:lnTo>
                    <a:pt x="352" y="358"/>
                  </a:lnTo>
                  <a:lnTo>
                    <a:pt x="350" y="360"/>
                  </a:lnTo>
                  <a:lnTo>
                    <a:pt x="344" y="365"/>
                  </a:lnTo>
                  <a:lnTo>
                    <a:pt x="339" y="372"/>
                  </a:lnTo>
                  <a:lnTo>
                    <a:pt x="333" y="377"/>
                  </a:lnTo>
                  <a:lnTo>
                    <a:pt x="328" y="382"/>
                  </a:lnTo>
                  <a:lnTo>
                    <a:pt x="323" y="385"/>
                  </a:lnTo>
                  <a:lnTo>
                    <a:pt x="318" y="390"/>
                  </a:lnTo>
                  <a:lnTo>
                    <a:pt x="313" y="395"/>
                  </a:lnTo>
                  <a:lnTo>
                    <a:pt x="308" y="399"/>
                  </a:lnTo>
                  <a:lnTo>
                    <a:pt x="292" y="398"/>
                  </a:lnTo>
                  <a:lnTo>
                    <a:pt x="276" y="395"/>
                  </a:lnTo>
                  <a:lnTo>
                    <a:pt x="258" y="394"/>
                  </a:lnTo>
                  <a:lnTo>
                    <a:pt x="238" y="393"/>
                  </a:lnTo>
                  <a:lnTo>
                    <a:pt x="219" y="393"/>
                  </a:lnTo>
                  <a:lnTo>
                    <a:pt x="198" y="392"/>
                  </a:lnTo>
                  <a:lnTo>
                    <a:pt x="178" y="392"/>
                  </a:lnTo>
                  <a:lnTo>
                    <a:pt x="156" y="392"/>
                  </a:lnTo>
                  <a:lnTo>
                    <a:pt x="135" y="393"/>
                  </a:lnTo>
                  <a:lnTo>
                    <a:pt x="115" y="394"/>
                  </a:lnTo>
                  <a:lnTo>
                    <a:pt x="95" y="397"/>
                  </a:lnTo>
                  <a:lnTo>
                    <a:pt x="76" y="399"/>
                  </a:lnTo>
                  <a:lnTo>
                    <a:pt x="57" y="402"/>
                  </a:lnTo>
                  <a:lnTo>
                    <a:pt x="41" y="406"/>
                  </a:lnTo>
                  <a:lnTo>
                    <a:pt x="25" y="411"/>
                  </a:lnTo>
                  <a:lnTo>
                    <a:pt x="12" y="416"/>
                  </a:lnTo>
                  <a:lnTo>
                    <a:pt x="3" y="472"/>
                  </a:lnTo>
                  <a:lnTo>
                    <a:pt x="0" y="519"/>
                  </a:lnTo>
                  <a:lnTo>
                    <a:pt x="0" y="557"/>
                  </a:lnTo>
                  <a:lnTo>
                    <a:pt x="0" y="591"/>
                  </a:lnTo>
                  <a:lnTo>
                    <a:pt x="3" y="599"/>
                  </a:lnTo>
                  <a:lnTo>
                    <a:pt x="4" y="607"/>
                  </a:lnTo>
                  <a:lnTo>
                    <a:pt x="7" y="615"/>
                  </a:lnTo>
                  <a:lnTo>
                    <a:pt x="9" y="617"/>
                  </a:lnTo>
                  <a:lnTo>
                    <a:pt x="15" y="616"/>
                  </a:lnTo>
                  <a:lnTo>
                    <a:pt x="19" y="610"/>
                  </a:lnTo>
                  <a:lnTo>
                    <a:pt x="23" y="591"/>
                  </a:lnTo>
                  <a:lnTo>
                    <a:pt x="28" y="555"/>
                  </a:lnTo>
                  <a:lnTo>
                    <a:pt x="34" y="557"/>
                  </a:lnTo>
                  <a:lnTo>
                    <a:pt x="46" y="559"/>
                  </a:lnTo>
                  <a:lnTo>
                    <a:pt x="63" y="563"/>
                  </a:lnTo>
                  <a:lnTo>
                    <a:pt x="85" y="565"/>
                  </a:lnTo>
                  <a:lnTo>
                    <a:pt x="111" y="569"/>
                  </a:lnTo>
                  <a:lnTo>
                    <a:pt x="139" y="573"/>
                  </a:lnTo>
                  <a:lnTo>
                    <a:pt x="170" y="577"/>
                  </a:lnTo>
                  <a:lnTo>
                    <a:pt x="202" y="582"/>
                  </a:lnTo>
                  <a:lnTo>
                    <a:pt x="235" y="586"/>
                  </a:lnTo>
                  <a:lnTo>
                    <a:pt x="267" y="589"/>
                  </a:lnTo>
                  <a:lnTo>
                    <a:pt x="297" y="593"/>
                  </a:lnTo>
                  <a:lnTo>
                    <a:pt x="326" y="597"/>
                  </a:lnTo>
                  <a:lnTo>
                    <a:pt x="353" y="599"/>
                  </a:lnTo>
                  <a:lnTo>
                    <a:pt x="376" y="602"/>
                  </a:lnTo>
                  <a:lnTo>
                    <a:pt x="394" y="605"/>
                  </a:lnTo>
                  <a:lnTo>
                    <a:pt x="407" y="606"/>
                  </a:lnTo>
                  <a:lnTo>
                    <a:pt x="408" y="607"/>
                  </a:lnTo>
                  <a:lnTo>
                    <a:pt x="417" y="597"/>
                  </a:lnTo>
                  <a:lnTo>
                    <a:pt x="428" y="583"/>
                  </a:lnTo>
                  <a:lnTo>
                    <a:pt x="441" y="567"/>
                  </a:lnTo>
                  <a:lnTo>
                    <a:pt x="454" y="548"/>
                  </a:lnTo>
                  <a:lnTo>
                    <a:pt x="468" y="528"/>
                  </a:lnTo>
                  <a:lnTo>
                    <a:pt x="481" y="505"/>
                  </a:lnTo>
                  <a:lnTo>
                    <a:pt x="496" y="482"/>
                  </a:lnTo>
                  <a:lnTo>
                    <a:pt x="510" y="458"/>
                  </a:lnTo>
                  <a:lnTo>
                    <a:pt x="520" y="458"/>
                  </a:lnTo>
                  <a:lnTo>
                    <a:pt x="529" y="457"/>
                  </a:lnTo>
                  <a:lnTo>
                    <a:pt x="538" y="457"/>
                  </a:lnTo>
                  <a:lnTo>
                    <a:pt x="547" y="456"/>
                  </a:lnTo>
                  <a:lnTo>
                    <a:pt x="554" y="455"/>
                  </a:lnTo>
                  <a:lnTo>
                    <a:pt x="562" y="453"/>
                  </a:lnTo>
                  <a:lnTo>
                    <a:pt x="570" y="453"/>
                  </a:lnTo>
                  <a:lnTo>
                    <a:pt x="576" y="452"/>
                  </a:lnTo>
                  <a:lnTo>
                    <a:pt x="583" y="452"/>
                  </a:lnTo>
                  <a:lnTo>
                    <a:pt x="592" y="451"/>
                  </a:lnTo>
                  <a:lnTo>
                    <a:pt x="600" y="451"/>
                  </a:lnTo>
                  <a:lnTo>
                    <a:pt x="607" y="450"/>
                  </a:lnTo>
                  <a:lnTo>
                    <a:pt x="614" y="450"/>
                  </a:lnTo>
                  <a:lnTo>
                    <a:pt x="621" y="450"/>
                  </a:lnTo>
                  <a:lnTo>
                    <a:pt x="627" y="448"/>
                  </a:lnTo>
                  <a:lnTo>
                    <a:pt x="634" y="448"/>
                  </a:lnTo>
                  <a:lnTo>
                    <a:pt x="644" y="460"/>
                  </a:lnTo>
                  <a:lnTo>
                    <a:pt x="656" y="471"/>
                  </a:lnTo>
                  <a:lnTo>
                    <a:pt x="669" y="484"/>
                  </a:lnTo>
                  <a:lnTo>
                    <a:pt x="683" y="497"/>
                  </a:lnTo>
                  <a:lnTo>
                    <a:pt x="698" y="510"/>
                  </a:lnTo>
                  <a:lnTo>
                    <a:pt x="713" y="524"/>
                  </a:lnTo>
                  <a:lnTo>
                    <a:pt x="729" y="538"/>
                  </a:lnTo>
                  <a:lnTo>
                    <a:pt x="746" y="550"/>
                  </a:lnTo>
                  <a:lnTo>
                    <a:pt x="762" y="563"/>
                  </a:lnTo>
                  <a:lnTo>
                    <a:pt x="779" y="576"/>
                  </a:lnTo>
                  <a:lnTo>
                    <a:pt x="796" y="587"/>
                  </a:lnTo>
                  <a:lnTo>
                    <a:pt x="813" y="597"/>
                  </a:lnTo>
                  <a:lnTo>
                    <a:pt x="828" y="606"/>
                  </a:lnTo>
                  <a:lnTo>
                    <a:pt x="843" y="615"/>
                  </a:lnTo>
                  <a:lnTo>
                    <a:pt x="858" y="620"/>
                  </a:lnTo>
                  <a:lnTo>
                    <a:pt x="872" y="625"/>
                  </a:lnTo>
                  <a:lnTo>
                    <a:pt x="894" y="606"/>
                  </a:lnTo>
                  <a:lnTo>
                    <a:pt x="915" y="587"/>
                  </a:lnTo>
                  <a:lnTo>
                    <a:pt x="932" y="569"/>
                  </a:lnTo>
                  <a:lnTo>
                    <a:pt x="946" y="553"/>
                  </a:lnTo>
                  <a:lnTo>
                    <a:pt x="959" y="538"/>
                  </a:lnTo>
                  <a:lnTo>
                    <a:pt x="970" y="523"/>
                  </a:lnTo>
                  <a:lnTo>
                    <a:pt x="981" y="510"/>
                  </a:lnTo>
                  <a:lnTo>
                    <a:pt x="991" y="497"/>
                  </a:lnTo>
                  <a:lnTo>
                    <a:pt x="995" y="490"/>
                  </a:lnTo>
                  <a:lnTo>
                    <a:pt x="999" y="482"/>
                  </a:lnTo>
                  <a:lnTo>
                    <a:pt x="1001" y="476"/>
                  </a:lnTo>
                  <a:lnTo>
                    <a:pt x="1001" y="472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24" name="Freeform 10"/>
            <p:cNvSpPr>
              <a:spLocks/>
            </p:cNvSpPr>
            <p:nvPr/>
          </p:nvSpPr>
          <p:spPr bwMode="auto">
            <a:xfrm>
              <a:off x="3909" y="2591"/>
              <a:ext cx="22" cy="21"/>
            </a:xfrm>
            <a:custGeom>
              <a:avLst/>
              <a:gdLst>
                <a:gd name="T0" fmla="*/ 12 w 22"/>
                <a:gd name="T1" fmla="*/ 21 h 21"/>
                <a:gd name="T2" fmla="*/ 15 w 22"/>
                <a:gd name="T3" fmla="*/ 20 h 21"/>
                <a:gd name="T4" fmla="*/ 19 w 22"/>
                <a:gd name="T5" fmla="*/ 18 h 21"/>
                <a:gd name="T6" fmla="*/ 21 w 22"/>
                <a:gd name="T7" fmla="*/ 15 h 21"/>
                <a:gd name="T8" fmla="*/ 22 w 22"/>
                <a:gd name="T9" fmla="*/ 11 h 21"/>
                <a:gd name="T10" fmla="*/ 21 w 22"/>
                <a:gd name="T11" fmla="*/ 6 h 21"/>
                <a:gd name="T12" fmla="*/ 19 w 22"/>
                <a:gd name="T13" fmla="*/ 3 h 21"/>
                <a:gd name="T14" fmla="*/ 15 w 22"/>
                <a:gd name="T15" fmla="*/ 1 h 21"/>
                <a:gd name="T16" fmla="*/ 12 w 22"/>
                <a:gd name="T17" fmla="*/ 0 h 21"/>
                <a:gd name="T18" fmla="*/ 7 w 22"/>
                <a:gd name="T19" fmla="*/ 1 h 21"/>
                <a:gd name="T20" fmla="*/ 4 w 22"/>
                <a:gd name="T21" fmla="*/ 3 h 21"/>
                <a:gd name="T22" fmla="*/ 2 w 22"/>
                <a:gd name="T23" fmla="*/ 6 h 21"/>
                <a:gd name="T24" fmla="*/ 0 w 22"/>
                <a:gd name="T25" fmla="*/ 11 h 21"/>
                <a:gd name="T26" fmla="*/ 2 w 22"/>
                <a:gd name="T27" fmla="*/ 15 h 21"/>
                <a:gd name="T28" fmla="*/ 4 w 22"/>
                <a:gd name="T29" fmla="*/ 18 h 21"/>
                <a:gd name="T30" fmla="*/ 7 w 22"/>
                <a:gd name="T31" fmla="*/ 20 h 21"/>
                <a:gd name="T32" fmla="*/ 12 w 22"/>
                <a:gd name="T33" fmla="*/ 21 h 2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2"/>
                <a:gd name="T52" fmla="*/ 0 h 21"/>
                <a:gd name="T53" fmla="*/ 22 w 22"/>
                <a:gd name="T54" fmla="*/ 21 h 21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2" h="21">
                  <a:moveTo>
                    <a:pt x="12" y="21"/>
                  </a:moveTo>
                  <a:lnTo>
                    <a:pt x="15" y="20"/>
                  </a:lnTo>
                  <a:lnTo>
                    <a:pt x="19" y="18"/>
                  </a:lnTo>
                  <a:lnTo>
                    <a:pt x="21" y="15"/>
                  </a:lnTo>
                  <a:lnTo>
                    <a:pt x="22" y="11"/>
                  </a:lnTo>
                  <a:lnTo>
                    <a:pt x="21" y="6"/>
                  </a:lnTo>
                  <a:lnTo>
                    <a:pt x="19" y="3"/>
                  </a:lnTo>
                  <a:lnTo>
                    <a:pt x="15" y="1"/>
                  </a:lnTo>
                  <a:lnTo>
                    <a:pt x="12" y="0"/>
                  </a:lnTo>
                  <a:lnTo>
                    <a:pt x="7" y="1"/>
                  </a:lnTo>
                  <a:lnTo>
                    <a:pt x="4" y="3"/>
                  </a:lnTo>
                  <a:lnTo>
                    <a:pt x="2" y="6"/>
                  </a:lnTo>
                  <a:lnTo>
                    <a:pt x="0" y="11"/>
                  </a:lnTo>
                  <a:lnTo>
                    <a:pt x="2" y="15"/>
                  </a:lnTo>
                  <a:lnTo>
                    <a:pt x="4" y="18"/>
                  </a:lnTo>
                  <a:lnTo>
                    <a:pt x="7" y="20"/>
                  </a:lnTo>
                  <a:lnTo>
                    <a:pt x="12" y="2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    Steps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en-US" smtClean="0"/>
              <a:t>Identify the Problem</a:t>
            </a:r>
          </a:p>
          <a:p>
            <a:pPr marL="990600" lvl="1" indent="-533400" eaLnBrk="1" hangingPunct="1"/>
            <a:r>
              <a:rPr lang="en-US" smtClean="0"/>
              <a:t>Know the problem or question before searching for an answer</a:t>
            </a:r>
          </a:p>
          <a:p>
            <a:pPr marL="990600" lvl="1" indent="-533400" eaLnBrk="1" hangingPunct="1">
              <a:buFontTx/>
              <a:buNone/>
            </a:pPr>
            <a:endParaRPr lang="en-US" smtClean="0"/>
          </a:p>
          <a:p>
            <a:pPr marL="609600" indent="-609600" eaLnBrk="1" hangingPunct="1">
              <a:buFontTx/>
              <a:buNone/>
            </a:pPr>
            <a:endParaRPr lang="en-US" smtClean="0"/>
          </a:p>
          <a:p>
            <a:pPr marL="609600" indent="-609600" eaLnBrk="1" hangingPunct="1">
              <a:buFontTx/>
              <a:buAutoNum type="arabicPeriod" startAt="2"/>
            </a:pPr>
            <a:r>
              <a:rPr lang="en-US" smtClean="0"/>
              <a:t>List Alternatives</a:t>
            </a:r>
          </a:p>
          <a:p>
            <a:pPr marL="990600" lvl="1" indent="-533400" eaLnBrk="1" hangingPunct="1"/>
            <a:r>
              <a:rPr lang="en-US" smtClean="0"/>
              <a:t>Brainstorm pros and cons for all of the possible choices</a:t>
            </a:r>
          </a:p>
          <a:p>
            <a:pPr marL="990600" lvl="1" indent="-533400" eaLnBrk="1" hangingPunct="1">
              <a:buFontTx/>
              <a:buNone/>
            </a:pPr>
            <a:endParaRPr lang="en-US" smtClean="0"/>
          </a:p>
          <a:p>
            <a:pPr marL="990600" lvl="1" indent="-533400" eaLnBrk="1" hangingPunct="1">
              <a:buFontTx/>
              <a:buAutoNum type="arabicPeriod"/>
            </a:pPr>
            <a:endParaRPr lang="en-US" smtClean="0"/>
          </a:p>
        </p:txBody>
      </p:sp>
      <p:sp>
        <p:nvSpPr>
          <p:cNvPr id="10245" name="AutoShape 5"/>
          <p:cNvSpPr>
            <a:spLocks noChangeArrowheads="1"/>
          </p:cNvSpPr>
          <p:nvPr/>
        </p:nvSpPr>
        <p:spPr bwMode="auto">
          <a:xfrm>
            <a:off x="3657600" y="3352800"/>
            <a:ext cx="1219200" cy="990600"/>
          </a:xfrm>
          <a:prstGeom prst="downArrow">
            <a:avLst>
              <a:gd name="adj1" fmla="val 50000"/>
              <a:gd name="adj2" fmla="val 25000"/>
            </a:avLst>
          </a:prstGeom>
          <a:gradFill rotWithShape="1">
            <a:gsLst>
              <a:gs pos="0">
                <a:schemeClr val="accent2"/>
              </a:gs>
              <a:gs pos="100000">
                <a:srgbClr val="4F3072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    Steps Continued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Tx/>
              <a:buAutoNum type="arabicPeriod" startAt="3"/>
            </a:pPr>
            <a:r>
              <a:rPr lang="en-US" smtClean="0"/>
              <a:t>Decide</a:t>
            </a:r>
          </a:p>
          <a:p>
            <a:pPr marL="990600" lvl="1" indent="-533400" eaLnBrk="1" hangingPunct="1"/>
            <a:r>
              <a:rPr lang="en-US" smtClean="0"/>
              <a:t>Make the best choice after thinking about all of the consequences</a:t>
            </a:r>
          </a:p>
          <a:p>
            <a:pPr marL="990600" lvl="1" indent="-533400" eaLnBrk="1" hangingPunct="1"/>
            <a:endParaRPr lang="en-US" smtClean="0"/>
          </a:p>
          <a:p>
            <a:pPr marL="990600" lvl="1" indent="-533400" eaLnBrk="1" hangingPunct="1"/>
            <a:endParaRPr lang="en-US" smtClean="0"/>
          </a:p>
          <a:p>
            <a:pPr marL="609600" indent="-609600" eaLnBrk="1" hangingPunct="1">
              <a:buFontTx/>
              <a:buAutoNum type="arabicPeriod" startAt="4"/>
            </a:pPr>
            <a:r>
              <a:rPr lang="en-US" smtClean="0"/>
              <a:t>Evaluate the results</a:t>
            </a:r>
          </a:p>
          <a:p>
            <a:pPr marL="990600" lvl="1" indent="-533400" eaLnBrk="1" hangingPunct="1"/>
            <a:r>
              <a:rPr lang="en-US" smtClean="0"/>
              <a:t>This will help in making better decisions in the future</a:t>
            </a:r>
          </a:p>
        </p:txBody>
      </p:sp>
      <p:sp>
        <p:nvSpPr>
          <p:cNvPr id="11268" name="AutoShape 4"/>
          <p:cNvSpPr>
            <a:spLocks noChangeArrowheads="1"/>
          </p:cNvSpPr>
          <p:nvPr/>
        </p:nvSpPr>
        <p:spPr bwMode="auto">
          <a:xfrm>
            <a:off x="3657600" y="3352800"/>
            <a:ext cx="1219200" cy="990600"/>
          </a:xfrm>
          <a:prstGeom prst="downArrow">
            <a:avLst>
              <a:gd name="adj1" fmla="val 50000"/>
              <a:gd name="adj2" fmla="val 25000"/>
            </a:avLst>
          </a:prstGeom>
          <a:gradFill rotWithShape="1">
            <a:gsLst>
              <a:gs pos="0">
                <a:schemeClr val="accent2"/>
              </a:gs>
              <a:gs pos="100000">
                <a:srgbClr val="4F3072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Copperplate Gothic Light"/>
        <a:ea typeface=""/>
        <a:cs typeface=""/>
      </a:majorFont>
      <a:minorFont>
        <a:latin typeface="Centaur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937</TotalTime>
  <Words>471</Words>
  <Application>Microsoft Office PowerPoint</Application>
  <PresentationFormat>On-screen Show (4:3)</PresentationFormat>
  <Paragraphs>85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Copperplate Gothic Light</vt:lpstr>
      <vt:lpstr>Centaur</vt:lpstr>
      <vt:lpstr>Times New Roman</vt:lpstr>
      <vt:lpstr>Default Design</vt:lpstr>
      <vt:lpstr>Decision Making Magic</vt:lpstr>
      <vt:lpstr>   What is a Decision?</vt:lpstr>
      <vt:lpstr>    Routine Decisions</vt:lpstr>
      <vt:lpstr>    Major Decisions</vt:lpstr>
      <vt:lpstr>    Your Decisions</vt:lpstr>
      <vt:lpstr>Financial Decisions</vt:lpstr>
      <vt:lpstr>    Decision Making      Process</vt:lpstr>
      <vt:lpstr>    Steps</vt:lpstr>
      <vt:lpstr>    Steps Continued</vt:lpstr>
      <vt:lpstr>Practice</vt:lpstr>
      <vt:lpstr>    So Many Choices!</vt:lpstr>
      <vt:lpstr>    Benefits of Good       Decision Making</vt:lpstr>
      <vt:lpstr>Values</vt:lpstr>
      <vt:lpstr>   Summary</vt:lpstr>
    </vt:vector>
  </TitlesOfParts>
  <Company>Montana State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lindys</dc:creator>
  <cp:lastModifiedBy>Lenovo User</cp:lastModifiedBy>
  <cp:revision>42</cp:revision>
  <dcterms:created xsi:type="dcterms:W3CDTF">2006-01-20T17:29:20Z</dcterms:created>
  <dcterms:modified xsi:type="dcterms:W3CDTF">2011-09-01T23:17:21Z</dcterms:modified>
</cp:coreProperties>
</file>