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86" r:id="rId4"/>
    <p:sldId id="287" r:id="rId5"/>
    <p:sldId id="284" r:id="rId6"/>
    <p:sldId id="285" r:id="rId7"/>
    <p:sldId id="260" r:id="rId8"/>
    <p:sldId id="282" r:id="rId9"/>
    <p:sldId id="288" r:id="rId10"/>
    <p:sldId id="283" r:id="rId11"/>
    <p:sldId id="290" r:id="rId12"/>
    <p:sldId id="262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64" r:id="rId23"/>
    <p:sldId id="280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19" autoAdjust="0"/>
    <p:restoredTop sz="94667" autoAdjust="0"/>
  </p:normalViewPr>
  <p:slideViewPr>
    <p:cSldViewPr>
      <p:cViewPr varScale="1">
        <p:scale>
          <a:sx n="76" d="100"/>
          <a:sy n="76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040AE8-D991-4726-8952-D621A81F387D}" type="doc">
      <dgm:prSet loTypeId="urn:microsoft.com/office/officeart/2005/8/layout/hierarchy2" loCatId="hierarchy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C72E340-B00A-4BC1-A5B0-8636CDFDD388}" type="asst">
      <dgm:prSet phldrT="[Text]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9C2DFD2B-81A9-40F9-A524-9BBE256CBDCE}" type="parTrans" cxnId="{3F67BBD1-569C-4476-99DF-207C7580597B}">
      <dgm:prSet/>
      <dgm:spPr/>
      <dgm:t>
        <a:bodyPr/>
        <a:lstStyle/>
        <a:p>
          <a:endParaRPr lang="en-US"/>
        </a:p>
      </dgm:t>
    </dgm:pt>
    <dgm:pt modelId="{74AD4E66-6019-4E0F-8F0E-2BD90B8C48EC}" type="sibTrans" cxnId="{3F67BBD1-569C-4476-99DF-207C7580597B}">
      <dgm:prSet/>
      <dgm:spPr/>
      <dgm:t>
        <a:bodyPr/>
        <a:lstStyle/>
        <a:p>
          <a:endParaRPr lang="en-US"/>
        </a:p>
      </dgm:t>
    </dgm:pt>
    <dgm:pt modelId="{E7A74C94-E87C-4022-BC17-5BF6905EA6B5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Goal</a:t>
          </a:r>
          <a:r>
            <a:rPr lang="en-US" dirty="0" smtClean="0">
              <a:solidFill>
                <a:schemeClr val="tx1"/>
              </a:solidFill>
            </a:rPr>
            <a:t> – the end result of something a person intends to acquire, achieve, do, reach, or accomplish sometime in the near or distant future  </a:t>
          </a:r>
          <a:endParaRPr lang="en-US" dirty="0">
            <a:solidFill>
              <a:schemeClr val="tx1"/>
            </a:solidFill>
          </a:endParaRPr>
        </a:p>
      </dgm:t>
    </dgm:pt>
    <dgm:pt modelId="{91C87736-0ED3-464A-B5BA-F6BBF7E66825}" type="sibTrans" cxnId="{E1B4AF95-9AA5-493B-A4FD-87577FF8C2F8}">
      <dgm:prSet/>
      <dgm:spPr/>
      <dgm:t>
        <a:bodyPr/>
        <a:lstStyle/>
        <a:p>
          <a:endParaRPr lang="en-US"/>
        </a:p>
      </dgm:t>
    </dgm:pt>
    <dgm:pt modelId="{F5843485-C116-4C2A-AD07-1F6F10225379}" type="parTrans" cxnId="{E1B4AF95-9AA5-493B-A4FD-87577FF8C2F8}">
      <dgm:prSet/>
      <dgm:spPr/>
      <dgm:t>
        <a:bodyPr/>
        <a:lstStyle/>
        <a:p>
          <a:endParaRPr lang="en-US"/>
        </a:p>
      </dgm:t>
    </dgm:pt>
    <dgm:pt modelId="{12B58594-8686-48B8-99B4-B5B18DAD4FE0}" type="asst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071EE39B-396F-4C0D-AA9C-5370B1483495}" type="parTrans" cxnId="{AAD57908-EC56-408B-9546-B9B4B285FB7B}">
      <dgm:prSet/>
      <dgm:spPr/>
      <dgm:t>
        <a:bodyPr/>
        <a:lstStyle/>
        <a:p>
          <a:endParaRPr lang="en-US"/>
        </a:p>
      </dgm:t>
    </dgm:pt>
    <dgm:pt modelId="{E2886A90-BE4C-4C7D-8CBB-AC3D7371E95F}" type="sibTrans" cxnId="{AAD57908-EC56-408B-9546-B9B4B285FB7B}">
      <dgm:prSet/>
      <dgm:spPr/>
      <dgm:t>
        <a:bodyPr/>
        <a:lstStyle/>
        <a:p>
          <a:endParaRPr lang="en-US"/>
        </a:p>
      </dgm:t>
    </dgm:pt>
    <dgm:pt modelId="{4444474B-8854-4D91-8B33-159C2EB0E4E7}" type="pres">
      <dgm:prSet presAssocID="{F3040AE8-D991-4726-8952-D621A81F387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C2FB05-BFEF-47E2-BA93-6EC41C7B61CB}" type="pres">
      <dgm:prSet presAssocID="{E7A74C94-E87C-4022-BC17-5BF6905EA6B5}" presName="root1" presStyleCnt="0"/>
      <dgm:spPr/>
    </dgm:pt>
    <dgm:pt modelId="{D71B5AA0-83E3-4A84-A72B-BCFAD754F2D3}" type="pres">
      <dgm:prSet presAssocID="{E7A74C94-E87C-4022-BC17-5BF6905EA6B5}" presName="LevelOneTextNode" presStyleLbl="node0" presStyleIdx="0" presStyleCnt="1" custLinFactNeighborX="2093" custLinFactNeighborY="-278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EBD6D0-AD21-4AD6-B231-6BAEB86562C1}" type="pres">
      <dgm:prSet presAssocID="{E7A74C94-E87C-4022-BC17-5BF6905EA6B5}" presName="level2hierChild" presStyleCnt="0"/>
      <dgm:spPr/>
    </dgm:pt>
    <dgm:pt modelId="{67107504-B776-4ABF-A582-DAB6A1091964}" type="pres">
      <dgm:prSet presAssocID="{9C2DFD2B-81A9-40F9-A524-9BBE256CBDCE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07E4F718-6908-4553-9DE7-E94897094704}" type="pres">
      <dgm:prSet presAssocID="{9C2DFD2B-81A9-40F9-A524-9BBE256CBDCE}" presName="connTx" presStyleLbl="parChTrans1D2" presStyleIdx="0" presStyleCnt="2"/>
      <dgm:spPr/>
      <dgm:t>
        <a:bodyPr/>
        <a:lstStyle/>
        <a:p>
          <a:endParaRPr lang="en-US"/>
        </a:p>
      </dgm:t>
    </dgm:pt>
    <dgm:pt modelId="{5F18589E-6D10-4F25-BBDF-CA067847338E}" type="pres">
      <dgm:prSet presAssocID="{0C72E340-B00A-4BC1-A5B0-8636CDFDD388}" presName="root2" presStyleCnt="0"/>
      <dgm:spPr/>
    </dgm:pt>
    <dgm:pt modelId="{5B6383AD-1DFF-461E-AF8F-80504A8E8AEE}" type="pres">
      <dgm:prSet presAssocID="{0C72E340-B00A-4BC1-A5B0-8636CDFDD388}" presName="LevelTwoTextNode" presStyleLbl="asst1" presStyleIdx="0" presStyleCnt="2" custLinFactNeighborX="-6899" custLinFactNeighborY="-184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19B1F1-5477-4B50-A96E-B02546A59459}" type="pres">
      <dgm:prSet presAssocID="{0C72E340-B00A-4BC1-A5B0-8636CDFDD388}" presName="level3hierChild" presStyleCnt="0"/>
      <dgm:spPr/>
    </dgm:pt>
    <dgm:pt modelId="{33AAB960-B018-4DA3-82BB-6BD06D9374C3}" type="pres">
      <dgm:prSet presAssocID="{071EE39B-396F-4C0D-AA9C-5370B1483495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F91A3F9D-90F6-4E4C-90E4-CDA0FB01A202}" type="pres">
      <dgm:prSet presAssocID="{071EE39B-396F-4C0D-AA9C-5370B1483495}" presName="connTx" presStyleLbl="parChTrans1D2" presStyleIdx="1" presStyleCnt="2"/>
      <dgm:spPr/>
      <dgm:t>
        <a:bodyPr/>
        <a:lstStyle/>
        <a:p>
          <a:endParaRPr lang="en-US"/>
        </a:p>
      </dgm:t>
    </dgm:pt>
    <dgm:pt modelId="{8F9F5724-6536-49B9-8287-63CD8FF719F1}" type="pres">
      <dgm:prSet presAssocID="{12B58594-8686-48B8-99B4-B5B18DAD4FE0}" presName="root2" presStyleCnt="0"/>
      <dgm:spPr/>
    </dgm:pt>
    <dgm:pt modelId="{DC86EB9C-81BF-47C0-B01F-1043C09E83D4}" type="pres">
      <dgm:prSet presAssocID="{12B58594-8686-48B8-99B4-B5B18DAD4FE0}" presName="LevelTwoTextNode" presStyleLbl="asst1" presStyleIdx="1" presStyleCnt="2" custLinFactNeighborX="-66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9C3ED8-23AB-48DE-BF62-A1A0ACBAE0DE}" type="pres">
      <dgm:prSet presAssocID="{12B58594-8686-48B8-99B4-B5B18DAD4FE0}" presName="level3hierChild" presStyleCnt="0"/>
      <dgm:spPr/>
    </dgm:pt>
  </dgm:ptLst>
  <dgm:cxnLst>
    <dgm:cxn modelId="{41114FB2-1A98-44F1-87BF-D96800EB8064}" type="presOf" srcId="{9C2DFD2B-81A9-40F9-A524-9BBE256CBDCE}" destId="{07E4F718-6908-4553-9DE7-E94897094704}" srcOrd="1" destOrd="0" presId="urn:microsoft.com/office/officeart/2005/8/layout/hierarchy2"/>
    <dgm:cxn modelId="{AAD57908-EC56-408B-9546-B9B4B285FB7B}" srcId="{E7A74C94-E87C-4022-BC17-5BF6905EA6B5}" destId="{12B58594-8686-48B8-99B4-B5B18DAD4FE0}" srcOrd="1" destOrd="0" parTransId="{071EE39B-396F-4C0D-AA9C-5370B1483495}" sibTransId="{E2886A90-BE4C-4C7D-8CBB-AC3D7371E95F}"/>
    <dgm:cxn modelId="{4840F710-7E62-43F6-9F23-995B6D9A2180}" type="presOf" srcId="{071EE39B-396F-4C0D-AA9C-5370B1483495}" destId="{33AAB960-B018-4DA3-82BB-6BD06D9374C3}" srcOrd="0" destOrd="0" presId="urn:microsoft.com/office/officeart/2005/8/layout/hierarchy2"/>
    <dgm:cxn modelId="{6E758088-6792-4B81-98C6-313607431D89}" type="presOf" srcId="{071EE39B-396F-4C0D-AA9C-5370B1483495}" destId="{F91A3F9D-90F6-4E4C-90E4-CDA0FB01A202}" srcOrd="1" destOrd="0" presId="urn:microsoft.com/office/officeart/2005/8/layout/hierarchy2"/>
    <dgm:cxn modelId="{B410CB3B-DBB6-4F01-BDED-C0DE594426D4}" type="presOf" srcId="{9C2DFD2B-81A9-40F9-A524-9BBE256CBDCE}" destId="{67107504-B776-4ABF-A582-DAB6A1091964}" srcOrd="0" destOrd="0" presId="urn:microsoft.com/office/officeart/2005/8/layout/hierarchy2"/>
    <dgm:cxn modelId="{E7F82FBE-ED76-4469-93BF-329DA28D95A0}" type="presOf" srcId="{E7A74C94-E87C-4022-BC17-5BF6905EA6B5}" destId="{D71B5AA0-83E3-4A84-A72B-BCFAD754F2D3}" srcOrd="0" destOrd="0" presId="urn:microsoft.com/office/officeart/2005/8/layout/hierarchy2"/>
    <dgm:cxn modelId="{DD2F24A5-99E2-4F98-A518-93CB435634D4}" type="presOf" srcId="{0C72E340-B00A-4BC1-A5B0-8636CDFDD388}" destId="{5B6383AD-1DFF-461E-AF8F-80504A8E8AEE}" srcOrd="0" destOrd="0" presId="urn:microsoft.com/office/officeart/2005/8/layout/hierarchy2"/>
    <dgm:cxn modelId="{3F67BBD1-569C-4476-99DF-207C7580597B}" srcId="{E7A74C94-E87C-4022-BC17-5BF6905EA6B5}" destId="{0C72E340-B00A-4BC1-A5B0-8636CDFDD388}" srcOrd="0" destOrd="0" parTransId="{9C2DFD2B-81A9-40F9-A524-9BBE256CBDCE}" sibTransId="{74AD4E66-6019-4E0F-8F0E-2BD90B8C48EC}"/>
    <dgm:cxn modelId="{FAF25BE0-04B3-487A-A368-3A899DA5E73C}" type="presOf" srcId="{F3040AE8-D991-4726-8952-D621A81F387D}" destId="{4444474B-8854-4D91-8B33-159C2EB0E4E7}" srcOrd="0" destOrd="0" presId="urn:microsoft.com/office/officeart/2005/8/layout/hierarchy2"/>
    <dgm:cxn modelId="{E1B4AF95-9AA5-493B-A4FD-87577FF8C2F8}" srcId="{F3040AE8-D991-4726-8952-D621A81F387D}" destId="{E7A74C94-E87C-4022-BC17-5BF6905EA6B5}" srcOrd="0" destOrd="0" parTransId="{F5843485-C116-4C2A-AD07-1F6F10225379}" sibTransId="{91C87736-0ED3-464A-B5BA-F6BBF7E66825}"/>
    <dgm:cxn modelId="{CECC80F3-736E-447F-A9B7-34C1F5F5BD55}" type="presOf" srcId="{12B58594-8686-48B8-99B4-B5B18DAD4FE0}" destId="{DC86EB9C-81BF-47C0-B01F-1043C09E83D4}" srcOrd="0" destOrd="0" presId="urn:microsoft.com/office/officeart/2005/8/layout/hierarchy2"/>
    <dgm:cxn modelId="{CCF005BC-8B86-4554-AC91-2D62D3AA4D15}" type="presParOf" srcId="{4444474B-8854-4D91-8B33-159C2EB0E4E7}" destId="{E9C2FB05-BFEF-47E2-BA93-6EC41C7B61CB}" srcOrd="0" destOrd="0" presId="urn:microsoft.com/office/officeart/2005/8/layout/hierarchy2"/>
    <dgm:cxn modelId="{D7111145-5177-4B4A-8C10-0159F6122222}" type="presParOf" srcId="{E9C2FB05-BFEF-47E2-BA93-6EC41C7B61CB}" destId="{D71B5AA0-83E3-4A84-A72B-BCFAD754F2D3}" srcOrd="0" destOrd="0" presId="urn:microsoft.com/office/officeart/2005/8/layout/hierarchy2"/>
    <dgm:cxn modelId="{5F18A9E7-5797-4404-9479-EB58AD3A2D33}" type="presParOf" srcId="{E9C2FB05-BFEF-47E2-BA93-6EC41C7B61CB}" destId="{54EBD6D0-AD21-4AD6-B231-6BAEB86562C1}" srcOrd="1" destOrd="0" presId="urn:microsoft.com/office/officeart/2005/8/layout/hierarchy2"/>
    <dgm:cxn modelId="{777CCD83-20FF-4B33-834A-D1947479DF64}" type="presParOf" srcId="{54EBD6D0-AD21-4AD6-B231-6BAEB86562C1}" destId="{67107504-B776-4ABF-A582-DAB6A1091964}" srcOrd="0" destOrd="0" presId="urn:microsoft.com/office/officeart/2005/8/layout/hierarchy2"/>
    <dgm:cxn modelId="{F266FC72-E289-4174-8371-6E7F92FDBEF8}" type="presParOf" srcId="{67107504-B776-4ABF-A582-DAB6A1091964}" destId="{07E4F718-6908-4553-9DE7-E94897094704}" srcOrd="0" destOrd="0" presId="urn:microsoft.com/office/officeart/2005/8/layout/hierarchy2"/>
    <dgm:cxn modelId="{9BDBBB25-CC72-4ED4-9E52-52FD61E1BC23}" type="presParOf" srcId="{54EBD6D0-AD21-4AD6-B231-6BAEB86562C1}" destId="{5F18589E-6D10-4F25-BBDF-CA067847338E}" srcOrd="1" destOrd="0" presId="urn:microsoft.com/office/officeart/2005/8/layout/hierarchy2"/>
    <dgm:cxn modelId="{2B3CF7BA-94AF-49D7-9A56-027BB47277D8}" type="presParOf" srcId="{5F18589E-6D10-4F25-BBDF-CA067847338E}" destId="{5B6383AD-1DFF-461E-AF8F-80504A8E8AEE}" srcOrd="0" destOrd="0" presId="urn:microsoft.com/office/officeart/2005/8/layout/hierarchy2"/>
    <dgm:cxn modelId="{8FBE6E04-FD4A-48F5-A908-ADB505FFB038}" type="presParOf" srcId="{5F18589E-6D10-4F25-BBDF-CA067847338E}" destId="{3F19B1F1-5477-4B50-A96E-B02546A59459}" srcOrd="1" destOrd="0" presId="urn:microsoft.com/office/officeart/2005/8/layout/hierarchy2"/>
    <dgm:cxn modelId="{ADD7CA03-FB0A-4892-A49E-9C8933C2B41E}" type="presParOf" srcId="{54EBD6D0-AD21-4AD6-B231-6BAEB86562C1}" destId="{33AAB960-B018-4DA3-82BB-6BD06D9374C3}" srcOrd="2" destOrd="0" presId="urn:microsoft.com/office/officeart/2005/8/layout/hierarchy2"/>
    <dgm:cxn modelId="{5F2358D0-C58C-4CD6-9F7F-4C40279C2857}" type="presParOf" srcId="{33AAB960-B018-4DA3-82BB-6BD06D9374C3}" destId="{F91A3F9D-90F6-4E4C-90E4-CDA0FB01A202}" srcOrd="0" destOrd="0" presId="urn:microsoft.com/office/officeart/2005/8/layout/hierarchy2"/>
    <dgm:cxn modelId="{58900A94-76CB-4014-B6B7-0C42744A39FE}" type="presParOf" srcId="{54EBD6D0-AD21-4AD6-B231-6BAEB86562C1}" destId="{8F9F5724-6536-49B9-8287-63CD8FF719F1}" srcOrd="3" destOrd="0" presId="urn:microsoft.com/office/officeart/2005/8/layout/hierarchy2"/>
    <dgm:cxn modelId="{DB6FB1C4-F0C3-4B28-A491-E397DD27273F}" type="presParOf" srcId="{8F9F5724-6536-49B9-8287-63CD8FF719F1}" destId="{DC86EB9C-81BF-47C0-B01F-1043C09E83D4}" srcOrd="0" destOrd="0" presId="urn:microsoft.com/office/officeart/2005/8/layout/hierarchy2"/>
    <dgm:cxn modelId="{94EA1008-E981-4DE8-831E-BFD7012D0876}" type="presParOf" srcId="{8F9F5724-6536-49B9-8287-63CD8FF719F1}" destId="{5D9C3ED8-23AB-48DE-BF62-A1A0ACBAE0D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040AE8-D991-4726-8952-D621A81F387D}" type="doc">
      <dgm:prSet loTypeId="urn:microsoft.com/office/officeart/2005/8/layout/orgChart1" loCatId="hierarchy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0C72E340-B00A-4BC1-A5B0-8636CDFDD388}" type="asst">
      <dgm:prSet phldrT="[Text]"/>
      <dgm:spPr/>
      <dgm:t>
        <a:bodyPr/>
        <a:lstStyle/>
        <a:p>
          <a:endParaRPr lang="en-US" dirty="0"/>
        </a:p>
      </dgm:t>
    </dgm:pt>
    <dgm:pt modelId="{9C2DFD2B-81A9-40F9-A524-9BBE256CBDCE}" type="parTrans" cxnId="{3F67BBD1-569C-4476-99DF-207C7580597B}">
      <dgm:prSet/>
      <dgm:spPr/>
      <dgm:t>
        <a:bodyPr/>
        <a:lstStyle/>
        <a:p>
          <a:endParaRPr lang="en-US"/>
        </a:p>
      </dgm:t>
    </dgm:pt>
    <dgm:pt modelId="{74AD4E66-6019-4E0F-8F0E-2BD90B8C48EC}" type="sibTrans" cxnId="{3F67BBD1-569C-4476-99DF-207C7580597B}">
      <dgm:prSet/>
      <dgm:spPr/>
      <dgm:t>
        <a:bodyPr/>
        <a:lstStyle/>
        <a:p>
          <a:endParaRPr lang="en-US"/>
        </a:p>
      </dgm:t>
    </dgm:pt>
    <dgm:pt modelId="{E7A74C94-E87C-4022-BC17-5BF6905EA6B5}">
      <dgm:prSet phldrT="[Text]" custT="1"/>
      <dgm:spPr/>
      <dgm:t>
        <a:bodyPr/>
        <a:lstStyle/>
        <a:p>
          <a:r>
            <a:rPr lang="en-US" sz="4000" b="1" dirty="0" smtClean="0"/>
            <a:t>Goal</a:t>
          </a:r>
          <a:endParaRPr lang="en-US" sz="6500" dirty="0"/>
        </a:p>
      </dgm:t>
    </dgm:pt>
    <dgm:pt modelId="{91C87736-0ED3-464A-B5BA-F6BBF7E66825}" type="sibTrans" cxnId="{E1B4AF95-9AA5-493B-A4FD-87577FF8C2F8}">
      <dgm:prSet/>
      <dgm:spPr/>
      <dgm:t>
        <a:bodyPr/>
        <a:lstStyle/>
        <a:p>
          <a:endParaRPr lang="en-US"/>
        </a:p>
      </dgm:t>
    </dgm:pt>
    <dgm:pt modelId="{F5843485-C116-4C2A-AD07-1F6F10225379}" type="parTrans" cxnId="{E1B4AF95-9AA5-493B-A4FD-87577FF8C2F8}">
      <dgm:prSet/>
      <dgm:spPr/>
      <dgm:t>
        <a:bodyPr/>
        <a:lstStyle/>
        <a:p>
          <a:endParaRPr lang="en-US"/>
        </a:p>
      </dgm:t>
    </dgm:pt>
    <dgm:pt modelId="{12B58594-8686-48B8-99B4-B5B18DAD4FE0}" type="asst">
      <dgm:prSet/>
      <dgm:spPr/>
      <dgm:t>
        <a:bodyPr/>
        <a:lstStyle/>
        <a:p>
          <a:endParaRPr lang="en-US" dirty="0"/>
        </a:p>
      </dgm:t>
    </dgm:pt>
    <dgm:pt modelId="{071EE39B-396F-4C0D-AA9C-5370B1483495}" type="parTrans" cxnId="{AAD57908-EC56-408B-9546-B9B4B285FB7B}">
      <dgm:prSet/>
      <dgm:spPr/>
      <dgm:t>
        <a:bodyPr/>
        <a:lstStyle/>
        <a:p>
          <a:endParaRPr lang="en-US"/>
        </a:p>
      </dgm:t>
    </dgm:pt>
    <dgm:pt modelId="{E2886A90-BE4C-4C7D-8CBB-AC3D7371E95F}" type="sibTrans" cxnId="{AAD57908-EC56-408B-9546-B9B4B285FB7B}">
      <dgm:prSet/>
      <dgm:spPr/>
      <dgm:t>
        <a:bodyPr/>
        <a:lstStyle/>
        <a:p>
          <a:endParaRPr lang="en-US"/>
        </a:p>
      </dgm:t>
    </dgm:pt>
    <dgm:pt modelId="{DB3D2EB6-3EC0-4853-BE12-7EE1912B1CFB}" type="pres">
      <dgm:prSet presAssocID="{F3040AE8-D991-4726-8952-D621A81F38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491BCCA-085E-4790-AE2E-6D55ACF856B4}" type="pres">
      <dgm:prSet presAssocID="{E7A74C94-E87C-4022-BC17-5BF6905EA6B5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62A0E4D-6906-4006-BF1B-7B43EBF829EE}" type="pres">
      <dgm:prSet presAssocID="{E7A74C94-E87C-4022-BC17-5BF6905EA6B5}" presName="rootComposite1" presStyleCnt="0"/>
      <dgm:spPr/>
      <dgm:t>
        <a:bodyPr/>
        <a:lstStyle/>
        <a:p>
          <a:endParaRPr lang="en-US"/>
        </a:p>
      </dgm:t>
    </dgm:pt>
    <dgm:pt modelId="{7366DAEB-B06F-453A-8779-0603A1CD30FF}" type="pres">
      <dgm:prSet presAssocID="{E7A74C94-E87C-4022-BC17-5BF6905EA6B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830B48-2BDC-47B1-B2D3-A3777FEB729C}" type="pres">
      <dgm:prSet presAssocID="{E7A74C94-E87C-4022-BC17-5BF6905EA6B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B1F6144-EF2A-4007-A3B6-59054C098633}" type="pres">
      <dgm:prSet presAssocID="{E7A74C94-E87C-4022-BC17-5BF6905EA6B5}" presName="hierChild2" presStyleCnt="0"/>
      <dgm:spPr/>
      <dgm:t>
        <a:bodyPr/>
        <a:lstStyle/>
        <a:p>
          <a:endParaRPr lang="en-US"/>
        </a:p>
      </dgm:t>
    </dgm:pt>
    <dgm:pt modelId="{1368BCCA-1273-4830-B1C0-2AEAE4CD5A1D}" type="pres">
      <dgm:prSet presAssocID="{E7A74C94-E87C-4022-BC17-5BF6905EA6B5}" presName="hierChild3" presStyleCnt="0"/>
      <dgm:spPr/>
      <dgm:t>
        <a:bodyPr/>
        <a:lstStyle/>
        <a:p>
          <a:endParaRPr lang="en-US"/>
        </a:p>
      </dgm:t>
    </dgm:pt>
    <dgm:pt modelId="{D956AF0C-F4C6-4FC0-8FA7-7AE4510D05D0}" type="pres">
      <dgm:prSet presAssocID="{9C2DFD2B-81A9-40F9-A524-9BBE256CBDCE}" presName="Name111" presStyleLbl="parChTrans1D2" presStyleIdx="0" presStyleCnt="2"/>
      <dgm:spPr/>
      <dgm:t>
        <a:bodyPr/>
        <a:lstStyle/>
        <a:p>
          <a:endParaRPr lang="en-US"/>
        </a:p>
      </dgm:t>
    </dgm:pt>
    <dgm:pt modelId="{B3E2B9B7-24BF-438D-8E33-9D22AFBE2308}" type="pres">
      <dgm:prSet presAssocID="{0C72E340-B00A-4BC1-A5B0-8636CDFDD388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DC0CB91-6265-480A-AEA6-4AEEC36203DC}" type="pres">
      <dgm:prSet presAssocID="{0C72E340-B00A-4BC1-A5B0-8636CDFDD388}" presName="rootComposite3" presStyleCnt="0"/>
      <dgm:spPr/>
      <dgm:t>
        <a:bodyPr/>
        <a:lstStyle/>
        <a:p>
          <a:endParaRPr lang="en-US"/>
        </a:p>
      </dgm:t>
    </dgm:pt>
    <dgm:pt modelId="{F22410C4-8101-4D27-ACDB-9CDA4C53EFF7}" type="pres">
      <dgm:prSet presAssocID="{0C72E340-B00A-4BC1-A5B0-8636CDFDD388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45BE10-2687-476D-9C5B-17855A63A3C7}" type="pres">
      <dgm:prSet presAssocID="{0C72E340-B00A-4BC1-A5B0-8636CDFDD388}" presName="rootConnector3" presStyleLbl="asst1" presStyleIdx="0" presStyleCnt="2"/>
      <dgm:spPr/>
      <dgm:t>
        <a:bodyPr/>
        <a:lstStyle/>
        <a:p>
          <a:endParaRPr lang="en-US"/>
        </a:p>
      </dgm:t>
    </dgm:pt>
    <dgm:pt modelId="{0BAE5635-6FDA-46BE-BF1C-F11874FBA12E}" type="pres">
      <dgm:prSet presAssocID="{0C72E340-B00A-4BC1-A5B0-8636CDFDD388}" presName="hierChild6" presStyleCnt="0"/>
      <dgm:spPr/>
      <dgm:t>
        <a:bodyPr/>
        <a:lstStyle/>
        <a:p>
          <a:endParaRPr lang="en-US"/>
        </a:p>
      </dgm:t>
    </dgm:pt>
    <dgm:pt modelId="{93A1F0BD-5226-4D9A-B9E8-4CD8A0818A52}" type="pres">
      <dgm:prSet presAssocID="{0C72E340-B00A-4BC1-A5B0-8636CDFDD388}" presName="hierChild7" presStyleCnt="0"/>
      <dgm:spPr/>
      <dgm:t>
        <a:bodyPr/>
        <a:lstStyle/>
        <a:p>
          <a:endParaRPr lang="en-US"/>
        </a:p>
      </dgm:t>
    </dgm:pt>
    <dgm:pt modelId="{7559B469-2CD1-4033-99F0-82791D805CD4}" type="pres">
      <dgm:prSet presAssocID="{071EE39B-396F-4C0D-AA9C-5370B1483495}" presName="Name111" presStyleLbl="parChTrans1D2" presStyleIdx="1" presStyleCnt="2"/>
      <dgm:spPr/>
      <dgm:t>
        <a:bodyPr/>
        <a:lstStyle/>
        <a:p>
          <a:endParaRPr lang="en-US"/>
        </a:p>
      </dgm:t>
    </dgm:pt>
    <dgm:pt modelId="{E3C5F8E7-752D-4193-8FD4-A5B310164A1B}" type="pres">
      <dgm:prSet presAssocID="{12B58594-8686-48B8-99B4-B5B18DAD4FE0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BAB250D-F175-45C3-8B2B-C02C1E1BA88C}" type="pres">
      <dgm:prSet presAssocID="{12B58594-8686-48B8-99B4-B5B18DAD4FE0}" presName="rootComposite3" presStyleCnt="0"/>
      <dgm:spPr/>
      <dgm:t>
        <a:bodyPr/>
        <a:lstStyle/>
        <a:p>
          <a:endParaRPr lang="en-US"/>
        </a:p>
      </dgm:t>
    </dgm:pt>
    <dgm:pt modelId="{0D4CB138-409E-4C05-8FCC-F06C7A085700}" type="pres">
      <dgm:prSet presAssocID="{12B58594-8686-48B8-99B4-B5B18DAD4FE0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0234DD-0254-4C1A-922C-E36E2327B6B9}" type="pres">
      <dgm:prSet presAssocID="{12B58594-8686-48B8-99B4-B5B18DAD4FE0}" presName="rootConnector3" presStyleLbl="asst1" presStyleIdx="1" presStyleCnt="2"/>
      <dgm:spPr/>
      <dgm:t>
        <a:bodyPr/>
        <a:lstStyle/>
        <a:p>
          <a:endParaRPr lang="en-US"/>
        </a:p>
      </dgm:t>
    </dgm:pt>
    <dgm:pt modelId="{9CD24C57-622B-4856-90DF-D71BDB199181}" type="pres">
      <dgm:prSet presAssocID="{12B58594-8686-48B8-99B4-B5B18DAD4FE0}" presName="hierChild6" presStyleCnt="0"/>
      <dgm:spPr/>
      <dgm:t>
        <a:bodyPr/>
        <a:lstStyle/>
        <a:p>
          <a:endParaRPr lang="en-US"/>
        </a:p>
      </dgm:t>
    </dgm:pt>
    <dgm:pt modelId="{B4298F52-8F6F-46A7-B03E-680915B455AD}" type="pres">
      <dgm:prSet presAssocID="{12B58594-8686-48B8-99B4-B5B18DAD4FE0}" presName="hierChild7" presStyleCnt="0"/>
      <dgm:spPr/>
      <dgm:t>
        <a:bodyPr/>
        <a:lstStyle/>
        <a:p>
          <a:endParaRPr lang="en-US"/>
        </a:p>
      </dgm:t>
    </dgm:pt>
  </dgm:ptLst>
  <dgm:cxnLst>
    <dgm:cxn modelId="{3C43C678-C71F-4E35-809E-425306487048}" type="presOf" srcId="{9C2DFD2B-81A9-40F9-A524-9BBE256CBDCE}" destId="{D956AF0C-F4C6-4FC0-8FA7-7AE4510D05D0}" srcOrd="0" destOrd="0" presId="urn:microsoft.com/office/officeart/2005/8/layout/orgChart1"/>
    <dgm:cxn modelId="{33FCBED6-7F35-460C-A353-2C3E9C8D44A6}" type="presOf" srcId="{071EE39B-396F-4C0D-AA9C-5370B1483495}" destId="{7559B469-2CD1-4033-99F0-82791D805CD4}" srcOrd="0" destOrd="0" presId="urn:microsoft.com/office/officeart/2005/8/layout/orgChart1"/>
    <dgm:cxn modelId="{956E13CF-EE99-47D6-9F28-AC9DBF2FDF8F}" type="presOf" srcId="{12B58594-8686-48B8-99B4-B5B18DAD4FE0}" destId="{070234DD-0254-4C1A-922C-E36E2327B6B9}" srcOrd="1" destOrd="0" presId="urn:microsoft.com/office/officeart/2005/8/layout/orgChart1"/>
    <dgm:cxn modelId="{E1B4AF95-9AA5-493B-A4FD-87577FF8C2F8}" srcId="{F3040AE8-D991-4726-8952-D621A81F387D}" destId="{E7A74C94-E87C-4022-BC17-5BF6905EA6B5}" srcOrd="0" destOrd="0" parTransId="{F5843485-C116-4C2A-AD07-1F6F10225379}" sibTransId="{91C87736-0ED3-464A-B5BA-F6BBF7E66825}"/>
    <dgm:cxn modelId="{4363FE98-ED63-487F-B3AB-8B932A4F53F5}" type="presOf" srcId="{E7A74C94-E87C-4022-BC17-5BF6905EA6B5}" destId="{26830B48-2BDC-47B1-B2D3-A3777FEB729C}" srcOrd="1" destOrd="0" presId="urn:microsoft.com/office/officeart/2005/8/layout/orgChart1"/>
    <dgm:cxn modelId="{DB963154-8BC0-4406-AF37-652F7698E784}" type="presOf" srcId="{F3040AE8-D991-4726-8952-D621A81F387D}" destId="{DB3D2EB6-3EC0-4853-BE12-7EE1912B1CFB}" srcOrd="0" destOrd="0" presId="urn:microsoft.com/office/officeart/2005/8/layout/orgChart1"/>
    <dgm:cxn modelId="{CA2FF03E-DD59-4AD4-BCC4-1546C519A3DF}" type="presOf" srcId="{12B58594-8686-48B8-99B4-B5B18DAD4FE0}" destId="{0D4CB138-409E-4C05-8FCC-F06C7A085700}" srcOrd="0" destOrd="0" presId="urn:microsoft.com/office/officeart/2005/8/layout/orgChart1"/>
    <dgm:cxn modelId="{3F67BBD1-569C-4476-99DF-207C7580597B}" srcId="{E7A74C94-E87C-4022-BC17-5BF6905EA6B5}" destId="{0C72E340-B00A-4BC1-A5B0-8636CDFDD388}" srcOrd="0" destOrd="0" parTransId="{9C2DFD2B-81A9-40F9-A524-9BBE256CBDCE}" sibTransId="{74AD4E66-6019-4E0F-8F0E-2BD90B8C48EC}"/>
    <dgm:cxn modelId="{AAD57908-EC56-408B-9546-B9B4B285FB7B}" srcId="{E7A74C94-E87C-4022-BC17-5BF6905EA6B5}" destId="{12B58594-8686-48B8-99B4-B5B18DAD4FE0}" srcOrd="1" destOrd="0" parTransId="{071EE39B-396F-4C0D-AA9C-5370B1483495}" sibTransId="{E2886A90-BE4C-4C7D-8CBB-AC3D7371E95F}"/>
    <dgm:cxn modelId="{D8F3039F-68BC-45F3-93A2-A65293266E42}" type="presOf" srcId="{0C72E340-B00A-4BC1-A5B0-8636CDFDD388}" destId="{F22410C4-8101-4D27-ACDB-9CDA4C53EFF7}" srcOrd="0" destOrd="0" presId="urn:microsoft.com/office/officeart/2005/8/layout/orgChart1"/>
    <dgm:cxn modelId="{71D45697-135D-4AC7-80AF-F77DACD4C6EC}" type="presOf" srcId="{0C72E340-B00A-4BC1-A5B0-8636CDFDD388}" destId="{F645BE10-2687-476D-9C5B-17855A63A3C7}" srcOrd="1" destOrd="0" presId="urn:microsoft.com/office/officeart/2005/8/layout/orgChart1"/>
    <dgm:cxn modelId="{81ED4074-79D1-4CA7-9652-B41C3C4DDA17}" type="presOf" srcId="{E7A74C94-E87C-4022-BC17-5BF6905EA6B5}" destId="{7366DAEB-B06F-453A-8779-0603A1CD30FF}" srcOrd="0" destOrd="0" presId="urn:microsoft.com/office/officeart/2005/8/layout/orgChart1"/>
    <dgm:cxn modelId="{23BA35A7-B576-4C65-8A1F-698C9AC2992D}" type="presParOf" srcId="{DB3D2EB6-3EC0-4853-BE12-7EE1912B1CFB}" destId="{F491BCCA-085E-4790-AE2E-6D55ACF856B4}" srcOrd="0" destOrd="0" presId="urn:microsoft.com/office/officeart/2005/8/layout/orgChart1"/>
    <dgm:cxn modelId="{A51B269A-16F6-473F-8D8F-D2D1BB87719E}" type="presParOf" srcId="{F491BCCA-085E-4790-AE2E-6D55ACF856B4}" destId="{F62A0E4D-6906-4006-BF1B-7B43EBF829EE}" srcOrd="0" destOrd="0" presId="urn:microsoft.com/office/officeart/2005/8/layout/orgChart1"/>
    <dgm:cxn modelId="{0E7861C0-CB56-41F5-98CC-82787ACED37B}" type="presParOf" srcId="{F62A0E4D-6906-4006-BF1B-7B43EBF829EE}" destId="{7366DAEB-B06F-453A-8779-0603A1CD30FF}" srcOrd="0" destOrd="0" presId="urn:microsoft.com/office/officeart/2005/8/layout/orgChart1"/>
    <dgm:cxn modelId="{DB2FEED6-A1C4-4BAF-A6A2-89946FE37B04}" type="presParOf" srcId="{F62A0E4D-6906-4006-BF1B-7B43EBF829EE}" destId="{26830B48-2BDC-47B1-B2D3-A3777FEB729C}" srcOrd="1" destOrd="0" presId="urn:microsoft.com/office/officeart/2005/8/layout/orgChart1"/>
    <dgm:cxn modelId="{D8E5A117-6F1B-4DC2-8DD0-D5A661BEB63F}" type="presParOf" srcId="{F491BCCA-085E-4790-AE2E-6D55ACF856B4}" destId="{AB1F6144-EF2A-4007-A3B6-59054C098633}" srcOrd="1" destOrd="0" presId="urn:microsoft.com/office/officeart/2005/8/layout/orgChart1"/>
    <dgm:cxn modelId="{AE8EF80F-21DC-425B-B8FA-B5F98588519A}" type="presParOf" srcId="{F491BCCA-085E-4790-AE2E-6D55ACF856B4}" destId="{1368BCCA-1273-4830-B1C0-2AEAE4CD5A1D}" srcOrd="2" destOrd="0" presId="urn:microsoft.com/office/officeart/2005/8/layout/orgChart1"/>
    <dgm:cxn modelId="{DD27BC44-A3BE-46C1-896B-7BDE69AC68B2}" type="presParOf" srcId="{1368BCCA-1273-4830-B1C0-2AEAE4CD5A1D}" destId="{D956AF0C-F4C6-4FC0-8FA7-7AE4510D05D0}" srcOrd="0" destOrd="0" presId="urn:microsoft.com/office/officeart/2005/8/layout/orgChart1"/>
    <dgm:cxn modelId="{D3A0B1C8-0D45-4AA8-BAB8-6BD66F85DB81}" type="presParOf" srcId="{1368BCCA-1273-4830-B1C0-2AEAE4CD5A1D}" destId="{B3E2B9B7-24BF-438D-8E33-9D22AFBE2308}" srcOrd="1" destOrd="0" presId="urn:microsoft.com/office/officeart/2005/8/layout/orgChart1"/>
    <dgm:cxn modelId="{B60BA60A-892C-4F95-A648-20D1F2D3228D}" type="presParOf" srcId="{B3E2B9B7-24BF-438D-8E33-9D22AFBE2308}" destId="{CDC0CB91-6265-480A-AEA6-4AEEC36203DC}" srcOrd="0" destOrd="0" presId="urn:microsoft.com/office/officeart/2005/8/layout/orgChart1"/>
    <dgm:cxn modelId="{C71A9019-1C7E-40BC-AF56-0514105806D8}" type="presParOf" srcId="{CDC0CB91-6265-480A-AEA6-4AEEC36203DC}" destId="{F22410C4-8101-4D27-ACDB-9CDA4C53EFF7}" srcOrd="0" destOrd="0" presId="urn:microsoft.com/office/officeart/2005/8/layout/orgChart1"/>
    <dgm:cxn modelId="{7488DD60-8055-46B6-AFE0-47DC6B7F258A}" type="presParOf" srcId="{CDC0CB91-6265-480A-AEA6-4AEEC36203DC}" destId="{F645BE10-2687-476D-9C5B-17855A63A3C7}" srcOrd="1" destOrd="0" presId="urn:microsoft.com/office/officeart/2005/8/layout/orgChart1"/>
    <dgm:cxn modelId="{A7543FE2-F675-48F2-9D47-E6B1550BA107}" type="presParOf" srcId="{B3E2B9B7-24BF-438D-8E33-9D22AFBE2308}" destId="{0BAE5635-6FDA-46BE-BF1C-F11874FBA12E}" srcOrd="1" destOrd="0" presId="urn:microsoft.com/office/officeart/2005/8/layout/orgChart1"/>
    <dgm:cxn modelId="{660513C8-4044-497E-8575-6F4EAC76EB71}" type="presParOf" srcId="{B3E2B9B7-24BF-438D-8E33-9D22AFBE2308}" destId="{93A1F0BD-5226-4D9A-B9E8-4CD8A0818A52}" srcOrd="2" destOrd="0" presId="urn:microsoft.com/office/officeart/2005/8/layout/orgChart1"/>
    <dgm:cxn modelId="{39F47E0C-0D14-4ACC-A209-1443ACA4D17D}" type="presParOf" srcId="{1368BCCA-1273-4830-B1C0-2AEAE4CD5A1D}" destId="{7559B469-2CD1-4033-99F0-82791D805CD4}" srcOrd="2" destOrd="0" presId="urn:microsoft.com/office/officeart/2005/8/layout/orgChart1"/>
    <dgm:cxn modelId="{C482DF37-0A1A-4970-A964-A3B0874D372F}" type="presParOf" srcId="{1368BCCA-1273-4830-B1C0-2AEAE4CD5A1D}" destId="{E3C5F8E7-752D-4193-8FD4-A5B310164A1B}" srcOrd="3" destOrd="0" presId="urn:microsoft.com/office/officeart/2005/8/layout/orgChart1"/>
    <dgm:cxn modelId="{63EBDE4A-99CD-44F4-A486-A29BE5F9036C}" type="presParOf" srcId="{E3C5F8E7-752D-4193-8FD4-A5B310164A1B}" destId="{DBAB250D-F175-45C3-8B2B-C02C1E1BA88C}" srcOrd="0" destOrd="0" presId="urn:microsoft.com/office/officeart/2005/8/layout/orgChart1"/>
    <dgm:cxn modelId="{2926C68D-3569-4EE7-BBC2-2A18F9A52019}" type="presParOf" srcId="{DBAB250D-F175-45C3-8B2B-C02C1E1BA88C}" destId="{0D4CB138-409E-4C05-8FCC-F06C7A085700}" srcOrd="0" destOrd="0" presId="urn:microsoft.com/office/officeart/2005/8/layout/orgChart1"/>
    <dgm:cxn modelId="{31AC9E9B-69E0-4E6A-ABEA-DE352E5D544F}" type="presParOf" srcId="{DBAB250D-F175-45C3-8B2B-C02C1E1BA88C}" destId="{070234DD-0254-4C1A-922C-E36E2327B6B9}" srcOrd="1" destOrd="0" presId="urn:microsoft.com/office/officeart/2005/8/layout/orgChart1"/>
    <dgm:cxn modelId="{4BA173EC-420C-4AA6-B59A-7F55A713D166}" type="presParOf" srcId="{E3C5F8E7-752D-4193-8FD4-A5B310164A1B}" destId="{9CD24C57-622B-4856-90DF-D71BDB199181}" srcOrd="1" destOrd="0" presId="urn:microsoft.com/office/officeart/2005/8/layout/orgChart1"/>
    <dgm:cxn modelId="{0D683FD2-F379-4B2D-B1AB-80FCD2ACE654}" type="presParOf" srcId="{E3C5F8E7-752D-4193-8FD4-A5B310164A1B}" destId="{B4298F52-8F6F-46A7-B03E-680915B455A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97D92C-96E7-4173-8970-2EBF2637C037}" type="doc">
      <dgm:prSet loTypeId="urn:microsoft.com/office/officeart/2005/8/layout/orgChart1" loCatId="hierarchy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800C10B-0BE5-411D-BB10-D6968B839C24}">
      <dgm:prSet phldrT="[Text]" custT="1"/>
      <dgm:spPr/>
      <dgm:t>
        <a:bodyPr/>
        <a:lstStyle/>
        <a:p>
          <a:r>
            <a:rPr lang="en-US" sz="3200" b="1" dirty="0" smtClean="0"/>
            <a:t>SMART Goals</a:t>
          </a:r>
          <a:endParaRPr lang="en-US" sz="3200" b="1" dirty="0"/>
        </a:p>
      </dgm:t>
    </dgm:pt>
    <dgm:pt modelId="{91D93DE0-9EB8-4136-812D-22CAE082C5F4}" type="parTrans" cxnId="{20497BF4-F277-48A2-9AD8-9732D700B0E2}">
      <dgm:prSet/>
      <dgm:spPr/>
      <dgm:t>
        <a:bodyPr/>
        <a:lstStyle/>
        <a:p>
          <a:endParaRPr lang="en-US"/>
        </a:p>
      </dgm:t>
    </dgm:pt>
    <dgm:pt modelId="{2A076585-468D-4B0E-A7B0-9427235C786E}" type="sibTrans" cxnId="{20497BF4-F277-48A2-9AD8-9732D700B0E2}">
      <dgm:prSet/>
      <dgm:spPr/>
      <dgm:t>
        <a:bodyPr/>
        <a:lstStyle/>
        <a:p>
          <a:endParaRPr lang="en-US"/>
        </a:p>
      </dgm:t>
    </dgm:pt>
    <dgm:pt modelId="{09FDD0FD-4EDF-4CC9-A2A1-A88DE5F0AAA4}">
      <dgm:prSet phldrT="[Text]"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Specific</a:t>
          </a:r>
          <a:endParaRPr lang="en-US" sz="2200" b="1" dirty="0">
            <a:solidFill>
              <a:schemeClr val="tx1"/>
            </a:solidFill>
          </a:endParaRPr>
        </a:p>
      </dgm:t>
    </dgm:pt>
    <dgm:pt modelId="{04891D16-15F0-44CD-8F54-8ED009F023B2}" type="parTrans" cxnId="{428816E1-8B3B-4258-AA57-1907B655E21A}">
      <dgm:prSet/>
      <dgm:spPr/>
      <dgm:t>
        <a:bodyPr/>
        <a:lstStyle/>
        <a:p>
          <a:endParaRPr lang="en-US"/>
        </a:p>
      </dgm:t>
    </dgm:pt>
    <dgm:pt modelId="{EE54BAD7-48BC-40D3-BB14-492EE8CA3064}" type="sibTrans" cxnId="{428816E1-8B3B-4258-AA57-1907B655E21A}">
      <dgm:prSet/>
      <dgm:spPr/>
      <dgm:t>
        <a:bodyPr/>
        <a:lstStyle/>
        <a:p>
          <a:endParaRPr lang="en-US"/>
        </a:p>
      </dgm:t>
    </dgm:pt>
    <dgm:pt modelId="{EA17F1B0-801E-4FD4-AA50-53B87A5FAB81}">
      <dgm:prSet phldrT="[Text]"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Measurable</a:t>
          </a:r>
          <a:endParaRPr lang="en-US" sz="2200" b="1" dirty="0">
            <a:solidFill>
              <a:schemeClr val="tx1"/>
            </a:solidFill>
          </a:endParaRPr>
        </a:p>
      </dgm:t>
    </dgm:pt>
    <dgm:pt modelId="{0FE5860F-DA07-43B2-8658-518CD7BE67F3}" type="parTrans" cxnId="{F067D508-9452-490E-B7B0-3D853C7EA9B2}">
      <dgm:prSet/>
      <dgm:spPr/>
      <dgm:t>
        <a:bodyPr/>
        <a:lstStyle/>
        <a:p>
          <a:endParaRPr lang="en-US"/>
        </a:p>
      </dgm:t>
    </dgm:pt>
    <dgm:pt modelId="{77822962-B8A9-4154-8F22-8403EB4BE641}" type="sibTrans" cxnId="{F067D508-9452-490E-B7B0-3D853C7EA9B2}">
      <dgm:prSet/>
      <dgm:spPr/>
      <dgm:t>
        <a:bodyPr/>
        <a:lstStyle/>
        <a:p>
          <a:endParaRPr lang="en-US"/>
        </a:p>
      </dgm:t>
    </dgm:pt>
    <dgm:pt modelId="{C28FD367-7C49-4C18-82AE-C9E9E6CFF185}">
      <dgm:prSet phldrT="[Text]"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Attainable</a:t>
          </a:r>
          <a:endParaRPr lang="en-US" sz="2200" b="1" dirty="0">
            <a:solidFill>
              <a:schemeClr val="tx1"/>
            </a:solidFill>
          </a:endParaRPr>
        </a:p>
      </dgm:t>
    </dgm:pt>
    <dgm:pt modelId="{E24DA564-2C9F-4DF8-95C7-FC5A7484EA56}" type="parTrans" cxnId="{6F112E72-45A0-408D-BFAE-3499A1447915}">
      <dgm:prSet/>
      <dgm:spPr/>
      <dgm:t>
        <a:bodyPr/>
        <a:lstStyle/>
        <a:p>
          <a:endParaRPr lang="en-US"/>
        </a:p>
      </dgm:t>
    </dgm:pt>
    <dgm:pt modelId="{3444E86D-3AB8-44AF-A6A3-36FD0737E75E}" type="sibTrans" cxnId="{6F112E72-45A0-408D-BFAE-3499A1447915}">
      <dgm:prSet/>
      <dgm:spPr/>
      <dgm:t>
        <a:bodyPr/>
        <a:lstStyle/>
        <a:p>
          <a:endParaRPr lang="en-US"/>
        </a:p>
      </dgm:t>
    </dgm:pt>
    <dgm:pt modelId="{3D6453DB-E7CF-476A-A71B-91E80B0D1B27}">
      <dgm:prSet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Realistic</a:t>
          </a:r>
          <a:endParaRPr lang="en-US" sz="2200" b="1" dirty="0">
            <a:solidFill>
              <a:schemeClr val="tx1"/>
            </a:solidFill>
          </a:endParaRPr>
        </a:p>
      </dgm:t>
    </dgm:pt>
    <dgm:pt modelId="{8200FE47-4615-4CB6-BDA3-DFCACDE9F287}" type="parTrans" cxnId="{907184F2-1EF6-4DFC-9830-00F5FBC0F262}">
      <dgm:prSet/>
      <dgm:spPr/>
      <dgm:t>
        <a:bodyPr/>
        <a:lstStyle/>
        <a:p>
          <a:endParaRPr lang="en-US"/>
        </a:p>
      </dgm:t>
    </dgm:pt>
    <dgm:pt modelId="{FD42D192-9B39-4849-B942-22D99BF135A1}" type="sibTrans" cxnId="{907184F2-1EF6-4DFC-9830-00F5FBC0F262}">
      <dgm:prSet/>
      <dgm:spPr/>
      <dgm:t>
        <a:bodyPr/>
        <a:lstStyle/>
        <a:p>
          <a:endParaRPr lang="en-US"/>
        </a:p>
      </dgm:t>
    </dgm:pt>
    <dgm:pt modelId="{D4F4CFB5-6F63-4693-B091-63151F24311E}">
      <dgm:prSet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Time Bound</a:t>
          </a:r>
          <a:endParaRPr lang="en-US" sz="2200" b="1" dirty="0">
            <a:solidFill>
              <a:schemeClr val="tx1"/>
            </a:solidFill>
          </a:endParaRPr>
        </a:p>
      </dgm:t>
    </dgm:pt>
    <dgm:pt modelId="{3DAC03AC-2058-4067-A3F6-1EC902D85C59}" type="parTrans" cxnId="{41B3ED61-41C2-4F8E-8263-ED0F523AF0AE}">
      <dgm:prSet/>
      <dgm:spPr/>
      <dgm:t>
        <a:bodyPr/>
        <a:lstStyle/>
        <a:p>
          <a:endParaRPr lang="en-US"/>
        </a:p>
      </dgm:t>
    </dgm:pt>
    <dgm:pt modelId="{DA5957A6-9A3E-4927-89D7-D0E27E4790E1}" type="sibTrans" cxnId="{41B3ED61-41C2-4F8E-8263-ED0F523AF0AE}">
      <dgm:prSet/>
      <dgm:spPr/>
      <dgm:t>
        <a:bodyPr/>
        <a:lstStyle/>
        <a:p>
          <a:endParaRPr lang="en-US"/>
        </a:p>
      </dgm:t>
    </dgm:pt>
    <dgm:pt modelId="{E76C6DD6-C5A2-47FD-ADBA-B93A813BB97F}">
      <dgm:prSet custT="1"/>
      <dgm:spPr/>
      <dgm:t>
        <a:bodyPr/>
        <a:lstStyle/>
        <a:p>
          <a:endParaRPr lang="en-US" sz="2000" b="1" dirty="0">
            <a:solidFill>
              <a:schemeClr val="tx1"/>
            </a:solidFill>
          </a:endParaRPr>
        </a:p>
      </dgm:t>
    </dgm:pt>
    <dgm:pt modelId="{5C0D8516-B3F3-4B21-BEF5-9D94D73C489F}" type="parTrans" cxnId="{9C672566-0A78-4491-99B6-6DCD46BEF281}">
      <dgm:prSet/>
      <dgm:spPr/>
      <dgm:t>
        <a:bodyPr/>
        <a:lstStyle/>
        <a:p>
          <a:endParaRPr lang="en-US"/>
        </a:p>
      </dgm:t>
    </dgm:pt>
    <dgm:pt modelId="{C34F15D4-4E29-449A-922B-671AC399F635}" type="sibTrans" cxnId="{9C672566-0A78-4491-99B6-6DCD46BEF281}">
      <dgm:prSet/>
      <dgm:spPr/>
      <dgm:t>
        <a:bodyPr/>
        <a:lstStyle/>
        <a:p>
          <a:endParaRPr lang="en-US"/>
        </a:p>
      </dgm:t>
    </dgm:pt>
    <dgm:pt modelId="{AB8D01FB-A3EB-495D-90B8-5728D3083D76}">
      <dgm:prSet custT="1"/>
      <dgm:spPr/>
      <dgm:t>
        <a:bodyPr/>
        <a:lstStyle/>
        <a:p>
          <a:endParaRPr lang="en-US" sz="2000" b="1" dirty="0">
            <a:solidFill>
              <a:schemeClr val="tx1"/>
            </a:solidFill>
          </a:endParaRPr>
        </a:p>
      </dgm:t>
    </dgm:pt>
    <dgm:pt modelId="{D1CEA03C-25E4-450B-BB4E-20719EBD88E3}" type="parTrans" cxnId="{58E66DE5-2453-41BF-A67E-B446B9C1159D}">
      <dgm:prSet/>
      <dgm:spPr/>
      <dgm:t>
        <a:bodyPr/>
        <a:lstStyle/>
        <a:p>
          <a:endParaRPr lang="en-US"/>
        </a:p>
      </dgm:t>
    </dgm:pt>
    <dgm:pt modelId="{EA3DADC6-7C30-4C5C-880A-51F48B9F5A1C}" type="sibTrans" cxnId="{58E66DE5-2453-41BF-A67E-B446B9C1159D}">
      <dgm:prSet/>
      <dgm:spPr/>
      <dgm:t>
        <a:bodyPr/>
        <a:lstStyle/>
        <a:p>
          <a:endParaRPr lang="en-US"/>
        </a:p>
      </dgm:t>
    </dgm:pt>
    <dgm:pt modelId="{8CA48F01-C491-4462-B144-5A28E6A70144}">
      <dgm:prSet custT="1"/>
      <dgm:spPr/>
      <dgm:t>
        <a:bodyPr/>
        <a:lstStyle/>
        <a:p>
          <a:endParaRPr lang="en-US" sz="2000" b="1" dirty="0">
            <a:solidFill>
              <a:schemeClr val="tx1"/>
            </a:solidFill>
          </a:endParaRPr>
        </a:p>
      </dgm:t>
    </dgm:pt>
    <dgm:pt modelId="{8E336718-F0BC-4B5C-BA37-40C1F33C3597}" type="parTrans" cxnId="{1915EA2C-51AD-4ABB-B131-17D84419341B}">
      <dgm:prSet/>
      <dgm:spPr/>
      <dgm:t>
        <a:bodyPr/>
        <a:lstStyle/>
        <a:p>
          <a:endParaRPr lang="en-US"/>
        </a:p>
      </dgm:t>
    </dgm:pt>
    <dgm:pt modelId="{D6CC4623-1E42-47BB-BEBD-D4BE389FB9A2}" type="sibTrans" cxnId="{1915EA2C-51AD-4ABB-B131-17D84419341B}">
      <dgm:prSet/>
      <dgm:spPr/>
      <dgm:t>
        <a:bodyPr/>
        <a:lstStyle/>
        <a:p>
          <a:endParaRPr lang="en-US"/>
        </a:p>
      </dgm:t>
    </dgm:pt>
    <dgm:pt modelId="{CE82D8CD-CF4C-49A1-9D1E-068F9B384C19}">
      <dgm:prSet custT="1"/>
      <dgm:spPr/>
      <dgm:t>
        <a:bodyPr/>
        <a:lstStyle/>
        <a:p>
          <a:endParaRPr lang="en-US" sz="2000" b="1" dirty="0">
            <a:solidFill>
              <a:schemeClr val="tx1"/>
            </a:solidFill>
          </a:endParaRPr>
        </a:p>
      </dgm:t>
    </dgm:pt>
    <dgm:pt modelId="{8DCE273A-1CF3-47B6-9848-22FDE939BEB9}" type="parTrans" cxnId="{7CBC6614-8EC3-4363-9D1D-4CC5E61581A6}">
      <dgm:prSet/>
      <dgm:spPr/>
      <dgm:t>
        <a:bodyPr/>
        <a:lstStyle/>
        <a:p>
          <a:endParaRPr lang="en-US"/>
        </a:p>
      </dgm:t>
    </dgm:pt>
    <dgm:pt modelId="{28CEBE01-83E2-43A6-8186-767F7FA06319}" type="sibTrans" cxnId="{7CBC6614-8EC3-4363-9D1D-4CC5E61581A6}">
      <dgm:prSet/>
      <dgm:spPr/>
      <dgm:t>
        <a:bodyPr/>
        <a:lstStyle/>
        <a:p>
          <a:endParaRPr lang="en-US"/>
        </a:p>
      </dgm:t>
    </dgm:pt>
    <dgm:pt modelId="{EBD93AAC-7BEF-4A16-B0DB-E1CF2C7EB997}">
      <dgm:prSet custT="1"/>
      <dgm:spPr/>
      <dgm:t>
        <a:bodyPr/>
        <a:lstStyle/>
        <a:p>
          <a:endParaRPr lang="en-US" sz="2000" b="1" dirty="0">
            <a:solidFill>
              <a:schemeClr val="tx1"/>
            </a:solidFill>
          </a:endParaRPr>
        </a:p>
      </dgm:t>
    </dgm:pt>
    <dgm:pt modelId="{A7BB91B8-B5CA-49AA-B18B-02B3504FB574}" type="parTrans" cxnId="{89275294-47E6-4F2B-8007-2F7DB6719E7D}">
      <dgm:prSet/>
      <dgm:spPr/>
      <dgm:t>
        <a:bodyPr/>
        <a:lstStyle/>
        <a:p>
          <a:endParaRPr lang="en-US"/>
        </a:p>
      </dgm:t>
    </dgm:pt>
    <dgm:pt modelId="{BBBFD755-9165-469E-AB16-19FCF2BF92F1}" type="sibTrans" cxnId="{89275294-47E6-4F2B-8007-2F7DB6719E7D}">
      <dgm:prSet/>
      <dgm:spPr/>
      <dgm:t>
        <a:bodyPr/>
        <a:lstStyle/>
        <a:p>
          <a:endParaRPr lang="en-US"/>
        </a:p>
      </dgm:t>
    </dgm:pt>
    <dgm:pt modelId="{1F5093AD-CDE6-462B-9322-F480CF713AD8}" type="pres">
      <dgm:prSet presAssocID="{6C97D92C-96E7-4173-8970-2EBF2637C0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D542F41-B297-4061-8A63-CA14556244C3}" type="pres">
      <dgm:prSet presAssocID="{3800C10B-0BE5-411D-BB10-D6968B839C24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598EA9D-A2C6-407C-B98D-2550B887FC0F}" type="pres">
      <dgm:prSet presAssocID="{3800C10B-0BE5-411D-BB10-D6968B839C24}" presName="rootComposite1" presStyleCnt="0"/>
      <dgm:spPr/>
      <dgm:t>
        <a:bodyPr/>
        <a:lstStyle/>
        <a:p>
          <a:endParaRPr lang="en-US"/>
        </a:p>
      </dgm:t>
    </dgm:pt>
    <dgm:pt modelId="{9371724A-37DF-45F0-AA34-995611AAEA55}" type="pres">
      <dgm:prSet presAssocID="{3800C10B-0BE5-411D-BB10-D6968B839C24}" presName="rootText1" presStyleLbl="node0" presStyleIdx="0" presStyleCnt="1" custScaleX="128586" custScaleY="1451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7F1CD9-21A2-469A-A8F4-AF8DF8D51369}" type="pres">
      <dgm:prSet presAssocID="{3800C10B-0BE5-411D-BB10-D6968B839C2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A3F2EBF-6F08-4F1F-81B2-F35D497DC3FD}" type="pres">
      <dgm:prSet presAssocID="{3800C10B-0BE5-411D-BB10-D6968B839C24}" presName="hierChild2" presStyleCnt="0"/>
      <dgm:spPr/>
      <dgm:t>
        <a:bodyPr/>
        <a:lstStyle/>
        <a:p>
          <a:endParaRPr lang="en-US"/>
        </a:p>
      </dgm:t>
    </dgm:pt>
    <dgm:pt modelId="{B7260CA0-1C7D-456E-B0B2-6F226BD6E60F}" type="pres">
      <dgm:prSet presAssocID="{04891D16-15F0-44CD-8F54-8ED009F023B2}" presName="Name37" presStyleLbl="parChTrans1D2" presStyleIdx="0" presStyleCnt="5"/>
      <dgm:spPr/>
      <dgm:t>
        <a:bodyPr/>
        <a:lstStyle/>
        <a:p>
          <a:endParaRPr lang="en-US"/>
        </a:p>
      </dgm:t>
    </dgm:pt>
    <dgm:pt modelId="{921471D4-C520-40E5-8E5C-51B73DB78660}" type="pres">
      <dgm:prSet presAssocID="{09FDD0FD-4EDF-4CC9-A2A1-A88DE5F0AAA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DD4585C-3DAD-4923-A186-B9084699845A}" type="pres">
      <dgm:prSet presAssocID="{09FDD0FD-4EDF-4CC9-A2A1-A88DE5F0AAA4}" presName="rootComposite" presStyleCnt="0"/>
      <dgm:spPr/>
      <dgm:t>
        <a:bodyPr/>
        <a:lstStyle/>
        <a:p>
          <a:endParaRPr lang="en-US"/>
        </a:p>
      </dgm:t>
    </dgm:pt>
    <dgm:pt modelId="{E8E8259B-3F05-4160-8C2C-974C6BBC340D}" type="pres">
      <dgm:prSet presAssocID="{09FDD0FD-4EDF-4CC9-A2A1-A88DE5F0AAA4}" presName="rootText" presStyleLbl="node2" presStyleIdx="0" presStyleCnt="5" custScaleX="110000" custScaleY="11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6D44A1-EB4D-4F34-A704-1F4A1C4A0739}" type="pres">
      <dgm:prSet presAssocID="{09FDD0FD-4EDF-4CC9-A2A1-A88DE5F0AAA4}" presName="rootConnector" presStyleLbl="node2" presStyleIdx="0" presStyleCnt="5"/>
      <dgm:spPr/>
      <dgm:t>
        <a:bodyPr/>
        <a:lstStyle/>
        <a:p>
          <a:endParaRPr lang="en-US"/>
        </a:p>
      </dgm:t>
    </dgm:pt>
    <dgm:pt modelId="{74F11E92-9F9D-4FCF-9E1D-BB3757C226A1}" type="pres">
      <dgm:prSet presAssocID="{09FDD0FD-4EDF-4CC9-A2A1-A88DE5F0AAA4}" presName="hierChild4" presStyleCnt="0"/>
      <dgm:spPr/>
      <dgm:t>
        <a:bodyPr/>
        <a:lstStyle/>
        <a:p>
          <a:endParaRPr lang="en-US"/>
        </a:p>
      </dgm:t>
    </dgm:pt>
    <dgm:pt modelId="{1B2EDE11-CF6B-4A57-B8D6-31763AE35FBB}" type="pres">
      <dgm:prSet presAssocID="{5C0D8516-B3F3-4B21-BEF5-9D94D73C489F}" presName="Name37" presStyleLbl="parChTrans1D3" presStyleIdx="0" presStyleCnt="5"/>
      <dgm:spPr/>
      <dgm:t>
        <a:bodyPr/>
        <a:lstStyle/>
        <a:p>
          <a:endParaRPr lang="en-US"/>
        </a:p>
      </dgm:t>
    </dgm:pt>
    <dgm:pt modelId="{0EB2B43F-36D3-41E5-BA7B-1975A9A68806}" type="pres">
      <dgm:prSet presAssocID="{E76C6DD6-C5A2-47FD-ADBA-B93A813BB97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DB1CA2E-3931-4AC9-A96E-733D9733F31D}" type="pres">
      <dgm:prSet presAssocID="{E76C6DD6-C5A2-47FD-ADBA-B93A813BB97F}" presName="rootComposite" presStyleCnt="0"/>
      <dgm:spPr/>
      <dgm:t>
        <a:bodyPr/>
        <a:lstStyle/>
        <a:p>
          <a:endParaRPr lang="en-US"/>
        </a:p>
      </dgm:t>
    </dgm:pt>
    <dgm:pt modelId="{491F0E41-7BC1-4CD4-BAF2-489C3889649F}" type="pres">
      <dgm:prSet presAssocID="{E76C6DD6-C5A2-47FD-ADBA-B93A813BB97F}" presName="rootText" presStyleLbl="node3" presStyleIdx="0" presStyleCnt="5" custScaleX="100000" custScaleY="1897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01D2B1-C803-4EE4-A82E-EC7754E94F47}" type="pres">
      <dgm:prSet presAssocID="{E76C6DD6-C5A2-47FD-ADBA-B93A813BB97F}" presName="rootConnector" presStyleLbl="node3" presStyleIdx="0" presStyleCnt="5"/>
      <dgm:spPr/>
      <dgm:t>
        <a:bodyPr/>
        <a:lstStyle/>
        <a:p>
          <a:endParaRPr lang="en-US"/>
        </a:p>
      </dgm:t>
    </dgm:pt>
    <dgm:pt modelId="{FBD4CC7D-53E1-49DD-9660-78B24DBF393A}" type="pres">
      <dgm:prSet presAssocID="{E76C6DD6-C5A2-47FD-ADBA-B93A813BB97F}" presName="hierChild4" presStyleCnt="0"/>
      <dgm:spPr/>
      <dgm:t>
        <a:bodyPr/>
        <a:lstStyle/>
        <a:p>
          <a:endParaRPr lang="en-US"/>
        </a:p>
      </dgm:t>
    </dgm:pt>
    <dgm:pt modelId="{86BA3CCE-FAFC-4B43-945F-0FD7E8FFFE6B}" type="pres">
      <dgm:prSet presAssocID="{E76C6DD6-C5A2-47FD-ADBA-B93A813BB97F}" presName="hierChild5" presStyleCnt="0"/>
      <dgm:spPr/>
      <dgm:t>
        <a:bodyPr/>
        <a:lstStyle/>
        <a:p>
          <a:endParaRPr lang="en-US"/>
        </a:p>
      </dgm:t>
    </dgm:pt>
    <dgm:pt modelId="{E55B58DC-D9F9-4D2C-A890-60026D310AD9}" type="pres">
      <dgm:prSet presAssocID="{09FDD0FD-4EDF-4CC9-A2A1-A88DE5F0AAA4}" presName="hierChild5" presStyleCnt="0"/>
      <dgm:spPr/>
      <dgm:t>
        <a:bodyPr/>
        <a:lstStyle/>
        <a:p>
          <a:endParaRPr lang="en-US"/>
        </a:p>
      </dgm:t>
    </dgm:pt>
    <dgm:pt modelId="{1B9CB6E0-82E1-44A0-9A48-92313C96CD23}" type="pres">
      <dgm:prSet presAssocID="{0FE5860F-DA07-43B2-8658-518CD7BE67F3}" presName="Name37" presStyleLbl="parChTrans1D2" presStyleIdx="1" presStyleCnt="5"/>
      <dgm:spPr/>
      <dgm:t>
        <a:bodyPr/>
        <a:lstStyle/>
        <a:p>
          <a:endParaRPr lang="en-US"/>
        </a:p>
      </dgm:t>
    </dgm:pt>
    <dgm:pt modelId="{5960562A-ECD1-40B9-93DF-D9C34DAF0E34}" type="pres">
      <dgm:prSet presAssocID="{EA17F1B0-801E-4FD4-AA50-53B87A5FAB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CB68F3C-3D25-46FD-A700-BE468C6163E1}" type="pres">
      <dgm:prSet presAssocID="{EA17F1B0-801E-4FD4-AA50-53B87A5FAB81}" presName="rootComposite" presStyleCnt="0"/>
      <dgm:spPr/>
      <dgm:t>
        <a:bodyPr/>
        <a:lstStyle/>
        <a:p>
          <a:endParaRPr lang="en-US"/>
        </a:p>
      </dgm:t>
    </dgm:pt>
    <dgm:pt modelId="{9A740223-C156-47C9-9C02-96C1FA100575}" type="pres">
      <dgm:prSet presAssocID="{EA17F1B0-801E-4FD4-AA50-53B87A5FAB81}" presName="rootText" presStyleLbl="node2" presStyleIdx="1" presStyleCnt="5" custScaleX="110000" custScaleY="11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8458BE-EA73-493E-981A-124E23E80E44}" type="pres">
      <dgm:prSet presAssocID="{EA17F1B0-801E-4FD4-AA50-53B87A5FAB81}" presName="rootConnector" presStyleLbl="node2" presStyleIdx="1" presStyleCnt="5"/>
      <dgm:spPr/>
      <dgm:t>
        <a:bodyPr/>
        <a:lstStyle/>
        <a:p>
          <a:endParaRPr lang="en-US"/>
        </a:p>
      </dgm:t>
    </dgm:pt>
    <dgm:pt modelId="{A8A19FF6-F6CD-43D3-898F-64AD1EB7030B}" type="pres">
      <dgm:prSet presAssocID="{EA17F1B0-801E-4FD4-AA50-53B87A5FAB81}" presName="hierChild4" presStyleCnt="0"/>
      <dgm:spPr/>
      <dgm:t>
        <a:bodyPr/>
        <a:lstStyle/>
        <a:p>
          <a:endParaRPr lang="en-US"/>
        </a:p>
      </dgm:t>
    </dgm:pt>
    <dgm:pt modelId="{4089951F-675A-4729-B18B-7435A5B36BA8}" type="pres">
      <dgm:prSet presAssocID="{D1CEA03C-25E4-450B-BB4E-20719EBD88E3}" presName="Name37" presStyleLbl="parChTrans1D3" presStyleIdx="1" presStyleCnt="5"/>
      <dgm:spPr/>
      <dgm:t>
        <a:bodyPr/>
        <a:lstStyle/>
        <a:p>
          <a:endParaRPr lang="en-US"/>
        </a:p>
      </dgm:t>
    </dgm:pt>
    <dgm:pt modelId="{49CA051A-2948-470F-95FF-EE43D1916A30}" type="pres">
      <dgm:prSet presAssocID="{AB8D01FB-A3EB-495D-90B8-5728D3083D7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BE7FC86-D7E7-4720-8D74-75C42C62A3B4}" type="pres">
      <dgm:prSet presAssocID="{AB8D01FB-A3EB-495D-90B8-5728D3083D76}" presName="rootComposite" presStyleCnt="0"/>
      <dgm:spPr/>
      <dgm:t>
        <a:bodyPr/>
        <a:lstStyle/>
        <a:p>
          <a:endParaRPr lang="en-US"/>
        </a:p>
      </dgm:t>
    </dgm:pt>
    <dgm:pt modelId="{20A81FEF-455D-4147-A837-A5069EA18340}" type="pres">
      <dgm:prSet presAssocID="{AB8D01FB-A3EB-495D-90B8-5728D3083D76}" presName="rootText" presStyleLbl="node3" presStyleIdx="1" presStyleCnt="5" custScaleY="1897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24D1E2-ED31-4B34-97DF-B65EFC60244D}" type="pres">
      <dgm:prSet presAssocID="{AB8D01FB-A3EB-495D-90B8-5728D3083D76}" presName="rootConnector" presStyleLbl="node3" presStyleIdx="1" presStyleCnt="5"/>
      <dgm:spPr/>
      <dgm:t>
        <a:bodyPr/>
        <a:lstStyle/>
        <a:p>
          <a:endParaRPr lang="en-US"/>
        </a:p>
      </dgm:t>
    </dgm:pt>
    <dgm:pt modelId="{08510F64-D3AB-4D54-9C8B-5A638EF34099}" type="pres">
      <dgm:prSet presAssocID="{AB8D01FB-A3EB-495D-90B8-5728D3083D76}" presName="hierChild4" presStyleCnt="0"/>
      <dgm:spPr/>
      <dgm:t>
        <a:bodyPr/>
        <a:lstStyle/>
        <a:p>
          <a:endParaRPr lang="en-US"/>
        </a:p>
      </dgm:t>
    </dgm:pt>
    <dgm:pt modelId="{6086F3AF-C4C4-4E0E-AC31-2E8B6D394C20}" type="pres">
      <dgm:prSet presAssocID="{AB8D01FB-A3EB-495D-90B8-5728D3083D76}" presName="hierChild5" presStyleCnt="0"/>
      <dgm:spPr/>
      <dgm:t>
        <a:bodyPr/>
        <a:lstStyle/>
        <a:p>
          <a:endParaRPr lang="en-US"/>
        </a:p>
      </dgm:t>
    </dgm:pt>
    <dgm:pt modelId="{7F48AE6A-6420-4459-A068-23568164F60A}" type="pres">
      <dgm:prSet presAssocID="{EA17F1B0-801E-4FD4-AA50-53B87A5FAB81}" presName="hierChild5" presStyleCnt="0"/>
      <dgm:spPr/>
      <dgm:t>
        <a:bodyPr/>
        <a:lstStyle/>
        <a:p>
          <a:endParaRPr lang="en-US"/>
        </a:p>
      </dgm:t>
    </dgm:pt>
    <dgm:pt modelId="{002DB5B1-2A3C-4EA3-988C-B7E25417D572}" type="pres">
      <dgm:prSet presAssocID="{E24DA564-2C9F-4DF8-95C7-FC5A7484EA56}" presName="Name37" presStyleLbl="parChTrans1D2" presStyleIdx="2" presStyleCnt="5"/>
      <dgm:spPr/>
      <dgm:t>
        <a:bodyPr/>
        <a:lstStyle/>
        <a:p>
          <a:endParaRPr lang="en-US"/>
        </a:p>
      </dgm:t>
    </dgm:pt>
    <dgm:pt modelId="{002D0DB5-229B-4DC1-9597-EB7629809B01}" type="pres">
      <dgm:prSet presAssocID="{C28FD367-7C49-4C18-82AE-C9E9E6CFF18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1594542-DAE7-4907-9774-20ADD15C6714}" type="pres">
      <dgm:prSet presAssocID="{C28FD367-7C49-4C18-82AE-C9E9E6CFF185}" presName="rootComposite" presStyleCnt="0"/>
      <dgm:spPr/>
      <dgm:t>
        <a:bodyPr/>
        <a:lstStyle/>
        <a:p>
          <a:endParaRPr lang="en-US"/>
        </a:p>
      </dgm:t>
    </dgm:pt>
    <dgm:pt modelId="{F2DE6B79-D0FA-41D2-8370-584E95E9F77C}" type="pres">
      <dgm:prSet presAssocID="{C28FD367-7C49-4C18-82AE-C9E9E6CFF185}" presName="rootText" presStyleLbl="node2" presStyleIdx="2" presStyleCnt="5" custScaleX="110000" custScaleY="11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AF81D7-1091-4726-85EB-8A61405BA7B5}" type="pres">
      <dgm:prSet presAssocID="{C28FD367-7C49-4C18-82AE-C9E9E6CFF185}" presName="rootConnector" presStyleLbl="node2" presStyleIdx="2" presStyleCnt="5"/>
      <dgm:spPr/>
      <dgm:t>
        <a:bodyPr/>
        <a:lstStyle/>
        <a:p>
          <a:endParaRPr lang="en-US"/>
        </a:p>
      </dgm:t>
    </dgm:pt>
    <dgm:pt modelId="{8479433E-EB6D-4F6B-9742-8ECB811398E1}" type="pres">
      <dgm:prSet presAssocID="{C28FD367-7C49-4C18-82AE-C9E9E6CFF185}" presName="hierChild4" presStyleCnt="0"/>
      <dgm:spPr/>
      <dgm:t>
        <a:bodyPr/>
        <a:lstStyle/>
        <a:p>
          <a:endParaRPr lang="en-US"/>
        </a:p>
      </dgm:t>
    </dgm:pt>
    <dgm:pt modelId="{F26DA1C1-21E0-4BF9-BBB4-6D1665A07E2C}" type="pres">
      <dgm:prSet presAssocID="{8E336718-F0BC-4B5C-BA37-40C1F33C3597}" presName="Name37" presStyleLbl="parChTrans1D3" presStyleIdx="2" presStyleCnt="5"/>
      <dgm:spPr/>
      <dgm:t>
        <a:bodyPr/>
        <a:lstStyle/>
        <a:p>
          <a:endParaRPr lang="en-US"/>
        </a:p>
      </dgm:t>
    </dgm:pt>
    <dgm:pt modelId="{967CBD67-D447-49A2-85AB-57F4D55937B3}" type="pres">
      <dgm:prSet presAssocID="{8CA48F01-C491-4462-B144-5A28E6A7014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7815A76-BF7A-4165-81B8-DF48A2314A7A}" type="pres">
      <dgm:prSet presAssocID="{8CA48F01-C491-4462-B144-5A28E6A70144}" presName="rootComposite" presStyleCnt="0"/>
      <dgm:spPr/>
      <dgm:t>
        <a:bodyPr/>
        <a:lstStyle/>
        <a:p>
          <a:endParaRPr lang="en-US"/>
        </a:p>
      </dgm:t>
    </dgm:pt>
    <dgm:pt modelId="{4F909102-E376-42C4-85A5-59A1661C8891}" type="pres">
      <dgm:prSet presAssocID="{8CA48F01-C491-4462-B144-5A28E6A70144}" presName="rootText" presStyleLbl="node3" presStyleIdx="2" presStyleCnt="5" custScaleY="1892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531BD6-320D-46BD-856E-C3F27B82C3E2}" type="pres">
      <dgm:prSet presAssocID="{8CA48F01-C491-4462-B144-5A28E6A70144}" presName="rootConnector" presStyleLbl="node3" presStyleIdx="2" presStyleCnt="5"/>
      <dgm:spPr/>
      <dgm:t>
        <a:bodyPr/>
        <a:lstStyle/>
        <a:p>
          <a:endParaRPr lang="en-US"/>
        </a:p>
      </dgm:t>
    </dgm:pt>
    <dgm:pt modelId="{8DBB2FAA-C686-4121-B573-EED9440AA204}" type="pres">
      <dgm:prSet presAssocID="{8CA48F01-C491-4462-B144-5A28E6A70144}" presName="hierChild4" presStyleCnt="0"/>
      <dgm:spPr/>
      <dgm:t>
        <a:bodyPr/>
        <a:lstStyle/>
        <a:p>
          <a:endParaRPr lang="en-US"/>
        </a:p>
      </dgm:t>
    </dgm:pt>
    <dgm:pt modelId="{1FEE814F-7BCD-43EA-A1B8-5989829814F5}" type="pres">
      <dgm:prSet presAssocID="{8CA48F01-C491-4462-B144-5A28E6A70144}" presName="hierChild5" presStyleCnt="0"/>
      <dgm:spPr/>
      <dgm:t>
        <a:bodyPr/>
        <a:lstStyle/>
        <a:p>
          <a:endParaRPr lang="en-US"/>
        </a:p>
      </dgm:t>
    </dgm:pt>
    <dgm:pt modelId="{1E10297B-179A-48EC-A707-A0C3E52A0F85}" type="pres">
      <dgm:prSet presAssocID="{C28FD367-7C49-4C18-82AE-C9E9E6CFF185}" presName="hierChild5" presStyleCnt="0"/>
      <dgm:spPr/>
      <dgm:t>
        <a:bodyPr/>
        <a:lstStyle/>
        <a:p>
          <a:endParaRPr lang="en-US"/>
        </a:p>
      </dgm:t>
    </dgm:pt>
    <dgm:pt modelId="{EE32E6EF-3D8A-4B74-9C67-FB60C0985327}" type="pres">
      <dgm:prSet presAssocID="{8200FE47-4615-4CB6-BDA3-DFCACDE9F287}" presName="Name37" presStyleLbl="parChTrans1D2" presStyleIdx="3" presStyleCnt="5"/>
      <dgm:spPr/>
      <dgm:t>
        <a:bodyPr/>
        <a:lstStyle/>
        <a:p>
          <a:endParaRPr lang="en-US"/>
        </a:p>
      </dgm:t>
    </dgm:pt>
    <dgm:pt modelId="{049CAB45-7971-47DD-907D-0DCB62D5AA89}" type="pres">
      <dgm:prSet presAssocID="{3D6453DB-E7CF-476A-A71B-91E80B0D1B2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AD23BEE-FFEC-4BC8-BACA-7AA372ADAE43}" type="pres">
      <dgm:prSet presAssocID="{3D6453DB-E7CF-476A-A71B-91E80B0D1B27}" presName="rootComposite" presStyleCnt="0"/>
      <dgm:spPr/>
      <dgm:t>
        <a:bodyPr/>
        <a:lstStyle/>
        <a:p>
          <a:endParaRPr lang="en-US"/>
        </a:p>
      </dgm:t>
    </dgm:pt>
    <dgm:pt modelId="{42078B92-F204-4377-8E28-C3A7BEC5DC84}" type="pres">
      <dgm:prSet presAssocID="{3D6453DB-E7CF-476A-A71B-91E80B0D1B27}" presName="rootText" presStyleLbl="node2" presStyleIdx="3" presStyleCnt="5" custScaleX="110000" custScaleY="11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70B294-0686-45B8-BFA2-65BC9FA4D91C}" type="pres">
      <dgm:prSet presAssocID="{3D6453DB-E7CF-476A-A71B-91E80B0D1B27}" presName="rootConnector" presStyleLbl="node2" presStyleIdx="3" presStyleCnt="5"/>
      <dgm:spPr/>
      <dgm:t>
        <a:bodyPr/>
        <a:lstStyle/>
        <a:p>
          <a:endParaRPr lang="en-US"/>
        </a:p>
      </dgm:t>
    </dgm:pt>
    <dgm:pt modelId="{C5FED1D7-AB5D-4D12-963C-7DBB376F4340}" type="pres">
      <dgm:prSet presAssocID="{3D6453DB-E7CF-476A-A71B-91E80B0D1B27}" presName="hierChild4" presStyleCnt="0"/>
      <dgm:spPr/>
      <dgm:t>
        <a:bodyPr/>
        <a:lstStyle/>
        <a:p>
          <a:endParaRPr lang="en-US"/>
        </a:p>
      </dgm:t>
    </dgm:pt>
    <dgm:pt modelId="{0C1A6222-9CD2-40E2-870E-F1A6D9C00A7B}" type="pres">
      <dgm:prSet presAssocID="{8DCE273A-1CF3-47B6-9848-22FDE939BEB9}" presName="Name37" presStyleLbl="parChTrans1D3" presStyleIdx="3" presStyleCnt="5"/>
      <dgm:spPr/>
      <dgm:t>
        <a:bodyPr/>
        <a:lstStyle/>
        <a:p>
          <a:endParaRPr lang="en-US"/>
        </a:p>
      </dgm:t>
    </dgm:pt>
    <dgm:pt modelId="{A6F6390C-52AE-4205-83E1-D5C2133BD1B0}" type="pres">
      <dgm:prSet presAssocID="{CE82D8CD-CF4C-49A1-9D1E-068F9B384C1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83E2A00-25CB-487E-A9FD-18933EB7276A}" type="pres">
      <dgm:prSet presAssocID="{CE82D8CD-CF4C-49A1-9D1E-068F9B384C19}" presName="rootComposite" presStyleCnt="0"/>
      <dgm:spPr/>
      <dgm:t>
        <a:bodyPr/>
        <a:lstStyle/>
        <a:p>
          <a:endParaRPr lang="en-US"/>
        </a:p>
      </dgm:t>
    </dgm:pt>
    <dgm:pt modelId="{38E0496E-6397-487F-8F7E-2B62801328FC}" type="pres">
      <dgm:prSet presAssocID="{CE82D8CD-CF4C-49A1-9D1E-068F9B384C19}" presName="rootText" presStyleLbl="node3" presStyleIdx="3" presStyleCnt="5" custScaleY="1897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95DA86-A494-41F4-8EC7-C4604ABDD8D1}" type="pres">
      <dgm:prSet presAssocID="{CE82D8CD-CF4C-49A1-9D1E-068F9B384C19}" presName="rootConnector" presStyleLbl="node3" presStyleIdx="3" presStyleCnt="5"/>
      <dgm:spPr/>
      <dgm:t>
        <a:bodyPr/>
        <a:lstStyle/>
        <a:p>
          <a:endParaRPr lang="en-US"/>
        </a:p>
      </dgm:t>
    </dgm:pt>
    <dgm:pt modelId="{F51AF08E-EC50-457E-A17A-40F61DDD45F4}" type="pres">
      <dgm:prSet presAssocID="{CE82D8CD-CF4C-49A1-9D1E-068F9B384C19}" presName="hierChild4" presStyleCnt="0"/>
      <dgm:spPr/>
      <dgm:t>
        <a:bodyPr/>
        <a:lstStyle/>
        <a:p>
          <a:endParaRPr lang="en-US"/>
        </a:p>
      </dgm:t>
    </dgm:pt>
    <dgm:pt modelId="{04660F26-0C23-4206-8902-7F3C11EB53E6}" type="pres">
      <dgm:prSet presAssocID="{CE82D8CD-CF4C-49A1-9D1E-068F9B384C19}" presName="hierChild5" presStyleCnt="0"/>
      <dgm:spPr/>
      <dgm:t>
        <a:bodyPr/>
        <a:lstStyle/>
        <a:p>
          <a:endParaRPr lang="en-US"/>
        </a:p>
      </dgm:t>
    </dgm:pt>
    <dgm:pt modelId="{8D73E7C1-462F-4408-83AE-616B52AFDACC}" type="pres">
      <dgm:prSet presAssocID="{3D6453DB-E7CF-476A-A71B-91E80B0D1B27}" presName="hierChild5" presStyleCnt="0"/>
      <dgm:spPr/>
      <dgm:t>
        <a:bodyPr/>
        <a:lstStyle/>
        <a:p>
          <a:endParaRPr lang="en-US"/>
        </a:p>
      </dgm:t>
    </dgm:pt>
    <dgm:pt modelId="{CC1E8C3F-2C0C-4388-9292-694D0933E107}" type="pres">
      <dgm:prSet presAssocID="{3DAC03AC-2058-4067-A3F6-1EC902D85C59}" presName="Name37" presStyleLbl="parChTrans1D2" presStyleIdx="4" presStyleCnt="5"/>
      <dgm:spPr/>
      <dgm:t>
        <a:bodyPr/>
        <a:lstStyle/>
        <a:p>
          <a:endParaRPr lang="en-US"/>
        </a:p>
      </dgm:t>
    </dgm:pt>
    <dgm:pt modelId="{59191AD7-7F22-44B0-9363-2DA3E2B1DC3A}" type="pres">
      <dgm:prSet presAssocID="{D4F4CFB5-6F63-4693-B091-63151F24311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9F69C9E-37E4-443D-85B6-0A4C6BFFEF18}" type="pres">
      <dgm:prSet presAssocID="{D4F4CFB5-6F63-4693-B091-63151F24311E}" presName="rootComposite" presStyleCnt="0"/>
      <dgm:spPr/>
      <dgm:t>
        <a:bodyPr/>
        <a:lstStyle/>
        <a:p>
          <a:endParaRPr lang="en-US"/>
        </a:p>
      </dgm:t>
    </dgm:pt>
    <dgm:pt modelId="{55AF0AF9-9E49-4E64-8145-C8361EAB2FFD}" type="pres">
      <dgm:prSet presAssocID="{D4F4CFB5-6F63-4693-B091-63151F24311E}" presName="rootText" presStyleLbl="node2" presStyleIdx="4" presStyleCnt="5" custScaleX="110000" custScaleY="11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CDE65B-2493-4ACD-9134-659FF0F1C5E7}" type="pres">
      <dgm:prSet presAssocID="{D4F4CFB5-6F63-4693-B091-63151F24311E}" presName="rootConnector" presStyleLbl="node2" presStyleIdx="4" presStyleCnt="5"/>
      <dgm:spPr/>
      <dgm:t>
        <a:bodyPr/>
        <a:lstStyle/>
        <a:p>
          <a:endParaRPr lang="en-US"/>
        </a:p>
      </dgm:t>
    </dgm:pt>
    <dgm:pt modelId="{AE6EE0E6-A202-452A-9255-8CB73BCC05C2}" type="pres">
      <dgm:prSet presAssocID="{D4F4CFB5-6F63-4693-B091-63151F24311E}" presName="hierChild4" presStyleCnt="0"/>
      <dgm:spPr/>
      <dgm:t>
        <a:bodyPr/>
        <a:lstStyle/>
        <a:p>
          <a:endParaRPr lang="en-US"/>
        </a:p>
      </dgm:t>
    </dgm:pt>
    <dgm:pt modelId="{68F34178-C800-4F82-AA0C-EABC51629440}" type="pres">
      <dgm:prSet presAssocID="{A7BB91B8-B5CA-49AA-B18B-02B3504FB574}" presName="Name37" presStyleLbl="parChTrans1D3" presStyleIdx="4" presStyleCnt="5"/>
      <dgm:spPr/>
      <dgm:t>
        <a:bodyPr/>
        <a:lstStyle/>
        <a:p>
          <a:endParaRPr lang="en-US"/>
        </a:p>
      </dgm:t>
    </dgm:pt>
    <dgm:pt modelId="{8AB18CA3-9E1A-458E-A045-7AA698470160}" type="pres">
      <dgm:prSet presAssocID="{EBD93AAC-7BEF-4A16-B0DB-E1CF2C7EB9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760F53F-BAD8-45D3-B72B-881556584718}" type="pres">
      <dgm:prSet presAssocID="{EBD93AAC-7BEF-4A16-B0DB-E1CF2C7EB997}" presName="rootComposite" presStyleCnt="0"/>
      <dgm:spPr/>
      <dgm:t>
        <a:bodyPr/>
        <a:lstStyle/>
        <a:p>
          <a:endParaRPr lang="en-US"/>
        </a:p>
      </dgm:t>
    </dgm:pt>
    <dgm:pt modelId="{0A6AC30B-8B53-4552-80E9-6005FC5A30DD}" type="pres">
      <dgm:prSet presAssocID="{EBD93AAC-7BEF-4A16-B0DB-E1CF2C7EB997}" presName="rootText" presStyleLbl="node3" presStyleIdx="4" presStyleCnt="5" custScaleY="1897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9D809D-C37A-4719-AE4D-3194E6D48954}" type="pres">
      <dgm:prSet presAssocID="{EBD93AAC-7BEF-4A16-B0DB-E1CF2C7EB997}" presName="rootConnector" presStyleLbl="node3" presStyleIdx="4" presStyleCnt="5"/>
      <dgm:spPr/>
      <dgm:t>
        <a:bodyPr/>
        <a:lstStyle/>
        <a:p>
          <a:endParaRPr lang="en-US"/>
        </a:p>
      </dgm:t>
    </dgm:pt>
    <dgm:pt modelId="{7B5D1FA1-8A4D-42F9-807D-3DB6B90CC796}" type="pres">
      <dgm:prSet presAssocID="{EBD93AAC-7BEF-4A16-B0DB-E1CF2C7EB997}" presName="hierChild4" presStyleCnt="0"/>
      <dgm:spPr/>
      <dgm:t>
        <a:bodyPr/>
        <a:lstStyle/>
        <a:p>
          <a:endParaRPr lang="en-US"/>
        </a:p>
      </dgm:t>
    </dgm:pt>
    <dgm:pt modelId="{106515EC-9517-44BF-A1B0-72E808B2742A}" type="pres">
      <dgm:prSet presAssocID="{EBD93AAC-7BEF-4A16-B0DB-E1CF2C7EB997}" presName="hierChild5" presStyleCnt="0"/>
      <dgm:spPr/>
      <dgm:t>
        <a:bodyPr/>
        <a:lstStyle/>
        <a:p>
          <a:endParaRPr lang="en-US"/>
        </a:p>
      </dgm:t>
    </dgm:pt>
    <dgm:pt modelId="{92E3C2DD-70A8-473D-A0CC-E033E034D926}" type="pres">
      <dgm:prSet presAssocID="{D4F4CFB5-6F63-4693-B091-63151F24311E}" presName="hierChild5" presStyleCnt="0"/>
      <dgm:spPr/>
      <dgm:t>
        <a:bodyPr/>
        <a:lstStyle/>
        <a:p>
          <a:endParaRPr lang="en-US"/>
        </a:p>
      </dgm:t>
    </dgm:pt>
    <dgm:pt modelId="{B53427E4-D976-426B-93CD-E1F45FF6DF36}" type="pres">
      <dgm:prSet presAssocID="{3800C10B-0BE5-411D-BB10-D6968B839C24}" presName="hierChild3" presStyleCnt="0"/>
      <dgm:spPr/>
      <dgm:t>
        <a:bodyPr/>
        <a:lstStyle/>
        <a:p>
          <a:endParaRPr lang="en-US"/>
        </a:p>
      </dgm:t>
    </dgm:pt>
  </dgm:ptLst>
  <dgm:cxnLst>
    <dgm:cxn modelId="{1915EA2C-51AD-4ABB-B131-17D84419341B}" srcId="{C28FD367-7C49-4C18-82AE-C9E9E6CFF185}" destId="{8CA48F01-C491-4462-B144-5A28E6A70144}" srcOrd="0" destOrd="0" parTransId="{8E336718-F0BC-4B5C-BA37-40C1F33C3597}" sibTransId="{D6CC4623-1E42-47BB-BEBD-D4BE389FB9A2}"/>
    <dgm:cxn modelId="{F067D508-9452-490E-B7B0-3D853C7EA9B2}" srcId="{3800C10B-0BE5-411D-BB10-D6968B839C24}" destId="{EA17F1B0-801E-4FD4-AA50-53B87A5FAB81}" srcOrd="1" destOrd="0" parTransId="{0FE5860F-DA07-43B2-8658-518CD7BE67F3}" sibTransId="{77822962-B8A9-4154-8F22-8403EB4BE641}"/>
    <dgm:cxn modelId="{B5CFF89A-D8FB-4EB5-8197-2B39979764F8}" type="presOf" srcId="{EA17F1B0-801E-4FD4-AA50-53B87A5FAB81}" destId="{9A740223-C156-47C9-9C02-96C1FA100575}" srcOrd="0" destOrd="0" presId="urn:microsoft.com/office/officeart/2005/8/layout/orgChart1"/>
    <dgm:cxn modelId="{20497BF4-F277-48A2-9AD8-9732D700B0E2}" srcId="{6C97D92C-96E7-4173-8970-2EBF2637C037}" destId="{3800C10B-0BE5-411D-BB10-D6968B839C24}" srcOrd="0" destOrd="0" parTransId="{91D93DE0-9EB8-4136-812D-22CAE082C5F4}" sibTransId="{2A076585-468D-4B0E-A7B0-9427235C786E}"/>
    <dgm:cxn modelId="{29CAFBE3-C3DD-4A45-A917-4F1179A55559}" type="presOf" srcId="{3DAC03AC-2058-4067-A3F6-1EC902D85C59}" destId="{CC1E8C3F-2C0C-4388-9292-694D0933E107}" srcOrd="0" destOrd="0" presId="urn:microsoft.com/office/officeart/2005/8/layout/orgChart1"/>
    <dgm:cxn modelId="{DC4B40BA-D472-4D36-9743-829B25C830DF}" type="presOf" srcId="{04891D16-15F0-44CD-8F54-8ED009F023B2}" destId="{B7260CA0-1C7D-456E-B0B2-6F226BD6E60F}" srcOrd="0" destOrd="0" presId="urn:microsoft.com/office/officeart/2005/8/layout/orgChart1"/>
    <dgm:cxn modelId="{8D576F1E-C0C2-420C-933B-8319A35AF3A1}" type="presOf" srcId="{D1CEA03C-25E4-450B-BB4E-20719EBD88E3}" destId="{4089951F-675A-4729-B18B-7435A5B36BA8}" srcOrd="0" destOrd="0" presId="urn:microsoft.com/office/officeart/2005/8/layout/orgChart1"/>
    <dgm:cxn modelId="{3511FECB-4884-4950-A0FB-F7124912DB83}" type="presOf" srcId="{EBD93AAC-7BEF-4A16-B0DB-E1CF2C7EB997}" destId="{9D9D809D-C37A-4719-AE4D-3194E6D48954}" srcOrd="1" destOrd="0" presId="urn:microsoft.com/office/officeart/2005/8/layout/orgChart1"/>
    <dgm:cxn modelId="{64523AF3-8C4C-4C52-9AB4-C07657F4FAF6}" type="presOf" srcId="{3D6453DB-E7CF-476A-A71B-91E80B0D1B27}" destId="{42078B92-F204-4377-8E28-C3A7BEC5DC84}" srcOrd="0" destOrd="0" presId="urn:microsoft.com/office/officeart/2005/8/layout/orgChart1"/>
    <dgm:cxn modelId="{88452B95-BA37-4156-A6C7-F378843B862B}" type="presOf" srcId="{0FE5860F-DA07-43B2-8658-518CD7BE67F3}" destId="{1B9CB6E0-82E1-44A0-9A48-92313C96CD23}" srcOrd="0" destOrd="0" presId="urn:microsoft.com/office/officeart/2005/8/layout/orgChart1"/>
    <dgm:cxn modelId="{58E66DE5-2453-41BF-A67E-B446B9C1159D}" srcId="{EA17F1B0-801E-4FD4-AA50-53B87A5FAB81}" destId="{AB8D01FB-A3EB-495D-90B8-5728D3083D76}" srcOrd="0" destOrd="0" parTransId="{D1CEA03C-25E4-450B-BB4E-20719EBD88E3}" sibTransId="{EA3DADC6-7C30-4C5C-880A-51F48B9F5A1C}"/>
    <dgm:cxn modelId="{81BF2791-21EA-46B9-BE0F-E8AE802CC4A6}" type="presOf" srcId="{8E336718-F0BC-4B5C-BA37-40C1F33C3597}" destId="{F26DA1C1-21E0-4BF9-BBB4-6D1665A07E2C}" srcOrd="0" destOrd="0" presId="urn:microsoft.com/office/officeart/2005/8/layout/orgChart1"/>
    <dgm:cxn modelId="{9DD4FFFB-BEA2-47B1-B4CA-E0C4FE764947}" type="presOf" srcId="{CE82D8CD-CF4C-49A1-9D1E-068F9B384C19}" destId="{F695DA86-A494-41F4-8EC7-C4604ABDD8D1}" srcOrd="1" destOrd="0" presId="urn:microsoft.com/office/officeart/2005/8/layout/orgChart1"/>
    <dgm:cxn modelId="{BBB8A8EB-0EE8-4455-93C7-54289D5BB362}" type="presOf" srcId="{8200FE47-4615-4CB6-BDA3-DFCACDE9F287}" destId="{EE32E6EF-3D8A-4B74-9C67-FB60C0985327}" srcOrd="0" destOrd="0" presId="urn:microsoft.com/office/officeart/2005/8/layout/orgChart1"/>
    <dgm:cxn modelId="{73235F4B-5BA6-4E3D-A879-1FA165BC58AA}" type="presOf" srcId="{C28FD367-7C49-4C18-82AE-C9E9E6CFF185}" destId="{78AF81D7-1091-4726-85EB-8A61405BA7B5}" srcOrd="1" destOrd="0" presId="urn:microsoft.com/office/officeart/2005/8/layout/orgChart1"/>
    <dgm:cxn modelId="{8C5A27BB-6157-484D-95D1-20EBD34130F7}" type="presOf" srcId="{D4F4CFB5-6F63-4693-B091-63151F24311E}" destId="{6DCDE65B-2493-4ACD-9134-659FF0F1C5E7}" srcOrd="1" destOrd="0" presId="urn:microsoft.com/office/officeart/2005/8/layout/orgChart1"/>
    <dgm:cxn modelId="{3454CDB2-3517-42EB-886A-9ABDA424ADBE}" type="presOf" srcId="{AB8D01FB-A3EB-495D-90B8-5728D3083D76}" destId="{0024D1E2-ED31-4B34-97DF-B65EFC60244D}" srcOrd="1" destOrd="0" presId="urn:microsoft.com/office/officeart/2005/8/layout/orgChart1"/>
    <dgm:cxn modelId="{89637338-A5D2-47B0-A458-2B0B8411885F}" type="presOf" srcId="{C28FD367-7C49-4C18-82AE-C9E9E6CFF185}" destId="{F2DE6B79-D0FA-41D2-8370-584E95E9F77C}" srcOrd="0" destOrd="0" presId="urn:microsoft.com/office/officeart/2005/8/layout/orgChart1"/>
    <dgm:cxn modelId="{2797D76E-0D3D-4E10-91CD-33FC809299B2}" type="presOf" srcId="{8CA48F01-C491-4462-B144-5A28E6A70144}" destId="{4F909102-E376-42C4-85A5-59A1661C8891}" srcOrd="0" destOrd="0" presId="urn:microsoft.com/office/officeart/2005/8/layout/orgChart1"/>
    <dgm:cxn modelId="{B13AF9F4-2307-4138-B6B3-E0159FDFE46A}" type="presOf" srcId="{3D6453DB-E7CF-476A-A71B-91E80B0D1B27}" destId="{9470B294-0686-45B8-BFA2-65BC9FA4D91C}" srcOrd="1" destOrd="0" presId="urn:microsoft.com/office/officeart/2005/8/layout/orgChart1"/>
    <dgm:cxn modelId="{5B8C63A4-77F0-42C2-BDFE-7D6D062EE495}" type="presOf" srcId="{3800C10B-0BE5-411D-BB10-D6968B839C24}" destId="{537F1CD9-21A2-469A-A8F4-AF8DF8D51369}" srcOrd="1" destOrd="0" presId="urn:microsoft.com/office/officeart/2005/8/layout/orgChart1"/>
    <dgm:cxn modelId="{7D978C83-5BC2-46F2-88C3-4E34B3F903A8}" type="presOf" srcId="{E24DA564-2C9F-4DF8-95C7-FC5A7484EA56}" destId="{002DB5B1-2A3C-4EA3-988C-B7E25417D572}" srcOrd="0" destOrd="0" presId="urn:microsoft.com/office/officeart/2005/8/layout/orgChart1"/>
    <dgm:cxn modelId="{89275294-47E6-4F2B-8007-2F7DB6719E7D}" srcId="{D4F4CFB5-6F63-4693-B091-63151F24311E}" destId="{EBD93AAC-7BEF-4A16-B0DB-E1CF2C7EB997}" srcOrd="0" destOrd="0" parTransId="{A7BB91B8-B5CA-49AA-B18B-02B3504FB574}" sibTransId="{BBBFD755-9165-469E-AB16-19FCF2BF92F1}"/>
    <dgm:cxn modelId="{105F425C-ECFC-4D29-99F0-96648BC3F102}" type="presOf" srcId="{E76C6DD6-C5A2-47FD-ADBA-B93A813BB97F}" destId="{4001D2B1-C803-4EE4-A82E-EC7754E94F47}" srcOrd="1" destOrd="0" presId="urn:microsoft.com/office/officeart/2005/8/layout/orgChart1"/>
    <dgm:cxn modelId="{8EA18A6D-B4C8-419F-A861-E93875F57B3B}" type="presOf" srcId="{09FDD0FD-4EDF-4CC9-A2A1-A88DE5F0AAA4}" destId="{D26D44A1-EB4D-4F34-A704-1F4A1C4A0739}" srcOrd="1" destOrd="0" presId="urn:microsoft.com/office/officeart/2005/8/layout/orgChart1"/>
    <dgm:cxn modelId="{E506E358-1D81-483A-9F43-4F442F442D2F}" type="presOf" srcId="{CE82D8CD-CF4C-49A1-9D1E-068F9B384C19}" destId="{38E0496E-6397-487F-8F7E-2B62801328FC}" srcOrd="0" destOrd="0" presId="urn:microsoft.com/office/officeart/2005/8/layout/orgChart1"/>
    <dgm:cxn modelId="{9C672566-0A78-4491-99B6-6DCD46BEF281}" srcId="{09FDD0FD-4EDF-4CC9-A2A1-A88DE5F0AAA4}" destId="{E76C6DD6-C5A2-47FD-ADBA-B93A813BB97F}" srcOrd="0" destOrd="0" parTransId="{5C0D8516-B3F3-4B21-BEF5-9D94D73C489F}" sibTransId="{C34F15D4-4E29-449A-922B-671AC399F635}"/>
    <dgm:cxn modelId="{C6A1EA35-CA1D-46E9-AB8B-CB3E49D0F42A}" type="presOf" srcId="{8DCE273A-1CF3-47B6-9848-22FDE939BEB9}" destId="{0C1A6222-9CD2-40E2-870E-F1A6D9C00A7B}" srcOrd="0" destOrd="0" presId="urn:microsoft.com/office/officeart/2005/8/layout/orgChart1"/>
    <dgm:cxn modelId="{907184F2-1EF6-4DFC-9830-00F5FBC0F262}" srcId="{3800C10B-0BE5-411D-BB10-D6968B839C24}" destId="{3D6453DB-E7CF-476A-A71B-91E80B0D1B27}" srcOrd="3" destOrd="0" parTransId="{8200FE47-4615-4CB6-BDA3-DFCACDE9F287}" sibTransId="{FD42D192-9B39-4849-B942-22D99BF135A1}"/>
    <dgm:cxn modelId="{FDFAF003-122A-48AC-8C7A-D490564257C5}" type="presOf" srcId="{EBD93AAC-7BEF-4A16-B0DB-E1CF2C7EB997}" destId="{0A6AC30B-8B53-4552-80E9-6005FC5A30DD}" srcOrd="0" destOrd="0" presId="urn:microsoft.com/office/officeart/2005/8/layout/orgChart1"/>
    <dgm:cxn modelId="{324F5A15-6DEB-4BD5-8F38-E2F99CF13DAF}" type="presOf" srcId="{3800C10B-0BE5-411D-BB10-D6968B839C24}" destId="{9371724A-37DF-45F0-AA34-995611AAEA55}" srcOrd="0" destOrd="0" presId="urn:microsoft.com/office/officeart/2005/8/layout/orgChart1"/>
    <dgm:cxn modelId="{8BF5F88B-1820-4A06-BCD4-E33EE67450FF}" type="presOf" srcId="{5C0D8516-B3F3-4B21-BEF5-9D94D73C489F}" destId="{1B2EDE11-CF6B-4A57-B8D6-31763AE35FBB}" srcOrd="0" destOrd="0" presId="urn:microsoft.com/office/officeart/2005/8/layout/orgChart1"/>
    <dgm:cxn modelId="{453FE151-1FD8-4C36-89AF-B818E591A4DD}" type="presOf" srcId="{E76C6DD6-C5A2-47FD-ADBA-B93A813BB97F}" destId="{491F0E41-7BC1-4CD4-BAF2-489C3889649F}" srcOrd="0" destOrd="0" presId="urn:microsoft.com/office/officeart/2005/8/layout/orgChart1"/>
    <dgm:cxn modelId="{A3899AF5-710B-4CB0-9F95-7921ED5C6D52}" type="presOf" srcId="{8CA48F01-C491-4462-B144-5A28E6A70144}" destId="{80531BD6-320D-46BD-856E-C3F27B82C3E2}" srcOrd="1" destOrd="0" presId="urn:microsoft.com/office/officeart/2005/8/layout/orgChart1"/>
    <dgm:cxn modelId="{7CBC6614-8EC3-4363-9D1D-4CC5E61581A6}" srcId="{3D6453DB-E7CF-476A-A71B-91E80B0D1B27}" destId="{CE82D8CD-CF4C-49A1-9D1E-068F9B384C19}" srcOrd="0" destOrd="0" parTransId="{8DCE273A-1CF3-47B6-9848-22FDE939BEB9}" sibTransId="{28CEBE01-83E2-43A6-8186-767F7FA06319}"/>
    <dgm:cxn modelId="{6F112E72-45A0-408D-BFAE-3499A1447915}" srcId="{3800C10B-0BE5-411D-BB10-D6968B839C24}" destId="{C28FD367-7C49-4C18-82AE-C9E9E6CFF185}" srcOrd="2" destOrd="0" parTransId="{E24DA564-2C9F-4DF8-95C7-FC5A7484EA56}" sibTransId="{3444E86D-3AB8-44AF-A6A3-36FD0737E75E}"/>
    <dgm:cxn modelId="{428816E1-8B3B-4258-AA57-1907B655E21A}" srcId="{3800C10B-0BE5-411D-BB10-D6968B839C24}" destId="{09FDD0FD-4EDF-4CC9-A2A1-A88DE5F0AAA4}" srcOrd="0" destOrd="0" parTransId="{04891D16-15F0-44CD-8F54-8ED009F023B2}" sibTransId="{EE54BAD7-48BC-40D3-BB14-492EE8CA3064}"/>
    <dgm:cxn modelId="{FAE7D5FB-4A27-4590-90D2-BAD4D5EF817B}" type="presOf" srcId="{EA17F1B0-801E-4FD4-AA50-53B87A5FAB81}" destId="{A58458BE-EA73-493E-981A-124E23E80E44}" srcOrd="1" destOrd="0" presId="urn:microsoft.com/office/officeart/2005/8/layout/orgChart1"/>
    <dgm:cxn modelId="{41B3ED61-41C2-4F8E-8263-ED0F523AF0AE}" srcId="{3800C10B-0BE5-411D-BB10-D6968B839C24}" destId="{D4F4CFB5-6F63-4693-B091-63151F24311E}" srcOrd="4" destOrd="0" parTransId="{3DAC03AC-2058-4067-A3F6-1EC902D85C59}" sibTransId="{DA5957A6-9A3E-4927-89D7-D0E27E4790E1}"/>
    <dgm:cxn modelId="{D2976332-AE08-460A-B426-B44C3233D574}" type="presOf" srcId="{A7BB91B8-B5CA-49AA-B18B-02B3504FB574}" destId="{68F34178-C800-4F82-AA0C-EABC51629440}" srcOrd="0" destOrd="0" presId="urn:microsoft.com/office/officeart/2005/8/layout/orgChart1"/>
    <dgm:cxn modelId="{1B634EC3-FDEF-4374-8F2F-9B7B2ECD0D3F}" type="presOf" srcId="{09FDD0FD-4EDF-4CC9-A2A1-A88DE5F0AAA4}" destId="{E8E8259B-3F05-4160-8C2C-974C6BBC340D}" srcOrd="0" destOrd="0" presId="urn:microsoft.com/office/officeart/2005/8/layout/orgChart1"/>
    <dgm:cxn modelId="{DE1F51E6-6DC0-4FD4-A1D4-29F332251C73}" type="presOf" srcId="{D4F4CFB5-6F63-4693-B091-63151F24311E}" destId="{55AF0AF9-9E49-4E64-8145-C8361EAB2FFD}" srcOrd="0" destOrd="0" presId="urn:microsoft.com/office/officeart/2005/8/layout/orgChart1"/>
    <dgm:cxn modelId="{40B3ADF6-68C1-468D-B5B8-138E2EEE9D91}" type="presOf" srcId="{AB8D01FB-A3EB-495D-90B8-5728D3083D76}" destId="{20A81FEF-455D-4147-A837-A5069EA18340}" srcOrd="0" destOrd="0" presId="urn:microsoft.com/office/officeart/2005/8/layout/orgChart1"/>
    <dgm:cxn modelId="{0A4B1035-1A86-4C0F-A5E4-3D8ED9E25788}" type="presOf" srcId="{6C97D92C-96E7-4173-8970-2EBF2637C037}" destId="{1F5093AD-CDE6-462B-9322-F480CF713AD8}" srcOrd="0" destOrd="0" presId="urn:microsoft.com/office/officeart/2005/8/layout/orgChart1"/>
    <dgm:cxn modelId="{79659B93-CDA9-4CA0-89B6-B4C7283D1DF8}" type="presParOf" srcId="{1F5093AD-CDE6-462B-9322-F480CF713AD8}" destId="{7D542F41-B297-4061-8A63-CA14556244C3}" srcOrd="0" destOrd="0" presId="urn:microsoft.com/office/officeart/2005/8/layout/orgChart1"/>
    <dgm:cxn modelId="{5C9201C9-1173-4F82-9310-BF376B40BDE9}" type="presParOf" srcId="{7D542F41-B297-4061-8A63-CA14556244C3}" destId="{0598EA9D-A2C6-407C-B98D-2550B887FC0F}" srcOrd="0" destOrd="0" presId="urn:microsoft.com/office/officeart/2005/8/layout/orgChart1"/>
    <dgm:cxn modelId="{243CE371-5B67-46B7-AD29-280CA3112F8B}" type="presParOf" srcId="{0598EA9D-A2C6-407C-B98D-2550B887FC0F}" destId="{9371724A-37DF-45F0-AA34-995611AAEA55}" srcOrd="0" destOrd="0" presId="urn:microsoft.com/office/officeart/2005/8/layout/orgChart1"/>
    <dgm:cxn modelId="{659FBECB-A8E6-465A-9BB4-241D6DF6C6AE}" type="presParOf" srcId="{0598EA9D-A2C6-407C-B98D-2550B887FC0F}" destId="{537F1CD9-21A2-469A-A8F4-AF8DF8D51369}" srcOrd="1" destOrd="0" presId="urn:microsoft.com/office/officeart/2005/8/layout/orgChart1"/>
    <dgm:cxn modelId="{F6400E3A-4BB4-410A-829C-DC50BB4C9CC4}" type="presParOf" srcId="{7D542F41-B297-4061-8A63-CA14556244C3}" destId="{AA3F2EBF-6F08-4F1F-81B2-F35D497DC3FD}" srcOrd="1" destOrd="0" presId="urn:microsoft.com/office/officeart/2005/8/layout/orgChart1"/>
    <dgm:cxn modelId="{21DAD9B2-D884-496F-BBA1-44F4B1F8A904}" type="presParOf" srcId="{AA3F2EBF-6F08-4F1F-81B2-F35D497DC3FD}" destId="{B7260CA0-1C7D-456E-B0B2-6F226BD6E60F}" srcOrd="0" destOrd="0" presId="urn:microsoft.com/office/officeart/2005/8/layout/orgChart1"/>
    <dgm:cxn modelId="{1042E424-A145-41B7-A082-40EDC0748357}" type="presParOf" srcId="{AA3F2EBF-6F08-4F1F-81B2-F35D497DC3FD}" destId="{921471D4-C520-40E5-8E5C-51B73DB78660}" srcOrd="1" destOrd="0" presId="urn:microsoft.com/office/officeart/2005/8/layout/orgChart1"/>
    <dgm:cxn modelId="{F11CB50B-CF80-4426-B0BB-A7E4FABD399B}" type="presParOf" srcId="{921471D4-C520-40E5-8E5C-51B73DB78660}" destId="{3DD4585C-3DAD-4923-A186-B9084699845A}" srcOrd="0" destOrd="0" presId="urn:microsoft.com/office/officeart/2005/8/layout/orgChart1"/>
    <dgm:cxn modelId="{1D518CB1-9008-4ACC-9CF5-EEF3A7101028}" type="presParOf" srcId="{3DD4585C-3DAD-4923-A186-B9084699845A}" destId="{E8E8259B-3F05-4160-8C2C-974C6BBC340D}" srcOrd="0" destOrd="0" presId="urn:microsoft.com/office/officeart/2005/8/layout/orgChart1"/>
    <dgm:cxn modelId="{5AAA5156-1FD2-4CFB-9423-329FD776DBC9}" type="presParOf" srcId="{3DD4585C-3DAD-4923-A186-B9084699845A}" destId="{D26D44A1-EB4D-4F34-A704-1F4A1C4A0739}" srcOrd="1" destOrd="0" presId="urn:microsoft.com/office/officeart/2005/8/layout/orgChart1"/>
    <dgm:cxn modelId="{40B68C6A-FDED-4D30-AFE7-71A97649057C}" type="presParOf" srcId="{921471D4-C520-40E5-8E5C-51B73DB78660}" destId="{74F11E92-9F9D-4FCF-9E1D-BB3757C226A1}" srcOrd="1" destOrd="0" presId="urn:microsoft.com/office/officeart/2005/8/layout/orgChart1"/>
    <dgm:cxn modelId="{E9B93D5A-8162-4E2C-BDF8-3509CE6DC2C4}" type="presParOf" srcId="{74F11E92-9F9D-4FCF-9E1D-BB3757C226A1}" destId="{1B2EDE11-CF6B-4A57-B8D6-31763AE35FBB}" srcOrd="0" destOrd="0" presId="urn:microsoft.com/office/officeart/2005/8/layout/orgChart1"/>
    <dgm:cxn modelId="{E514ABE9-6BE3-4272-9E7D-F1D800849779}" type="presParOf" srcId="{74F11E92-9F9D-4FCF-9E1D-BB3757C226A1}" destId="{0EB2B43F-36D3-41E5-BA7B-1975A9A68806}" srcOrd="1" destOrd="0" presId="urn:microsoft.com/office/officeart/2005/8/layout/orgChart1"/>
    <dgm:cxn modelId="{8E8ED7FB-E389-4F12-B97E-5C875A42491E}" type="presParOf" srcId="{0EB2B43F-36D3-41E5-BA7B-1975A9A68806}" destId="{2DB1CA2E-3931-4AC9-A96E-733D9733F31D}" srcOrd="0" destOrd="0" presId="urn:microsoft.com/office/officeart/2005/8/layout/orgChart1"/>
    <dgm:cxn modelId="{8C852693-121D-472B-85DF-FC2E16739D4F}" type="presParOf" srcId="{2DB1CA2E-3931-4AC9-A96E-733D9733F31D}" destId="{491F0E41-7BC1-4CD4-BAF2-489C3889649F}" srcOrd="0" destOrd="0" presId="urn:microsoft.com/office/officeart/2005/8/layout/orgChart1"/>
    <dgm:cxn modelId="{C82F7E0E-98A5-4A90-A4C5-93A876A034E3}" type="presParOf" srcId="{2DB1CA2E-3931-4AC9-A96E-733D9733F31D}" destId="{4001D2B1-C803-4EE4-A82E-EC7754E94F47}" srcOrd="1" destOrd="0" presId="urn:microsoft.com/office/officeart/2005/8/layout/orgChart1"/>
    <dgm:cxn modelId="{F7F9DB2A-5E5E-41AC-881D-D8E9EEAC0FF2}" type="presParOf" srcId="{0EB2B43F-36D3-41E5-BA7B-1975A9A68806}" destId="{FBD4CC7D-53E1-49DD-9660-78B24DBF393A}" srcOrd="1" destOrd="0" presId="urn:microsoft.com/office/officeart/2005/8/layout/orgChart1"/>
    <dgm:cxn modelId="{E23AABBB-CB18-436E-9266-C088DDF1197E}" type="presParOf" srcId="{0EB2B43F-36D3-41E5-BA7B-1975A9A68806}" destId="{86BA3CCE-FAFC-4B43-945F-0FD7E8FFFE6B}" srcOrd="2" destOrd="0" presId="urn:microsoft.com/office/officeart/2005/8/layout/orgChart1"/>
    <dgm:cxn modelId="{E15D0A20-FF69-4EE7-A28F-E9BAF5C5621B}" type="presParOf" srcId="{921471D4-C520-40E5-8E5C-51B73DB78660}" destId="{E55B58DC-D9F9-4D2C-A890-60026D310AD9}" srcOrd="2" destOrd="0" presId="urn:microsoft.com/office/officeart/2005/8/layout/orgChart1"/>
    <dgm:cxn modelId="{BA884681-528B-4CAF-936E-9A2C243E17BF}" type="presParOf" srcId="{AA3F2EBF-6F08-4F1F-81B2-F35D497DC3FD}" destId="{1B9CB6E0-82E1-44A0-9A48-92313C96CD23}" srcOrd="2" destOrd="0" presId="urn:microsoft.com/office/officeart/2005/8/layout/orgChart1"/>
    <dgm:cxn modelId="{0A2B1CDD-BD9E-4AEB-B841-8497EAA9E7F4}" type="presParOf" srcId="{AA3F2EBF-6F08-4F1F-81B2-F35D497DC3FD}" destId="{5960562A-ECD1-40B9-93DF-D9C34DAF0E34}" srcOrd="3" destOrd="0" presId="urn:microsoft.com/office/officeart/2005/8/layout/orgChart1"/>
    <dgm:cxn modelId="{CA70A9D8-3FD2-469C-882F-8168B4A206F3}" type="presParOf" srcId="{5960562A-ECD1-40B9-93DF-D9C34DAF0E34}" destId="{ECB68F3C-3D25-46FD-A700-BE468C6163E1}" srcOrd="0" destOrd="0" presId="urn:microsoft.com/office/officeart/2005/8/layout/orgChart1"/>
    <dgm:cxn modelId="{0065F2BD-32CB-4D7F-BD9E-E2D8006CC14C}" type="presParOf" srcId="{ECB68F3C-3D25-46FD-A700-BE468C6163E1}" destId="{9A740223-C156-47C9-9C02-96C1FA100575}" srcOrd="0" destOrd="0" presId="urn:microsoft.com/office/officeart/2005/8/layout/orgChart1"/>
    <dgm:cxn modelId="{9F78ABFF-BA76-4C12-8903-166C449E9D23}" type="presParOf" srcId="{ECB68F3C-3D25-46FD-A700-BE468C6163E1}" destId="{A58458BE-EA73-493E-981A-124E23E80E44}" srcOrd="1" destOrd="0" presId="urn:microsoft.com/office/officeart/2005/8/layout/orgChart1"/>
    <dgm:cxn modelId="{6CF86586-52EC-4CD6-874E-4ABAC515298E}" type="presParOf" srcId="{5960562A-ECD1-40B9-93DF-D9C34DAF0E34}" destId="{A8A19FF6-F6CD-43D3-898F-64AD1EB7030B}" srcOrd="1" destOrd="0" presId="urn:microsoft.com/office/officeart/2005/8/layout/orgChart1"/>
    <dgm:cxn modelId="{4EE37CF9-97CF-4D92-AA30-D296078D64E2}" type="presParOf" srcId="{A8A19FF6-F6CD-43D3-898F-64AD1EB7030B}" destId="{4089951F-675A-4729-B18B-7435A5B36BA8}" srcOrd="0" destOrd="0" presId="urn:microsoft.com/office/officeart/2005/8/layout/orgChart1"/>
    <dgm:cxn modelId="{3C99FC69-16AC-4C27-B712-AAB988F1F460}" type="presParOf" srcId="{A8A19FF6-F6CD-43D3-898F-64AD1EB7030B}" destId="{49CA051A-2948-470F-95FF-EE43D1916A30}" srcOrd="1" destOrd="0" presId="urn:microsoft.com/office/officeart/2005/8/layout/orgChart1"/>
    <dgm:cxn modelId="{E2EC4F29-F5A3-4417-BD8B-E19F82A0DB59}" type="presParOf" srcId="{49CA051A-2948-470F-95FF-EE43D1916A30}" destId="{0BE7FC86-D7E7-4720-8D74-75C42C62A3B4}" srcOrd="0" destOrd="0" presId="urn:microsoft.com/office/officeart/2005/8/layout/orgChart1"/>
    <dgm:cxn modelId="{FA0C345D-CB15-442C-8B7A-70F55DF12D94}" type="presParOf" srcId="{0BE7FC86-D7E7-4720-8D74-75C42C62A3B4}" destId="{20A81FEF-455D-4147-A837-A5069EA18340}" srcOrd="0" destOrd="0" presId="urn:microsoft.com/office/officeart/2005/8/layout/orgChart1"/>
    <dgm:cxn modelId="{9C9CE3A3-DA00-4ED5-B723-2940B7023372}" type="presParOf" srcId="{0BE7FC86-D7E7-4720-8D74-75C42C62A3B4}" destId="{0024D1E2-ED31-4B34-97DF-B65EFC60244D}" srcOrd="1" destOrd="0" presId="urn:microsoft.com/office/officeart/2005/8/layout/orgChart1"/>
    <dgm:cxn modelId="{4A34BBA3-82F1-4A73-85BC-2C49C04D6167}" type="presParOf" srcId="{49CA051A-2948-470F-95FF-EE43D1916A30}" destId="{08510F64-D3AB-4D54-9C8B-5A638EF34099}" srcOrd="1" destOrd="0" presId="urn:microsoft.com/office/officeart/2005/8/layout/orgChart1"/>
    <dgm:cxn modelId="{0B24AAF1-E46F-48E9-B23A-71FB22457586}" type="presParOf" srcId="{49CA051A-2948-470F-95FF-EE43D1916A30}" destId="{6086F3AF-C4C4-4E0E-AC31-2E8B6D394C20}" srcOrd="2" destOrd="0" presId="urn:microsoft.com/office/officeart/2005/8/layout/orgChart1"/>
    <dgm:cxn modelId="{F8057E1D-28D7-4398-A4DA-3536FED6D6EC}" type="presParOf" srcId="{5960562A-ECD1-40B9-93DF-D9C34DAF0E34}" destId="{7F48AE6A-6420-4459-A068-23568164F60A}" srcOrd="2" destOrd="0" presId="urn:microsoft.com/office/officeart/2005/8/layout/orgChart1"/>
    <dgm:cxn modelId="{6D9292A6-103A-4C48-AA17-C9FA179A0A8B}" type="presParOf" srcId="{AA3F2EBF-6F08-4F1F-81B2-F35D497DC3FD}" destId="{002DB5B1-2A3C-4EA3-988C-B7E25417D572}" srcOrd="4" destOrd="0" presId="urn:microsoft.com/office/officeart/2005/8/layout/orgChart1"/>
    <dgm:cxn modelId="{6E6E555D-8BEA-447B-9502-1454E910FF9D}" type="presParOf" srcId="{AA3F2EBF-6F08-4F1F-81B2-F35D497DC3FD}" destId="{002D0DB5-229B-4DC1-9597-EB7629809B01}" srcOrd="5" destOrd="0" presId="urn:microsoft.com/office/officeart/2005/8/layout/orgChart1"/>
    <dgm:cxn modelId="{CDB5559F-43DE-4F42-A836-6E637BE9149B}" type="presParOf" srcId="{002D0DB5-229B-4DC1-9597-EB7629809B01}" destId="{71594542-DAE7-4907-9774-20ADD15C6714}" srcOrd="0" destOrd="0" presId="urn:microsoft.com/office/officeart/2005/8/layout/orgChart1"/>
    <dgm:cxn modelId="{F1DFAEB8-DE18-4DC5-96A2-B55D8EFFE76C}" type="presParOf" srcId="{71594542-DAE7-4907-9774-20ADD15C6714}" destId="{F2DE6B79-D0FA-41D2-8370-584E95E9F77C}" srcOrd="0" destOrd="0" presId="urn:microsoft.com/office/officeart/2005/8/layout/orgChart1"/>
    <dgm:cxn modelId="{3A9D9FAB-F7A6-448F-9F77-3077300A81E4}" type="presParOf" srcId="{71594542-DAE7-4907-9774-20ADD15C6714}" destId="{78AF81D7-1091-4726-85EB-8A61405BA7B5}" srcOrd="1" destOrd="0" presId="urn:microsoft.com/office/officeart/2005/8/layout/orgChart1"/>
    <dgm:cxn modelId="{D14424A8-845B-439A-9BFD-BE37D593980E}" type="presParOf" srcId="{002D0DB5-229B-4DC1-9597-EB7629809B01}" destId="{8479433E-EB6D-4F6B-9742-8ECB811398E1}" srcOrd="1" destOrd="0" presId="urn:microsoft.com/office/officeart/2005/8/layout/orgChart1"/>
    <dgm:cxn modelId="{D2C5CD64-9BC5-4F4E-91A3-7C92195F3CE1}" type="presParOf" srcId="{8479433E-EB6D-4F6B-9742-8ECB811398E1}" destId="{F26DA1C1-21E0-4BF9-BBB4-6D1665A07E2C}" srcOrd="0" destOrd="0" presId="urn:microsoft.com/office/officeart/2005/8/layout/orgChart1"/>
    <dgm:cxn modelId="{76053118-B508-4781-83E7-734EA348B805}" type="presParOf" srcId="{8479433E-EB6D-4F6B-9742-8ECB811398E1}" destId="{967CBD67-D447-49A2-85AB-57F4D55937B3}" srcOrd="1" destOrd="0" presId="urn:microsoft.com/office/officeart/2005/8/layout/orgChart1"/>
    <dgm:cxn modelId="{7CB50AA5-59A8-411B-BEDA-B78F53C90FE3}" type="presParOf" srcId="{967CBD67-D447-49A2-85AB-57F4D55937B3}" destId="{07815A76-BF7A-4165-81B8-DF48A2314A7A}" srcOrd="0" destOrd="0" presId="urn:microsoft.com/office/officeart/2005/8/layout/orgChart1"/>
    <dgm:cxn modelId="{FF8ED6FD-AC75-44F5-ACF3-7B4263D96591}" type="presParOf" srcId="{07815A76-BF7A-4165-81B8-DF48A2314A7A}" destId="{4F909102-E376-42C4-85A5-59A1661C8891}" srcOrd="0" destOrd="0" presId="urn:microsoft.com/office/officeart/2005/8/layout/orgChart1"/>
    <dgm:cxn modelId="{BA4E866F-2A79-45DC-8981-017FFBFAB2F3}" type="presParOf" srcId="{07815A76-BF7A-4165-81B8-DF48A2314A7A}" destId="{80531BD6-320D-46BD-856E-C3F27B82C3E2}" srcOrd="1" destOrd="0" presId="urn:microsoft.com/office/officeart/2005/8/layout/orgChart1"/>
    <dgm:cxn modelId="{8998DA64-4639-41D9-A1D9-8C194D137F58}" type="presParOf" srcId="{967CBD67-D447-49A2-85AB-57F4D55937B3}" destId="{8DBB2FAA-C686-4121-B573-EED9440AA204}" srcOrd="1" destOrd="0" presId="urn:microsoft.com/office/officeart/2005/8/layout/orgChart1"/>
    <dgm:cxn modelId="{40D6FF02-AF66-4941-A59C-0C62AE02CE16}" type="presParOf" srcId="{967CBD67-D447-49A2-85AB-57F4D55937B3}" destId="{1FEE814F-7BCD-43EA-A1B8-5989829814F5}" srcOrd="2" destOrd="0" presId="urn:microsoft.com/office/officeart/2005/8/layout/orgChart1"/>
    <dgm:cxn modelId="{E53A404A-C5F3-4D82-87BB-1A0F18C89473}" type="presParOf" srcId="{002D0DB5-229B-4DC1-9597-EB7629809B01}" destId="{1E10297B-179A-48EC-A707-A0C3E52A0F85}" srcOrd="2" destOrd="0" presId="urn:microsoft.com/office/officeart/2005/8/layout/orgChart1"/>
    <dgm:cxn modelId="{1EFB681A-8E38-413F-A81D-D33123601A81}" type="presParOf" srcId="{AA3F2EBF-6F08-4F1F-81B2-F35D497DC3FD}" destId="{EE32E6EF-3D8A-4B74-9C67-FB60C0985327}" srcOrd="6" destOrd="0" presId="urn:microsoft.com/office/officeart/2005/8/layout/orgChart1"/>
    <dgm:cxn modelId="{EF68C347-29AF-4929-8F0E-CCACBBA4FB4F}" type="presParOf" srcId="{AA3F2EBF-6F08-4F1F-81B2-F35D497DC3FD}" destId="{049CAB45-7971-47DD-907D-0DCB62D5AA89}" srcOrd="7" destOrd="0" presId="urn:microsoft.com/office/officeart/2005/8/layout/orgChart1"/>
    <dgm:cxn modelId="{CBEDBF1C-7E13-4873-9B46-E955D34665BD}" type="presParOf" srcId="{049CAB45-7971-47DD-907D-0DCB62D5AA89}" destId="{6AD23BEE-FFEC-4BC8-BACA-7AA372ADAE43}" srcOrd="0" destOrd="0" presId="urn:microsoft.com/office/officeart/2005/8/layout/orgChart1"/>
    <dgm:cxn modelId="{88C62EC8-2A31-452F-8173-E0630F9986B1}" type="presParOf" srcId="{6AD23BEE-FFEC-4BC8-BACA-7AA372ADAE43}" destId="{42078B92-F204-4377-8E28-C3A7BEC5DC84}" srcOrd="0" destOrd="0" presId="urn:microsoft.com/office/officeart/2005/8/layout/orgChart1"/>
    <dgm:cxn modelId="{36BC9E40-634D-4A26-9FD8-4C724EA8A040}" type="presParOf" srcId="{6AD23BEE-FFEC-4BC8-BACA-7AA372ADAE43}" destId="{9470B294-0686-45B8-BFA2-65BC9FA4D91C}" srcOrd="1" destOrd="0" presId="urn:microsoft.com/office/officeart/2005/8/layout/orgChart1"/>
    <dgm:cxn modelId="{70AB42DD-A176-44BC-A012-083B3DABE9C9}" type="presParOf" srcId="{049CAB45-7971-47DD-907D-0DCB62D5AA89}" destId="{C5FED1D7-AB5D-4D12-963C-7DBB376F4340}" srcOrd="1" destOrd="0" presId="urn:microsoft.com/office/officeart/2005/8/layout/orgChart1"/>
    <dgm:cxn modelId="{A5886515-1AB3-4529-80F0-87AFA3D1A801}" type="presParOf" srcId="{C5FED1D7-AB5D-4D12-963C-7DBB376F4340}" destId="{0C1A6222-9CD2-40E2-870E-F1A6D9C00A7B}" srcOrd="0" destOrd="0" presId="urn:microsoft.com/office/officeart/2005/8/layout/orgChart1"/>
    <dgm:cxn modelId="{19463866-C4FC-4EF3-9DA2-634A3C1C96EC}" type="presParOf" srcId="{C5FED1D7-AB5D-4D12-963C-7DBB376F4340}" destId="{A6F6390C-52AE-4205-83E1-D5C2133BD1B0}" srcOrd="1" destOrd="0" presId="urn:microsoft.com/office/officeart/2005/8/layout/orgChart1"/>
    <dgm:cxn modelId="{5E02D96E-92DB-43AF-B933-C041C8CF1BA6}" type="presParOf" srcId="{A6F6390C-52AE-4205-83E1-D5C2133BD1B0}" destId="{E83E2A00-25CB-487E-A9FD-18933EB7276A}" srcOrd="0" destOrd="0" presId="urn:microsoft.com/office/officeart/2005/8/layout/orgChart1"/>
    <dgm:cxn modelId="{0F4B3FC3-B17D-4AFC-8A31-C151A7DD01B4}" type="presParOf" srcId="{E83E2A00-25CB-487E-A9FD-18933EB7276A}" destId="{38E0496E-6397-487F-8F7E-2B62801328FC}" srcOrd="0" destOrd="0" presId="urn:microsoft.com/office/officeart/2005/8/layout/orgChart1"/>
    <dgm:cxn modelId="{E62984B3-64FD-46DE-8029-ACE2224D2A36}" type="presParOf" srcId="{E83E2A00-25CB-487E-A9FD-18933EB7276A}" destId="{F695DA86-A494-41F4-8EC7-C4604ABDD8D1}" srcOrd="1" destOrd="0" presId="urn:microsoft.com/office/officeart/2005/8/layout/orgChart1"/>
    <dgm:cxn modelId="{AC8B6239-433F-4FE0-9244-66BD707698C2}" type="presParOf" srcId="{A6F6390C-52AE-4205-83E1-D5C2133BD1B0}" destId="{F51AF08E-EC50-457E-A17A-40F61DDD45F4}" srcOrd="1" destOrd="0" presId="urn:microsoft.com/office/officeart/2005/8/layout/orgChart1"/>
    <dgm:cxn modelId="{82EBEFBB-CE79-41AF-AC3F-18BF3698F22C}" type="presParOf" srcId="{A6F6390C-52AE-4205-83E1-D5C2133BD1B0}" destId="{04660F26-0C23-4206-8902-7F3C11EB53E6}" srcOrd="2" destOrd="0" presId="urn:microsoft.com/office/officeart/2005/8/layout/orgChart1"/>
    <dgm:cxn modelId="{3FF27664-43F0-4C28-8B8B-157DD7F8896A}" type="presParOf" srcId="{049CAB45-7971-47DD-907D-0DCB62D5AA89}" destId="{8D73E7C1-462F-4408-83AE-616B52AFDACC}" srcOrd="2" destOrd="0" presId="urn:microsoft.com/office/officeart/2005/8/layout/orgChart1"/>
    <dgm:cxn modelId="{03CF2E43-445B-4C76-B9E2-0F1B0FF5BB2F}" type="presParOf" srcId="{AA3F2EBF-6F08-4F1F-81B2-F35D497DC3FD}" destId="{CC1E8C3F-2C0C-4388-9292-694D0933E107}" srcOrd="8" destOrd="0" presId="urn:microsoft.com/office/officeart/2005/8/layout/orgChart1"/>
    <dgm:cxn modelId="{668C6019-E97F-4DE3-99C4-96C09603004D}" type="presParOf" srcId="{AA3F2EBF-6F08-4F1F-81B2-F35D497DC3FD}" destId="{59191AD7-7F22-44B0-9363-2DA3E2B1DC3A}" srcOrd="9" destOrd="0" presId="urn:microsoft.com/office/officeart/2005/8/layout/orgChart1"/>
    <dgm:cxn modelId="{5EA6197D-A530-4C0E-9F37-309CE84D6872}" type="presParOf" srcId="{59191AD7-7F22-44B0-9363-2DA3E2B1DC3A}" destId="{79F69C9E-37E4-443D-85B6-0A4C6BFFEF18}" srcOrd="0" destOrd="0" presId="urn:microsoft.com/office/officeart/2005/8/layout/orgChart1"/>
    <dgm:cxn modelId="{A22B283B-801F-4317-A75B-8D81E3648BEC}" type="presParOf" srcId="{79F69C9E-37E4-443D-85B6-0A4C6BFFEF18}" destId="{55AF0AF9-9E49-4E64-8145-C8361EAB2FFD}" srcOrd="0" destOrd="0" presId="urn:microsoft.com/office/officeart/2005/8/layout/orgChart1"/>
    <dgm:cxn modelId="{830C7EB4-1DBB-46F2-AFB0-919A0E4A7264}" type="presParOf" srcId="{79F69C9E-37E4-443D-85B6-0A4C6BFFEF18}" destId="{6DCDE65B-2493-4ACD-9134-659FF0F1C5E7}" srcOrd="1" destOrd="0" presId="urn:microsoft.com/office/officeart/2005/8/layout/orgChart1"/>
    <dgm:cxn modelId="{0BBCEFA7-126D-4D4F-BBF8-368BDD9921D3}" type="presParOf" srcId="{59191AD7-7F22-44B0-9363-2DA3E2B1DC3A}" destId="{AE6EE0E6-A202-452A-9255-8CB73BCC05C2}" srcOrd="1" destOrd="0" presId="urn:microsoft.com/office/officeart/2005/8/layout/orgChart1"/>
    <dgm:cxn modelId="{A36B44EF-E83A-4CD7-B6BD-4107D066ED6E}" type="presParOf" srcId="{AE6EE0E6-A202-452A-9255-8CB73BCC05C2}" destId="{68F34178-C800-4F82-AA0C-EABC51629440}" srcOrd="0" destOrd="0" presId="urn:microsoft.com/office/officeart/2005/8/layout/orgChart1"/>
    <dgm:cxn modelId="{89981122-DFF8-4FE0-B579-7B984606377F}" type="presParOf" srcId="{AE6EE0E6-A202-452A-9255-8CB73BCC05C2}" destId="{8AB18CA3-9E1A-458E-A045-7AA698470160}" srcOrd="1" destOrd="0" presId="urn:microsoft.com/office/officeart/2005/8/layout/orgChart1"/>
    <dgm:cxn modelId="{8474DCE0-062E-42E7-83C3-042E791D06AE}" type="presParOf" srcId="{8AB18CA3-9E1A-458E-A045-7AA698470160}" destId="{1760F53F-BAD8-45D3-B72B-881556584718}" srcOrd="0" destOrd="0" presId="urn:microsoft.com/office/officeart/2005/8/layout/orgChart1"/>
    <dgm:cxn modelId="{CAD2CFD5-7467-451F-8EE6-0FB2840EACAB}" type="presParOf" srcId="{1760F53F-BAD8-45D3-B72B-881556584718}" destId="{0A6AC30B-8B53-4552-80E9-6005FC5A30DD}" srcOrd="0" destOrd="0" presId="urn:microsoft.com/office/officeart/2005/8/layout/orgChart1"/>
    <dgm:cxn modelId="{0E86A696-0E87-4C7C-9CB9-EDD33CAB1A7C}" type="presParOf" srcId="{1760F53F-BAD8-45D3-B72B-881556584718}" destId="{9D9D809D-C37A-4719-AE4D-3194E6D48954}" srcOrd="1" destOrd="0" presId="urn:microsoft.com/office/officeart/2005/8/layout/orgChart1"/>
    <dgm:cxn modelId="{94EFD4E8-432A-4D36-892A-D8F55D0BA650}" type="presParOf" srcId="{8AB18CA3-9E1A-458E-A045-7AA698470160}" destId="{7B5D1FA1-8A4D-42F9-807D-3DB6B90CC796}" srcOrd="1" destOrd="0" presId="urn:microsoft.com/office/officeart/2005/8/layout/orgChart1"/>
    <dgm:cxn modelId="{8492A251-30D4-4BCA-B7C7-20A9003F8272}" type="presParOf" srcId="{8AB18CA3-9E1A-458E-A045-7AA698470160}" destId="{106515EC-9517-44BF-A1B0-72E808B2742A}" srcOrd="2" destOrd="0" presId="urn:microsoft.com/office/officeart/2005/8/layout/orgChart1"/>
    <dgm:cxn modelId="{244B7825-ABFC-4064-B628-4A5F8B17037A}" type="presParOf" srcId="{59191AD7-7F22-44B0-9363-2DA3E2B1DC3A}" destId="{92E3C2DD-70A8-473D-A0CC-E033E034D926}" srcOrd="2" destOrd="0" presId="urn:microsoft.com/office/officeart/2005/8/layout/orgChart1"/>
    <dgm:cxn modelId="{05742670-4D56-40E8-BBBB-97C1C692F815}" type="presParOf" srcId="{7D542F41-B297-4061-8A63-CA14556244C3}" destId="{B53427E4-D976-426B-93CD-E1F45FF6DF3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97D92C-96E7-4173-8970-2EBF2637C037}" type="doc">
      <dgm:prSet loTypeId="urn:microsoft.com/office/officeart/2005/8/layout/vList5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9FDD0FD-4EDF-4CC9-A2A1-A88DE5F0AAA4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Specific</a:t>
          </a:r>
          <a:endParaRPr lang="en-US" sz="2400" b="1" dirty="0">
            <a:solidFill>
              <a:schemeClr val="tx1"/>
            </a:solidFill>
          </a:endParaRPr>
        </a:p>
      </dgm:t>
    </dgm:pt>
    <dgm:pt modelId="{04891D16-15F0-44CD-8F54-8ED009F023B2}" type="parTrans" cxnId="{428816E1-8B3B-4258-AA57-1907B655E21A}">
      <dgm:prSet/>
      <dgm:spPr/>
      <dgm:t>
        <a:bodyPr/>
        <a:lstStyle/>
        <a:p>
          <a:endParaRPr lang="en-US" sz="2000"/>
        </a:p>
      </dgm:t>
    </dgm:pt>
    <dgm:pt modelId="{EE54BAD7-48BC-40D3-BB14-492EE8CA3064}" type="sibTrans" cxnId="{428816E1-8B3B-4258-AA57-1907B655E21A}">
      <dgm:prSet/>
      <dgm:spPr/>
      <dgm:t>
        <a:bodyPr/>
        <a:lstStyle/>
        <a:p>
          <a:endParaRPr lang="en-US" sz="2000"/>
        </a:p>
      </dgm:t>
    </dgm:pt>
    <dgm:pt modelId="{EA17F1B0-801E-4FD4-AA50-53B87A5FAB81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Measurable</a:t>
          </a:r>
          <a:endParaRPr lang="en-US" sz="2400" b="1" dirty="0">
            <a:solidFill>
              <a:schemeClr val="tx1"/>
            </a:solidFill>
          </a:endParaRPr>
        </a:p>
      </dgm:t>
    </dgm:pt>
    <dgm:pt modelId="{0FE5860F-DA07-43B2-8658-518CD7BE67F3}" type="parTrans" cxnId="{F067D508-9452-490E-B7B0-3D853C7EA9B2}">
      <dgm:prSet/>
      <dgm:spPr/>
      <dgm:t>
        <a:bodyPr/>
        <a:lstStyle/>
        <a:p>
          <a:endParaRPr lang="en-US" sz="2000"/>
        </a:p>
      </dgm:t>
    </dgm:pt>
    <dgm:pt modelId="{77822962-B8A9-4154-8F22-8403EB4BE641}" type="sibTrans" cxnId="{F067D508-9452-490E-B7B0-3D853C7EA9B2}">
      <dgm:prSet/>
      <dgm:spPr/>
      <dgm:t>
        <a:bodyPr/>
        <a:lstStyle/>
        <a:p>
          <a:endParaRPr lang="en-US" sz="2000"/>
        </a:p>
      </dgm:t>
    </dgm:pt>
    <dgm:pt modelId="{C28FD367-7C49-4C18-82AE-C9E9E6CFF185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Attainable</a:t>
          </a:r>
          <a:endParaRPr lang="en-US" sz="2400" b="1" dirty="0">
            <a:solidFill>
              <a:schemeClr val="tx1"/>
            </a:solidFill>
          </a:endParaRPr>
        </a:p>
      </dgm:t>
    </dgm:pt>
    <dgm:pt modelId="{E24DA564-2C9F-4DF8-95C7-FC5A7484EA56}" type="parTrans" cxnId="{6F112E72-45A0-408D-BFAE-3499A1447915}">
      <dgm:prSet/>
      <dgm:spPr/>
      <dgm:t>
        <a:bodyPr/>
        <a:lstStyle/>
        <a:p>
          <a:endParaRPr lang="en-US" sz="2000"/>
        </a:p>
      </dgm:t>
    </dgm:pt>
    <dgm:pt modelId="{3444E86D-3AB8-44AF-A6A3-36FD0737E75E}" type="sibTrans" cxnId="{6F112E72-45A0-408D-BFAE-3499A1447915}">
      <dgm:prSet/>
      <dgm:spPr/>
      <dgm:t>
        <a:bodyPr/>
        <a:lstStyle/>
        <a:p>
          <a:endParaRPr lang="en-US" sz="2000"/>
        </a:p>
      </dgm:t>
    </dgm:pt>
    <dgm:pt modelId="{3D6453DB-E7CF-476A-A71B-91E80B0D1B27}">
      <dgm:prSet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Realistic</a:t>
          </a:r>
          <a:endParaRPr lang="en-US" sz="2400" b="1" dirty="0">
            <a:solidFill>
              <a:schemeClr val="tx1"/>
            </a:solidFill>
          </a:endParaRPr>
        </a:p>
      </dgm:t>
    </dgm:pt>
    <dgm:pt modelId="{8200FE47-4615-4CB6-BDA3-DFCACDE9F287}" type="parTrans" cxnId="{907184F2-1EF6-4DFC-9830-00F5FBC0F262}">
      <dgm:prSet/>
      <dgm:spPr/>
      <dgm:t>
        <a:bodyPr/>
        <a:lstStyle/>
        <a:p>
          <a:endParaRPr lang="en-US" sz="2000"/>
        </a:p>
      </dgm:t>
    </dgm:pt>
    <dgm:pt modelId="{FD42D192-9B39-4849-B942-22D99BF135A1}" type="sibTrans" cxnId="{907184F2-1EF6-4DFC-9830-00F5FBC0F262}">
      <dgm:prSet/>
      <dgm:spPr/>
      <dgm:t>
        <a:bodyPr/>
        <a:lstStyle/>
        <a:p>
          <a:endParaRPr lang="en-US" sz="2000"/>
        </a:p>
      </dgm:t>
    </dgm:pt>
    <dgm:pt modelId="{D4F4CFB5-6F63-4693-B091-63151F24311E}">
      <dgm:prSet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Time Bound</a:t>
          </a:r>
          <a:endParaRPr lang="en-US" sz="2400" b="1" dirty="0">
            <a:solidFill>
              <a:schemeClr val="tx1"/>
            </a:solidFill>
          </a:endParaRPr>
        </a:p>
      </dgm:t>
    </dgm:pt>
    <dgm:pt modelId="{3DAC03AC-2058-4067-A3F6-1EC902D85C59}" type="parTrans" cxnId="{41B3ED61-41C2-4F8E-8263-ED0F523AF0AE}">
      <dgm:prSet/>
      <dgm:spPr/>
      <dgm:t>
        <a:bodyPr/>
        <a:lstStyle/>
        <a:p>
          <a:endParaRPr lang="en-US" sz="2000"/>
        </a:p>
      </dgm:t>
    </dgm:pt>
    <dgm:pt modelId="{DA5957A6-9A3E-4927-89D7-D0E27E4790E1}" type="sibTrans" cxnId="{41B3ED61-41C2-4F8E-8263-ED0F523AF0AE}">
      <dgm:prSet/>
      <dgm:spPr/>
      <dgm:t>
        <a:bodyPr/>
        <a:lstStyle/>
        <a:p>
          <a:endParaRPr lang="en-US" sz="2000"/>
        </a:p>
      </dgm:t>
    </dgm:pt>
    <dgm:pt modelId="{E76C6DD6-C5A2-47FD-ADBA-B93A813BB97F}">
      <dgm:prSet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State exactly what is to be done with the money involved</a:t>
          </a:r>
          <a:endParaRPr lang="en-US" sz="2400" dirty="0">
            <a:solidFill>
              <a:srgbClr val="C00000"/>
            </a:solidFill>
          </a:endParaRPr>
        </a:p>
      </dgm:t>
    </dgm:pt>
    <dgm:pt modelId="{5C0D8516-B3F3-4B21-BEF5-9D94D73C489F}" type="parTrans" cxnId="{9C672566-0A78-4491-99B6-6DCD46BEF281}">
      <dgm:prSet/>
      <dgm:spPr/>
      <dgm:t>
        <a:bodyPr/>
        <a:lstStyle/>
        <a:p>
          <a:endParaRPr lang="en-US" sz="2000"/>
        </a:p>
      </dgm:t>
    </dgm:pt>
    <dgm:pt modelId="{C34F15D4-4E29-449A-922B-671AC399F635}" type="sibTrans" cxnId="{9C672566-0A78-4491-99B6-6DCD46BEF281}">
      <dgm:prSet/>
      <dgm:spPr/>
      <dgm:t>
        <a:bodyPr/>
        <a:lstStyle/>
        <a:p>
          <a:endParaRPr lang="en-US" sz="2000"/>
        </a:p>
      </dgm:t>
    </dgm:pt>
    <dgm:pt modelId="{AB8D01FB-A3EB-495D-90B8-5728D3083D76}">
      <dgm:prSet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Write the exact dollar amount the goal is for</a:t>
          </a:r>
          <a:endParaRPr lang="en-US" sz="2400" dirty="0">
            <a:solidFill>
              <a:srgbClr val="C00000"/>
            </a:solidFill>
          </a:endParaRPr>
        </a:p>
      </dgm:t>
    </dgm:pt>
    <dgm:pt modelId="{D1CEA03C-25E4-450B-BB4E-20719EBD88E3}" type="parTrans" cxnId="{58E66DE5-2453-41BF-A67E-B446B9C1159D}">
      <dgm:prSet/>
      <dgm:spPr/>
      <dgm:t>
        <a:bodyPr/>
        <a:lstStyle/>
        <a:p>
          <a:endParaRPr lang="en-US" sz="2000"/>
        </a:p>
      </dgm:t>
    </dgm:pt>
    <dgm:pt modelId="{EA3DADC6-7C30-4C5C-880A-51F48B9F5A1C}" type="sibTrans" cxnId="{58E66DE5-2453-41BF-A67E-B446B9C1159D}">
      <dgm:prSet/>
      <dgm:spPr/>
      <dgm:t>
        <a:bodyPr/>
        <a:lstStyle/>
        <a:p>
          <a:endParaRPr lang="en-US" sz="2000"/>
        </a:p>
      </dgm:t>
    </dgm:pt>
    <dgm:pt modelId="{8CA48F01-C491-4462-B144-5A28E6A70144}">
      <dgm:prSet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Determine how it can be reached (often determined by a budget)</a:t>
          </a:r>
          <a:endParaRPr lang="en-US" sz="2400" dirty="0">
            <a:solidFill>
              <a:srgbClr val="C00000"/>
            </a:solidFill>
          </a:endParaRPr>
        </a:p>
      </dgm:t>
    </dgm:pt>
    <dgm:pt modelId="{8E336718-F0BC-4B5C-BA37-40C1F33C3597}" type="parTrans" cxnId="{1915EA2C-51AD-4ABB-B131-17D84419341B}">
      <dgm:prSet/>
      <dgm:spPr/>
      <dgm:t>
        <a:bodyPr/>
        <a:lstStyle/>
        <a:p>
          <a:endParaRPr lang="en-US" sz="2000"/>
        </a:p>
      </dgm:t>
    </dgm:pt>
    <dgm:pt modelId="{D6CC4623-1E42-47BB-BEBD-D4BE389FB9A2}" type="sibTrans" cxnId="{1915EA2C-51AD-4ABB-B131-17D84419341B}">
      <dgm:prSet/>
      <dgm:spPr/>
      <dgm:t>
        <a:bodyPr/>
        <a:lstStyle/>
        <a:p>
          <a:endParaRPr lang="en-US" sz="2000"/>
        </a:p>
      </dgm:t>
    </dgm:pt>
    <dgm:pt modelId="{CE82D8CD-CF4C-49A1-9D1E-068F9B384C19}">
      <dgm:prSet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Do not set goals for something unattainable or</a:t>
          </a:r>
          <a:r>
            <a:rPr lang="en-US" sz="2400" dirty="0" smtClean="0">
              <a:solidFill>
                <a:schemeClr val="bg2">
                  <a:lumMod val="60000"/>
                  <a:lumOff val="40000"/>
                </a:schemeClr>
              </a:solidFill>
            </a:rPr>
            <a:t> </a:t>
          </a:r>
          <a:r>
            <a:rPr lang="en-US" sz="2400" dirty="0" smtClean="0">
              <a:solidFill>
                <a:schemeClr val="tx1"/>
              </a:solidFill>
            </a:rPr>
            <a:t>out of reach </a:t>
          </a:r>
          <a:endParaRPr lang="en-US" sz="2400" dirty="0">
            <a:solidFill>
              <a:schemeClr val="tx1"/>
            </a:solidFill>
          </a:endParaRPr>
        </a:p>
      </dgm:t>
    </dgm:pt>
    <dgm:pt modelId="{8DCE273A-1CF3-47B6-9848-22FDE939BEB9}" type="parTrans" cxnId="{7CBC6614-8EC3-4363-9D1D-4CC5E61581A6}">
      <dgm:prSet/>
      <dgm:spPr/>
      <dgm:t>
        <a:bodyPr/>
        <a:lstStyle/>
        <a:p>
          <a:endParaRPr lang="en-US" sz="2000"/>
        </a:p>
      </dgm:t>
    </dgm:pt>
    <dgm:pt modelId="{28CEBE01-83E2-43A6-8186-767F7FA06319}" type="sibTrans" cxnId="{7CBC6614-8EC3-4363-9D1D-4CC5E61581A6}">
      <dgm:prSet/>
      <dgm:spPr/>
      <dgm:t>
        <a:bodyPr/>
        <a:lstStyle/>
        <a:p>
          <a:endParaRPr lang="en-US" sz="2000"/>
        </a:p>
      </dgm:t>
    </dgm:pt>
    <dgm:pt modelId="{EBD93AAC-7BEF-4A16-B0DB-E1CF2C7EB997}">
      <dgm:prSet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Specifically state when the goal needs to be reached</a:t>
          </a:r>
          <a:endParaRPr lang="en-US" sz="2400" dirty="0">
            <a:solidFill>
              <a:srgbClr val="C00000"/>
            </a:solidFill>
          </a:endParaRPr>
        </a:p>
      </dgm:t>
    </dgm:pt>
    <dgm:pt modelId="{A7BB91B8-B5CA-49AA-B18B-02B3504FB574}" type="parTrans" cxnId="{89275294-47E6-4F2B-8007-2F7DB6719E7D}">
      <dgm:prSet/>
      <dgm:spPr/>
      <dgm:t>
        <a:bodyPr/>
        <a:lstStyle/>
        <a:p>
          <a:endParaRPr lang="en-US" sz="2000"/>
        </a:p>
      </dgm:t>
    </dgm:pt>
    <dgm:pt modelId="{BBBFD755-9165-469E-AB16-19FCF2BF92F1}" type="sibTrans" cxnId="{89275294-47E6-4F2B-8007-2F7DB6719E7D}">
      <dgm:prSet/>
      <dgm:spPr/>
      <dgm:t>
        <a:bodyPr/>
        <a:lstStyle/>
        <a:p>
          <a:endParaRPr lang="en-US" sz="2000"/>
        </a:p>
      </dgm:t>
    </dgm:pt>
    <dgm:pt modelId="{FB54953E-A044-40BC-B904-355403F0CE51}" type="pres">
      <dgm:prSet presAssocID="{6C97D92C-96E7-4173-8970-2EBF2637C0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64E510-D148-48CB-99A7-75C78F608BD2}" type="pres">
      <dgm:prSet presAssocID="{09FDD0FD-4EDF-4CC9-A2A1-A88DE5F0AAA4}" presName="linNode" presStyleCnt="0"/>
      <dgm:spPr/>
    </dgm:pt>
    <dgm:pt modelId="{1452E70A-7C44-4622-A0EE-8F518E8DD95C}" type="pres">
      <dgm:prSet presAssocID="{09FDD0FD-4EDF-4CC9-A2A1-A88DE5F0AAA4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164152-0097-4956-ACC1-544272801DC7}" type="pres">
      <dgm:prSet presAssocID="{09FDD0FD-4EDF-4CC9-A2A1-A88DE5F0AAA4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8A33FB-AA10-4F2A-9796-F3C8664A8724}" type="pres">
      <dgm:prSet presAssocID="{EE54BAD7-48BC-40D3-BB14-492EE8CA3064}" presName="sp" presStyleCnt="0"/>
      <dgm:spPr/>
    </dgm:pt>
    <dgm:pt modelId="{67B65257-71A6-44FE-A67A-8DCFBBDA3FC8}" type="pres">
      <dgm:prSet presAssocID="{EA17F1B0-801E-4FD4-AA50-53B87A5FAB81}" presName="linNode" presStyleCnt="0"/>
      <dgm:spPr/>
    </dgm:pt>
    <dgm:pt modelId="{DB2204CB-0897-43E6-A48F-D8D81ADCDCF8}" type="pres">
      <dgm:prSet presAssocID="{EA17F1B0-801E-4FD4-AA50-53B87A5FAB81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51629E-08AD-4FBE-811F-E4F903FA4A26}" type="pres">
      <dgm:prSet presAssocID="{EA17F1B0-801E-4FD4-AA50-53B87A5FAB81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7FA8FB-E8A5-4CC1-94AE-3B841149464C}" type="pres">
      <dgm:prSet presAssocID="{77822962-B8A9-4154-8F22-8403EB4BE641}" presName="sp" presStyleCnt="0"/>
      <dgm:spPr/>
    </dgm:pt>
    <dgm:pt modelId="{A5417A80-81BD-4C0B-8BE5-116BBD775568}" type="pres">
      <dgm:prSet presAssocID="{C28FD367-7C49-4C18-82AE-C9E9E6CFF185}" presName="linNode" presStyleCnt="0"/>
      <dgm:spPr/>
    </dgm:pt>
    <dgm:pt modelId="{08B2909A-A956-4F51-962A-F7D09B17D9FC}" type="pres">
      <dgm:prSet presAssocID="{C28FD367-7C49-4C18-82AE-C9E9E6CFF185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97E8B6-2C31-45E1-A542-87AECDA67DD4}" type="pres">
      <dgm:prSet presAssocID="{C28FD367-7C49-4C18-82AE-C9E9E6CFF185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D6CF3C-85B4-4772-BA52-49330CF00D95}" type="pres">
      <dgm:prSet presAssocID="{3444E86D-3AB8-44AF-A6A3-36FD0737E75E}" presName="sp" presStyleCnt="0"/>
      <dgm:spPr/>
    </dgm:pt>
    <dgm:pt modelId="{9AE67C59-ECEB-467E-BB7B-6AE23E1F8B2D}" type="pres">
      <dgm:prSet presAssocID="{3D6453DB-E7CF-476A-A71B-91E80B0D1B27}" presName="linNode" presStyleCnt="0"/>
      <dgm:spPr/>
    </dgm:pt>
    <dgm:pt modelId="{2BD25485-2AC6-471B-9EF9-AA2A895CC080}" type="pres">
      <dgm:prSet presAssocID="{3D6453DB-E7CF-476A-A71B-91E80B0D1B27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7CA8AB-400D-4B85-B5A5-01D7AFF4DC00}" type="pres">
      <dgm:prSet presAssocID="{3D6453DB-E7CF-476A-A71B-91E80B0D1B27}" presName="descendantText" presStyleLbl="alignAccFollowNode1" presStyleIdx="3" presStyleCnt="5" custLinFactNeighborX="787" custLinFactNeighborY="54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C0886A-B86E-48D2-A020-7D1E29F57B45}" type="pres">
      <dgm:prSet presAssocID="{FD42D192-9B39-4849-B942-22D99BF135A1}" presName="sp" presStyleCnt="0"/>
      <dgm:spPr/>
    </dgm:pt>
    <dgm:pt modelId="{6AB0D1F8-2496-4F64-BE25-3F6E262FADE7}" type="pres">
      <dgm:prSet presAssocID="{D4F4CFB5-6F63-4693-B091-63151F24311E}" presName="linNode" presStyleCnt="0"/>
      <dgm:spPr/>
    </dgm:pt>
    <dgm:pt modelId="{9C8182A4-A62A-4F09-AF47-540A87D7F32D}" type="pres">
      <dgm:prSet presAssocID="{D4F4CFB5-6F63-4693-B091-63151F24311E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49302A-4075-46F9-9D7F-C7F3005FC0AE}" type="pres">
      <dgm:prSet presAssocID="{D4F4CFB5-6F63-4693-B091-63151F24311E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67D508-9452-490E-B7B0-3D853C7EA9B2}" srcId="{6C97D92C-96E7-4173-8970-2EBF2637C037}" destId="{EA17F1B0-801E-4FD4-AA50-53B87A5FAB81}" srcOrd="1" destOrd="0" parTransId="{0FE5860F-DA07-43B2-8658-518CD7BE67F3}" sibTransId="{77822962-B8A9-4154-8F22-8403EB4BE641}"/>
    <dgm:cxn modelId="{7CBC6614-8EC3-4363-9D1D-4CC5E61581A6}" srcId="{3D6453DB-E7CF-476A-A71B-91E80B0D1B27}" destId="{CE82D8CD-CF4C-49A1-9D1E-068F9B384C19}" srcOrd="0" destOrd="0" parTransId="{8DCE273A-1CF3-47B6-9848-22FDE939BEB9}" sibTransId="{28CEBE01-83E2-43A6-8186-767F7FA06319}"/>
    <dgm:cxn modelId="{58056A79-6E09-4B3E-8DDC-70FD9FE4AD4D}" type="presOf" srcId="{09FDD0FD-4EDF-4CC9-A2A1-A88DE5F0AAA4}" destId="{1452E70A-7C44-4622-A0EE-8F518E8DD95C}" srcOrd="0" destOrd="0" presId="urn:microsoft.com/office/officeart/2005/8/layout/vList5"/>
    <dgm:cxn modelId="{41B3ED61-41C2-4F8E-8263-ED0F523AF0AE}" srcId="{6C97D92C-96E7-4173-8970-2EBF2637C037}" destId="{D4F4CFB5-6F63-4693-B091-63151F24311E}" srcOrd="4" destOrd="0" parTransId="{3DAC03AC-2058-4067-A3F6-1EC902D85C59}" sibTransId="{DA5957A6-9A3E-4927-89D7-D0E27E4790E1}"/>
    <dgm:cxn modelId="{9C672566-0A78-4491-99B6-6DCD46BEF281}" srcId="{09FDD0FD-4EDF-4CC9-A2A1-A88DE5F0AAA4}" destId="{E76C6DD6-C5A2-47FD-ADBA-B93A813BB97F}" srcOrd="0" destOrd="0" parTransId="{5C0D8516-B3F3-4B21-BEF5-9D94D73C489F}" sibTransId="{C34F15D4-4E29-449A-922B-671AC399F635}"/>
    <dgm:cxn modelId="{6DF06EF1-F63C-44D4-A7FA-A18FF2915B74}" type="presOf" srcId="{8CA48F01-C491-4462-B144-5A28E6A70144}" destId="{BA97E8B6-2C31-45E1-A542-87AECDA67DD4}" srcOrd="0" destOrd="0" presId="urn:microsoft.com/office/officeart/2005/8/layout/vList5"/>
    <dgm:cxn modelId="{95A93716-6853-482C-A94E-FB5A3F23829B}" type="presOf" srcId="{EBD93AAC-7BEF-4A16-B0DB-E1CF2C7EB997}" destId="{B649302A-4075-46F9-9D7F-C7F3005FC0AE}" srcOrd="0" destOrd="0" presId="urn:microsoft.com/office/officeart/2005/8/layout/vList5"/>
    <dgm:cxn modelId="{32738D7A-9387-4641-A39C-1485D2E0D533}" type="presOf" srcId="{6C97D92C-96E7-4173-8970-2EBF2637C037}" destId="{FB54953E-A044-40BC-B904-355403F0CE51}" srcOrd="0" destOrd="0" presId="urn:microsoft.com/office/officeart/2005/8/layout/vList5"/>
    <dgm:cxn modelId="{30787A2F-CE72-461D-9D85-FDBFAAB5FAD1}" type="presOf" srcId="{C28FD367-7C49-4C18-82AE-C9E9E6CFF185}" destId="{08B2909A-A956-4F51-962A-F7D09B17D9FC}" srcOrd="0" destOrd="0" presId="urn:microsoft.com/office/officeart/2005/8/layout/vList5"/>
    <dgm:cxn modelId="{1915EA2C-51AD-4ABB-B131-17D84419341B}" srcId="{C28FD367-7C49-4C18-82AE-C9E9E6CFF185}" destId="{8CA48F01-C491-4462-B144-5A28E6A70144}" srcOrd="0" destOrd="0" parTransId="{8E336718-F0BC-4B5C-BA37-40C1F33C3597}" sibTransId="{D6CC4623-1E42-47BB-BEBD-D4BE389FB9A2}"/>
    <dgm:cxn modelId="{3D6FF90C-8A8F-4481-8E50-3F0F47544319}" type="presOf" srcId="{AB8D01FB-A3EB-495D-90B8-5728D3083D76}" destId="{6C51629E-08AD-4FBE-811F-E4F903FA4A26}" srcOrd="0" destOrd="0" presId="urn:microsoft.com/office/officeart/2005/8/layout/vList5"/>
    <dgm:cxn modelId="{58E66DE5-2453-41BF-A67E-B446B9C1159D}" srcId="{EA17F1B0-801E-4FD4-AA50-53B87A5FAB81}" destId="{AB8D01FB-A3EB-495D-90B8-5728D3083D76}" srcOrd="0" destOrd="0" parTransId="{D1CEA03C-25E4-450B-BB4E-20719EBD88E3}" sibTransId="{EA3DADC6-7C30-4C5C-880A-51F48B9F5A1C}"/>
    <dgm:cxn modelId="{907184F2-1EF6-4DFC-9830-00F5FBC0F262}" srcId="{6C97D92C-96E7-4173-8970-2EBF2637C037}" destId="{3D6453DB-E7CF-476A-A71B-91E80B0D1B27}" srcOrd="3" destOrd="0" parTransId="{8200FE47-4615-4CB6-BDA3-DFCACDE9F287}" sibTransId="{FD42D192-9B39-4849-B942-22D99BF135A1}"/>
    <dgm:cxn modelId="{428816E1-8B3B-4258-AA57-1907B655E21A}" srcId="{6C97D92C-96E7-4173-8970-2EBF2637C037}" destId="{09FDD0FD-4EDF-4CC9-A2A1-A88DE5F0AAA4}" srcOrd="0" destOrd="0" parTransId="{04891D16-15F0-44CD-8F54-8ED009F023B2}" sibTransId="{EE54BAD7-48BC-40D3-BB14-492EE8CA3064}"/>
    <dgm:cxn modelId="{DE5D3E85-933C-4E0D-B6F5-F5832E6F985B}" type="presOf" srcId="{E76C6DD6-C5A2-47FD-ADBA-B93A813BB97F}" destId="{BD164152-0097-4956-ACC1-544272801DC7}" srcOrd="0" destOrd="0" presId="urn:microsoft.com/office/officeart/2005/8/layout/vList5"/>
    <dgm:cxn modelId="{8DC8CA1C-83BE-4742-B090-34425892F0E9}" type="presOf" srcId="{D4F4CFB5-6F63-4693-B091-63151F24311E}" destId="{9C8182A4-A62A-4F09-AF47-540A87D7F32D}" srcOrd="0" destOrd="0" presId="urn:microsoft.com/office/officeart/2005/8/layout/vList5"/>
    <dgm:cxn modelId="{E54C3384-734A-4A47-9760-0B5D5C920EB7}" type="presOf" srcId="{CE82D8CD-CF4C-49A1-9D1E-068F9B384C19}" destId="{1A7CA8AB-400D-4B85-B5A5-01D7AFF4DC00}" srcOrd="0" destOrd="0" presId="urn:microsoft.com/office/officeart/2005/8/layout/vList5"/>
    <dgm:cxn modelId="{6F112E72-45A0-408D-BFAE-3499A1447915}" srcId="{6C97D92C-96E7-4173-8970-2EBF2637C037}" destId="{C28FD367-7C49-4C18-82AE-C9E9E6CFF185}" srcOrd="2" destOrd="0" parTransId="{E24DA564-2C9F-4DF8-95C7-FC5A7484EA56}" sibTransId="{3444E86D-3AB8-44AF-A6A3-36FD0737E75E}"/>
    <dgm:cxn modelId="{FB08DE54-1159-483E-BC6B-6C8165534B24}" type="presOf" srcId="{EA17F1B0-801E-4FD4-AA50-53B87A5FAB81}" destId="{DB2204CB-0897-43E6-A48F-D8D81ADCDCF8}" srcOrd="0" destOrd="0" presId="urn:microsoft.com/office/officeart/2005/8/layout/vList5"/>
    <dgm:cxn modelId="{B96C7798-3ACC-42C7-B334-D9ABD6763CD9}" type="presOf" srcId="{3D6453DB-E7CF-476A-A71B-91E80B0D1B27}" destId="{2BD25485-2AC6-471B-9EF9-AA2A895CC080}" srcOrd="0" destOrd="0" presId="urn:microsoft.com/office/officeart/2005/8/layout/vList5"/>
    <dgm:cxn modelId="{89275294-47E6-4F2B-8007-2F7DB6719E7D}" srcId="{D4F4CFB5-6F63-4693-B091-63151F24311E}" destId="{EBD93AAC-7BEF-4A16-B0DB-E1CF2C7EB997}" srcOrd="0" destOrd="0" parTransId="{A7BB91B8-B5CA-49AA-B18B-02B3504FB574}" sibTransId="{BBBFD755-9165-469E-AB16-19FCF2BF92F1}"/>
    <dgm:cxn modelId="{12EBCF4F-6BC4-4C2C-B908-08EBD6B0023D}" type="presParOf" srcId="{FB54953E-A044-40BC-B904-355403F0CE51}" destId="{8464E510-D148-48CB-99A7-75C78F608BD2}" srcOrd="0" destOrd="0" presId="urn:microsoft.com/office/officeart/2005/8/layout/vList5"/>
    <dgm:cxn modelId="{F5D8A1A6-5F6F-4C5B-9406-1CC407BD67B7}" type="presParOf" srcId="{8464E510-D148-48CB-99A7-75C78F608BD2}" destId="{1452E70A-7C44-4622-A0EE-8F518E8DD95C}" srcOrd="0" destOrd="0" presId="urn:microsoft.com/office/officeart/2005/8/layout/vList5"/>
    <dgm:cxn modelId="{08F0735F-DCCE-4639-B615-F62BDCA06ED7}" type="presParOf" srcId="{8464E510-D148-48CB-99A7-75C78F608BD2}" destId="{BD164152-0097-4956-ACC1-544272801DC7}" srcOrd="1" destOrd="0" presId="urn:microsoft.com/office/officeart/2005/8/layout/vList5"/>
    <dgm:cxn modelId="{FB956272-BC45-4DB9-B220-E358B25AE599}" type="presParOf" srcId="{FB54953E-A044-40BC-B904-355403F0CE51}" destId="{108A33FB-AA10-4F2A-9796-F3C8664A8724}" srcOrd="1" destOrd="0" presId="urn:microsoft.com/office/officeart/2005/8/layout/vList5"/>
    <dgm:cxn modelId="{992CD740-D50E-456F-83EE-25023537C281}" type="presParOf" srcId="{FB54953E-A044-40BC-B904-355403F0CE51}" destId="{67B65257-71A6-44FE-A67A-8DCFBBDA3FC8}" srcOrd="2" destOrd="0" presId="urn:microsoft.com/office/officeart/2005/8/layout/vList5"/>
    <dgm:cxn modelId="{E59A45AC-FE62-4DEB-9C14-739ABD6559A5}" type="presParOf" srcId="{67B65257-71A6-44FE-A67A-8DCFBBDA3FC8}" destId="{DB2204CB-0897-43E6-A48F-D8D81ADCDCF8}" srcOrd="0" destOrd="0" presId="urn:microsoft.com/office/officeart/2005/8/layout/vList5"/>
    <dgm:cxn modelId="{4519440B-ED7C-4B32-8CCE-CA82EADA2725}" type="presParOf" srcId="{67B65257-71A6-44FE-A67A-8DCFBBDA3FC8}" destId="{6C51629E-08AD-4FBE-811F-E4F903FA4A26}" srcOrd="1" destOrd="0" presId="urn:microsoft.com/office/officeart/2005/8/layout/vList5"/>
    <dgm:cxn modelId="{BAEA53AA-BB48-4A73-9728-4D92FAE1586B}" type="presParOf" srcId="{FB54953E-A044-40BC-B904-355403F0CE51}" destId="{2D7FA8FB-E8A5-4CC1-94AE-3B841149464C}" srcOrd="3" destOrd="0" presId="urn:microsoft.com/office/officeart/2005/8/layout/vList5"/>
    <dgm:cxn modelId="{5270B3FD-B36D-4FBE-8C03-D6049916D0EB}" type="presParOf" srcId="{FB54953E-A044-40BC-B904-355403F0CE51}" destId="{A5417A80-81BD-4C0B-8BE5-116BBD775568}" srcOrd="4" destOrd="0" presId="urn:microsoft.com/office/officeart/2005/8/layout/vList5"/>
    <dgm:cxn modelId="{C8A35DAC-06DD-4CC5-AA78-4C1D4ADA2C0B}" type="presParOf" srcId="{A5417A80-81BD-4C0B-8BE5-116BBD775568}" destId="{08B2909A-A956-4F51-962A-F7D09B17D9FC}" srcOrd="0" destOrd="0" presId="urn:microsoft.com/office/officeart/2005/8/layout/vList5"/>
    <dgm:cxn modelId="{E44CA127-BE88-4946-A1FA-7D7199AEA07E}" type="presParOf" srcId="{A5417A80-81BD-4C0B-8BE5-116BBD775568}" destId="{BA97E8B6-2C31-45E1-A542-87AECDA67DD4}" srcOrd="1" destOrd="0" presId="urn:microsoft.com/office/officeart/2005/8/layout/vList5"/>
    <dgm:cxn modelId="{B6813214-7CB3-44B9-8A13-83E0E0B1AA9C}" type="presParOf" srcId="{FB54953E-A044-40BC-B904-355403F0CE51}" destId="{12D6CF3C-85B4-4772-BA52-49330CF00D95}" srcOrd="5" destOrd="0" presId="urn:microsoft.com/office/officeart/2005/8/layout/vList5"/>
    <dgm:cxn modelId="{D62C4BAC-EC76-4F0E-8146-C929E8F44910}" type="presParOf" srcId="{FB54953E-A044-40BC-B904-355403F0CE51}" destId="{9AE67C59-ECEB-467E-BB7B-6AE23E1F8B2D}" srcOrd="6" destOrd="0" presId="urn:microsoft.com/office/officeart/2005/8/layout/vList5"/>
    <dgm:cxn modelId="{A7DD4128-A433-4D52-860D-93A368FC4963}" type="presParOf" srcId="{9AE67C59-ECEB-467E-BB7B-6AE23E1F8B2D}" destId="{2BD25485-2AC6-471B-9EF9-AA2A895CC080}" srcOrd="0" destOrd="0" presId="urn:microsoft.com/office/officeart/2005/8/layout/vList5"/>
    <dgm:cxn modelId="{57742023-CB4E-48B4-B8A3-E171E41BED80}" type="presParOf" srcId="{9AE67C59-ECEB-467E-BB7B-6AE23E1F8B2D}" destId="{1A7CA8AB-400D-4B85-B5A5-01D7AFF4DC00}" srcOrd="1" destOrd="0" presId="urn:microsoft.com/office/officeart/2005/8/layout/vList5"/>
    <dgm:cxn modelId="{1933846D-549B-46C7-8956-8D19C6839831}" type="presParOf" srcId="{FB54953E-A044-40BC-B904-355403F0CE51}" destId="{58C0886A-B86E-48D2-A020-7D1E29F57B45}" srcOrd="7" destOrd="0" presId="urn:microsoft.com/office/officeart/2005/8/layout/vList5"/>
    <dgm:cxn modelId="{F526E80E-56C7-412B-8251-7774F05B84C0}" type="presParOf" srcId="{FB54953E-A044-40BC-B904-355403F0CE51}" destId="{6AB0D1F8-2496-4F64-BE25-3F6E262FADE7}" srcOrd="8" destOrd="0" presId="urn:microsoft.com/office/officeart/2005/8/layout/vList5"/>
    <dgm:cxn modelId="{82042905-227E-4C96-A06E-F70517243925}" type="presParOf" srcId="{6AB0D1F8-2496-4F64-BE25-3F6E262FADE7}" destId="{9C8182A4-A62A-4F09-AF47-540A87D7F32D}" srcOrd="0" destOrd="0" presId="urn:microsoft.com/office/officeart/2005/8/layout/vList5"/>
    <dgm:cxn modelId="{508D1A6C-CE4B-4F30-A022-773B5B72552A}" type="presParOf" srcId="{6AB0D1F8-2496-4F64-BE25-3F6E262FADE7}" destId="{B649302A-4075-46F9-9D7F-C7F3005FC0A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396C16-2F41-41F7-A761-9D2F201D8889}" type="doc">
      <dgm:prSet loTypeId="urn:microsoft.com/office/officeart/2005/8/layout/chevron2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99B86DF-845D-42F6-B48D-26967F6B7E14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Goal</a:t>
          </a:r>
          <a:endParaRPr lang="en-US" b="1" dirty="0">
            <a:solidFill>
              <a:schemeClr val="tx1"/>
            </a:solidFill>
          </a:endParaRPr>
        </a:p>
      </dgm:t>
    </dgm:pt>
    <dgm:pt modelId="{46399D98-2D77-447B-B982-76279FF4EADB}" type="parTrans" cxnId="{ACC890DE-9B4E-46CA-BE8D-5A8BE40B870A}">
      <dgm:prSet/>
      <dgm:spPr/>
      <dgm:t>
        <a:bodyPr/>
        <a:lstStyle/>
        <a:p>
          <a:endParaRPr lang="en-US"/>
        </a:p>
      </dgm:t>
    </dgm:pt>
    <dgm:pt modelId="{64E7D0FC-A619-41BC-B88C-9E01F2A776F0}" type="sibTrans" cxnId="{ACC890DE-9B4E-46CA-BE8D-5A8BE40B870A}">
      <dgm:prSet/>
      <dgm:spPr/>
      <dgm:t>
        <a:bodyPr/>
        <a:lstStyle/>
        <a:p>
          <a:endParaRPr lang="en-US"/>
        </a:p>
      </dgm:t>
    </dgm:pt>
    <dgm:pt modelId="{6712C540-8C32-4465-9866-27DAC5200196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Specific</a:t>
          </a:r>
          <a:endParaRPr lang="en-US" b="1" dirty="0">
            <a:solidFill>
              <a:schemeClr val="tx1"/>
            </a:solidFill>
          </a:endParaRPr>
        </a:p>
      </dgm:t>
    </dgm:pt>
    <dgm:pt modelId="{0EE310E7-6E6B-40C0-B00A-F06E6D642958}" type="parTrans" cxnId="{C2ED992E-A1E4-41BA-895D-873E36C89C04}">
      <dgm:prSet/>
      <dgm:spPr/>
      <dgm:t>
        <a:bodyPr/>
        <a:lstStyle/>
        <a:p>
          <a:endParaRPr lang="en-US"/>
        </a:p>
      </dgm:t>
    </dgm:pt>
    <dgm:pt modelId="{5D118C00-2F33-4C14-85B7-9A15C338F6D8}" type="sibTrans" cxnId="{C2ED992E-A1E4-41BA-895D-873E36C89C04}">
      <dgm:prSet/>
      <dgm:spPr/>
      <dgm:t>
        <a:bodyPr/>
        <a:lstStyle/>
        <a:p>
          <a:endParaRPr lang="en-US"/>
        </a:p>
      </dgm:t>
    </dgm:pt>
    <dgm:pt modelId="{F269F352-D339-482D-8FC1-8D735052E111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Measurable </a:t>
          </a:r>
          <a:endParaRPr lang="en-US" b="1" dirty="0">
            <a:solidFill>
              <a:schemeClr val="tx1"/>
            </a:solidFill>
          </a:endParaRPr>
        </a:p>
      </dgm:t>
    </dgm:pt>
    <dgm:pt modelId="{77F2E94A-B695-4D67-99F9-6313C1ED824E}" type="parTrans" cxnId="{3308B8DF-DD92-4A0A-A5C9-384A71C254D6}">
      <dgm:prSet/>
      <dgm:spPr/>
      <dgm:t>
        <a:bodyPr/>
        <a:lstStyle/>
        <a:p>
          <a:endParaRPr lang="en-US"/>
        </a:p>
      </dgm:t>
    </dgm:pt>
    <dgm:pt modelId="{F2C9FAAF-ED05-4FD9-815D-7CED3195DB5E}" type="sibTrans" cxnId="{3308B8DF-DD92-4A0A-A5C9-384A71C254D6}">
      <dgm:prSet/>
      <dgm:spPr/>
      <dgm:t>
        <a:bodyPr/>
        <a:lstStyle/>
        <a:p>
          <a:endParaRPr lang="en-US"/>
        </a:p>
      </dgm:t>
    </dgm:pt>
    <dgm:pt modelId="{32DCF701-3701-4332-A8F2-F4CD7CC2F399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Attainable </a:t>
          </a:r>
          <a:endParaRPr lang="en-US" b="1" dirty="0">
            <a:solidFill>
              <a:schemeClr val="tx1"/>
            </a:solidFill>
          </a:endParaRPr>
        </a:p>
      </dgm:t>
    </dgm:pt>
    <dgm:pt modelId="{5B72A3F7-730A-473F-90EA-E996C6654641}" type="parTrans" cxnId="{59EC4F18-E2A5-476E-B191-51B21127FD56}">
      <dgm:prSet/>
      <dgm:spPr/>
      <dgm:t>
        <a:bodyPr/>
        <a:lstStyle/>
        <a:p>
          <a:endParaRPr lang="en-US"/>
        </a:p>
      </dgm:t>
    </dgm:pt>
    <dgm:pt modelId="{C86A5C45-FB29-497E-A66E-A60A30EFCC3A}" type="sibTrans" cxnId="{59EC4F18-E2A5-476E-B191-51B21127FD56}">
      <dgm:prSet/>
      <dgm:spPr/>
      <dgm:t>
        <a:bodyPr/>
        <a:lstStyle/>
        <a:p>
          <a:endParaRPr lang="en-US"/>
        </a:p>
      </dgm:t>
    </dgm:pt>
    <dgm:pt modelId="{8A064562-011E-43B7-A59D-5E7ED59F9E44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Realistic </a:t>
          </a:r>
          <a:endParaRPr lang="en-US" b="1" dirty="0">
            <a:solidFill>
              <a:schemeClr val="tx1"/>
            </a:solidFill>
          </a:endParaRPr>
        </a:p>
      </dgm:t>
    </dgm:pt>
    <dgm:pt modelId="{C83005FA-FC03-4DE4-B333-1218A40604EA}" type="parTrans" cxnId="{FCEA3258-12BD-4D3C-BFF6-EBD9869C7B83}">
      <dgm:prSet/>
      <dgm:spPr/>
      <dgm:t>
        <a:bodyPr/>
        <a:lstStyle/>
        <a:p>
          <a:endParaRPr lang="en-US"/>
        </a:p>
      </dgm:t>
    </dgm:pt>
    <dgm:pt modelId="{B64FDC9C-C840-4960-84AA-209825DCDDCD}" type="sibTrans" cxnId="{FCEA3258-12BD-4D3C-BFF6-EBD9869C7B83}">
      <dgm:prSet/>
      <dgm:spPr/>
      <dgm:t>
        <a:bodyPr/>
        <a:lstStyle/>
        <a:p>
          <a:endParaRPr lang="en-US"/>
        </a:p>
      </dgm:t>
    </dgm:pt>
    <dgm:pt modelId="{EAEE6187-F7E7-4318-832C-9E2D949FA125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Time Bound</a:t>
          </a:r>
          <a:endParaRPr lang="en-US" b="1" dirty="0">
            <a:solidFill>
              <a:schemeClr val="tx1"/>
            </a:solidFill>
          </a:endParaRPr>
        </a:p>
      </dgm:t>
    </dgm:pt>
    <dgm:pt modelId="{615667B6-615F-45F4-83A0-C7AC1DBAB327}" type="parTrans" cxnId="{1DB0E7C7-A25C-4E4F-97B9-313EA08D1AEB}">
      <dgm:prSet/>
      <dgm:spPr/>
      <dgm:t>
        <a:bodyPr/>
        <a:lstStyle/>
        <a:p>
          <a:endParaRPr lang="en-US"/>
        </a:p>
      </dgm:t>
    </dgm:pt>
    <dgm:pt modelId="{C12A5942-15A7-43E7-A9AA-B5BE4AEB551E}" type="sibTrans" cxnId="{1DB0E7C7-A25C-4E4F-97B9-313EA08D1AEB}">
      <dgm:prSet/>
      <dgm:spPr/>
      <dgm:t>
        <a:bodyPr/>
        <a:lstStyle/>
        <a:p>
          <a:endParaRPr lang="en-US"/>
        </a:p>
      </dgm:t>
    </dgm:pt>
    <dgm:pt modelId="{A9ABA45E-6454-4899-8285-8436C10AF9AA}">
      <dgm:prSet/>
      <dgm:spPr/>
      <dgm:t>
        <a:bodyPr/>
        <a:lstStyle/>
        <a:p>
          <a:endParaRPr lang="en-US" dirty="0"/>
        </a:p>
      </dgm:t>
    </dgm:pt>
    <dgm:pt modelId="{42A10C06-3D88-48E2-AF6C-57C3758958C0}" type="parTrans" cxnId="{2EDA007C-24BA-4CFE-93F7-2AE348C85EA7}">
      <dgm:prSet/>
      <dgm:spPr/>
      <dgm:t>
        <a:bodyPr/>
        <a:lstStyle/>
        <a:p>
          <a:endParaRPr lang="en-US"/>
        </a:p>
      </dgm:t>
    </dgm:pt>
    <dgm:pt modelId="{5BB122A1-9221-4A7F-8A8A-8525820E41C7}" type="sibTrans" cxnId="{2EDA007C-24BA-4CFE-93F7-2AE348C85EA7}">
      <dgm:prSet/>
      <dgm:spPr/>
      <dgm:t>
        <a:bodyPr/>
        <a:lstStyle/>
        <a:p>
          <a:endParaRPr lang="en-US"/>
        </a:p>
      </dgm:t>
    </dgm:pt>
    <dgm:pt modelId="{BE6BD58C-1C1D-448A-9589-7F7D9A0B25A0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/>
        </a:p>
      </dgm:t>
    </dgm:pt>
    <dgm:pt modelId="{9FB17081-4B01-4284-8988-168C44CBACEA}" type="parTrans" cxnId="{23298CF8-54E2-4D09-AF9D-26C89904B722}">
      <dgm:prSet/>
      <dgm:spPr/>
      <dgm:t>
        <a:bodyPr/>
        <a:lstStyle/>
        <a:p>
          <a:endParaRPr lang="en-US"/>
        </a:p>
      </dgm:t>
    </dgm:pt>
    <dgm:pt modelId="{4753EB1A-5D4B-497C-A2E3-AB0209F6E602}" type="sibTrans" cxnId="{23298CF8-54E2-4D09-AF9D-26C89904B722}">
      <dgm:prSet/>
      <dgm:spPr/>
      <dgm:t>
        <a:bodyPr/>
        <a:lstStyle/>
        <a:p>
          <a:endParaRPr lang="en-US"/>
        </a:p>
      </dgm:t>
    </dgm:pt>
    <dgm:pt modelId="{4E1DCBF5-50F9-4605-BCAE-D5A464992F75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/>
        </a:p>
      </dgm:t>
    </dgm:pt>
    <dgm:pt modelId="{83CE8060-A6A9-467B-8F03-2DBE0831D34E}" type="parTrans" cxnId="{10EB6AE8-0BD4-4B64-88A9-4ADF8FE023DC}">
      <dgm:prSet/>
      <dgm:spPr/>
      <dgm:t>
        <a:bodyPr/>
        <a:lstStyle/>
        <a:p>
          <a:endParaRPr lang="en-US"/>
        </a:p>
      </dgm:t>
    </dgm:pt>
    <dgm:pt modelId="{0910ABD6-4C37-47CC-90E8-E811502F6CC3}" type="sibTrans" cxnId="{10EB6AE8-0BD4-4B64-88A9-4ADF8FE023DC}">
      <dgm:prSet/>
      <dgm:spPr/>
      <dgm:t>
        <a:bodyPr/>
        <a:lstStyle/>
        <a:p>
          <a:endParaRPr lang="en-US"/>
        </a:p>
      </dgm:t>
    </dgm:pt>
    <dgm:pt modelId="{66989569-78F3-4988-B681-BE21E894DA31}">
      <dgm:prSet/>
      <dgm:spPr/>
      <dgm:t>
        <a:bodyPr/>
        <a:lstStyle/>
        <a:p>
          <a:endParaRPr lang="en-US" dirty="0"/>
        </a:p>
      </dgm:t>
    </dgm:pt>
    <dgm:pt modelId="{A9C9415D-A28B-46DC-B756-BB85EA219C0B}" type="parTrans" cxnId="{90F3BB43-FA48-4B61-83D4-1533F783BC25}">
      <dgm:prSet/>
      <dgm:spPr/>
      <dgm:t>
        <a:bodyPr/>
        <a:lstStyle/>
        <a:p>
          <a:endParaRPr lang="en-US"/>
        </a:p>
      </dgm:t>
    </dgm:pt>
    <dgm:pt modelId="{4C4DE9F6-7243-44A1-9E42-97BA02524ABD}" type="sibTrans" cxnId="{90F3BB43-FA48-4B61-83D4-1533F783BC25}">
      <dgm:prSet/>
      <dgm:spPr/>
      <dgm:t>
        <a:bodyPr/>
        <a:lstStyle/>
        <a:p>
          <a:endParaRPr lang="en-US"/>
        </a:p>
      </dgm:t>
    </dgm:pt>
    <dgm:pt modelId="{075890A9-30ED-489D-B416-7AAEF4C14DC7}">
      <dgm:prSet/>
      <dgm:spPr/>
      <dgm:t>
        <a:bodyPr/>
        <a:lstStyle/>
        <a:p>
          <a:endParaRPr lang="en-US" dirty="0"/>
        </a:p>
      </dgm:t>
    </dgm:pt>
    <dgm:pt modelId="{C7357C29-256F-4B81-B750-F2E6C6E8A165}" type="parTrans" cxnId="{4C02B5EB-2CEC-4A39-95DB-DF74E6E1253C}">
      <dgm:prSet/>
      <dgm:spPr/>
      <dgm:t>
        <a:bodyPr/>
        <a:lstStyle/>
        <a:p>
          <a:endParaRPr lang="en-US"/>
        </a:p>
      </dgm:t>
    </dgm:pt>
    <dgm:pt modelId="{77C75CCB-837B-4AC3-9055-D6EE7EBEB65A}" type="sibTrans" cxnId="{4C02B5EB-2CEC-4A39-95DB-DF74E6E1253C}">
      <dgm:prSet/>
      <dgm:spPr/>
      <dgm:t>
        <a:bodyPr/>
        <a:lstStyle/>
        <a:p>
          <a:endParaRPr lang="en-US"/>
        </a:p>
      </dgm:t>
    </dgm:pt>
    <dgm:pt modelId="{DE11E647-8A31-453B-B6EC-4A7CF470F587}">
      <dgm:prSet/>
      <dgm:spPr/>
      <dgm:t>
        <a:bodyPr/>
        <a:lstStyle/>
        <a:p>
          <a:pPr marL="171450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dirty="0"/>
        </a:p>
      </dgm:t>
    </dgm:pt>
    <dgm:pt modelId="{064FF0A0-09D7-4391-A450-C49CA55C4901}" type="parTrans" cxnId="{39AF0012-F13C-4600-9F7E-7BB4FA8F42F8}">
      <dgm:prSet/>
      <dgm:spPr/>
      <dgm:t>
        <a:bodyPr/>
        <a:lstStyle/>
        <a:p>
          <a:endParaRPr lang="en-US"/>
        </a:p>
      </dgm:t>
    </dgm:pt>
    <dgm:pt modelId="{CBD2350F-7776-44F3-914F-80EBC7F7F321}" type="sibTrans" cxnId="{39AF0012-F13C-4600-9F7E-7BB4FA8F42F8}">
      <dgm:prSet/>
      <dgm:spPr/>
      <dgm:t>
        <a:bodyPr/>
        <a:lstStyle/>
        <a:p>
          <a:endParaRPr lang="en-US"/>
        </a:p>
      </dgm:t>
    </dgm:pt>
    <dgm:pt modelId="{C915DD65-7EF2-4D8A-82E1-1D6C01744BBB}" type="pres">
      <dgm:prSet presAssocID="{F8396C16-2F41-41F7-A761-9D2F201D888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D82365-EAE7-4197-85BC-97861B0EBE12}" type="pres">
      <dgm:prSet presAssocID="{E99B86DF-845D-42F6-B48D-26967F6B7E14}" presName="composite" presStyleCnt="0"/>
      <dgm:spPr/>
    </dgm:pt>
    <dgm:pt modelId="{41C847F3-6D30-445F-B0D5-3686EE49539B}" type="pres">
      <dgm:prSet presAssocID="{E99B86DF-845D-42F6-B48D-26967F6B7E1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E5F61D-CE0F-4BB6-B237-698E52D6829C}" type="pres">
      <dgm:prSet presAssocID="{E99B86DF-845D-42F6-B48D-26967F6B7E14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442318-44E6-4665-97F8-DA9EDE84F956}" type="pres">
      <dgm:prSet presAssocID="{64E7D0FC-A619-41BC-B88C-9E01F2A776F0}" presName="sp" presStyleCnt="0"/>
      <dgm:spPr/>
    </dgm:pt>
    <dgm:pt modelId="{E0447878-55A3-49BC-B07A-8A4872816AD1}" type="pres">
      <dgm:prSet presAssocID="{6712C540-8C32-4465-9866-27DAC5200196}" presName="composite" presStyleCnt="0"/>
      <dgm:spPr/>
    </dgm:pt>
    <dgm:pt modelId="{82DD186E-049C-4179-89C4-0DAB5FAB033F}" type="pres">
      <dgm:prSet presAssocID="{6712C540-8C32-4465-9866-27DAC5200196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CB2EA9-6BD9-47B2-B9FA-130C31B1905A}" type="pres">
      <dgm:prSet presAssocID="{6712C540-8C32-4465-9866-27DAC5200196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EB2046-7AEB-4CB7-AC57-BD0463524528}" type="pres">
      <dgm:prSet presAssocID="{5D118C00-2F33-4C14-85B7-9A15C338F6D8}" presName="sp" presStyleCnt="0"/>
      <dgm:spPr/>
    </dgm:pt>
    <dgm:pt modelId="{DCA45F7A-D611-4733-8EED-F75EB6E5E9E6}" type="pres">
      <dgm:prSet presAssocID="{F269F352-D339-482D-8FC1-8D735052E111}" presName="composite" presStyleCnt="0"/>
      <dgm:spPr/>
    </dgm:pt>
    <dgm:pt modelId="{22709451-DF4C-459D-8841-5D6A2C236BC9}" type="pres">
      <dgm:prSet presAssocID="{F269F352-D339-482D-8FC1-8D735052E111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E3779-0D08-4A33-AFB6-A95B12E0B93F}" type="pres">
      <dgm:prSet presAssocID="{F269F352-D339-482D-8FC1-8D735052E111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94B5D2-4A57-4AEC-B060-E6389CE84560}" type="pres">
      <dgm:prSet presAssocID="{F2C9FAAF-ED05-4FD9-815D-7CED3195DB5E}" presName="sp" presStyleCnt="0"/>
      <dgm:spPr/>
    </dgm:pt>
    <dgm:pt modelId="{A347057E-4531-4D5F-91C4-9468652E41CE}" type="pres">
      <dgm:prSet presAssocID="{32DCF701-3701-4332-A8F2-F4CD7CC2F399}" presName="composite" presStyleCnt="0"/>
      <dgm:spPr/>
    </dgm:pt>
    <dgm:pt modelId="{C8947AFF-41C4-45B4-AEA0-AF7D6E34E773}" type="pres">
      <dgm:prSet presAssocID="{32DCF701-3701-4332-A8F2-F4CD7CC2F399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275E6A-479C-455E-8497-37D151E3DB5E}" type="pres">
      <dgm:prSet presAssocID="{32DCF701-3701-4332-A8F2-F4CD7CC2F399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9B7474-C65F-483E-87A3-140AF4686F41}" type="pres">
      <dgm:prSet presAssocID="{C86A5C45-FB29-497E-A66E-A60A30EFCC3A}" presName="sp" presStyleCnt="0"/>
      <dgm:spPr/>
    </dgm:pt>
    <dgm:pt modelId="{015BA3B2-4D7F-426D-B0DF-C3C78C338A21}" type="pres">
      <dgm:prSet presAssocID="{8A064562-011E-43B7-A59D-5E7ED59F9E44}" presName="composite" presStyleCnt="0"/>
      <dgm:spPr/>
    </dgm:pt>
    <dgm:pt modelId="{D7D63D75-1B66-40E6-B342-6DA008A354E0}" type="pres">
      <dgm:prSet presAssocID="{8A064562-011E-43B7-A59D-5E7ED59F9E44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7B2F37-432E-41E1-91C0-89C664C43C0C}" type="pres">
      <dgm:prSet presAssocID="{8A064562-011E-43B7-A59D-5E7ED59F9E44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BBE974-4561-45A9-8561-3DF4C461333A}" type="pres">
      <dgm:prSet presAssocID="{B64FDC9C-C840-4960-84AA-209825DCDDCD}" presName="sp" presStyleCnt="0"/>
      <dgm:spPr/>
    </dgm:pt>
    <dgm:pt modelId="{7A95B913-5A99-455D-8F12-0772B5FFA055}" type="pres">
      <dgm:prSet presAssocID="{EAEE6187-F7E7-4318-832C-9E2D949FA125}" presName="composite" presStyleCnt="0"/>
      <dgm:spPr/>
    </dgm:pt>
    <dgm:pt modelId="{7EE8424D-CC42-4E94-8FA5-E3AB3AC8DC8E}" type="pres">
      <dgm:prSet presAssocID="{EAEE6187-F7E7-4318-832C-9E2D949FA125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B7906E-3711-482F-B5FB-8BF53BAF58C2}" type="pres">
      <dgm:prSet presAssocID="{EAEE6187-F7E7-4318-832C-9E2D949FA125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5349C5-2FC9-44C1-8D0A-8A69E4593D47}" type="presOf" srcId="{DE11E647-8A31-453B-B6EC-4A7CF470F587}" destId="{33B7906E-3711-482F-B5FB-8BF53BAF58C2}" srcOrd="0" destOrd="0" presId="urn:microsoft.com/office/officeart/2005/8/layout/chevron2"/>
    <dgm:cxn modelId="{1DB0E7C7-A25C-4E4F-97B9-313EA08D1AEB}" srcId="{F8396C16-2F41-41F7-A761-9D2F201D8889}" destId="{EAEE6187-F7E7-4318-832C-9E2D949FA125}" srcOrd="5" destOrd="0" parTransId="{615667B6-615F-45F4-83A0-C7AC1DBAB327}" sibTransId="{C12A5942-15A7-43E7-A9AA-B5BE4AEB551E}"/>
    <dgm:cxn modelId="{DAF6F028-F819-496F-99A6-30DF7E79A7D6}" type="presOf" srcId="{E99B86DF-845D-42F6-B48D-26967F6B7E14}" destId="{41C847F3-6D30-445F-B0D5-3686EE49539B}" srcOrd="0" destOrd="0" presId="urn:microsoft.com/office/officeart/2005/8/layout/chevron2"/>
    <dgm:cxn modelId="{53FF7A67-F739-471D-B5F8-99E29A4C3321}" type="presOf" srcId="{66989569-78F3-4988-B681-BE21E894DA31}" destId="{37275E6A-479C-455E-8497-37D151E3DB5E}" srcOrd="0" destOrd="0" presId="urn:microsoft.com/office/officeart/2005/8/layout/chevron2"/>
    <dgm:cxn modelId="{BB03156B-AD3E-4657-B35B-CA0FA282DB5D}" type="presOf" srcId="{32DCF701-3701-4332-A8F2-F4CD7CC2F399}" destId="{C8947AFF-41C4-45B4-AEA0-AF7D6E34E773}" srcOrd="0" destOrd="0" presId="urn:microsoft.com/office/officeart/2005/8/layout/chevron2"/>
    <dgm:cxn modelId="{078C5A8E-1194-4087-B127-50941A54F289}" type="presOf" srcId="{EAEE6187-F7E7-4318-832C-9E2D949FA125}" destId="{7EE8424D-CC42-4E94-8FA5-E3AB3AC8DC8E}" srcOrd="0" destOrd="0" presId="urn:microsoft.com/office/officeart/2005/8/layout/chevron2"/>
    <dgm:cxn modelId="{94565AB0-918B-4D7F-81AB-DC1CC52A4563}" type="presOf" srcId="{4E1DCBF5-50F9-4605-BCAE-D5A464992F75}" destId="{7E5E3779-0D08-4A33-AFB6-A95B12E0B93F}" srcOrd="0" destOrd="0" presId="urn:microsoft.com/office/officeart/2005/8/layout/chevron2"/>
    <dgm:cxn modelId="{17BC2D6F-A0D8-4357-A4A0-6048A94A4814}" type="presOf" srcId="{BE6BD58C-1C1D-448A-9589-7F7D9A0B25A0}" destId="{68CB2EA9-6BD9-47B2-B9FA-130C31B1905A}" srcOrd="0" destOrd="0" presId="urn:microsoft.com/office/officeart/2005/8/layout/chevron2"/>
    <dgm:cxn modelId="{C629587C-5806-4AC3-A5D6-E3F10284E571}" type="presOf" srcId="{8A064562-011E-43B7-A59D-5E7ED59F9E44}" destId="{D7D63D75-1B66-40E6-B342-6DA008A354E0}" srcOrd="0" destOrd="0" presId="urn:microsoft.com/office/officeart/2005/8/layout/chevron2"/>
    <dgm:cxn modelId="{2EDA007C-24BA-4CFE-93F7-2AE348C85EA7}" srcId="{E99B86DF-845D-42F6-B48D-26967F6B7E14}" destId="{A9ABA45E-6454-4899-8285-8436C10AF9AA}" srcOrd="0" destOrd="0" parTransId="{42A10C06-3D88-48E2-AF6C-57C3758958C0}" sibTransId="{5BB122A1-9221-4A7F-8A8A-8525820E41C7}"/>
    <dgm:cxn modelId="{FCEA3258-12BD-4D3C-BFF6-EBD9869C7B83}" srcId="{F8396C16-2F41-41F7-A761-9D2F201D8889}" destId="{8A064562-011E-43B7-A59D-5E7ED59F9E44}" srcOrd="4" destOrd="0" parTransId="{C83005FA-FC03-4DE4-B333-1218A40604EA}" sibTransId="{B64FDC9C-C840-4960-84AA-209825DCDDCD}"/>
    <dgm:cxn modelId="{23298CF8-54E2-4D09-AF9D-26C89904B722}" srcId="{6712C540-8C32-4465-9866-27DAC5200196}" destId="{BE6BD58C-1C1D-448A-9589-7F7D9A0B25A0}" srcOrd="0" destOrd="0" parTransId="{9FB17081-4B01-4284-8988-168C44CBACEA}" sibTransId="{4753EB1A-5D4B-497C-A2E3-AB0209F6E602}"/>
    <dgm:cxn modelId="{90F3BB43-FA48-4B61-83D4-1533F783BC25}" srcId="{32DCF701-3701-4332-A8F2-F4CD7CC2F399}" destId="{66989569-78F3-4988-B681-BE21E894DA31}" srcOrd="0" destOrd="0" parTransId="{A9C9415D-A28B-46DC-B756-BB85EA219C0B}" sibTransId="{4C4DE9F6-7243-44A1-9E42-97BA02524ABD}"/>
    <dgm:cxn modelId="{1F927C47-D97B-481C-974E-269C8873330D}" type="presOf" srcId="{F8396C16-2F41-41F7-A761-9D2F201D8889}" destId="{C915DD65-7EF2-4D8A-82E1-1D6C01744BBB}" srcOrd="0" destOrd="0" presId="urn:microsoft.com/office/officeart/2005/8/layout/chevron2"/>
    <dgm:cxn modelId="{CCE7C90D-E690-45D0-B355-CD5B3A8159C0}" type="presOf" srcId="{F269F352-D339-482D-8FC1-8D735052E111}" destId="{22709451-DF4C-459D-8841-5D6A2C236BC9}" srcOrd="0" destOrd="0" presId="urn:microsoft.com/office/officeart/2005/8/layout/chevron2"/>
    <dgm:cxn modelId="{C2ED992E-A1E4-41BA-895D-873E36C89C04}" srcId="{F8396C16-2F41-41F7-A761-9D2F201D8889}" destId="{6712C540-8C32-4465-9866-27DAC5200196}" srcOrd="1" destOrd="0" parTransId="{0EE310E7-6E6B-40C0-B00A-F06E6D642958}" sibTransId="{5D118C00-2F33-4C14-85B7-9A15C338F6D8}"/>
    <dgm:cxn modelId="{ACC890DE-9B4E-46CA-BE8D-5A8BE40B870A}" srcId="{F8396C16-2F41-41F7-A761-9D2F201D8889}" destId="{E99B86DF-845D-42F6-B48D-26967F6B7E14}" srcOrd="0" destOrd="0" parTransId="{46399D98-2D77-447B-B982-76279FF4EADB}" sibTransId="{64E7D0FC-A619-41BC-B88C-9E01F2A776F0}"/>
    <dgm:cxn modelId="{39AF0012-F13C-4600-9F7E-7BB4FA8F42F8}" srcId="{EAEE6187-F7E7-4318-832C-9E2D949FA125}" destId="{DE11E647-8A31-453B-B6EC-4A7CF470F587}" srcOrd="0" destOrd="0" parTransId="{064FF0A0-09D7-4391-A450-C49CA55C4901}" sibTransId="{CBD2350F-7776-44F3-914F-80EBC7F7F321}"/>
    <dgm:cxn modelId="{10EB6AE8-0BD4-4B64-88A9-4ADF8FE023DC}" srcId="{F269F352-D339-482D-8FC1-8D735052E111}" destId="{4E1DCBF5-50F9-4605-BCAE-D5A464992F75}" srcOrd="0" destOrd="0" parTransId="{83CE8060-A6A9-467B-8F03-2DBE0831D34E}" sibTransId="{0910ABD6-4C37-47CC-90E8-E811502F6CC3}"/>
    <dgm:cxn modelId="{DEF4E629-3909-4A88-A211-8D72CB878734}" type="presOf" srcId="{075890A9-30ED-489D-B416-7AAEF4C14DC7}" destId="{7D7B2F37-432E-41E1-91C0-89C664C43C0C}" srcOrd="0" destOrd="0" presId="urn:microsoft.com/office/officeart/2005/8/layout/chevron2"/>
    <dgm:cxn modelId="{3308B8DF-DD92-4A0A-A5C9-384A71C254D6}" srcId="{F8396C16-2F41-41F7-A761-9D2F201D8889}" destId="{F269F352-D339-482D-8FC1-8D735052E111}" srcOrd="2" destOrd="0" parTransId="{77F2E94A-B695-4D67-99F9-6313C1ED824E}" sibTransId="{F2C9FAAF-ED05-4FD9-815D-7CED3195DB5E}"/>
    <dgm:cxn modelId="{CAF2E60D-BADB-4E4E-90EB-079D0DFFD359}" type="presOf" srcId="{6712C540-8C32-4465-9866-27DAC5200196}" destId="{82DD186E-049C-4179-89C4-0DAB5FAB033F}" srcOrd="0" destOrd="0" presId="urn:microsoft.com/office/officeart/2005/8/layout/chevron2"/>
    <dgm:cxn modelId="{7AA2132C-8AAD-4047-A8B2-7CD58D657905}" type="presOf" srcId="{A9ABA45E-6454-4899-8285-8436C10AF9AA}" destId="{1AE5F61D-CE0F-4BB6-B237-698E52D6829C}" srcOrd="0" destOrd="0" presId="urn:microsoft.com/office/officeart/2005/8/layout/chevron2"/>
    <dgm:cxn modelId="{4C02B5EB-2CEC-4A39-95DB-DF74E6E1253C}" srcId="{8A064562-011E-43B7-A59D-5E7ED59F9E44}" destId="{075890A9-30ED-489D-B416-7AAEF4C14DC7}" srcOrd="0" destOrd="0" parTransId="{C7357C29-256F-4B81-B750-F2E6C6E8A165}" sibTransId="{77C75CCB-837B-4AC3-9055-D6EE7EBEB65A}"/>
    <dgm:cxn modelId="{59EC4F18-E2A5-476E-B191-51B21127FD56}" srcId="{F8396C16-2F41-41F7-A761-9D2F201D8889}" destId="{32DCF701-3701-4332-A8F2-F4CD7CC2F399}" srcOrd="3" destOrd="0" parTransId="{5B72A3F7-730A-473F-90EA-E996C6654641}" sibTransId="{C86A5C45-FB29-497E-A66E-A60A30EFCC3A}"/>
    <dgm:cxn modelId="{A3DE2A4B-8D5D-41C7-99BD-5ED66ED89C5F}" type="presParOf" srcId="{C915DD65-7EF2-4D8A-82E1-1D6C01744BBB}" destId="{F5D82365-EAE7-4197-85BC-97861B0EBE12}" srcOrd="0" destOrd="0" presId="urn:microsoft.com/office/officeart/2005/8/layout/chevron2"/>
    <dgm:cxn modelId="{B1E5D3D3-3CC2-47D3-9BCD-071F6EDCB95F}" type="presParOf" srcId="{F5D82365-EAE7-4197-85BC-97861B0EBE12}" destId="{41C847F3-6D30-445F-B0D5-3686EE49539B}" srcOrd="0" destOrd="0" presId="urn:microsoft.com/office/officeart/2005/8/layout/chevron2"/>
    <dgm:cxn modelId="{2B772395-36B2-475C-9D66-B65176C27CCA}" type="presParOf" srcId="{F5D82365-EAE7-4197-85BC-97861B0EBE12}" destId="{1AE5F61D-CE0F-4BB6-B237-698E52D6829C}" srcOrd="1" destOrd="0" presId="urn:microsoft.com/office/officeart/2005/8/layout/chevron2"/>
    <dgm:cxn modelId="{96C03CDA-8C36-4030-8A2D-EA49D3721F9C}" type="presParOf" srcId="{C915DD65-7EF2-4D8A-82E1-1D6C01744BBB}" destId="{FD442318-44E6-4665-97F8-DA9EDE84F956}" srcOrd="1" destOrd="0" presId="urn:microsoft.com/office/officeart/2005/8/layout/chevron2"/>
    <dgm:cxn modelId="{00B96460-56B6-4BF7-94AE-5ED3F1471C9E}" type="presParOf" srcId="{C915DD65-7EF2-4D8A-82E1-1D6C01744BBB}" destId="{E0447878-55A3-49BC-B07A-8A4872816AD1}" srcOrd="2" destOrd="0" presId="urn:microsoft.com/office/officeart/2005/8/layout/chevron2"/>
    <dgm:cxn modelId="{3AF0ED00-092D-4D99-9AA6-477790ED8A0C}" type="presParOf" srcId="{E0447878-55A3-49BC-B07A-8A4872816AD1}" destId="{82DD186E-049C-4179-89C4-0DAB5FAB033F}" srcOrd="0" destOrd="0" presId="urn:microsoft.com/office/officeart/2005/8/layout/chevron2"/>
    <dgm:cxn modelId="{4CC8F7E4-48BF-45EE-88C4-3B9192E4ED9A}" type="presParOf" srcId="{E0447878-55A3-49BC-B07A-8A4872816AD1}" destId="{68CB2EA9-6BD9-47B2-B9FA-130C31B1905A}" srcOrd="1" destOrd="0" presId="urn:microsoft.com/office/officeart/2005/8/layout/chevron2"/>
    <dgm:cxn modelId="{5DA4BA71-300F-48E6-ACAB-599C48808BDC}" type="presParOf" srcId="{C915DD65-7EF2-4D8A-82E1-1D6C01744BBB}" destId="{63EB2046-7AEB-4CB7-AC57-BD0463524528}" srcOrd="3" destOrd="0" presId="urn:microsoft.com/office/officeart/2005/8/layout/chevron2"/>
    <dgm:cxn modelId="{C639A870-5666-4666-BF52-D8E71FD78EF2}" type="presParOf" srcId="{C915DD65-7EF2-4D8A-82E1-1D6C01744BBB}" destId="{DCA45F7A-D611-4733-8EED-F75EB6E5E9E6}" srcOrd="4" destOrd="0" presId="urn:microsoft.com/office/officeart/2005/8/layout/chevron2"/>
    <dgm:cxn modelId="{675C8C2E-3E42-4A7A-B848-73F6EFD43017}" type="presParOf" srcId="{DCA45F7A-D611-4733-8EED-F75EB6E5E9E6}" destId="{22709451-DF4C-459D-8841-5D6A2C236BC9}" srcOrd="0" destOrd="0" presId="urn:microsoft.com/office/officeart/2005/8/layout/chevron2"/>
    <dgm:cxn modelId="{90C7A05E-0921-48EA-94EE-EDDC27CA9339}" type="presParOf" srcId="{DCA45F7A-D611-4733-8EED-F75EB6E5E9E6}" destId="{7E5E3779-0D08-4A33-AFB6-A95B12E0B93F}" srcOrd="1" destOrd="0" presId="urn:microsoft.com/office/officeart/2005/8/layout/chevron2"/>
    <dgm:cxn modelId="{B868EDC9-9E6F-42D8-9933-2973B98E459B}" type="presParOf" srcId="{C915DD65-7EF2-4D8A-82E1-1D6C01744BBB}" destId="{1A94B5D2-4A57-4AEC-B060-E6389CE84560}" srcOrd="5" destOrd="0" presId="urn:microsoft.com/office/officeart/2005/8/layout/chevron2"/>
    <dgm:cxn modelId="{4EFCFB8F-4067-436D-8ED7-8A24F9EC6A2A}" type="presParOf" srcId="{C915DD65-7EF2-4D8A-82E1-1D6C01744BBB}" destId="{A347057E-4531-4D5F-91C4-9468652E41CE}" srcOrd="6" destOrd="0" presId="urn:microsoft.com/office/officeart/2005/8/layout/chevron2"/>
    <dgm:cxn modelId="{C62843B0-2961-42C6-929A-8C28C571045D}" type="presParOf" srcId="{A347057E-4531-4D5F-91C4-9468652E41CE}" destId="{C8947AFF-41C4-45B4-AEA0-AF7D6E34E773}" srcOrd="0" destOrd="0" presId="urn:microsoft.com/office/officeart/2005/8/layout/chevron2"/>
    <dgm:cxn modelId="{1803ABA4-75EC-43B8-9B78-90D3252F0A94}" type="presParOf" srcId="{A347057E-4531-4D5F-91C4-9468652E41CE}" destId="{37275E6A-479C-455E-8497-37D151E3DB5E}" srcOrd="1" destOrd="0" presId="urn:microsoft.com/office/officeart/2005/8/layout/chevron2"/>
    <dgm:cxn modelId="{16C507E9-44D9-4859-A811-80D46F09C164}" type="presParOf" srcId="{C915DD65-7EF2-4D8A-82E1-1D6C01744BBB}" destId="{869B7474-C65F-483E-87A3-140AF4686F41}" srcOrd="7" destOrd="0" presId="urn:microsoft.com/office/officeart/2005/8/layout/chevron2"/>
    <dgm:cxn modelId="{D60093CF-AD50-48E9-912F-0C0969B14002}" type="presParOf" srcId="{C915DD65-7EF2-4D8A-82E1-1D6C01744BBB}" destId="{015BA3B2-4D7F-426D-B0DF-C3C78C338A21}" srcOrd="8" destOrd="0" presId="urn:microsoft.com/office/officeart/2005/8/layout/chevron2"/>
    <dgm:cxn modelId="{DEFC3BF4-3D3B-4879-AF65-A5470704783A}" type="presParOf" srcId="{015BA3B2-4D7F-426D-B0DF-C3C78C338A21}" destId="{D7D63D75-1B66-40E6-B342-6DA008A354E0}" srcOrd="0" destOrd="0" presId="urn:microsoft.com/office/officeart/2005/8/layout/chevron2"/>
    <dgm:cxn modelId="{F2616340-ADE5-40E1-A8DE-FBEDAF143F02}" type="presParOf" srcId="{015BA3B2-4D7F-426D-B0DF-C3C78C338A21}" destId="{7D7B2F37-432E-41E1-91C0-89C664C43C0C}" srcOrd="1" destOrd="0" presId="urn:microsoft.com/office/officeart/2005/8/layout/chevron2"/>
    <dgm:cxn modelId="{7950CFD3-8D3B-4ABD-BD83-38581F1B26D5}" type="presParOf" srcId="{C915DD65-7EF2-4D8A-82E1-1D6C01744BBB}" destId="{BCBBE974-4561-45A9-8561-3DF4C461333A}" srcOrd="9" destOrd="0" presId="urn:microsoft.com/office/officeart/2005/8/layout/chevron2"/>
    <dgm:cxn modelId="{535498AD-7604-4688-A234-CB303313CC01}" type="presParOf" srcId="{C915DD65-7EF2-4D8A-82E1-1D6C01744BBB}" destId="{7A95B913-5A99-455D-8F12-0772B5FFA055}" srcOrd="10" destOrd="0" presId="urn:microsoft.com/office/officeart/2005/8/layout/chevron2"/>
    <dgm:cxn modelId="{A47BA980-E5AA-4E25-A7E8-9F6AFC5CFE36}" type="presParOf" srcId="{7A95B913-5A99-455D-8F12-0772B5FFA055}" destId="{7EE8424D-CC42-4E94-8FA5-E3AB3AC8DC8E}" srcOrd="0" destOrd="0" presId="urn:microsoft.com/office/officeart/2005/8/layout/chevron2"/>
    <dgm:cxn modelId="{8424AC23-A1FB-4026-9629-2717585AB0F5}" type="presParOf" srcId="{7A95B913-5A99-455D-8F12-0772B5FFA055}" destId="{33B7906E-3711-482F-B5FB-8BF53BAF58C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1DDDF7-E0BD-4882-B755-FBC1E65D4F9C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FDBE0B0-5F83-4380-8C90-1F53466520B8}">
      <dgm:prSet phldrT="[Text]" custT="1"/>
      <dgm:spPr/>
      <dgm:t>
        <a:bodyPr/>
        <a:lstStyle/>
        <a:p>
          <a:pPr algn="l"/>
          <a:r>
            <a:rPr lang="en-US" sz="3500" b="1" smtClean="0"/>
            <a:t>S</a:t>
          </a:r>
          <a:r>
            <a:rPr lang="en-US" sz="3000" b="0" smtClean="0"/>
            <a:t>pecific</a:t>
          </a:r>
          <a:endParaRPr lang="en-US" sz="3000" b="1" dirty="0"/>
        </a:p>
      </dgm:t>
    </dgm:pt>
    <dgm:pt modelId="{91FB3144-26DB-4809-B6A6-4E7CA414E1A6}" type="parTrans" cxnId="{AF66C5CD-6F62-4CF4-B6B9-BCFAE9AE274C}">
      <dgm:prSet/>
      <dgm:spPr/>
      <dgm:t>
        <a:bodyPr/>
        <a:lstStyle/>
        <a:p>
          <a:endParaRPr lang="en-US"/>
        </a:p>
      </dgm:t>
    </dgm:pt>
    <dgm:pt modelId="{0439989C-B57E-45E2-97DF-5AA8FD1270AB}" type="sibTrans" cxnId="{AF66C5CD-6F62-4CF4-B6B9-BCFAE9AE274C}">
      <dgm:prSet/>
      <dgm:spPr/>
      <dgm:t>
        <a:bodyPr/>
        <a:lstStyle/>
        <a:p>
          <a:endParaRPr lang="en-US"/>
        </a:p>
      </dgm:t>
    </dgm:pt>
    <dgm:pt modelId="{8E4B98E0-0265-48BA-8CE7-842FCFB03DB6}">
      <dgm:prSet phldrT="[Text]"/>
      <dgm:spPr/>
      <dgm:t>
        <a:bodyPr/>
        <a:lstStyle/>
        <a:p>
          <a:r>
            <a:rPr lang="en-US" dirty="0" smtClean="0"/>
            <a:t>State exactly what is to be done with the education aspect involved</a:t>
          </a:r>
          <a:endParaRPr lang="en-US" dirty="0"/>
        </a:p>
      </dgm:t>
    </dgm:pt>
    <dgm:pt modelId="{3B7CAD2F-C3C5-4B74-8BD6-1E4068839EB8}" type="parTrans" cxnId="{934069F6-F179-4ACF-852D-758348470EF7}">
      <dgm:prSet/>
      <dgm:spPr/>
      <dgm:t>
        <a:bodyPr/>
        <a:lstStyle/>
        <a:p>
          <a:endParaRPr lang="en-US"/>
        </a:p>
      </dgm:t>
    </dgm:pt>
    <dgm:pt modelId="{61D0E271-3176-4748-8CF6-3145CC1F8168}" type="sibTrans" cxnId="{934069F6-F179-4ACF-852D-758348470EF7}">
      <dgm:prSet/>
      <dgm:spPr/>
      <dgm:t>
        <a:bodyPr/>
        <a:lstStyle/>
        <a:p>
          <a:endParaRPr lang="en-US"/>
        </a:p>
      </dgm:t>
    </dgm:pt>
    <dgm:pt modelId="{A72FCB24-DCDF-43DB-819A-F840015A10EC}">
      <dgm:prSet phldrT="[Text]" custT="1"/>
      <dgm:spPr/>
      <dgm:t>
        <a:bodyPr/>
        <a:lstStyle/>
        <a:p>
          <a:pPr algn="l"/>
          <a:r>
            <a:rPr lang="en-US" sz="3500" b="1" smtClean="0"/>
            <a:t>M</a:t>
          </a:r>
          <a:r>
            <a:rPr lang="en-US" sz="3000" b="0" smtClean="0"/>
            <a:t>easurable</a:t>
          </a:r>
          <a:endParaRPr lang="en-US" sz="3000" b="1" dirty="0"/>
        </a:p>
      </dgm:t>
    </dgm:pt>
    <dgm:pt modelId="{6A3D5FCE-ABDC-49CD-9A6F-62934772ED46}" type="parTrans" cxnId="{305F1B2C-6AC7-484B-AFFC-56E951CD980A}">
      <dgm:prSet/>
      <dgm:spPr/>
      <dgm:t>
        <a:bodyPr/>
        <a:lstStyle/>
        <a:p>
          <a:endParaRPr lang="en-US"/>
        </a:p>
      </dgm:t>
    </dgm:pt>
    <dgm:pt modelId="{40BD2FE1-ECE1-4FBE-9AA3-77B41B2DF928}" type="sibTrans" cxnId="{305F1B2C-6AC7-484B-AFFC-56E951CD980A}">
      <dgm:prSet/>
      <dgm:spPr/>
      <dgm:t>
        <a:bodyPr/>
        <a:lstStyle/>
        <a:p>
          <a:endParaRPr lang="en-US"/>
        </a:p>
      </dgm:t>
    </dgm:pt>
    <dgm:pt modelId="{774827A1-E443-4398-8037-564AAE16DB98}">
      <dgm:prSet phldrT="[Text]"/>
      <dgm:spPr/>
      <dgm:t>
        <a:bodyPr/>
        <a:lstStyle/>
        <a:p>
          <a:r>
            <a:rPr lang="en-US" dirty="0" smtClean="0"/>
            <a:t>Write the exact grade or class that the goal is for</a:t>
          </a:r>
          <a:endParaRPr lang="en-US" dirty="0"/>
        </a:p>
      </dgm:t>
    </dgm:pt>
    <dgm:pt modelId="{8A0B1D76-B5B2-4A1E-8F67-0DC1B005AC93}" type="parTrans" cxnId="{0EA23827-79A5-410A-ADA7-F4C2AD095E3E}">
      <dgm:prSet/>
      <dgm:spPr/>
      <dgm:t>
        <a:bodyPr/>
        <a:lstStyle/>
        <a:p>
          <a:endParaRPr lang="en-US"/>
        </a:p>
      </dgm:t>
    </dgm:pt>
    <dgm:pt modelId="{E7B92728-EFC2-4BEC-9F10-962E9651B0CE}" type="sibTrans" cxnId="{0EA23827-79A5-410A-ADA7-F4C2AD095E3E}">
      <dgm:prSet/>
      <dgm:spPr/>
      <dgm:t>
        <a:bodyPr/>
        <a:lstStyle/>
        <a:p>
          <a:endParaRPr lang="en-US"/>
        </a:p>
      </dgm:t>
    </dgm:pt>
    <dgm:pt modelId="{B8D40400-256A-4D8B-8807-0B748C3A607D}">
      <dgm:prSet phldrT="[Text]" custT="1"/>
      <dgm:spPr/>
      <dgm:t>
        <a:bodyPr/>
        <a:lstStyle/>
        <a:p>
          <a:pPr algn="l"/>
          <a:r>
            <a:rPr lang="en-US" sz="3500" b="1" smtClean="0"/>
            <a:t>A</a:t>
          </a:r>
          <a:r>
            <a:rPr lang="en-US" sz="3000" b="0" smtClean="0"/>
            <a:t>ttainable</a:t>
          </a:r>
          <a:endParaRPr lang="en-US" sz="3000" b="1" dirty="0"/>
        </a:p>
      </dgm:t>
    </dgm:pt>
    <dgm:pt modelId="{FC960EF2-1614-4D41-8335-0C31F6D1C5BD}" type="parTrans" cxnId="{83C42E66-D2DD-4E13-BC51-118EBB7BB751}">
      <dgm:prSet/>
      <dgm:spPr/>
      <dgm:t>
        <a:bodyPr/>
        <a:lstStyle/>
        <a:p>
          <a:endParaRPr lang="en-US"/>
        </a:p>
      </dgm:t>
    </dgm:pt>
    <dgm:pt modelId="{2F5DAB6F-01F1-467F-9886-807BFF4E1C49}" type="sibTrans" cxnId="{83C42E66-D2DD-4E13-BC51-118EBB7BB751}">
      <dgm:prSet/>
      <dgm:spPr/>
      <dgm:t>
        <a:bodyPr/>
        <a:lstStyle/>
        <a:p>
          <a:endParaRPr lang="en-US"/>
        </a:p>
      </dgm:t>
    </dgm:pt>
    <dgm:pt modelId="{0B969710-BCE5-4FD9-A77D-8ED428FE855B}">
      <dgm:prSet phldrT="[Text]"/>
      <dgm:spPr/>
      <dgm:t>
        <a:bodyPr/>
        <a:lstStyle/>
        <a:p>
          <a:r>
            <a:rPr lang="en-US" dirty="0" smtClean="0"/>
            <a:t>Determine how it can be reached, which is often determined by academic work</a:t>
          </a:r>
          <a:endParaRPr lang="en-US" dirty="0"/>
        </a:p>
      </dgm:t>
    </dgm:pt>
    <dgm:pt modelId="{4DE54BBF-AACE-41D6-A576-E377429998A8}" type="parTrans" cxnId="{9F1201AF-3634-45A4-9C4E-ECD6C73C81A5}">
      <dgm:prSet/>
      <dgm:spPr/>
      <dgm:t>
        <a:bodyPr/>
        <a:lstStyle/>
        <a:p>
          <a:endParaRPr lang="en-US"/>
        </a:p>
      </dgm:t>
    </dgm:pt>
    <dgm:pt modelId="{676BE669-D267-4034-A2C6-C0AB94554CC0}" type="sibTrans" cxnId="{9F1201AF-3634-45A4-9C4E-ECD6C73C81A5}">
      <dgm:prSet/>
      <dgm:spPr/>
      <dgm:t>
        <a:bodyPr/>
        <a:lstStyle/>
        <a:p>
          <a:endParaRPr lang="en-US"/>
        </a:p>
      </dgm:t>
    </dgm:pt>
    <dgm:pt modelId="{574DC5B4-1134-47FC-8979-3D7228D35FB1}">
      <dgm:prSet custT="1"/>
      <dgm:spPr/>
      <dgm:t>
        <a:bodyPr/>
        <a:lstStyle/>
        <a:p>
          <a:pPr algn="l"/>
          <a:r>
            <a:rPr lang="en-US" sz="3500" b="1" smtClean="0"/>
            <a:t>R</a:t>
          </a:r>
          <a:r>
            <a:rPr lang="en-US" sz="3000" b="0" smtClean="0"/>
            <a:t>ealistic</a:t>
          </a:r>
          <a:endParaRPr lang="en-US" sz="3000" b="1" dirty="0"/>
        </a:p>
      </dgm:t>
    </dgm:pt>
    <dgm:pt modelId="{279B1FE9-5385-4F76-A20E-D5BA6B7EDF11}" type="parTrans" cxnId="{21C13176-6CAF-4E80-8E45-1CEC553EDC12}">
      <dgm:prSet/>
      <dgm:spPr/>
      <dgm:t>
        <a:bodyPr/>
        <a:lstStyle/>
        <a:p>
          <a:endParaRPr lang="en-US"/>
        </a:p>
      </dgm:t>
    </dgm:pt>
    <dgm:pt modelId="{DE804810-DF2B-4058-B384-C94E74D4331F}" type="sibTrans" cxnId="{21C13176-6CAF-4E80-8E45-1CEC553EDC12}">
      <dgm:prSet/>
      <dgm:spPr/>
      <dgm:t>
        <a:bodyPr/>
        <a:lstStyle/>
        <a:p>
          <a:endParaRPr lang="en-US"/>
        </a:p>
      </dgm:t>
    </dgm:pt>
    <dgm:pt modelId="{C8C0F17A-65B1-4FAB-B2F4-C4F8EE0A2654}">
      <dgm:prSet custT="1"/>
      <dgm:spPr/>
      <dgm:t>
        <a:bodyPr/>
        <a:lstStyle/>
        <a:p>
          <a:pPr algn="l"/>
          <a:r>
            <a:rPr lang="en-US" sz="3500" b="1" smtClean="0"/>
            <a:t>T</a:t>
          </a:r>
          <a:r>
            <a:rPr lang="en-US" sz="3000" b="0" smtClean="0"/>
            <a:t>ime Bound</a:t>
          </a:r>
          <a:endParaRPr lang="en-US" sz="3000" b="1" dirty="0"/>
        </a:p>
      </dgm:t>
    </dgm:pt>
    <dgm:pt modelId="{303C89CA-09B2-415B-83C5-D9680F6B6C4F}" type="parTrans" cxnId="{7B6AD7CE-EE7E-4663-AF97-7A29786DEE1F}">
      <dgm:prSet/>
      <dgm:spPr/>
      <dgm:t>
        <a:bodyPr/>
        <a:lstStyle/>
        <a:p>
          <a:endParaRPr lang="en-US"/>
        </a:p>
      </dgm:t>
    </dgm:pt>
    <dgm:pt modelId="{FF72C3A6-6EE5-42F8-884C-1B041C7C9103}" type="sibTrans" cxnId="{7B6AD7CE-EE7E-4663-AF97-7A29786DEE1F}">
      <dgm:prSet/>
      <dgm:spPr/>
      <dgm:t>
        <a:bodyPr/>
        <a:lstStyle/>
        <a:p>
          <a:endParaRPr lang="en-US"/>
        </a:p>
      </dgm:t>
    </dgm:pt>
    <dgm:pt modelId="{E4EAE69B-8A88-44BC-A7BD-79D582088CAF}">
      <dgm:prSet/>
      <dgm:spPr/>
      <dgm:t>
        <a:bodyPr/>
        <a:lstStyle/>
        <a:p>
          <a:r>
            <a:rPr lang="en-US" dirty="0" smtClean="0"/>
            <a:t>Do not set goal for something unattainable or  out of reach</a:t>
          </a:r>
          <a:endParaRPr lang="en-US" dirty="0"/>
        </a:p>
      </dgm:t>
    </dgm:pt>
    <dgm:pt modelId="{F74D0365-1E97-4E02-BDB3-74E2BE7F754A}" type="parTrans" cxnId="{F121C28A-B8AB-4491-BB6E-C932F704ED89}">
      <dgm:prSet/>
      <dgm:spPr/>
      <dgm:t>
        <a:bodyPr/>
        <a:lstStyle/>
        <a:p>
          <a:endParaRPr lang="en-US"/>
        </a:p>
      </dgm:t>
    </dgm:pt>
    <dgm:pt modelId="{3307CCB8-DD5B-4D61-8971-22BEF53067BE}" type="sibTrans" cxnId="{F121C28A-B8AB-4491-BB6E-C932F704ED89}">
      <dgm:prSet/>
      <dgm:spPr/>
      <dgm:t>
        <a:bodyPr/>
        <a:lstStyle/>
        <a:p>
          <a:endParaRPr lang="en-US"/>
        </a:p>
      </dgm:t>
    </dgm:pt>
    <dgm:pt modelId="{11D1CF05-E67C-498F-9811-1FFC2EE209C8}">
      <dgm:prSet/>
      <dgm:spPr/>
      <dgm:t>
        <a:bodyPr/>
        <a:lstStyle/>
        <a:p>
          <a:r>
            <a:rPr lang="en-US" dirty="0" smtClean="0"/>
            <a:t>Specifically state when the goal needs to be reached</a:t>
          </a:r>
          <a:endParaRPr lang="en-US" dirty="0"/>
        </a:p>
      </dgm:t>
    </dgm:pt>
    <dgm:pt modelId="{82263734-81B7-4CBF-8A14-48A201F29DC7}" type="parTrans" cxnId="{8E7B272D-BDC0-4B79-932F-10FD74E27D10}">
      <dgm:prSet/>
      <dgm:spPr/>
      <dgm:t>
        <a:bodyPr/>
        <a:lstStyle/>
        <a:p>
          <a:endParaRPr lang="en-US"/>
        </a:p>
      </dgm:t>
    </dgm:pt>
    <dgm:pt modelId="{2334E09E-827F-4C90-B576-6A57A7A86B30}" type="sibTrans" cxnId="{8E7B272D-BDC0-4B79-932F-10FD74E27D10}">
      <dgm:prSet/>
      <dgm:spPr/>
      <dgm:t>
        <a:bodyPr/>
        <a:lstStyle/>
        <a:p>
          <a:endParaRPr lang="en-US"/>
        </a:p>
      </dgm:t>
    </dgm:pt>
    <dgm:pt modelId="{B7DFAFCD-0166-4622-9BF0-F546E0C97986}" type="pres">
      <dgm:prSet presAssocID="{AF1DDDF7-E0BD-4882-B755-FBC1E65D4F9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3602D3-23CB-4032-B009-BF8F309789E9}" type="pres">
      <dgm:prSet presAssocID="{7FDBE0B0-5F83-4380-8C90-1F53466520B8}" presName="linNode" presStyleCnt="0"/>
      <dgm:spPr/>
      <dgm:t>
        <a:bodyPr/>
        <a:lstStyle/>
        <a:p>
          <a:endParaRPr lang="en-US"/>
        </a:p>
      </dgm:t>
    </dgm:pt>
    <dgm:pt modelId="{F62A315F-03BF-4AC0-8D41-2DE904491AEE}" type="pres">
      <dgm:prSet presAssocID="{7FDBE0B0-5F83-4380-8C90-1F53466520B8}" presName="parentText" presStyleLbl="node1" presStyleIdx="0" presStyleCnt="5" custScaleX="82645" custScaleY="8264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78A7AC-D0E7-4EAA-97DF-EE2857B172B8}" type="pres">
      <dgm:prSet presAssocID="{7FDBE0B0-5F83-4380-8C90-1F53466520B8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34F37A-ED6E-4475-8CFE-FF969E6CBF23}" type="pres">
      <dgm:prSet presAssocID="{0439989C-B57E-45E2-97DF-5AA8FD1270AB}" presName="sp" presStyleCnt="0"/>
      <dgm:spPr/>
      <dgm:t>
        <a:bodyPr/>
        <a:lstStyle/>
        <a:p>
          <a:endParaRPr lang="en-US"/>
        </a:p>
      </dgm:t>
    </dgm:pt>
    <dgm:pt modelId="{C1456C29-5468-4E9D-879D-5D17D30C1610}" type="pres">
      <dgm:prSet presAssocID="{A72FCB24-DCDF-43DB-819A-F840015A10EC}" presName="linNode" presStyleCnt="0"/>
      <dgm:spPr/>
      <dgm:t>
        <a:bodyPr/>
        <a:lstStyle/>
        <a:p>
          <a:endParaRPr lang="en-US"/>
        </a:p>
      </dgm:t>
    </dgm:pt>
    <dgm:pt modelId="{5EFE1174-2E2F-43E3-B8EC-EA15A6DAC59A}" type="pres">
      <dgm:prSet presAssocID="{A72FCB24-DCDF-43DB-819A-F840015A10EC}" presName="parentText" presStyleLbl="node1" presStyleIdx="1" presStyleCnt="5" custScaleX="82645" custScaleY="8264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5BAA8A-972A-451D-B36E-07FB629760EB}" type="pres">
      <dgm:prSet presAssocID="{A72FCB24-DCDF-43DB-819A-F840015A10EC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5CAEAC-53AA-4546-95ED-236E24547E0C}" type="pres">
      <dgm:prSet presAssocID="{40BD2FE1-ECE1-4FBE-9AA3-77B41B2DF928}" presName="sp" presStyleCnt="0"/>
      <dgm:spPr/>
      <dgm:t>
        <a:bodyPr/>
        <a:lstStyle/>
        <a:p>
          <a:endParaRPr lang="en-US"/>
        </a:p>
      </dgm:t>
    </dgm:pt>
    <dgm:pt modelId="{DE684E55-4523-4E59-B6CC-B21B82598E03}" type="pres">
      <dgm:prSet presAssocID="{B8D40400-256A-4D8B-8807-0B748C3A607D}" presName="linNode" presStyleCnt="0"/>
      <dgm:spPr/>
      <dgm:t>
        <a:bodyPr/>
        <a:lstStyle/>
        <a:p>
          <a:endParaRPr lang="en-US"/>
        </a:p>
      </dgm:t>
    </dgm:pt>
    <dgm:pt modelId="{9532CD87-9BA6-4543-9081-103B48D5BE00}" type="pres">
      <dgm:prSet presAssocID="{B8D40400-256A-4D8B-8807-0B748C3A607D}" presName="parentText" presStyleLbl="node1" presStyleIdx="2" presStyleCnt="5" custScaleX="82645" custScaleY="8264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F4DC6B-B7D0-43F6-A4CE-6B8C0201C464}" type="pres">
      <dgm:prSet presAssocID="{B8D40400-256A-4D8B-8807-0B748C3A607D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FFD68E-A21B-41D1-BC42-E03BDD7C9480}" type="pres">
      <dgm:prSet presAssocID="{2F5DAB6F-01F1-467F-9886-807BFF4E1C49}" presName="sp" presStyleCnt="0"/>
      <dgm:spPr/>
      <dgm:t>
        <a:bodyPr/>
        <a:lstStyle/>
        <a:p>
          <a:endParaRPr lang="en-US"/>
        </a:p>
      </dgm:t>
    </dgm:pt>
    <dgm:pt modelId="{E90D429C-AFF2-473F-83C6-3671A3EA8C3A}" type="pres">
      <dgm:prSet presAssocID="{574DC5B4-1134-47FC-8979-3D7228D35FB1}" presName="linNode" presStyleCnt="0"/>
      <dgm:spPr/>
      <dgm:t>
        <a:bodyPr/>
        <a:lstStyle/>
        <a:p>
          <a:endParaRPr lang="en-US"/>
        </a:p>
      </dgm:t>
    </dgm:pt>
    <dgm:pt modelId="{797F04B1-29F7-4670-BAB1-1E52615593A9}" type="pres">
      <dgm:prSet presAssocID="{574DC5B4-1134-47FC-8979-3D7228D35FB1}" presName="parentText" presStyleLbl="node1" presStyleIdx="3" presStyleCnt="5" custScaleX="82645" custScaleY="8264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5F64E9-C3BF-4C43-B52A-F929749B8ABE}" type="pres">
      <dgm:prSet presAssocID="{574DC5B4-1134-47FC-8979-3D7228D35FB1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43825-005F-43BC-93D2-C2047682BB0E}" type="pres">
      <dgm:prSet presAssocID="{DE804810-DF2B-4058-B384-C94E74D4331F}" presName="sp" presStyleCnt="0"/>
      <dgm:spPr/>
      <dgm:t>
        <a:bodyPr/>
        <a:lstStyle/>
        <a:p>
          <a:endParaRPr lang="en-US"/>
        </a:p>
      </dgm:t>
    </dgm:pt>
    <dgm:pt modelId="{D90E92BA-EF34-4FEA-AD00-13BB1491DF86}" type="pres">
      <dgm:prSet presAssocID="{C8C0F17A-65B1-4FAB-B2F4-C4F8EE0A2654}" presName="linNode" presStyleCnt="0"/>
      <dgm:spPr/>
      <dgm:t>
        <a:bodyPr/>
        <a:lstStyle/>
        <a:p>
          <a:endParaRPr lang="en-US"/>
        </a:p>
      </dgm:t>
    </dgm:pt>
    <dgm:pt modelId="{2820AF5C-6A5E-4558-A4D2-822D77C47200}" type="pres">
      <dgm:prSet presAssocID="{C8C0F17A-65B1-4FAB-B2F4-C4F8EE0A2654}" presName="parentText" presStyleLbl="node1" presStyleIdx="4" presStyleCnt="5" custScaleX="82645" custScaleY="8264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1F3D5E-27D0-4143-9510-346AF9D2065A}" type="pres">
      <dgm:prSet presAssocID="{C8C0F17A-65B1-4FAB-B2F4-C4F8EE0A2654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6AD7CE-EE7E-4663-AF97-7A29786DEE1F}" srcId="{AF1DDDF7-E0BD-4882-B755-FBC1E65D4F9C}" destId="{C8C0F17A-65B1-4FAB-B2F4-C4F8EE0A2654}" srcOrd="4" destOrd="0" parTransId="{303C89CA-09B2-415B-83C5-D9680F6B6C4F}" sibTransId="{FF72C3A6-6EE5-42F8-884C-1B041C7C9103}"/>
    <dgm:cxn modelId="{8E7B272D-BDC0-4B79-932F-10FD74E27D10}" srcId="{C8C0F17A-65B1-4FAB-B2F4-C4F8EE0A2654}" destId="{11D1CF05-E67C-498F-9811-1FFC2EE209C8}" srcOrd="0" destOrd="0" parTransId="{82263734-81B7-4CBF-8A14-48A201F29DC7}" sibTransId="{2334E09E-827F-4C90-B576-6A57A7A86B30}"/>
    <dgm:cxn modelId="{934069F6-F179-4ACF-852D-758348470EF7}" srcId="{7FDBE0B0-5F83-4380-8C90-1F53466520B8}" destId="{8E4B98E0-0265-48BA-8CE7-842FCFB03DB6}" srcOrd="0" destOrd="0" parTransId="{3B7CAD2F-C3C5-4B74-8BD6-1E4068839EB8}" sibTransId="{61D0E271-3176-4748-8CF6-3145CC1F8168}"/>
    <dgm:cxn modelId="{305F1B2C-6AC7-484B-AFFC-56E951CD980A}" srcId="{AF1DDDF7-E0BD-4882-B755-FBC1E65D4F9C}" destId="{A72FCB24-DCDF-43DB-819A-F840015A10EC}" srcOrd="1" destOrd="0" parTransId="{6A3D5FCE-ABDC-49CD-9A6F-62934772ED46}" sibTransId="{40BD2FE1-ECE1-4FBE-9AA3-77B41B2DF928}"/>
    <dgm:cxn modelId="{5B6808F6-50EF-48A0-8C64-BC1759376901}" type="presOf" srcId="{AF1DDDF7-E0BD-4882-B755-FBC1E65D4F9C}" destId="{B7DFAFCD-0166-4622-9BF0-F546E0C97986}" srcOrd="0" destOrd="0" presId="urn:microsoft.com/office/officeart/2005/8/layout/vList5"/>
    <dgm:cxn modelId="{AF66C5CD-6F62-4CF4-B6B9-BCFAE9AE274C}" srcId="{AF1DDDF7-E0BD-4882-B755-FBC1E65D4F9C}" destId="{7FDBE0B0-5F83-4380-8C90-1F53466520B8}" srcOrd="0" destOrd="0" parTransId="{91FB3144-26DB-4809-B6A6-4E7CA414E1A6}" sibTransId="{0439989C-B57E-45E2-97DF-5AA8FD1270AB}"/>
    <dgm:cxn modelId="{0EA23827-79A5-410A-ADA7-F4C2AD095E3E}" srcId="{A72FCB24-DCDF-43DB-819A-F840015A10EC}" destId="{774827A1-E443-4398-8037-564AAE16DB98}" srcOrd="0" destOrd="0" parTransId="{8A0B1D76-B5B2-4A1E-8F67-0DC1B005AC93}" sibTransId="{E7B92728-EFC2-4BEC-9F10-962E9651B0CE}"/>
    <dgm:cxn modelId="{F121C28A-B8AB-4491-BB6E-C932F704ED89}" srcId="{574DC5B4-1134-47FC-8979-3D7228D35FB1}" destId="{E4EAE69B-8A88-44BC-A7BD-79D582088CAF}" srcOrd="0" destOrd="0" parTransId="{F74D0365-1E97-4E02-BDB3-74E2BE7F754A}" sibTransId="{3307CCB8-DD5B-4D61-8971-22BEF53067BE}"/>
    <dgm:cxn modelId="{EC2692F1-DB2F-4311-843C-FF271A97F946}" type="presOf" srcId="{11D1CF05-E67C-498F-9811-1FFC2EE209C8}" destId="{DA1F3D5E-27D0-4143-9510-346AF9D2065A}" srcOrd="0" destOrd="0" presId="urn:microsoft.com/office/officeart/2005/8/layout/vList5"/>
    <dgm:cxn modelId="{BBDBA66F-BFB8-4F14-B42B-5F5AB4FF589A}" type="presOf" srcId="{0B969710-BCE5-4FD9-A77D-8ED428FE855B}" destId="{F6F4DC6B-B7D0-43F6-A4CE-6B8C0201C464}" srcOrd="0" destOrd="0" presId="urn:microsoft.com/office/officeart/2005/8/layout/vList5"/>
    <dgm:cxn modelId="{DED3D810-D677-434B-88DF-2840E13D1444}" type="presOf" srcId="{574DC5B4-1134-47FC-8979-3D7228D35FB1}" destId="{797F04B1-29F7-4670-BAB1-1E52615593A9}" srcOrd="0" destOrd="0" presId="urn:microsoft.com/office/officeart/2005/8/layout/vList5"/>
    <dgm:cxn modelId="{21C13176-6CAF-4E80-8E45-1CEC553EDC12}" srcId="{AF1DDDF7-E0BD-4882-B755-FBC1E65D4F9C}" destId="{574DC5B4-1134-47FC-8979-3D7228D35FB1}" srcOrd="3" destOrd="0" parTransId="{279B1FE9-5385-4F76-A20E-D5BA6B7EDF11}" sibTransId="{DE804810-DF2B-4058-B384-C94E74D4331F}"/>
    <dgm:cxn modelId="{5E4A584B-486A-4DC9-A9D6-F6FC05624CC2}" type="presOf" srcId="{8E4B98E0-0265-48BA-8CE7-842FCFB03DB6}" destId="{B578A7AC-D0E7-4EAA-97DF-EE2857B172B8}" srcOrd="0" destOrd="0" presId="urn:microsoft.com/office/officeart/2005/8/layout/vList5"/>
    <dgm:cxn modelId="{9F1201AF-3634-45A4-9C4E-ECD6C73C81A5}" srcId="{B8D40400-256A-4D8B-8807-0B748C3A607D}" destId="{0B969710-BCE5-4FD9-A77D-8ED428FE855B}" srcOrd="0" destOrd="0" parTransId="{4DE54BBF-AACE-41D6-A576-E377429998A8}" sibTransId="{676BE669-D267-4034-A2C6-C0AB94554CC0}"/>
    <dgm:cxn modelId="{7955820E-8772-4763-9567-AA45EF0210CC}" type="presOf" srcId="{774827A1-E443-4398-8037-564AAE16DB98}" destId="{525BAA8A-972A-451D-B36E-07FB629760EB}" srcOrd="0" destOrd="0" presId="urn:microsoft.com/office/officeart/2005/8/layout/vList5"/>
    <dgm:cxn modelId="{1789CEB1-266C-4FFF-A7D3-37A6B502FF8F}" type="presOf" srcId="{7FDBE0B0-5F83-4380-8C90-1F53466520B8}" destId="{F62A315F-03BF-4AC0-8D41-2DE904491AEE}" srcOrd="0" destOrd="0" presId="urn:microsoft.com/office/officeart/2005/8/layout/vList5"/>
    <dgm:cxn modelId="{5B946381-DA90-4211-9EC0-D1ADADA260BD}" type="presOf" srcId="{C8C0F17A-65B1-4FAB-B2F4-C4F8EE0A2654}" destId="{2820AF5C-6A5E-4558-A4D2-822D77C47200}" srcOrd="0" destOrd="0" presId="urn:microsoft.com/office/officeart/2005/8/layout/vList5"/>
    <dgm:cxn modelId="{83C42E66-D2DD-4E13-BC51-118EBB7BB751}" srcId="{AF1DDDF7-E0BD-4882-B755-FBC1E65D4F9C}" destId="{B8D40400-256A-4D8B-8807-0B748C3A607D}" srcOrd="2" destOrd="0" parTransId="{FC960EF2-1614-4D41-8335-0C31F6D1C5BD}" sibTransId="{2F5DAB6F-01F1-467F-9886-807BFF4E1C49}"/>
    <dgm:cxn modelId="{DFA64CB8-C21B-44FE-AC56-303D1F632502}" type="presOf" srcId="{B8D40400-256A-4D8B-8807-0B748C3A607D}" destId="{9532CD87-9BA6-4543-9081-103B48D5BE00}" srcOrd="0" destOrd="0" presId="urn:microsoft.com/office/officeart/2005/8/layout/vList5"/>
    <dgm:cxn modelId="{9067FEE5-58A4-4353-B12B-AC7ED2A1D89E}" type="presOf" srcId="{E4EAE69B-8A88-44BC-A7BD-79D582088CAF}" destId="{065F64E9-C3BF-4C43-B52A-F929749B8ABE}" srcOrd="0" destOrd="0" presId="urn:microsoft.com/office/officeart/2005/8/layout/vList5"/>
    <dgm:cxn modelId="{D8CD82CB-22C1-4EED-B70A-94C84D1A6649}" type="presOf" srcId="{A72FCB24-DCDF-43DB-819A-F840015A10EC}" destId="{5EFE1174-2E2F-43E3-B8EC-EA15A6DAC59A}" srcOrd="0" destOrd="0" presId="urn:microsoft.com/office/officeart/2005/8/layout/vList5"/>
    <dgm:cxn modelId="{03F09650-19E2-465F-B163-12AC1AD2FC60}" type="presParOf" srcId="{B7DFAFCD-0166-4622-9BF0-F546E0C97986}" destId="{BA3602D3-23CB-4032-B009-BF8F309789E9}" srcOrd="0" destOrd="0" presId="urn:microsoft.com/office/officeart/2005/8/layout/vList5"/>
    <dgm:cxn modelId="{C6024D3D-1C68-409A-BCFD-280A7356289D}" type="presParOf" srcId="{BA3602D3-23CB-4032-B009-BF8F309789E9}" destId="{F62A315F-03BF-4AC0-8D41-2DE904491AEE}" srcOrd="0" destOrd="0" presId="urn:microsoft.com/office/officeart/2005/8/layout/vList5"/>
    <dgm:cxn modelId="{36CDF28B-5C22-4161-B7DF-C1D27559A139}" type="presParOf" srcId="{BA3602D3-23CB-4032-B009-BF8F309789E9}" destId="{B578A7AC-D0E7-4EAA-97DF-EE2857B172B8}" srcOrd="1" destOrd="0" presId="urn:microsoft.com/office/officeart/2005/8/layout/vList5"/>
    <dgm:cxn modelId="{332E69ED-FC29-4EC9-A0DC-55D17B8B145B}" type="presParOf" srcId="{B7DFAFCD-0166-4622-9BF0-F546E0C97986}" destId="{8E34F37A-ED6E-4475-8CFE-FF969E6CBF23}" srcOrd="1" destOrd="0" presId="urn:microsoft.com/office/officeart/2005/8/layout/vList5"/>
    <dgm:cxn modelId="{5475D1E3-3C33-4519-A9AB-B4A851BFA735}" type="presParOf" srcId="{B7DFAFCD-0166-4622-9BF0-F546E0C97986}" destId="{C1456C29-5468-4E9D-879D-5D17D30C1610}" srcOrd="2" destOrd="0" presId="urn:microsoft.com/office/officeart/2005/8/layout/vList5"/>
    <dgm:cxn modelId="{498513E7-13CB-4BF8-A14C-AEE49ADF65FF}" type="presParOf" srcId="{C1456C29-5468-4E9D-879D-5D17D30C1610}" destId="{5EFE1174-2E2F-43E3-B8EC-EA15A6DAC59A}" srcOrd="0" destOrd="0" presId="urn:microsoft.com/office/officeart/2005/8/layout/vList5"/>
    <dgm:cxn modelId="{9863A096-24DC-447D-97A6-2E8B3710DDA3}" type="presParOf" srcId="{C1456C29-5468-4E9D-879D-5D17D30C1610}" destId="{525BAA8A-972A-451D-B36E-07FB629760EB}" srcOrd="1" destOrd="0" presId="urn:microsoft.com/office/officeart/2005/8/layout/vList5"/>
    <dgm:cxn modelId="{1E7EF9AC-6998-4857-8DA3-32A1C9BEE5A0}" type="presParOf" srcId="{B7DFAFCD-0166-4622-9BF0-F546E0C97986}" destId="{F35CAEAC-53AA-4546-95ED-236E24547E0C}" srcOrd="3" destOrd="0" presId="urn:microsoft.com/office/officeart/2005/8/layout/vList5"/>
    <dgm:cxn modelId="{48492830-072E-45F6-A50F-B5C2B2563BEC}" type="presParOf" srcId="{B7DFAFCD-0166-4622-9BF0-F546E0C97986}" destId="{DE684E55-4523-4E59-B6CC-B21B82598E03}" srcOrd="4" destOrd="0" presId="urn:microsoft.com/office/officeart/2005/8/layout/vList5"/>
    <dgm:cxn modelId="{B438D0B7-4DC1-4EE0-855B-A10FDEB15B0A}" type="presParOf" srcId="{DE684E55-4523-4E59-B6CC-B21B82598E03}" destId="{9532CD87-9BA6-4543-9081-103B48D5BE00}" srcOrd="0" destOrd="0" presId="urn:microsoft.com/office/officeart/2005/8/layout/vList5"/>
    <dgm:cxn modelId="{B3963160-BDE4-4715-8432-ABDE7EC71F5A}" type="presParOf" srcId="{DE684E55-4523-4E59-B6CC-B21B82598E03}" destId="{F6F4DC6B-B7D0-43F6-A4CE-6B8C0201C464}" srcOrd="1" destOrd="0" presId="urn:microsoft.com/office/officeart/2005/8/layout/vList5"/>
    <dgm:cxn modelId="{D0C6C0C2-3A6B-4E41-8F65-46FCC2FFA9DB}" type="presParOf" srcId="{B7DFAFCD-0166-4622-9BF0-F546E0C97986}" destId="{E0FFD68E-A21B-41D1-BC42-E03BDD7C9480}" srcOrd="5" destOrd="0" presId="urn:microsoft.com/office/officeart/2005/8/layout/vList5"/>
    <dgm:cxn modelId="{8CDED186-A339-4515-8039-7A48F32C91F8}" type="presParOf" srcId="{B7DFAFCD-0166-4622-9BF0-F546E0C97986}" destId="{E90D429C-AFF2-473F-83C6-3671A3EA8C3A}" srcOrd="6" destOrd="0" presId="urn:microsoft.com/office/officeart/2005/8/layout/vList5"/>
    <dgm:cxn modelId="{1242B361-874A-4851-8302-6D08C6E656D2}" type="presParOf" srcId="{E90D429C-AFF2-473F-83C6-3671A3EA8C3A}" destId="{797F04B1-29F7-4670-BAB1-1E52615593A9}" srcOrd="0" destOrd="0" presId="urn:microsoft.com/office/officeart/2005/8/layout/vList5"/>
    <dgm:cxn modelId="{C9FDCD5A-B3C2-43B1-84C9-EF09797C7A18}" type="presParOf" srcId="{E90D429C-AFF2-473F-83C6-3671A3EA8C3A}" destId="{065F64E9-C3BF-4C43-B52A-F929749B8ABE}" srcOrd="1" destOrd="0" presId="urn:microsoft.com/office/officeart/2005/8/layout/vList5"/>
    <dgm:cxn modelId="{AC1F45FD-4D3B-4D88-81B0-35A7F963EC4F}" type="presParOf" srcId="{B7DFAFCD-0166-4622-9BF0-F546E0C97986}" destId="{90443825-005F-43BC-93D2-C2047682BB0E}" srcOrd="7" destOrd="0" presId="urn:microsoft.com/office/officeart/2005/8/layout/vList5"/>
    <dgm:cxn modelId="{4D6DC390-8B53-43AE-A0D0-5BDC71D7B2DB}" type="presParOf" srcId="{B7DFAFCD-0166-4622-9BF0-F546E0C97986}" destId="{D90E92BA-EF34-4FEA-AD00-13BB1491DF86}" srcOrd="8" destOrd="0" presId="urn:microsoft.com/office/officeart/2005/8/layout/vList5"/>
    <dgm:cxn modelId="{84EE5A0C-E0B4-4911-AF05-32D5C5C240EA}" type="presParOf" srcId="{D90E92BA-EF34-4FEA-AD00-13BB1491DF86}" destId="{2820AF5C-6A5E-4558-A4D2-822D77C47200}" srcOrd="0" destOrd="0" presId="urn:microsoft.com/office/officeart/2005/8/layout/vList5"/>
    <dgm:cxn modelId="{F3C78093-186F-4A50-9F0D-84597A98B147}" type="presParOf" srcId="{D90E92BA-EF34-4FEA-AD00-13BB1491DF86}" destId="{DA1F3D5E-27D0-4143-9510-346AF9D2065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396C16-2F41-41F7-A761-9D2F201D888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9B86DF-845D-42F6-B48D-26967F6B7E14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Goal</a:t>
          </a:r>
          <a:endParaRPr lang="en-US" b="1" dirty="0">
            <a:solidFill>
              <a:schemeClr val="tx1"/>
            </a:solidFill>
          </a:endParaRPr>
        </a:p>
      </dgm:t>
    </dgm:pt>
    <dgm:pt modelId="{46399D98-2D77-447B-B982-76279FF4EADB}" type="parTrans" cxnId="{ACC890DE-9B4E-46CA-BE8D-5A8BE40B870A}">
      <dgm:prSet/>
      <dgm:spPr/>
      <dgm:t>
        <a:bodyPr/>
        <a:lstStyle/>
        <a:p>
          <a:endParaRPr lang="en-US"/>
        </a:p>
      </dgm:t>
    </dgm:pt>
    <dgm:pt modelId="{64E7D0FC-A619-41BC-B88C-9E01F2A776F0}" type="sibTrans" cxnId="{ACC890DE-9B4E-46CA-BE8D-5A8BE40B870A}">
      <dgm:prSet/>
      <dgm:spPr/>
      <dgm:t>
        <a:bodyPr/>
        <a:lstStyle/>
        <a:p>
          <a:endParaRPr lang="en-US"/>
        </a:p>
      </dgm:t>
    </dgm:pt>
    <dgm:pt modelId="{6712C540-8C32-4465-9866-27DAC5200196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Specific</a:t>
          </a:r>
          <a:endParaRPr lang="en-US" b="1" dirty="0">
            <a:solidFill>
              <a:schemeClr val="tx1"/>
            </a:solidFill>
          </a:endParaRPr>
        </a:p>
      </dgm:t>
    </dgm:pt>
    <dgm:pt modelId="{0EE310E7-6E6B-40C0-B00A-F06E6D642958}" type="parTrans" cxnId="{C2ED992E-A1E4-41BA-895D-873E36C89C04}">
      <dgm:prSet/>
      <dgm:spPr/>
      <dgm:t>
        <a:bodyPr/>
        <a:lstStyle/>
        <a:p>
          <a:endParaRPr lang="en-US"/>
        </a:p>
      </dgm:t>
    </dgm:pt>
    <dgm:pt modelId="{5D118C00-2F33-4C14-85B7-9A15C338F6D8}" type="sibTrans" cxnId="{C2ED992E-A1E4-41BA-895D-873E36C89C04}">
      <dgm:prSet/>
      <dgm:spPr/>
      <dgm:t>
        <a:bodyPr/>
        <a:lstStyle/>
        <a:p>
          <a:endParaRPr lang="en-US"/>
        </a:p>
      </dgm:t>
    </dgm:pt>
    <dgm:pt modelId="{F269F352-D339-482D-8FC1-8D735052E111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Measurable </a:t>
          </a:r>
          <a:endParaRPr lang="en-US" b="1" dirty="0">
            <a:solidFill>
              <a:schemeClr val="tx1"/>
            </a:solidFill>
          </a:endParaRPr>
        </a:p>
      </dgm:t>
    </dgm:pt>
    <dgm:pt modelId="{77F2E94A-B695-4D67-99F9-6313C1ED824E}" type="parTrans" cxnId="{3308B8DF-DD92-4A0A-A5C9-384A71C254D6}">
      <dgm:prSet/>
      <dgm:spPr/>
      <dgm:t>
        <a:bodyPr/>
        <a:lstStyle/>
        <a:p>
          <a:endParaRPr lang="en-US"/>
        </a:p>
      </dgm:t>
    </dgm:pt>
    <dgm:pt modelId="{F2C9FAAF-ED05-4FD9-815D-7CED3195DB5E}" type="sibTrans" cxnId="{3308B8DF-DD92-4A0A-A5C9-384A71C254D6}">
      <dgm:prSet/>
      <dgm:spPr/>
      <dgm:t>
        <a:bodyPr/>
        <a:lstStyle/>
        <a:p>
          <a:endParaRPr lang="en-US"/>
        </a:p>
      </dgm:t>
    </dgm:pt>
    <dgm:pt modelId="{32DCF701-3701-4332-A8F2-F4CD7CC2F399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Attainable </a:t>
          </a:r>
          <a:endParaRPr lang="en-US" b="1" dirty="0">
            <a:solidFill>
              <a:schemeClr val="tx1"/>
            </a:solidFill>
          </a:endParaRPr>
        </a:p>
      </dgm:t>
    </dgm:pt>
    <dgm:pt modelId="{5B72A3F7-730A-473F-90EA-E996C6654641}" type="parTrans" cxnId="{59EC4F18-E2A5-476E-B191-51B21127FD56}">
      <dgm:prSet/>
      <dgm:spPr/>
      <dgm:t>
        <a:bodyPr/>
        <a:lstStyle/>
        <a:p>
          <a:endParaRPr lang="en-US"/>
        </a:p>
      </dgm:t>
    </dgm:pt>
    <dgm:pt modelId="{C86A5C45-FB29-497E-A66E-A60A30EFCC3A}" type="sibTrans" cxnId="{59EC4F18-E2A5-476E-B191-51B21127FD56}">
      <dgm:prSet/>
      <dgm:spPr/>
      <dgm:t>
        <a:bodyPr/>
        <a:lstStyle/>
        <a:p>
          <a:endParaRPr lang="en-US"/>
        </a:p>
      </dgm:t>
    </dgm:pt>
    <dgm:pt modelId="{8A064562-011E-43B7-A59D-5E7ED59F9E44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Realistic </a:t>
          </a:r>
          <a:endParaRPr lang="en-US" b="1" dirty="0">
            <a:solidFill>
              <a:schemeClr val="tx1"/>
            </a:solidFill>
          </a:endParaRPr>
        </a:p>
      </dgm:t>
    </dgm:pt>
    <dgm:pt modelId="{C83005FA-FC03-4DE4-B333-1218A40604EA}" type="parTrans" cxnId="{FCEA3258-12BD-4D3C-BFF6-EBD9869C7B83}">
      <dgm:prSet/>
      <dgm:spPr/>
      <dgm:t>
        <a:bodyPr/>
        <a:lstStyle/>
        <a:p>
          <a:endParaRPr lang="en-US"/>
        </a:p>
      </dgm:t>
    </dgm:pt>
    <dgm:pt modelId="{B64FDC9C-C840-4960-84AA-209825DCDDCD}" type="sibTrans" cxnId="{FCEA3258-12BD-4D3C-BFF6-EBD9869C7B83}">
      <dgm:prSet/>
      <dgm:spPr/>
      <dgm:t>
        <a:bodyPr/>
        <a:lstStyle/>
        <a:p>
          <a:endParaRPr lang="en-US"/>
        </a:p>
      </dgm:t>
    </dgm:pt>
    <dgm:pt modelId="{EAEE6187-F7E7-4318-832C-9E2D949FA125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Time Bound</a:t>
          </a:r>
          <a:endParaRPr lang="en-US" b="1" dirty="0">
            <a:solidFill>
              <a:schemeClr val="tx1"/>
            </a:solidFill>
          </a:endParaRPr>
        </a:p>
      </dgm:t>
    </dgm:pt>
    <dgm:pt modelId="{615667B6-615F-45F4-83A0-C7AC1DBAB327}" type="parTrans" cxnId="{1DB0E7C7-A25C-4E4F-97B9-313EA08D1AEB}">
      <dgm:prSet/>
      <dgm:spPr/>
      <dgm:t>
        <a:bodyPr/>
        <a:lstStyle/>
        <a:p>
          <a:endParaRPr lang="en-US"/>
        </a:p>
      </dgm:t>
    </dgm:pt>
    <dgm:pt modelId="{C12A5942-15A7-43E7-A9AA-B5BE4AEB551E}" type="sibTrans" cxnId="{1DB0E7C7-A25C-4E4F-97B9-313EA08D1AEB}">
      <dgm:prSet/>
      <dgm:spPr/>
      <dgm:t>
        <a:bodyPr/>
        <a:lstStyle/>
        <a:p>
          <a:endParaRPr lang="en-US"/>
        </a:p>
      </dgm:t>
    </dgm:pt>
    <dgm:pt modelId="{A9ABA45E-6454-4899-8285-8436C10AF9AA}">
      <dgm:prSet/>
      <dgm:spPr/>
      <dgm:t>
        <a:bodyPr/>
        <a:lstStyle/>
        <a:p>
          <a:endParaRPr lang="en-US" dirty="0"/>
        </a:p>
      </dgm:t>
    </dgm:pt>
    <dgm:pt modelId="{42A10C06-3D88-48E2-AF6C-57C3758958C0}" type="parTrans" cxnId="{2EDA007C-24BA-4CFE-93F7-2AE348C85EA7}">
      <dgm:prSet/>
      <dgm:spPr/>
      <dgm:t>
        <a:bodyPr/>
        <a:lstStyle/>
        <a:p>
          <a:endParaRPr lang="en-US"/>
        </a:p>
      </dgm:t>
    </dgm:pt>
    <dgm:pt modelId="{5BB122A1-9221-4A7F-8A8A-8525820E41C7}" type="sibTrans" cxnId="{2EDA007C-24BA-4CFE-93F7-2AE348C85EA7}">
      <dgm:prSet/>
      <dgm:spPr/>
      <dgm:t>
        <a:bodyPr/>
        <a:lstStyle/>
        <a:p>
          <a:endParaRPr lang="en-US"/>
        </a:p>
      </dgm:t>
    </dgm:pt>
    <dgm:pt modelId="{BE6BD58C-1C1D-448A-9589-7F7D9A0B25A0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/>
        </a:p>
      </dgm:t>
    </dgm:pt>
    <dgm:pt modelId="{9FB17081-4B01-4284-8988-168C44CBACEA}" type="parTrans" cxnId="{23298CF8-54E2-4D09-AF9D-26C89904B722}">
      <dgm:prSet/>
      <dgm:spPr/>
      <dgm:t>
        <a:bodyPr/>
        <a:lstStyle/>
        <a:p>
          <a:endParaRPr lang="en-US"/>
        </a:p>
      </dgm:t>
    </dgm:pt>
    <dgm:pt modelId="{4753EB1A-5D4B-497C-A2E3-AB0209F6E602}" type="sibTrans" cxnId="{23298CF8-54E2-4D09-AF9D-26C89904B722}">
      <dgm:prSet/>
      <dgm:spPr/>
      <dgm:t>
        <a:bodyPr/>
        <a:lstStyle/>
        <a:p>
          <a:endParaRPr lang="en-US"/>
        </a:p>
      </dgm:t>
    </dgm:pt>
    <dgm:pt modelId="{4E1DCBF5-50F9-4605-BCAE-D5A464992F75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/>
        </a:p>
      </dgm:t>
    </dgm:pt>
    <dgm:pt modelId="{83CE8060-A6A9-467B-8F03-2DBE0831D34E}" type="parTrans" cxnId="{10EB6AE8-0BD4-4B64-88A9-4ADF8FE023DC}">
      <dgm:prSet/>
      <dgm:spPr/>
      <dgm:t>
        <a:bodyPr/>
        <a:lstStyle/>
        <a:p>
          <a:endParaRPr lang="en-US"/>
        </a:p>
      </dgm:t>
    </dgm:pt>
    <dgm:pt modelId="{0910ABD6-4C37-47CC-90E8-E811502F6CC3}" type="sibTrans" cxnId="{10EB6AE8-0BD4-4B64-88A9-4ADF8FE023DC}">
      <dgm:prSet/>
      <dgm:spPr/>
      <dgm:t>
        <a:bodyPr/>
        <a:lstStyle/>
        <a:p>
          <a:endParaRPr lang="en-US"/>
        </a:p>
      </dgm:t>
    </dgm:pt>
    <dgm:pt modelId="{66989569-78F3-4988-B681-BE21E894DA31}">
      <dgm:prSet/>
      <dgm:spPr/>
      <dgm:t>
        <a:bodyPr/>
        <a:lstStyle/>
        <a:p>
          <a:endParaRPr lang="en-US" dirty="0"/>
        </a:p>
      </dgm:t>
    </dgm:pt>
    <dgm:pt modelId="{A9C9415D-A28B-46DC-B756-BB85EA219C0B}" type="parTrans" cxnId="{90F3BB43-FA48-4B61-83D4-1533F783BC25}">
      <dgm:prSet/>
      <dgm:spPr/>
      <dgm:t>
        <a:bodyPr/>
        <a:lstStyle/>
        <a:p>
          <a:endParaRPr lang="en-US"/>
        </a:p>
      </dgm:t>
    </dgm:pt>
    <dgm:pt modelId="{4C4DE9F6-7243-44A1-9E42-97BA02524ABD}" type="sibTrans" cxnId="{90F3BB43-FA48-4B61-83D4-1533F783BC25}">
      <dgm:prSet/>
      <dgm:spPr/>
      <dgm:t>
        <a:bodyPr/>
        <a:lstStyle/>
        <a:p>
          <a:endParaRPr lang="en-US"/>
        </a:p>
      </dgm:t>
    </dgm:pt>
    <dgm:pt modelId="{075890A9-30ED-489D-B416-7AAEF4C14DC7}">
      <dgm:prSet/>
      <dgm:spPr/>
      <dgm:t>
        <a:bodyPr/>
        <a:lstStyle/>
        <a:p>
          <a:endParaRPr lang="en-US" dirty="0"/>
        </a:p>
      </dgm:t>
    </dgm:pt>
    <dgm:pt modelId="{C7357C29-256F-4B81-B750-F2E6C6E8A165}" type="parTrans" cxnId="{4C02B5EB-2CEC-4A39-95DB-DF74E6E1253C}">
      <dgm:prSet/>
      <dgm:spPr/>
      <dgm:t>
        <a:bodyPr/>
        <a:lstStyle/>
        <a:p>
          <a:endParaRPr lang="en-US"/>
        </a:p>
      </dgm:t>
    </dgm:pt>
    <dgm:pt modelId="{77C75CCB-837B-4AC3-9055-D6EE7EBEB65A}" type="sibTrans" cxnId="{4C02B5EB-2CEC-4A39-95DB-DF74E6E1253C}">
      <dgm:prSet/>
      <dgm:spPr/>
      <dgm:t>
        <a:bodyPr/>
        <a:lstStyle/>
        <a:p>
          <a:endParaRPr lang="en-US"/>
        </a:p>
      </dgm:t>
    </dgm:pt>
    <dgm:pt modelId="{DE11E647-8A31-453B-B6EC-4A7CF470F587}">
      <dgm:prSet/>
      <dgm:spPr/>
      <dgm:t>
        <a:bodyPr/>
        <a:lstStyle/>
        <a:p>
          <a:pPr marL="171450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dirty="0"/>
        </a:p>
      </dgm:t>
    </dgm:pt>
    <dgm:pt modelId="{064FF0A0-09D7-4391-A450-C49CA55C4901}" type="parTrans" cxnId="{39AF0012-F13C-4600-9F7E-7BB4FA8F42F8}">
      <dgm:prSet/>
      <dgm:spPr/>
      <dgm:t>
        <a:bodyPr/>
        <a:lstStyle/>
        <a:p>
          <a:endParaRPr lang="en-US"/>
        </a:p>
      </dgm:t>
    </dgm:pt>
    <dgm:pt modelId="{CBD2350F-7776-44F3-914F-80EBC7F7F321}" type="sibTrans" cxnId="{39AF0012-F13C-4600-9F7E-7BB4FA8F42F8}">
      <dgm:prSet/>
      <dgm:spPr/>
      <dgm:t>
        <a:bodyPr/>
        <a:lstStyle/>
        <a:p>
          <a:endParaRPr lang="en-US"/>
        </a:p>
      </dgm:t>
    </dgm:pt>
    <dgm:pt modelId="{C915DD65-7EF2-4D8A-82E1-1D6C01744BBB}" type="pres">
      <dgm:prSet presAssocID="{F8396C16-2F41-41F7-A761-9D2F201D888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D82365-EAE7-4197-85BC-97861B0EBE12}" type="pres">
      <dgm:prSet presAssocID="{E99B86DF-845D-42F6-B48D-26967F6B7E14}" presName="composite" presStyleCnt="0"/>
      <dgm:spPr/>
    </dgm:pt>
    <dgm:pt modelId="{41C847F3-6D30-445F-B0D5-3686EE49539B}" type="pres">
      <dgm:prSet presAssocID="{E99B86DF-845D-42F6-B48D-26967F6B7E1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E5F61D-CE0F-4BB6-B237-698E52D6829C}" type="pres">
      <dgm:prSet presAssocID="{E99B86DF-845D-42F6-B48D-26967F6B7E14}" presName="descendantText" presStyleLbl="alignAcc1" presStyleIdx="0" presStyleCnt="6" custLinFactNeighborX="-301" custLinFactNeighborY="-1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442318-44E6-4665-97F8-DA9EDE84F956}" type="pres">
      <dgm:prSet presAssocID="{64E7D0FC-A619-41BC-B88C-9E01F2A776F0}" presName="sp" presStyleCnt="0"/>
      <dgm:spPr/>
    </dgm:pt>
    <dgm:pt modelId="{E0447878-55A3-49BC-B07A-8A4872816AD1}" type="pres">
      <dgm:prSet presAssocID="{6712C540-8C32-4465-9866-27DAC5200196}" presName="composite" presStyleCnt="0"/>
      <dgm:spPr/>
    </dgm:pt>
    <dgm:pt modelId="{82DD186E-049C-4179-89C4-0DAB5FAB033F}" type="pres">
      <dgm:prSet presAssocID="{6712C540-8C32-4465-9866-27DAC5200196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CB2EA9-6BD9-47B2-B9FA-130C31B1905A}" type="pres">
      <dgm:prSet presAssocID="{6712C540-8C32-4465-9866-27DAC5200196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EB2046-7AEB-4CB7-AC57-BD0463524528}" type="pres">
      <dgm:prSet presAssocID="{5D118C00-2F33-4C14-85B7-9A15C338F6D8}" presName="sp" presStyleCnt="0"/>
      <dgm:spPr/>
    </dgm:pt>
    <dgm:pt modelId="{DCA45F7A-D611-4733-8EED-F75EB6E5E9E6}" type="pres">
      <dgm:prSet presAssocID="{F269F352-D339-482D-8FC1-8D735052E111}" presName="composite" presStyleCnt="0"/>
      <dgm:spPr/>
    </dgm:pt>
    <dgm:pt modelId="{22709451-DF4C-459D-8841-5D6A2C236BC9}" type="pres">
      <dgm:prSet presAssocID="{F269F352-D339-482D-8FC1-8D735052E111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E3779-0D08-4A33-AFB6-A95B12E0B93F}" type="pres">
      <dgm:prSet presAssocID="{F269F352-D339-482D-8FC1-8D735052E111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94B5D2-4A57-4AEC-B060-E6389CE84560}" type="pres">
      <dgm:prSet presAssocID="{F2C9FAAF-ED05-4FD9-815D-7CED3195DB5E}" presName="sp" presStyleCnt="0"/>
      <dgm:spPr/>
    </dgm:pt>
    <dgm:pt modelId="{A347057E-4531-4D5F-91C4-9468652E41CE}" type="pres">
      <dgm:prSet presAssocID="{32DCF701-3701-4332-A8F2-F4CD7CC2F399}" presName="composite" presStyleCnt="0"/>
      <dgm:spPr/>
    </dgm:pt>
    <dgm:pt modelId="{C8947AFF-41C4-45B4-AEA0-AF7D6E34E773}" type="pres">
      <dgm:prSet presAssocID="{32DCF701-3701-4332-A8F2-F4CD7CC2F399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275E6A-479C-455E-8497-37D151E3DB5E}" type="pres">
      <dgm:prSet presAssocID="{32DCF701-3701-4332-A8F2-F4CD7CC2F399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9B7474-C65F-483E-87A3-140AF4686F41}" type="pres">
      <dgm:prSet presAssocID="{C86A5C45-FB29-497E-A66E-A60A30EFCC3A}" presName="sp" presStyleCnt="0"/>
      <dgm:spPr/>
    </dgm:pt>
    <dgm:pt modelId="{015BA3B2-4D7F-426D-B0DF-C3C78C338A21}" type="pres">
      <dgm:prSet presAssocID="{8A064562-011E-43B7-A59D-5E7ED59F9E44}" presName="composite" presStyleCnt="0"/>
      <dgm:spPr/>
    </dgm:pt>
    <dgm:pt modelId="{D7D63D75-1B66-40E6-B342-6DA008A354E0}" type="pres">
      <dgm:prSet presAssocID="{8A064562-011E-43B7-A59D-5E7ED59F9E44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7B2F37-432E-41E1-91C0-89C664C43C0C}" type="pres">
      <dgm:prSet presAssocID="{8A064562-011E-43B7-A59D-5E7ED59F9E44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BBE974-4561-45A9-8561-3DF4C461333A}" type="pres">
      <dgm:prSet presAssocID="{B64FDC9C-C840-4960-84AA-209825DCDDCD}" presName="sp" presStyleCnt="0"/>
      <dgm:spPr/>
    </dgm:pt>
    <dgm:pt modelId="{7A95B913-5A99-455D-8F12-0772B5FFA055}" type="pres">
      <dgm:prSet presAssocID="{EAEE6187-F7E7-4318-832C-9E2D949FA125}" presName="composite" presStyleCnt="0"/>
      <dgm:spPr/>
    </dgm:pt>
    <dgm:pt modelId="{7EE8424D-CC42-4E94-8FA5-E3AB3AC8DC8E}" type="pres">
      <dgm:prSet presAssocID="{EAEE6187-F7E7-4318-832C-9E2D949FA125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B7906E-3711-482F-B5FB-8BF53BAF58C2}" type="pres">
      <dgm:prSet presAssocID="{EAEE6187-F7E7-4318-832C-9E2D949FA125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B0E7C7-A25C-4E4F-97B9-313EA08D1AEB}" srcId="{F8396C16-2F41-41F7-A761-9D2F201D8889}" destId="{EAEE6187-F7E7-4318-832C-9E2D949FA125}" srcOrd="5" destOrd="0" parTransId="{615667B6-615F-45F4-83A0-C7AC1DBAB327}" sibTransId="{C12A5942-15A7-43E7-A9AA-B5BE4AEB551E}"/>
    <dgm:cxn modelId="{82D9A1CA-5C2C-4225-878D-C3137656393C}" type="presOf" srcId="{6712C540-8C32-4465-9866-27DAC5200196}" destId="{82DD186E-049C-4179-89C4-0DAB5FAB033F}" srcOrd="0" destOrd="0" presId="urn:microsoft.com/office/officeart/2005/8/layout/chevron2"/>
    <dgm:cxn modelId="{8DA33C4B-5541-42A4-8F08-4C1D0DA738DA}" type="presOf" srcId="{F269F352-D339-482D-8FC1-8D735052E111}" destId="{22709451-DF4C-459D-8841-5D6A2C236BC9}" srcOrd="0" destOrd="0" presId="urn:microsoft.com/office/officeart/2005/8/layout/chevron2"/>
    <dgm:cxn modelId="{A5DEC011-B09D-492B-97DC-85FC7F9BB115}" type="presOf" srcId="{8A064562-011E-43B7-A59D-5E7ED59F9E44}" destId="{D7D63D75-1B66-40E6-B342-6DA008A354E0}" srcOrd="0" destOrd="0" presId="urn:microsoft.com/office/officeart/2005/8/layout/chevron2"/>
    <dgm:cxn modelId="{2EDA007C-24BA-4CFE-93F7-2AE348C85EA7}" srcId="{E99B86DF-845D-42F6-B48D-26967F6B7E14}" destId="{A9ABA45E-6454-4899-8285-8436C10AF9AA}" srcOrd="0" destOrd="0" parTransId="{42A10C06-3D88-48E2-AF6C-57C3758958C0}" sibTransId="{5BB122A1-9221-4A7F-8A8A-8525820E41C7}"/>
    <dgm:cxn modelId="{FCEA3258-12BD-4D3C-BFF6-EBD9869C7B83}" srcId="{F8396C16-2F41-41F7-A761-9D2F201D8889}" destId="{8A064562-011E-43B7-A59D-5E7ED59F9E44}" srcOrd="4" destOrd="0" parTransId="{C83005FA-FC03-4DE4-B333-1218A40604EA}" sibTransId="{B64FDC9C-C840-4960-84AA-209825DCDDCD}"/>
    <dgm:cxn modelId="{94E51785-1CCC-4953-95B1-E4BA0568192E}" type="presOf" srcId="{32DCF701-3701-4332-A8F2-F4CD7CC2F399}" destId="{C8947AFF-41C4-45B4-AEA0-AF7D6E34E773}" srcOrd="0" destOrd="0" presId="urn:microsoft.com/office/officeart/2005/8/layout/chevron2"/>
    <dgm:cxn modelId="{23298CF8-54E2-4D09-AF9D-26C89904B722}" srcId="{6712C540-8C32-4465-9866-27DAC5200196}" destId="{BE6BD58C-1C1D-448A-9589-7F7D9A0B25A0}" srcOrd="0" destOrd="0" parTransId="{9FB17081-4B01-4284-8988-168C44CBACEA}" sibTransId="{4753EB1A-5D4B-497C-A2E3-AB0209F6E602}"/>
    <dgm:cxn modelId="{90F3BB43-FA48-4B61-83D4-1533F783BC25}" srcId="{32DCF701-3701-4332-A8F2-F4CD7CC2F399}" destId="{66989569-78F3-4988-B681-BE21E894DA31}" srcOrd="0" destOrd="0" parTransId="{A9C9415D-A28B-46DC-B756-BB85EA219C0B}" sibTransId="{4C4DE9F6-7243-44A1-9E42-97BA02524ABD}"/>
    <dgm:cxn modelId="{C8F50FDB-2512-49B0-8FF2-A9D30AB4E22F}" type="presOf" srcId="{DE11E647-8A31-453B-B6EC-4A7CF470F587}" destId="{33B7906E-3711-482F-B5FB-8BF53BAF58C2}" srcOrd="0" destOrd="0" presId="urn:microsoft.com/office/officeart/2005/8/layout/chevron2"/>
    <dgm:cxn modelId="{C2ED992E-A1E4-41BA-895D-873E36C89C04}" srcId="{F8396C16-2F41-41F7-A761-9D2F201D8889}" destId="{6712C540-8C32-4465-9866-27DAC5200196}" srcOrd="1" destOrd="0" parTransId="{0EE310E7-6E6B-40C0-B00A-F06E6D642958}" sibTransId="{5D118C00-2F33-4C14-85B7-9A15C338F6D8}"/>
    <dgm:cxn modelId="{ACC890DE-9B4E-46CA-BE8D-5A8BE40B870A}" srcId="{F8396C16-2F41-41F7-A761-9D2F201D8889}" destId="{E99B86DF-845D-42F6-B48D-26967F6B7E14}" srcOrd="0" destOrd="0" parTransId="{46399D98-2D77-447B-B982-76279FF4EADB}" sibTransId="{64E7D0FC-A619-41BC-B88C-9E01F2A776F0}"/>
    <dgm:cxn modelId="{39AF0012-F13C-4600-9F7E-7BB4FA8F42F8}" srcId="{EAEE6187-F7E7-4318-832C-9E2D949FA125}" destId="{DE11E647-8A31-453B-B6EC-4A7CF470F587}" srcOrd="0" destOrd="0" parTransId="{064FF0A0-09D7-4391-A450-C49CA55C4901}" sibTransId="{CBD2350F-7776-44F3-914F-80EBC7F7F321}"/>
    <dgm:cxn modelId="{08C2501B-2DF4-4993-9749-92CB203506F2}" type="presOf" srcId="{075890A9-30ED-489D-B416-7AAEF4C14DC7}" destId="{7D7B2F37-432E-41E1-91C0-89C664C43C0C}" srcOrd="0" destOrd="0" presId="urn:microsoft.com/office/officeart/2005/8/layout/chevron2"/>
    <dgm:cxn modelId="{10EB6AE8-0BD4-4B64-88A9-4ADF8FE023DC}" srcId="{F269F352-D339-482D-8FC1-8D735052E111}" destId="{4E1DCBF5-50F9-4605-BCAE-D5A464992F75}" srcOrd="0" destOrd="0" parTransId="{83CE8060-A6A9-467B-8F03-2DBE0831D34E}" sibTransId="{0910ABD6-4C37-47CC-90E8-E811502F6CC3}"/>
    <dgm:cxn modelId="{1881F6C9-FF7E-48E5-9444-E87A9C981416}" type="presOf" srcId="{4E1DCBF5-50F9-4605-BCAE-D5A464992F75}" destId="{7E5E3779-0D08-4A33-AFB6-A95B12E0B93F}" srcOrd="0" destOrd="0" presId="urn:microsoft.com/office/officeart/2005/8/layout/chevron2"/>
    <dgm:cxn modelId="{5B925662-68C7-4FD9-9C84-B105CB8D7A90}" type="presOf" srcId="{F8396C16-2F41-41F7-A761-9D2F201D8889}" destId="{C915DD65-7EF2-4D8A-82E1-1D6C01744BBB}" srcOrd="0" destOrd="0" presId="urn:microsoft.com/office/officeart/2005/8/layout/chevron2"/>
    <dgm:cxn modelId="{3308B8DF-DD92-4A0A-A5C9-384A71C254D6}" srcId="{F8396C16-2F41-41F7-A761-9D2F201D8889}" destId="{F269F352-D339-482D-8FC1-8D735052E111}" srcOrd="2" destOrd="0" parTransId="{77F2E94A-B695-4D67-99F9-6313C1ED824E}" sibTransId="{F2C9FAAF-ED05-4FD9-815D-7CED3195DB5E}"/>
    <dgm:cxn modelId="{43EB0453-F441-4F6C-B3E3-9A37A363D00D}" type="presOf" srcId="{66989569-78F3-4988-B681-BE21E894DA31}" destId="{37275E6A-479C-455E-8497-37D151E3DB5E}" srcOrd="0" destOrd="0" presId="urn:microsoft.com/office/officeart/2005/8/layout/chevron2"/>
    <dgm:cxn modelId="{7D7C4945-E569-4365-B780-8C898292E71D}" type="presOf" srcId="{A9ABA45E-6454-4899-8285-8436C10AF9AA}" destId="{1AE5F61D-CE0F-4BB6-B237-698E52D6829C}" srcOrd="0" destOrd="0" presId="urn:microsoft.com/office/officeart/2005/8/layout/chevron2"/>
    <dgm:cxn modelId="{04BE4E6B-C4CA-423A-BF2A-2E9C409626DB}" type="presOf" srcId="{EAEE6187-F7E7-4318-832C-9E2D949FA125}" destId="{7EE8424D-CC42-4E94-8FA5-E3AB3AC8DC8E}" srcOrd="0" destOrd="0" presId="urn:microsoft.com/office/officeart/2005/8/layout/chevron2"/>
    <dgm:cxn modelId="{1A8759B0-DC2F-4614-AFA6-224FDF6559B5}" type="presOf" srcId="{BE6BD58C-1C1D-448A-9589-7F7D9A0B25A0}" destId="{68CB2EA9-6BD9-47B2-B9FA-130C31B1905A}" srcOrd="0" destOrd="0" presId="urn:microsoft.com/office/officeart/2005/8/layout/chevron2"/>
    <dgm:cxn modelId="{AC1DB839-12C9-49F9-A7EE-9F93443A7B88}" type="presOf" srcId="{E99B86DF-845D-42F6-B48D-26967F6B7E14}" destId="{41C847F3-6D30-445F-B0D5-3686EE49539B}" srcOrd="0" destOrd="0" presId="urn:microsoft.com/office/officeart/2005/8/layout/chevron2"/>
    <dgm:cxn modelId="{4C02B5EB-2CEC-4A39-95DB-DF74E6E1253C}" srcId="{8A064562-011E-43B7-A59D-5E7ED59F9E44}" destId="{075890A9-30ED-489D-B416-7AAEF4C14DC7}" srcOrd="0" destOrd="0" parTransId="{C7357C29-256F-4B81-B750-F2E6C6E8A165}" sibTransId="{77C75CCB-837B-4AC3-9055-D6EE7EBEB65A}"/>
    <dgm:cxn modelId="{59EC4F18-E2A5-476E-B191-51B21127FD56}" srcId="{F8396C16-2F41-41F7-A761-9D2F201D8889}" destId="{32DCF701-3701-4332-A8F2-F4CD7CC2F399}" srcOrd="3" destOrd="0" parTransId="{5B72A3F7-730A-473F-90EA-E996C6654641}" sibTransId="{C86A5C45-FB29-497E-A66E-A60A30EFCC3A}"/>
    <dgm:cxn modelId="{63AD6B90-F156-487D-BB6A-8AC0C5639297}" type="presParOf" srcId="{C915DD65-7EF2-4D8A-82E1-1D6C01744BBB}" destId="{F5D82365-EAE7-4197-85BC-97861B0EBE12}" srcOrd="0" destOrd="0" presId="urn:microsoft.com/office/officeart/2005/8/layout/chevron2"/>
    <dgm:cxn modelId="{C35D7716-6E7C-418B-B24C-5012DBB9ED8A}" type="presParOf" srcId="{F5D82365-EAE7-4197-85BC-97861B0EBE12}" destId="{41C847F3-6D30-445F-B0D5-3686EE49539B}" srcOrd="0" destOrd="0" presId="urn:microsoft.com/office/officeart/2005/8/layout/chevron2"/>
    <dgm:cxn modelId="{C6D4A465-6FBD-48D9-BA28-C941E8EDB9A4}" type="presParOf" srcId="{F5D82365-EAE7-4197-85BC-97861B0EBE12}" destId="{1AE5F61D-CE0F-4BB6-B237-698E52D6829C}" srcOrd="1" destOrd="0" presId="urn:microsoft.com/office/officeart/2005/8/layout/chevron2"/>
    <dgm:cxn modelId="{097674DA-2319-4C78-A86E-5F52AF2D8A6B}" type="presParOf" srcId="{C915DD65-7EF2-4D8A-82E1-1D6C01744BBB}" destId="{FD442318-44E6-4665-97F8-DA9EDE84F956}" srcOrd="1" destOrd="0" presId="urn:microsoft.com/office/officeart/2005/8/layout/chevron2"/>
    <dgm:cxn modelId="{0184C6C3-1135-4832-B5E0-B8508A82574F}" type="presParOf" srcId="{C915DD65-7EF2-4D8A-82E1-1D6C01744BBB}" destId="{E0447878-55A3-49BC-B07A-8A4872816AD1}" srcOrd="2" destOrd="0" presId="urn:microsoft.com/office/officeart/2005/8/layout/chevron2"/>
    <dgm:cxn modelId="{2247C6C2-F998-4C29-892C-A24A96FF0C94}" type="presParOf" srcId="{E0447878-55A3-49BC-B07A-8A4872816AD1}" destId="{82DD186E-049C-4179-89C4-0DAB5FAB033F}" srcOrd="0" destOrd="0" presId="urn:microsoft.com/office/officeart/2005/8/layout/chevron2"/>
    <dgm:cxn modelId="{763908FE-88EE-48AE-8A04-CEB720D5DD76}" type="presParOf" srcId="{E0447878-55A3-49BC-B07A-8A4872816AD1}" destId="{68CB2EA9-6BD9-47B2-B9FA-130C31B1905A}" srcOrd="1" destOrd="0" presId="urn:microsoft.com/office/officeart/2005/8/layout/chevron2"/>
    <dgm:cxn modelId="{13026EAE-14FA-4E62-AFDA-09F285B65502}" type="presParOf" srcId="{C915DD65-7EF2-4D8A-82E1-1D6C01744BBB}" destId="{63EB2046-7AEB-4CB7-AC57-BD0463524528}" srcOrd="3" destOrd="0" presId="urn:microsoft.com/office/officeart/2005/8/layout/chevron2"/>
    <dgm:cxn modelId="{9DDFC08D-7E44-43DB-AD9A-337172C7BB20}" type="presParOf" srcId="{C915DD65-7EF2-4D8A-82E1-1D6C01744BBB}" destId="{DCA45F7A-D611-4733-8EED-F75EB6E5E9E6}" srcOrd="4" destOrd="0" presId="urn:microsoft.com/office/officeart/2005/8/layout/chevron2"/>
    <dgm:cxn modelId="{84B41465-A247-419D-9ED4-1D46B2C13580}" type="presParOf" srcId="{DCA45F7A-D611-4733-8EED-F75EB6E5E9E6}" destId="{22709451-DF4C-459D-8841-5D6A2C236BC9}" srcOrd="0" destOrd="0" presId="urn:microsoft.com/office/officeart/2005/8/layout/chevron2"/>
    <dgm:cxn modelId="{2E03D35F-ADB9-4C28-A21C-41753D702172}" type="presParOf" srcId="{DCA45F7A-D611-4733-8EED-F75EB6E5E9E6}" destId="{7E5E3779-0D08-4A33-AFB6-A95B12E0B93F}" srcOrd="1" destOrd="0" presId="urn:microsoft.com/office/officeart/2005/8/layout/chevron2"/>
    <dgm:cxn modelId="{D7D3E52A-B18C-4A39-A08D-AE9F8EF587E0}" type="presParOf" srcId="{C915DD65-7EF2-4D8A-82E1-1D6C01744BBB}" destId="{1A94B5D2-4A57-4AEC-B060-E6389CE84560}" srcOrd="5" destOrd="0" presId="urn:microsoft.com/office/officeart/2005/8/layout/chevron2"/>
    <dgm:cxn modelId="{71C59F05-14C7-4EB7-BA4A-C779491F213E}" type="presParOf" srcId="{C915DD65-7EF2-4D8A-82E1-1D6C01744BBB}" destId="{A347057E-4531-4D5F-91C4-9468652E41CE}" srcOrd="6" destOrd="0" presId="urn:microsoft.com/office/officeart/2005/8/layout/chevron2"/>
    <dgm:cxn modelId="{466C3856-28E8-469C-8726-FBA2A2B436CA}" type="presParOf" srcId="{A347057E-4531-4D5F-91C4-9468652E41CE}" destId="{C8947AFF-41C4-45B4-AEA0-AF7D6E34E773}" srcOrd="0" destOrd="0" presId="urn:microsoft.com/office/officeart/2005/8/layout/chevron2"/>
    <dgm:cxn modelId="{A232C2C5-F47F-4CA4-98C9-F1623335C287}" type="presParOf" srcId="{A347057E-4531-4D5F-91C4-9468652E41CE}" destId="{37275E6A-479C-455E-8497-37D151E3DB5E}" srcOrd="1" destOrd="0" presId="urn:microsoft.com/office/officeart/2005/8/layout/chevron2"/>
    <dgm:cxn modelId="{1BF636B2-3292-46E1-9013-20393C9AFAEB}" type="presParOf" srcId="{C915DD65-7EF2-4D8A-82E1-1D6C01744BBB}" destId="{869B7474-C65F-483E-87A3-140AF4686F41}" srcOrd="7" destOrd="0" presId="urn:microsoft.com/office/officeart/2005/8/layout/chevron2"/>
    <dgm:cxn modelId="{43417B90-0D57-4BD8-94F6-6F0718225547}" type="presParOf" srcId="{C915DD65-7EF2-4D8A-82E1-1D6C01744BBB}" destId="{015BA3B2-4D7F-426D-B0DF-C3C78C338A21}" srcOrd="8" destOrd="0" presId="urn:microsoft.com/office/officeart/2005/8/layout/chevron2"/>
    <dgm:cxn modelId="{985BCF79-906E-4670-91D3-EDBD5FAD42DD}" type="presParOf" srcId="{015BA3B2-4D7F-426D-B0DF-C3C78C338A21}" destId="{D7D63D75-1B66-40E6-B342-6DA008A354E0}" srcOrd="0" destOrd="0" presId="urn:microsoft.com/office/officeart/2005/8/layout/chevron2"/>
    <dgm:cxn modelId="{40D26E1C-80A6-416F-9E1F-5DF55004C306}" type="presParOf" srcId="{015BA3B2-4D7F-426D-B0DF-C3C78C338A21}" destId="{7D7B2F37-432E-41E1-91C0-89C664C43C0C}" srcOrd="1" destOrd="0" presId="urn:microsoft.com/office/officeart/2005/8/layout/chevron2"/>
    <dgm:cxn modelId="{4C6D19E2-39FE-46D5-95C1-F8476A89C365}" type="presParOf" srcId="{C915DD65-7EF2-4D8A-82E1-1D6C01744BBB}" destId="{BCBBE974-4561-45A9-8561-3DF4C461333A}" srcOrd="9" destOrd="0" presId="urn:microsoft.com/office/officeart/2005/8/layout/chevron2"/>
    <dgm:cxn modelId="{905EEBB4-A3F5-435B-AE00-1682FF3F4700}" type="presParOf" srcId="{C915DD65-7EF2-4D8A-82E1-1D6C01744BBB}" destId="{7A95B913-5A99-455D-8F12-0772B5FFA055}" srcOrd="10" destOrd="0" presId="urn:microsoft.com/office/officeart/2005/8/layout/chevron2"/>
    <dgm:cxn modelId="{03CFFBE1-4360-4DA6-9521-C4C07FF95E9F}" type="presParOf" srcId="{7A95B913-5A99-455D-8F12-0772B5FFA055}" destId="{7EE8424D-CC42-4E94-8FA5-E3AB3AC8DC8E}" srcOrd="0" destOrd="0" presId="urn:microsoft.com/office/officeart/2005/8/layout/chevron2"/>
    <dgm:cxn modelId="{7DA99ADC-F70B-4918-9BF6-2B79B79DFD42}" type="presParOf" srcId="{7A95B913-5A99-455D-8F12-0772B5FFA055}" destId="{33B7906E-3711-482F-B5FB-8BF53BAF58C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4041513-F32B-4DF4-9048-0EBB390373C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F0C8B4-F431-4A22-ACFE-116527436199}">
      <dgm:prSet custT="1"/>
      <dgm:spPr/>
      <dgm:t>
        <a:bodyPr/>
        <a:lstStyle/>
        <a:p>
          <a:pPr rtl="0"/>
          <a:r>
            <a:rPr lang="en-US" sz="4400" dirty="0" smtClean="0"/>
            <a:t>What is a goal?</a:t>
          </a:r>
          <a:endParaRPr lang="en-US" sz="4400" dirty="0"/>
        </a:p>
      </dgm:t>
    </dgm:pt>
    <dgm:pt modelId="{7CD7175A-79B0-44E2-BAD6-D9FEBB5CF452}" type="parTrans" cxnId="{864909FB-DF54-4560-8DE5-FB6E3CE8184B}">
      <dgm:prSet/>
      <dgm:spPr/>
      <dgm:t>
        <a:bodyPr/>
        <a:lstStyle/>
        <a:p>
          <a:endParaRPr lang="en-US"/>
        </a:p>
      </dgm:t>
    </dgm:pt>
    <dgm:pt modelId="{5D8E1706-1905-458D-9322-780BD60FDA98}" type="sibTrans" cxnId="{864909FB-DF54-4560-8DE5-FB6E3CE8184B}">
      <dgm:prSet/>
      <dgm:spPr/>
      <dgm:t>
        <a:bodyPr/>
        <a:lstStyle/>
        <a:p>
          <a:endParaRPr lang="en-US"/>
        </a:p>
      </dgm:t>
    </dgm:pt>
    <dgm:pt modelId="{6D257659-445C-47C9-87FE-56B6CC5FF490}">
      <dgm:prSet/>
      <dgm:spPr/>
      <dgm:t>
        <a:bodyPr/>
        <a:lstStyle/>
        <a:p>
          <a:pPr rtl="0"/>
          <a:endParaRPr lang="en-US" dirty="0"/>
        </a:p>
      </dgm:t>
    </dgm:pt>
    <dgm:pt modelId="{8B145F68-6CD0-4236-8E21-65E585C8CF6C}" type="parTrans" cxnId="{154725C9-2B10-4BD4-9506-7DBCBA72FF84}">
      <dgm:prSet/>
      <dgm:spPr/>
      <dgm:t>
        <a:bodyPr/>
        <a:lstStyle/>
        <a:p>
          <a:endParaRPr lang="en-US"/>
        </a:p>
      </dgm:t>
    </dgm:pt>
    <dgm:pt modelId="{9A9433C1-FF6D-47BF-BCAF-759B642ADE50}" type="sibTrans" cxnId="{154725C9-2B10-4BD4-9506-7DBCBA72FF84}">
      <dgm:prSet/>
      <dgm:spPr/>
      <dgm:t>
        <a:bodyPr/>
        <a:lstStyle/>
        <a:p>
          <a:endParaRPr lang="en-US"/>
        </a:p>
      </dgm:t>
    </dgm:pt>
    <dgm:pt modelId="{19CF6507-3E72-40BB-9F7D-EF85A6285851}">
      <dgm:prSet/>
      <dgm:spPr/>
      <dgm:t>
        <a:bodyPr/>
        <a:lstStyle/>
        <a:p>
          <a:pPr rtl="0"/>
          <a:endParaRPr lang="en-US" dirty="0"/>
        </a:p>
      </dgm:t>
    </dgm:pt>
    <dgm:pt modelId="{9E4270C7-04D5-4C03-8DC4-BF7E0E27FDC4}" type="parTrans" cxnId="{70B606E0-94E4-4DF4-BBA1-E92C301D95CA}">
      <dgm:prSet/>
      <dgm:spPr/>
      <dgm:t>
        <a:bodyPr/>
        <a:lstStyle/>
        <a:p>
          <a:endParaRPr lang="en-US"/>
        </a:p>
      </dgm:t>
    </dgm:pt>
    <dgm:pt modelId="{B98DB82A-2F67-4C52-ACFF-0EBD23F2D161}" type="sibTrans" cxnId="{70B606E0-94E4-4DF4-BBA1-E92C301D95CA}">
      <dgm:prSet/>
      <dgm:spPr/>
      <dgm:t>
        <a:bodyPr/>
        <a:lstStyle/>
        <a:p>
          <a:endParaRPr lang="en-US"/>
        </a:p>
      </dgm:t>
    </dgm:pt>
    <dgm:pt modelId="{36CFA92C-B637-4738-8294-573B3EED6166}" type="pres">
      <dgm:prSet presAssocID="{B4041513-F32B-4DF4-9048-0EBB390373C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3093139-F8F4-4050-8B56-0AC096E57EF6}" type="pres">
      <dgm:prSet presAssocID="{FEF0C8B4-F431-4A22-ACFE-116527436199}" presName="thickLine" presStyleLbl="alignNode1" presStyleIdx="0" presStyleCnt="3"/>
      <dgm:spPr/>
    </dgm:pt>
    <dgm:pt modelId="{B3A0DA03-B139-43F7-AE51-C2E74104B4EA}" type="pres">
      <dgm:prSet presAssocID="{FEF0C8B4-F431-4A22-ACFE-116527436199}" presName="horz1" presStyleCnt="0"/>
      <dgm:spPr/>
    </dgm:pt>
    <dgm:pt modelId="{9934C5FF-E5D5-4924-8847-6DFD35829F6D}" type="pres">
      <dgm:prSet presAssocID="{FEF0C8B4-F431-4A22-ACFE-116527436199}" presName="tx1" presStyleLbl="revTx" presStyleIdx="0" presStyleCnt="3"/>
      <dgm:spPr/>
      <dgm:t>
        <a:bodyPr/>
        <a:lstStyle/>
        <a:p>
          <a:endParaRPr lang="en-US"/>
        </a:p>
      </dgm:t>
    </dgm:pt>
    <dgm:pt modelId="{3F8977C5-C52B-49D0-BDB5-3E951DD00441}" type="pres">
      <dgm:prSet presAssocID="{FEF0C8B4-F431-4A22-ACFE-116527436199}" presName="vert1" presStyleCnt="0"/>
      <dgm:spPr/>
    </dgm:pt>
    <dgm:pt modelId="{6860AD0B-66D3-41E4-9521-CFA36587D686}" type="pres">
      <dgm:prSet presAssocID="{6D257659-445C-47C9-87FE-56B6CC5FF490}" presName="thickLine" presStyleLbl="alignNode1" presStyleIdx="1" presStyleCnt="3"/>
      <dgm:spPr/>
    </dgm:pt>
    <dgm:pt modelId="{11FB1E20-D990-4DD8-A0A6-7E9FC2678AF8}" type="pres">
      <dgm:prSet presAssocID="{6D257659-445C-47C9-87FE-56B6CC5FF490}" presName="horz1" presStyleCnt="0"/>
      <dgm:spPr/>
    </dgm:pt>
    <dgm:pt modelId="{9384E9C6-7FA0-4C53-91E7-3C68E1A76D34}" type="pres">
      <dgm:prSet presAssocID="{6D257659-445C-47C9-87FE-56B6CC5FF490}" presName="tx1" presStyleLbl="revTx" presStyleIdx="1" presStyleCnt="3"/>
      <dgm:spPr/>
      <dgm:t>
        <a:bodyPr/>
        <a:lstStyle/>
        <a:p>
          <a:endParaRPr lang="en-US"/>
        </a:p>
      </dgm:t>
    </dgm:pt>
    <dgm:pt modelId="{FA7F9D73-3562-4CA5-A18A-98ADE893C296}" type="pres">
      <dgm:prSet presAssocID="{6D257659-445C-47C9-87FE-56B6CC5FF490}" presName="vert1" presStyleCnt="0"/>
      <dgm:spPr/>
    </dgm:pt>
    <dgm:pt modelId="{7AB61C69-6DE0-4693-9C94-4662E289C99D}" type="pres">
      <dgm:prSet presAssocID="{19CF6507-3E72-40BB-9F7D-EF85A6285851}" presName="thickLine" presStyleLbl="alignNode1" presStyleIdx="2" presStyleCnt="3"/>
      <dgm:spPr/>
    </dgm:pt>
    <dgm:pt modelId="{C113D667-6718-4255-A4D4-56CC4EB1956B}" type="pres">
      <dgm:prSet presAssocID="{19CF6507-3E72-40BB-9F7D-EF85A6285851}" presName="horz1" presStyleCnt="0"/>
      <dgm:spPr/>
    </dgm:pt>
    <dgm:pt modelId="{27674ADC-81BC-4D7F-BA31-3A7D13EA24C8}" type="pres">
      <dgm:prSet presAssocID="{19CF6507-3E72-40BB-9F7D-EF85A6285851}" presName="tx1" presStyleLbl="revTx" presStyleIdx="2" presStyleCnt="3"/>
      <dgm:spPr/>
      <dgm:t>
        <a:bodyPr/>
        <a:lstStyle/>
        <a:p>
          <a:endParaRPr lang="en-US"/>
        </a:p>
      </dgm:t>
    </dgm:pt>
    <dgm:pt modelId="{7BFD0E21-A1A5-491A-BF16-9488762D67A6}" type="pres">
      <dgm:prSet presAssocID="{19CF6507-3E72-40BB-9F7D-EF85A6285851}" presName="vert1" presStyleCnt="0"/>
      <dgm:spPr/>
    </dgm:pt>
  </dgm:ptLst>
  <dgm:cxnLst>
    <dgm:cxn modelId="{154725C9-2B10-4BD4-9506-7DBCBA72FF84}" srcId="{B4041513-F32B-4DF4-9048-0EBB390373CC}" destId="{6D257659-445C-47C9-87FE-56B6CC5FF490}" srcOrd="1" destOrd="0" parTransId="{8B145F68-6CD0-4236-8E21-65E585C8CF6C}" sibTransId="{9A9433C1-FF6D-47BF-BCAF-759B642ADE50}"/>
    <dgm:cxn modelId="{E32517A7-FBA3-4973-80BE-BAB5387FF6B7}" type="presOf" srcId="{B4041513-F32B-4DF4-9048-0EBB390373CC}" destId="{36CFA92C-B637-4738-8294-573B3EED6166}" srcOrd="0" destOrd="0" presId="urn:microsoft.com/office/officeart/2008/layout/LinedList"/>
    <dgm:cxn modelId="{70B606E0-94E4-4DF4-BBA1-E92C301D95CA}" srcId="{B4041513-F32B-4DF4-9048-0EBB390373CC}" destId="{19CF6507-3E72-40BB-9F7D-EF85A6285851}" srcOrd="2" destOrd="0" parTransId="{9E4270C7-04D5-4C03-8DC4-BF7E0E27FDC4}" sibTransId="{B98DB82A-2F67-4C52-ACFF-0EBD23F2D161}"/>
    <dgm:cxn modelId="{6FC2BEEB-F917-4020-9EC8-1506DA98BC4D}" type="presOf" srcId="{19CF6507-3E72-40BB-9F7D-EF85A6285851}" destId="{27674ADC-81BC-4D7F-BA31-3A7D13EA24C8}" srcOrd="0" destOrd="0" presId="urn:microsoft.com/office/officeart/2008/layout/LinedList"/>
    <dgm:cxn modelId="{0312A776-15BD-4EA6-B03A-591FEDF7E1D6}" type="presOf" srcId="{FEF0C8B4-F431-4A22-ACFE-116527436199}" destId="{9934C5FF-E5D5-4924-8847-6DFD35829F6D}" srcOrd="0" destOrd="0" presId="urn:microsoft.com/office/officeart/2008/layout/LinedList"/>
    <dgm:cxn modelId="{2EE9591A-BE19-4734-B440-BD174D6FA20C}" type="presOf" srcId="{6D257659-445C-47C9-87FE-56B6CC5FF490}" destId="{9384E9C6-7FA0-4C53-91E7-3C68E1A76D34}" srcOrd="0" destOrd="0" presId="urn:microsoft.com/office/officeart/2008/layout/LinedList"/>
    <dgm:cxn modelId="{864909FB-DF54-4560-8DE5-FB6E3CE8184B}" srcId="{B4041513-F32B-4DF4-9048-0EBB390373CC}" destId="{FEF0C8B4-F431-4A22-ACFE-116527436199}" srcOrd="0" destOrd="0" parTransId="{7CD7175A-79B0-44E2-BAD6-D9FEBB5CF452}" sibTransId="{5D8E1706-1905-458D-9322-780BD60FDA98}"/>
    <dgm:cxn modelId="{A833F637-733E-4AF9-B22B-D7115B3C544E}" type="presParOf" srcId="{36CFA92C-B637-4738-8294-573B3EED6166}" destId="{63093139-F8F4-4050-8B56-0AC096E57EF6}" srcOrd="0" destOrd="0" presId="urn:microsoft.com/office/officeart/2008/layout/LinedList"/>
    <dgm:cxn modelId="{435CE6CC-6459-466A-BA14-A4A5073194FC}" type="presParOf" srcId="{36CFA92C-B637-4738-8294-573B3EED6166}" destId="{B3A0DA03-B139-43F7-AE51-C2E74104B4EA}" srcOrd="1" destOrd="0" presId="urn:microsoft.com/office/officeart/2008/layout/LinedList"/>
    <dgm:cxn modelId="{A2DE02EB-0F72-450E-A6CF-29263BB3639B}" type="presParOf" srcId="{B3A0DA03-B139-43F7-AE51-C2E74104B4EA}" destId="{9934C5FF-E5D5-4924-8847-6DFD35829F6D}" srcOrd="0" destOrd="0" presId="urn:microsoft.com/office/officeart/2008/layout/LinedList"/>
    <dgm:cxn modelId="{C02C771E-8549-40FB-B4FC-FF07B8B65EE4}" type="presParOf" srcId="{B3A0DA03-B139-43F7-AE51-C2E74104B4EA}" destId="{3F8977C5-C52B-49D0-BDB5-3E951DD00441}" srcOrd="1" destOrd="0" presId="urn:microsoft.com/office/officeart/2008/layout/LinedList"/>
    <dgm:cxn modelId="{8BB4CF28-9E54-4075-B474-AE7AF055ECA4}" type="presParOf" srcId="{36CFA92C-B637-4738-8294-573B3EED6166}" destId="{6860AD0B-66D3-41E4-9521-CFA36587D686}" srcOrd="2" destOrd="0" presId="urn:microsoft.com/office/officeart/2008/layout/LinedList"/>
    <dgm:cxn modelId="{58D70523-7449-4A35-9785-5FC5500FD6D7}" type="presParOf" srcId="{36CFA92C-B637-4738-8294-573B3EED6166}" destId="{11FB1E20-D990-4DD8-A0A6-7E9FC2678AF8}" srcOrd="3" destOrd="0" presId="urn:microsoft.com/office/officeart/2008/layout/LinedList"/>
    <dgm:cxn modelId="{5730B4F1-F899-460E-9512-7F3FCB285034}" type="presParOf" srcId="{11FB1E20-D990-4DD8-A0A6-7E9FC2678AF8}" destId="{9384E9C6-7FA0-4C53-91E7-3C68E1A76D34}" srcOrd="0" destOrd="0" presId="urn:microsoft.com/office/officeart/2008/layout/LinedList"/>
    <dgm:cxn modelId="{CEDA6A5C-5A72-49DE-9DE4-06AA1A34C43C}" type="presParOf" srcId="{11FB1E20-D990-4DD8-A0A6-7E9FC2678AF8}" destId="{FA7F9D73-3562-4CA5-A18A-98ADE893C296}" srcOrd="1" destOrd="0" presId="urn:microsoft.com/office/officeart/2008/layout/LinedList"/>
    <dgm:cxn modelId="{B960965E-3DE6-4C67-BAA9-1A6AF3326B19}" type="presParOf" srcId="{36CFA92C-B637-4738-8294-573B3EED6166}" destId="{7AB61C69-6DE0-4693-9C94-4662E289C99D}" srcOrd="4" destOrd="0" presId="urn:microsoft.com/office/officeart/2008/layout/LinedList"/>
    <dgm:cxn modelId="{F832D14B-1162-498C-80E6-4ED2DD84A97A}" type="presParOf" srcId="{36CFA92C-B637-4738-8294-573B3EED6166}" destId="{C113D667-6718-4255-A4D4-56CC4EB1956B}" srcOrd="5" destOrd="0" presId="urn:microsoft.com/office/officeart/2008/layout/LinedList"/>
    <dgm:cxn modelId="{F4CB2A89-724F-43EC-BB22-D46C9E93652B}" type="presParOf" srcId="{C113D667-6718-4255-A4D4-56CC4EB1956B}" destId="{27674ADC-81BC-4D7F-BA31-3A7D13EA24C8}" srcOrd="0" destOrd="0" presId="urn:microsoft.com/office/officeart/2008/layout/LinedList"/>
    <dgm:cxn modelId="{1327F106-A5F7-4CEB-9A7C-4DBE08F067CF}" type="presParOf" srcId="{C113D667-6718-4255-A4D4-56CC4EB1956B}" destId="{7BFD0E21-A1A5-491A-BF16-9488762D67A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D527F1E-48AE-4E9F-9D41-17A6D6B011DB}" type="doc">
      <dgm:prSet loTypeId="urn:microsoft.com/office/officeart/2005/8/layout/chevron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58491C4-0EE5-46A7-B55B-3F77BC50C479}">
      <dgm:prSet/>
      <dgm:spPr/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dirty="0" smtClean="0"/>
            <a:t>1.</a:t>
          </a:r>
          <a:endParaRPr lang="en-US" dirty="0"/>
        </a:p>
      </dgm:t>
    </dgm:pt>
    <dgm:pt modelId="{2F6DB614-071F-4878-9F9B-00B2EC747D1A}" type="parTrans" cxnId="{5FFB87EA-BDAA-4BF6-916F-B59589D5014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CDCF3368-D8A6-4E70-9EC7-D05B7D7E6CB2}" type="sibTrans" cxnId="{5FFB87EA-BDAA-4BF6-916F-B59589D5014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ACD66BED-0930-473D-A770-A911DDE605C5}">
      <dgm:prSet/>
      <dgm:spPr/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dirty="0" smtClean="0"/>
            <a:t>2.</a:t>
          </a:r>
          <a:endParaRPr lang="en-US" dirty="0"/>
        </a:p>
      </dgm:t>
    </dgm:pt>
    <dgm:pt modelId="{3C653823-9D2F-4F2F-81AD-9FEA11B4596A}" type="parTrans" cxnId="{C26AD4B7-4E8D-4C2F-9042-6DE53A61B71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6DC67830-FCC6-485C-A041-56395A0B23D9}" type="sibTrans" cxnId="{C26AD4B7-4E8D-4C2F-9042-6DE53A61B71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4D45E728-176F-4E0F-938F-7098C0BA7B64}">
      <dgm:prSet/>
      <dgm:spPr/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dirty="0" smtClean="0"/>
            <a:t>3.</a:t>
          </a:r>
          <a:endParaRPr lang="en-US" dirty="0"/>
        </a:p>
      </dgm:t>
    </dgm:pt>
    <dgm:pt modelId="{93DED979-CE3C-4E2A-96AA-03422B99D9A0}" type="parTrans" cxnId="{83C01C7B-8E01-4F39-88A1-51F2D01CA7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538E5DDB-65C3-46E8-A6C8-9AD74C2AC1C8}" type="sibTrans" cxnId="{83C01C7B-8E01-4F39-88A1-51F2D01CA7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CEAAE0F7-89EA-4284-AB4D-59B89C1567DB}">
      <dgm:prSet/>
      <dgm:spPr/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dirty="0" smtClean="0"/>
            <a:t>4.</a:t>
          </a:r>
          <a:endParaRPr lang="en-US" dirty="0"/>
        </a:p>
      </dgm:t>
    </dgm:pt>
    <dgm:pt modelId="{032AE3B8-535E-4C57-A8B4-430A29CA5385}" type="parTrans" cxnId="{490993CE-C0E9-495B-B491-DB0A490A633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0F07D1D4-1311-4DAC-9120-9723095FC2B0}" type="sibTrans" cxnId="{490993CE-C0E9-495B-B491-DB0A490A633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326A2795-9131-4B1E-8093-04E0F83C6D53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 smtClean="0"/>
        </a:p>
      </dgm:t>
    </dgm:pt>
    <dgm:pt modelId="{97321A2E-E2AB-4959-B064-0771664EF7BA}" type="parTrans" cxnId="{92AECD63-DB58-4ED8-86DB-2857829C67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23BD2B7E-ADB4-4806-AB2A-0183812568DA}" type="sibTrans" cxnId="{92AECD63-DB58-4ED8-86DB-2857829C67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89A61B5A-578F-49D0-8369-460EC2B69920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 smtClean="0"/>
        </a:p>
      </dgm:t>
    </dgm:pt>
    <dgm:pt modelId="{8D87F854-26DF-4750-8038-4475B300AB24}" type="parTrans" cxnId="{A86264B5-40F5-439F-A43A-2739EA62E4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CAE4BE81-4599-4707-B1A5-0BD9A705E0FC}" type="sibTrans" cxnId="{A86264B5-40F5-439F-A43A-2739EA62E4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599FFEEA-E282-4B11-9F8B-98781BD91A45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/>
        </a:p>
      </dgm:t>
    </dgm:pt>
    <dgm:pt modelId="{83DAD7E7-7A7B-44CE-93DD-88CB86409E0A}" type="parTrans" cxnId="{90F7F81D-4131-46A8-B9D7-5C85EA70E81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10CC69E6-AB39-4D03-A107-A6BB06F6645E}" type="sibTrans" cxnId="{90F7F81D-4131-46A8-B9D7-5C85EA70E81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3762CE40-C197-42A0-B7DB-2ADC08B68C74}">
      <dgm:prSet custT="1"/>
      <dgm:spPr/>
      <dgm:t>
        <a:bodyPr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400" kern="1200" dirty="0">
            <a:solidFill>
              <a:schemeClr val="tx1"/>
            </a:solidFill>
            <a:latin typeface="+mn-lt"/>
            <a:ea typeface="ＭＳ Ｐゴシック" pitchFamily="-112" charset="-128"/>
            <a:cs typeface="+mn-cs"/>
          </a:endParaRPr>
        </a:p>
      </dgm:t>
    </dgm:pt>
    <dgm:pt modelId="{913556AD-7200-452D-BAD2-2077588364F9}" type="parTrans" cxnId="{EAA7F697-AE88-4B22-AF15-5C82A76E618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87252D37-2057-461E-841A-0F92A549A104}" type="sibTrans" cxnId="{EAA7F697-AE88-4B22-AF15-5C82A76E618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CDEE08CF-9ACF-4879-902D-94EF9F5ECCE0}" type="pres">
      <dgm:prSet presAssocID="{4D527F1E-48AE-4E9F-9D41-17A6D6B011D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D78F20-43E0-43C2-B12C-E07F2DB92A6D}" type="pres">
      <dgm:prSet presAssocID="{D58491C4-0EE5-46A7-B55B-3F77BC50C479}" presName="composite" presStyleCnt="0"/>
      <dgm:spPr/>
    </dgm:pt>
    <dgm:pt modelId="{D0A083E4-F4F2-4795-8A33-8F50C54DFFA8}" type="pres">
      <dgm:prSet presAssocID="{D58491C4-0EE5-46A7-B55B-3F77BC50C479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81717-2CED-492E-B75D-48E0EC850CB5}" type="pres">
      <dgm:prSet presAssocID="{D58491C4-0EE5-46A7-B55B-3F77BC50C479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AD74D7-2E40-4555-8E68-A7BB707EEBB1}" type="pres">
      <dgm:prSet presAssocID="{CDCF3368-D8A6-4E70-9EC7-D05B7D7E6CB2}" presName="sp" presStyleCnt="0"/>
      <dgm:spPr/>
    </dgm:pt>
    <dgm:pt modelId="{C1F5C676-B7AA-47F3-8DA2-DCB8E9AFAC69}" type="pres">
      <dgm:prSet presAssocID="{ACD66BED-0930-473D-A770-A911DDE605C5}" presName="composite" presStyleCnt="0"/>
      <dgm:spPr/>
    </dgm:pt>
    <dgm:pt modelId="{29323DE3-0793-4438-B659-81716483FBF4}" type="pres">
      <dgm:prSet presAssocID="{ACD66BED-0930-473D-A770-A911DDE605C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48A09D-1F53-4317-B887-AF8AB1267247}" type="pres">
      <dgm:prSet presAssocID="{ACD66BED-0930-473D-A770-A911DDE605C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1E99EC-7972-49A2-8ADE-C559BE2ADC6E}" type="pres">
      <dgm:prSet presAssocID="{6DC67830-FCC6-485C-A041-56395A0B23D9}" presName="sp" presStyleCnt="0"/>
      <dgm:spPr/>
    </dgm:pt>
    <dgm:pt modelId="{04FF49A1-E148-41D9-8B21-52B586D1F47C}" type="pres">
      <dgm:prSet presAssocID="{4D45E728-176F-4E0F-938F-7098C0BA7B64}" presName="composite" presStyleCnt="0"/>
      <dgm:spPr/>
    </dgm:pt>
    <dgm:pt modelId="{3CB197B8-42AC-451B-B115-82BD47A1715B}" type="pres">
      <dgm:prSet presAssocID="{4D45E728-176F-4E0F-938F-7098C0BA7B64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F26786-B906-4EE2-AAD5-C9CF2A936ED1}" type="pres">
      <dgm:prSet presAssocID="{4D45E728-176F-4E0F-938F-7098C0BA7B64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98B66A-E65E-4DFD-93F7-14E23B85F2EC}" type="pres">
      <dgm:prSet presAssocID="{538E5DDB-65C3-46E8-A6C8-9AD74C2AC1C8}" presName="sp" presStyleCnt="0"/>
      <dgm:spPr/>
    </dgm:pt>
    <dgm:pt modelId="{7F01D8F2-2CDC-4812-82C1-B669EE6FE4B1}" type="pres">
      <dgm:prSet presAssocID="{CEAAE0F7-89EA-4284-AB4D-59B89C1567DB}" presName="composite" presStyleCnt="0"/>
      <dgm:spPr/>
    </dgm:pt>
    <dgm:pt modelId="{A6FF4DD8-0B05-4E24-8D14-750D4B79B94E}" type="pres">
      <dgm:prSet presAssocID="{CEAAE0F7-89EA-4284-AB4D-59B89C1567D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6EE53A-B7C3-4D29-85CE-2ABF7351F1E2}" type="pres">
      <dgm:prSet presAssocID="{CEAAE0F7-89EA-4284-AB4D-59B89C1567D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486F46-4E47-42F9-8824-0E64C9034552}" type="presOf" srcId="{4D527F1E-48AE-4E9F-9D41-17A6D6B011DB}" destId="{CDEE08CF-9ACF-4879-902D-94EF9F5ECCE0}" srcOrd="0" destOrd="0" presId="urn:microsoft.com/office/officeart/2005/8/layout/chevron2"/>
    <dgm:cxn modelId="{83C01C7B-8E01-4F39-88A1-51F2D01CA7F7}" srcId="{4D527F1E-48AE-4E9F-9D41-17A6D6B011DB}" destId="{4D45E728-176F-4E0F-938F-7098C0BA7B64}" srcOrd="2" destOrd="0" parTransId="{93DED979-CE3C-4E2A-96AA-03422B99D9A0}" sibTransId="{538E5DDB-65C3-46E8-A6C8-9AD74C2AC1C8}"/>
    <dgm:cxn modelId="{490993CE-C0E9-495B-B491-DB0A490A633A}" srcId="{4D527F1E-48AE-4E9F-9D41-17A6D6B011DB}" destId="{CEAAE0F7-89EA-4284-AB4D-59B89C1567DB}" srcOrd="3" destOrd="0" parTransId="{032AE3B8-535E-4C57-A8B4-430A29CA5385}" sibTransId="{0F07D1D4-1311-4DAC-9120-9723095FC2B0}"/>
    <dgm:cxn modelId="{EAA7F697-AE88-4B22-AF15-5C82A76E6186}" srcId="{CEAAE0F7-89EA-4284-AB4D-59B89C1567DB}" destId="{3762CE40-C197-42A0-B7DB-2ADC08B68C74}" srcOrd="0" destOrd="0" parTransId="{913556AD-7200-452D-BAD2-2077588364F9}" sibTransId="{87252D37-2057-461E-841A-0F92A549A104}"/>
    <dgm:cxn modelId="{A86264B5-40F5-439F-A43A-2739EA62E4DB}" srcId="{ACD66BED-0930-473D-A770-A911DDE605C5}" destId="{89A61B5A-578F-49D0-8369-460EC2B69920}" srcOrd="0" destOrd="0" parTransId="{8D87F854-26DF-4750-8038-4475B300AB24}" sibTransId="{CAE4BE81-4599-4707-B1A5-0BD9A705E0FC}"/>
    <dgm:cxn modelId="{C26AD4B7-4E8D-4C2F-9042-6DE53A61B71B}" srcId="{4D527F1E-48AE-4E9F-9D41-17A6D6B011DB}" destId="{ACD66BED-0930-473D-A770-A911DDE605C5}" srcOrd="1" destOrd="0" parTransId="{3C653823-9D2F-4F2F-81AD-9FEA11B4596A}" sibTransId="{6DC67830-FCC6-485C-A041-56395A0B23D9}"/>
    <dgm:cxn modelId="{A08DE50A-A71E-487D-B53A-3310181012B6}" type="presOf" srcId="{599FFEEA-E282-4B11-9F8B-98781BD91A45}" destId="{DEF26786-B906-4EE2-AAD5-C9CF2A936ED1}" srcOrd="0" destOrd="0" presId="urn:microsoft.com/office/officeart/2005/8/layout/chevron2"/>
    <dgm:cxn modelId="{CE62BE97-5A24-4992-9B80-D20015616C6F}" type="presOf" srcId="{D58491C4-0EE5-46A7-B55B-3F77BC50C479}" destId="{D0A083E4-F4F2-4795-8A33-8F50C54DFFA8}" srcOrd="0" destOrd="0" presId="urn:microsoft.com/office/officeart/2005/8/layout/chevron2"/>
    <dgm:cxn modelId="{064EB972-6D33-4FBD-AEFA-4AF255AEFD44}" type="presOf" srcId="{ACD66BED-0930-473D-A770-A911DDE605C5}" destId="{29323DE3-0793-4438-B659-81716483FBF4}" srcOrd="0" destOrd="0" presId="urn:microsoft.com/office/officeart/2005/8/layout/chevron2"/>
    <dgm:cxn modelId="{8C47D33A-84DD-496F-859A-399B2971C807}" type="presOf" srcId="{4D45E728-176F-4E0F-938F-7098C0BA7B64}" destId="{3CB197B8-42AC-451B-B115-82BD47A1715B}" srcOrd="0" destOrd="0" presId="urn:microsoft.com/office/officeart/2005/8/layout/chevron2"/>
    <dgm:cxn modelId="{45A3045B-63AD-433C-A534-F20AC9C1C763}" type="presOf" srcId="{3762CE40-C197-42A0-B7DB-2ADC08B68C74}" destId="{6C6EE53A-B7C3-4D29-85CE-2ABF7351F1E2}" srcOrd="0" destOrd="0" presId="urn:microsoft.com/office/officeart/2005/8/layout/chevron2"/>
    <dgm:cxn modelId="{3752D98B-BFF9-4A32-8C79-E28655763201}" type="presOf" srcId="{326A2795-9131-4B1E-8093-04E0F83C6D53}" destId="{F2681717-2CED-492E-B75D-48E0EC850CB5}" srcOrd="0" destOrd="0" presId="urn:microsoft.com/office/officeart/2005/8/layout/chevron2"/>
    <dgm:cxn modelId="{92AECD63-DB58-4ED8-86DB-2857829C6781}" srcId="{D58491C4-0EE5-46A7-B55B-3F77BC50C479}" destId="{326A2795-9131-4B1E-8093-04E0F83C6D53}" srcOrd="0" destOrd="0" parTransId="{97321A2E-E2AB-4959-B064-0771664EF7BA}" sibTransId="{23BD2B7E-ADB4-4806-AB2A-0183812568DA}"/>
    <dgm:cxn modelId="{90F7F81D-4131-46A8-B9D7-5C85EA70E814}" srcId="{4D45E728-176F-4E0F-938F-7098C0BA7B64}" destId="{599FFEEA-E282-4B11-9F8B-98781BD91A45}" srcOrd="0" destOrd="0" parTransId="{83DAD7E7-7A7B-44CE-93DD-88CB86409E0A}" sibTransId="{10CC69E6-AB39-4D03-A107-A6BB06F6645E}"/>
    <dgm:cxn modelId="{8D1DC903-44C7-4F15-B037-B4CE84F4E384}" type="presOf" srcId="{89A61B5A-578F-49D0-8369-460EC2B69920}" destId="{9C48A09D-1F53-4317-B887-AF8AB1267247}" srcOrd="0" destOrd="0" presId="urn:microsoft.com/office/officeart/2005/8/layout/chevron2"/>
    <dgm:cxn modelId="{5FFB87EA-BDAA-4BF6-916F-B59589D50149}" srcId="{4D527F1E-48AE-4E9F-9D41-17A6D6B011DB}" destId="{D58491C4-0EE5-46A7-B55B-3F77BC50C479}" srcOrd="0" destOrd="0" parTransId="{2F6DB614-071F-4878-9F9B-00B2EC747D1A}" sibTransId="{CDCF3368-D8A6-4E70-9EC7-D05B7D7E6CB2}"/>
    <dgm:cxn modelId="{F0AC8538-7A8B-4739-AA17-B6BCD02D0542}" type="presOf" srcId="{CEAAE0F7-89EA-4284-AB4D-59B89C1567DB}" destId="{A6FF4DD8-0B05-4E24-8D14-750D4B79B94E}" srcOrd="0" destOrd="0" presId="urn:microsoft.com/office/officeart/2005/8/layout/chevron2"/>
    <dgm:cxn modelId="{673C678F-30E9-4695-8373-318B4070FDEF}" type="presParOf" srcId="{CDEE08CF-9ACF-4879-902D-94EF9F5ECCE0}" destId="{BFD78F20-43E0-43C2-B12C-E07F2DB92A6D}" srcOrd="0" destOrd="0" presId="urn:microsoft.com/office/officeart/2005/8/layout/chevron2"/>
    <dgm:cxn modelId="{3310DAE9-EDA8-4FCC-ABAA-5898189C15BD}" type="presParOf" srcId="{BFD78F20-43E0-43C2-B12C-E07F2DB92A6D}" destId="{D0A083E4-F4F2-4795-8A33-8F50C54DFFA8}" srcOrd="0" destOrd="0" presId="urn:microsoft.com/office/officeart/2005/8/layout/chevron2"/>
    <dgm:cxn modelId="{140D069E-5B49-47C2-896C-D1C3EAE82E13}" type="presParOf" srcId="{BFD78F20-43E0-43C2-B12C-E07F2DB92A6D}" destId="{F2681717-2CED-492E-B75D-48E0EC850CB5}" srcOrd="1" destOrd="0" presId="urn:microsoft.com/office/officeart/2005/8/layout/chevron2"/>
    <dgm:cxn modelId="{36450B7B-D575-47EF-9E19-B997D4158511}" type="presParOf" srcId="{CDEE08CF-9ACF-4879-902D-94EF9F5ECCE0}" destId="{0DAD74D7-2E40-4555-8E68-A7BB707EEBB1}" srcOrd="1" destOrd="0" presId="urn:microsoft.com/office/officeart/2005/8/layout/chevron2"/>
    <dgm:cxn modelId="{2A9BBB44-65D5-4EE6-8E7F-6003D6A8124A}" type="presParOf" srcId="{CDEE08CF-9ACF-4879-902D-94EF9F5ECCE0}" destId="{C1F5C676-B7AA-47F3-8DA2-DCB8E9AFAC69}" srcOrd="2" destOrd="0" presId="urn:microsoft.com/office/officeart/2005/8/layout/chevron2"/>
    <dgm:cxn modelId="{3710E671-BC15-467B-8E62-535C95A0E443}" type="presParOf" srcId="{C1F5C676-B7AA-47F3-8DA2-DCB8E9AFAC69}" destId="{29323DE3-0793-4438-B659-81716483FBF4}" srcOrd="0" destOrd="0" presId="urn:microsoft.com/office/officeart/2005/8/layout/chevron2"/>
    <dgm:cxn modelId="{9C5B0A7A-046B-4CF8-9240-E621CBD7E258}" type="presParOf" srcId="{C1F5C676-B7AA-47F3-8DA2-DCB8E9AFAC69}" destId="{9C48A09D-1F53-4317-B887-AF8AB1267247}" srcOrd="1" destOrd="0" presId="urn:microsoft.com/office/officeart/2005/8/layout/chevron2"/>
    <dgm:cxn modelId="{3ABA492E-E838-4071-A9C9-442862F3C618}" type="presParOf" srcId="{CDEE08CF-9ACF-4879-902D-94EF9F5ECCE0}" destId="{CD1E99EC-7972-49A2-8ADE-C559BE2ADC6E}" srcOrd="3" destOrd="0" presId="urn:microsoft.com/office/officeart/2005/8/layout/chevron2"/>
    <dgm:cxn modelId="{A2547501-63BB-492B-AE19-BAE769A949B6}" type="presParOf" srcId="{CDEE08CF-9ACF-4879-902D-94EF9F5ECCE0}" destId="{04FF49A1-E148-41D9-8B21-52B586D1F47C}" srcOrd="4" destOrd="0" presId="urn:microsoft.com/office/officeart/2005/8/layout/chevron2"/>
    <dgm:cxn modelId="{38BEBC58-BB08-445B-B10B-24186E53F107}" type="presParOf" srcId="{04FF49A1-E148-41D9-8B21-52B586D1F47C}" destId="{3CB197B8-42AC-451B-B115-82BD47A1715B}" srcOrd="0" destOrd="0" presId="urn:microsoft.com/office/officeart/2005/8/layout/chevron2"/>
    <dgm:cxn modelId="{3454FC29-AEEE-43B7-B809-E0FD9E16011C}" type="presParOf" srcId="{04FF49A1-E148-41D9-8B21-52B586D1F47C}" destId="{DEF26786-B906-4EE2-AAD5-C9CF2A936ED1}" srcOrd="1" destOrd="0" presId="urn:microsoft.com/office/officeart/2005/8/layout/chevron2"/>
    <dgm:cxn modelId="{EE947571-D50E-4D23-933D-8C14FD80A45F}" type="presParOf" srcId="{CDEE08CF-9ACF-4879-902D-94EF9F5ECCE0}" destId="{9498B66A-E65E-4DFD-93F7-14E23B85F2EC}" srcOrd="5" destOrd="0" presId="urn:microsoft.com/office/officeart/2005/8/layout/chevron2"/>
    <dgm:cxn modelId="{2970BEB7-86EA-4725-B57C-D7B45AD71C0F}" type="presParOf" srcId="{CDEE08CF-9ACF-4879-902D-94EF9F5ECCE0}" destId="{7F01D8F2-2CDC-4812-82C1-B669EE6FE4B1}" srcOrd="6" destOrd="0" presId="urn:microsoft.com/office/officeart/2005/8/layout/chevron2"/>
    <dgm:cxn modelId="{8717B5D2-656D-44C0-9158-660A138AC0E8}" type="presParOf" srcId="{7F01D8F2-2CDC-4812-82C1-B669EE6FE4B1}" destId="{A6FF4DD8-0B05-4E24-8D14-750D4B79B94E}" srcOrd="0" destOrd="0" presId="urn:microsoft.com/office/officeart/2005/8/layout/chevron2"/>
    <dgm:cxn modelId="{830E5747-2141-42F3-B768-34F4130D44E4}" type="presParOf" srcId="{7F01D8F2-2CDC-4812-82C1-B669EE6FE4B1}" destId="{6C6EE53A-B7C3-4D29-85CE-2ABF7351F1E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1B5AA0-83E3-4A84-A72B-BCFAD754F2D3}">
      <dsp:nvSpPr>
        <dsp:cNvPr id="0" name=""/>
        <dsp:cNvSpPr/>
      </dsp:nvSpPr>
      <dsp:spPr>
        <a:xfrm>
          <a:off x="76198" y="914396"/>
          <a:ext cx="3489870" cy="17449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1"/>
              </a:solidFill>
            </a:rPr>
            <a:t>Goal</a:t>
          </a:r>
          <a:r>
            <a:rPr lang="en-US" sz="2100" kern="1200" dirty="0" smtClean="0">
              <a:solidFill>
                <a:schemeClr val="tx1"/>
              </a:solidFill>
            </a:rPr>
            <a:t> – the end result of something a person intends to acquire, achieve, do, reach, or accomplish sometime in the near or distant future  </a:t>
          </a:r>
          <a:endParaRPr lang="en-US" sz="2100" kern="1200" dirty="0">
            <a:solidFill>
              <a:schemeClr val="tx1"/>
            </a:solidFill>
          </a:endParaRPr>
        </a:p>
      </dsp:txBody>
      <dsp:txXfrm>
        <a:off x="76198" y="914396"/>
        <a:ext cx="3489870" cy="1744935"/>
      </dsp:txXfrm>
    </dsp:sp>
    <dsp:sp modelId="{67107504-B776-4ABF-A582-DAB6A1091964}">
      <dsp:nvSpPr>
        <dsp:cNvPr id="0" name=""/>
        <dsp:cNvSpPr/>
      </dsp:nvSpPr>
      <dsp:spPr>
        <a:xfrm rot="19334373">
          <a:off x="3422740" y="1333224"/>
          <a:ext cx="1368794" cy="69082"/>
        </a:xfrm>
        <a:custGeom>
          <a:avLst/>
          <a:gdLst/>
          <a:ahLst/>
          <a:cxnLst/>
          <a:rect l="0" t="0" r="0" b="0"/>
          <a:pathLst>
            <a:path>
              <a:moveTo>
                <a:pt x="0" y="34541"/>
              </a:moveTo>
              <a:lnTo>
                <a:pt x="1368794" y="34541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9334373">
        <a:off x="4072918" y="1333545"/>
        <a:ext cx="68439" cy="68439"/>
      </dsp:txXfrm>
    </dsp:sp>
    <dsp:sp modelId="{5B6383AD-1DFF-461E-AF8F-80504A8E8AEE}">
      <dsp:nvSpPr>
        <dsp:cNvPr id="0" name=""/>
        <dsp:cNvSpPr/>
      </dsp:nvSpPr>
      <dsp:spPr>
        <a:xfrm>
          <a:off x="4648207" y="76199"/>
          <a:ext cx="3489870" cy="17449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 dirty="0">
            <a:solidFill>
              <a:schemeClr val="tx1"/>
            </a:solidFill>
          </a:endParaRPr>
        </a:p>
      </dsp:txBody>
      <dsp:txXfrm>
        <a:off x="4648207" y="76199"/>
        <a:ext cx="3489870" cy="1744935"/>
      </dsp:txXfrm>
    </dsp:sp>
    <dsp:sp modelId="{33AAB960-B018-4DA3-82BB-6BD06D9374C3}">
      <dsp:nvSpPr>
        <dsp:cNvPr id="0" name=""/>
        <dsp:cNvSpPr/>
      </dsp:nvSpPr>
      <dsp:spPr>
        <a:xfrm rot="3227909">
          <a:off x="3188178" y="2497210"/>
          <a:ext cx="1846190" cy="69082"/>
        </a:xfrm>
        <a:custGeom>
          <a:avLst/>
          <a:gdLst/>
          <a:ahLst/>
          <a:cxnLst/>
          <a:rect l="0" t="0" r="0" b="0"/>
          <a:pathLst>
            <a:path>
              <a:moveTo>
                <a:pt x="0" y="34541"/>
              </a:moveTo>
              <a:lnTo>
                <a:pt x="1846190" y="34541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3227909">
        <a:off x="4065119" y="2485596"/>
        <a:ext cx="92309" cy="92309"/>
      </dsp:txXfrm>
    </dsp:sp>
    <dsp:sp modelId="{DC86EB9C-81BF-47C0-B01F-1043C09E83D4}">
      <dsp:nvSpPr>
        <dsp:cNvPr id="0" name=""/>
        <dsp:cNvSpPr/>
      </dsp:nvSpPr>
      <dsp:spPr>
        <a:xfrm>
          <a:off x="4656478" y="2404170"/>
          <a:ext cx="3489870" cy="17449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 dirty="0">
            <a:solidFill>
              <a:schemeClr val="tx1"/>
            </a:solidFill>
          </a:endParaRPr>
        </a:p>
      </dsp:txBody>
      <dsp:txXfrm>
        <a:off x="4656478" y="2404170"/>
        <a:ext cx="3489870" cy="174493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59B469-2CD1-4033-99F0-82791D805CD4}">
      <dsp:nvSpPr>
        <dsp:cNvPr id="0" name=""/>
        <dsp:cNvSpPr/>
      </dsp:nvSpPr>
      <dsp:spPr>
        <a:xfrm>
          <a:off x="4191000" y="1249157"/>
          <a:ext cx="262142" cy="1148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8432"/>
              </a:lnTo>
              <a:lnTo>
                <a:pt x="262142" y="1148432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56AF0C-F4C6-4FC0-8FA7-7AE4510D05D0}">
      <dsp:nvSpPr>
        <dsp:cNvPr id="0" name=""/>
        <dsp:cNvSpPr/>
      </dsp:nvSpPr>
      <dsp:spPr>
        <a:xfrm>
          <a:off x="3928857" y="1249157"/>
          <a:ext cx="262142" cy="1148432"/>
        </a:xfrm>
        <a:custGeom>
          <a:avLst/>
          <a:gdLst/>
          <a:ahLst/>
          <a:cxnLst/>
          <a:rect l="0" t="0" r="0" b="0"/>
          <a:pathLst>
            <a:path>
              <a:moveTo>
                <a:pt x="262142" y="0"/>
              </a:moveTo>
              <a:lnTo>
                <a:pt x="262142" y="1148432"/>
              </a:lnTo>
              <a:lnTo>
                <a:pt x="0" y="1148432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6DAEB-B06F-453A-8779-0603A1CD30FF}">
      <dsp:nvSpPr>
        <dsp:cNvPr id="0" name=""/>
        <dsp:cNvSpPr/>
      </dsp:nvSpPr>
      <dsp:spPr>
        <a:xfrm>
          <a:off x="2942704" y="861"/>
          <a:ext cx="2496591" cy="1248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/>
            <a:t>Goal</a:t>
          </a:r>
          <a:endParaRPr lang="en-US" sz="6500" kern="1200" dirty="0"/>
        </a:p>
      </dsp:txBody>
      <dsp:txXfrm>
        <a:off x="2942704" y="861"/>
        <a:ext cx="2496591" cy="1248295"/>
      </dsp:txXfrm>
    </dsp:sp>
    <dsp:sp modelId="{F22410C4-8101-4D27-ACDB-9CDA4C53EFF7}">
      <dsp:nvSpPr>
        <dsp:cNvPr id="0" name=""/>
        <dsp:cNvSpPr/>
      </dsp:nvSpPr>
      <dsp:spPr>
        <a:xfrm>
          <a:off x="1432266" y="1773442"/>
          <a:ext cx="2496591" cy="1248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1432266" y="1773442"/>
        <a:ext cx="2496591" cy="1248295"/>
      </dsp:txXfrm>
    </dsp:sp>
    <dsp:sp modelId="{0D4CB138-409E-4C05-8FCC-F06C7A085700}">
      <dsp:nvSpPr>
        <dsp:cNvPr id="0" name=""/>
        <dsp:cNvSpPr/>
      </dsp:nvSpPr>
      <dsp:spPr>
        <a:xfrm>
          <a:off x="4453142" y="1773442"/>
          <a:ext cx="2496591" cy="1248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4453142" y="1773442"/>
        <a:ext cx="2496591" cy="124829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34178-C800-4F82-AA0C-EABC51629440}">
      <dsp:nvSpPr>
        <dsp:cNvPr id="0" name=""/>
        <dsp:cNvSpPr/>
      </dsp:nvSpPr>
      <dsp:spPr>
        <a:xfrm>
          <a:off x="7193334" y="2505687"/>
          <a:ext cx="221726" cy="919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9566"/>
              </a:lnTo>
              <a:lnTo>
                <a:pt x="221726" y="91956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E8C3F-2C0C-4388-9292-694D0933E107}">
      <dsp:nvSpPr>
        <dsp:cNvPr id="0" name=""/>
        <dsp:cNvSpPr/>
      </dsp:nvSpPr>
      <dsp:spPr>
        <a:xfrm>
          <a:off x="4263859" y="1484402"/>
          <a:ext cx="3520744" cy="282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98"/>
              </a:lnTo>
              <a:lnTo>
                <a:pt x="3520744" y="141098"/>
              </a:lnTo>
              <a:lnTo>
                <a:pt x="3520744" y="28219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1A6222-9CD2-40E2-870E-F1A6D9C00A7B}">
      <dsp:nvSpPr>
        <dsp:cNvPr id="0" name=""/>
        <dsp:cNvSpPr/>
      </dsp:nvSpPr>
      <dsp:spPr>
        <a:xfrm>
          <a:off x="5432962" y="2505687"/>
          <a:ext cx="221726" cy="919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9566"/>
              </a:lnTo>
              <a:lnTo>
                <a:pt x="221726" y="91956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2E6EF-3D8A-4B74-9C67-FB60C0985327}">
      <dsp:nvSpPr>
        <dsp:cNvPr id="0" name=""/>
        <dsp:cNvSpPr/>
      </dsp:nvSpPr>
      <dsp:spPr>
        <a:xfrm>
          <a:off x="4263859" y="1484402"/>
          <a:ext cx="1760372" cy="282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98"/>
              </a:lnTo>
              <a:lnTo>
                <a:pt x="1760372" y="141098"/>
              </a:lnTo>
              <a:lnTo>
                <a:pt x="1760372" y="28219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6DA1C1-21E0-4BF9-BBB4-6D1665A07E2C}">
      <dsp:nvSpPr>
        <dsp:cNvPr id="0" name=""/>
        <dsp:cNvSpPr/>
      </dsp:nvSpPr>
      <dsp:spPr>
        <a:xfrm>
          <a:off x="3672589" y="2505687"/>
          <a:ext cx="221726" cy="917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849"/>
              </a:lnTo>
              <a:lnTo>
                <a:pt x="221726" y="91784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2DB5B1-2A3C-4EA3-988C-B7E25417D572}">
      <dsp:nvSpPr>
        <dsp:cNvPr id="0" name=""/>
        <dsp:cNvSpPr/>
      </dsp:nvSpPr>
      <dsp:spPr>
        <a:xfrm>
          <a:off x="4218139" y="1484402"/>
          <a:ext cx="91440" cy="2821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219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9951F-675A-4729-B18B-7435A5B36BA8}">
      <dsp:nvSpPr>
        <dsp:cNvPr id="0" name=""/>
        <dsp:cNvSpPr/>
      </dsp:nvSpPr>
      <dsp:spPr>
        <a:xfrm>
          <a:off x="1912217" y="2505687"/>
          <a:ext cx="221726" cy="919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9566"/>
              </a:lnTo>
              <a:lnTo>
                <a:pt x="221726" y="91956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9CB6E0-82E1-44A0-9A48-92313C96CD23}">
      <dsp:nvSpPr>
        <dsp:cNvPr id="0" name=""/>
        <dsp:cNvSpPr/>
      </dsp:nvSpPr>
      <dsp:spPr>
        <a:xfrm>
          <a:off x="2503487" y="1484402"/>
          <a:ext cx="1760372" cy="282197"/>
        </a:xfrm>
        <a:custGeom>
          <a:avLst/>
          <a:gdLst/>
          <a:ahLst/>
          <a:cxnLst/>
          <a:rect l="0" t="0" r="0" b="0"/>
          <a:pathLst>
            <a:path>
              <a:moveTo>
                <a:pt x="1760372" y="0"/>
              </a:moveTo>
              <a:lnTo>
                <a:pt x="1760372" y="141098"/>
              </a:lnTo>
              <a:lnTo>
                <a:pt x="0" y="141098"/>
              </a:lnTo>
              <a:lnTo>
                <a:pt x="0" y="28219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2EDE11-CF6B-4A57-B8D6-31763AE35FBB}">
      <dsp:nvSpPr>
        <dsp:cNvPr id="0" name=""/>
        <dsp:cNvSpPr/>
      </dsp:nvSpPr>
      <dsp:spPr>
        <a:xfrm>
          <a:off x="151845" y="2505687"/>
          <a:ext cx="221726" cy="9195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9569"/>
              </a:lnTo>
              <a:lnTo>
                <a:pt x="221726" y="9195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60CA0-1C7D-456E-B0B2-6F226BD6E60F}">
      <dsp:nvSpPr>
        <dsp:cNvPr id="0" name=""/>
        <dsp:cNvSpPr/>
      </dsp:nvSpPr>
      <dsp:spPr>
        <a:xfrm>
          <a:off x="743115" y="1484402"/>
          <a:ext cx="3520744" cy="282197"/>
        </a:xfrm>
        <a:custGeom>
          <a:avLst/>
          <a:gdLst/>
          <a:ahLst/>
          <a:cxnLst/>
          <a:rect l="0" t="0" r="0" b="0"/>
          <a:pathLst>
            <a:path>
              <a:moveTo>
                <a:pt x="3520744" y="0"/>
              </a:moveTo>
              <a:lnTo>
                <a:pt x="3520744" y="141098"/>
              </a:lnTo>
              <a:lnTo>
                <a:pt x="0" y="141098"/>
              </a:lnTo>
              <a:lnTo>
                <a:pt x="0" y="28219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1724A-37DF-45F0-AA34-995611AAEA55}">
      <dsp:nvSpPr>
        <dsp:cNvPr id="0" name=""/>
        <dsp:cNvSpPr/>
      </dsp:nvSpPr>
      <dsp:spPr>
        <a:xfrm>
          <a:off x="3399893" y="509371"/>
          <a:ext cx="1727932" cy="97503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SMART Goals</a:t>
          </a:r>
          <a:endParaRPr lang="en-US" sz="3200" b="1" kern="1200" dirty="0"/>
        </a:p>
      </dsp:txBody>
      <dsp:txXfrm>
        <a:off x="3399893" y="509371"/>
        <a:ext cx="1727932" cy="975031"/>
      </dsp:txXfrm>
    </dsp:sp>
    <dsp:sp modelId="{E8E8259B-3F05-4160-8C2C-974C6BBC340D}">
      <dsp:nvSpPr>
        <dsp:cNvPr id="0" name=""/>
        <dsp:cNvSpPr/>
      </dsp:nvSpPr>
      <dsp:spPr>
        <a:xfrm>
          <a:off x="4028" y="1766599"/>
          <a:ext cx="1478175" cy="73908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Specific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4028" y="1766599"/>
        <a:ext cx="1478175" cy="739087"/>
      </dsp:txXfrm>
    </dsp:sp>
    <dsp:sp modelId="{491F0E41-7BC1-4CD4-BAF2-489C3889649F}">
      <dsp:nvSpPr>
        <dsp:cNvPr id="0" name=""/>
        <dsp:cNvSpPr/>
      </dsp:nvSpPr>
      <dsp:spPr>
        <a:xfrm>
          <a:off x="373571" y="2787884"/>
          <a:ext cx="1343795" cy="12747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solidFill>
              <a:schemeClr val="tx1"/>
            </a:solidFill>
          </a:endParaRPr>
        </a:p>
      </dsp:txBody>
      <dsp:txXfrm>
        <a:off x="373571" y="2787884"/>
        <a:ext cx="1343795" cy="1274744"/>
      </dsp:txXfrm>
    </dsp:sp>
    <dsp:sp modelId="{9A740223-C156-47C9-9C02-96C1FA100575}">
      <dsp:nvSpPr>
        <dsp:cNvPr id="0" name=""/>
        <dsp:cNvSpPr/>
      </dsp:nvSpPr>
      <dsp:spPr>
        <a:xfrm>
          <a:off x="1764400" y="1766599"/>
          <a:ext cx="1478175" cy="73908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Measurable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1764400" y="1766599"/>
        <a:ext cx="1478175" cy="739087"/>
      </dsp:txXfrm>
    </dsp:sp>
    <dsp:sp modelId="{20A81FEF-455D-4147-A837-A5069EA18340}">
      <dsp:nvSpPr>
        <dsp:cNvPr id="0" name=""/>
        <dsp:cNvSpPr/>
      </dsp:nvSpPr>
      <dsp:spPr>
        <a:xfrm>
          <a:off x="2133943" y="2787884"/>
          <a:ext cx="1343795" cy="1274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solidFill>
              <a:schemeClr val="tx1"/>
            </a:solidFill>
          </a:endParaRPr>
        </a:p>
      </dsp:txBody>
      <dsp:txXfrm>
        <a:off x="2133943" y="2787884"/>
        <a:ext cx="1343795" cy="1274737"/>
      </dsp:txXfrm>
    </dsp:sp>
    <dsp:sp modelId="{F2DE6B79-D0FA-41D2-8370-584E95E9F77C}">
      <dsp:nvSpPr>
        <dsp:cNvPr id="0" name=""/>
        <dsp:cNvSpPr/>
      </dsp:nvSpPr>
      <dsp:spPr>
        <a:xfrm>
          <a:off x="3524772" y="1766599"/>
          <a:ext cx="1478175" cy="73908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Attainable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3524772" y="1766599"/>
        <a:ext cx="1478175" cy="739087"/>
      </dsp:txXfrm>
    </dsp:sp>
    <dsp:sp modelId="{4F909102-E376-42C4-85A5-59A1661C8891}">
      <dsp:nvSpPr>
        <dsp:cNvPr id="0" name=""/>
        <dsp:cNvSpPr/>
      </dsp:nvSpPr>
      <dsp:spPr>
        <a:xfrm>
          <a:off x="3894316" y="2787884"/>
          <a:ext cx="1343795" cy="12713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solidFill>
              <a:schemeClr val="tx1"/>
            </a:solidFill>
          </a:endParaRPr>
        </a:p>
      </dsp:txBody>
      <dsp:txXfrm>
        <a:off x="3894316" y="2787884"/>
        <a:ext cx="1343795" cy="1271304"/>
      </dsp:txXfrm>
    </dsp:sp>
    <dsp:sp modelId="{42078B92-F204-4377-8E28-C3A7BEC5DC84}">
      <dsp:nvSpPr>
        <dsp:cNvPr id="0" name=""/>
        <dsp:cNvSpPr/>
      </dsp:nvSpPr>
      <dsp:spPr>
        <a:xfrm>
          <a:off x="5285144" y="1766599"/>
          <a:ext cx="1478175" cy="73908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Realistic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5285144" y="1766599"/>
        <a:ext cx="1478175" cy="739087"/>
      </dsp:txXfrm>
    </dsp:sp>
    <dsp:sp modelId="{38E0496E-6397-487F-8F7E-2B62801328FC}">
      <dsp:nvSpPr>
        <dsp:cNvPr id="0" name=""/>
        <dsp:cNvSpPr/>
      </dsp:nvSpPr>
      <dsp:spPr>
        <a:xfrm>
          <a:off x="5654688" y="2787884"/>
          <a:ext cx="1343795" cy="1274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solidFill>
              <a:schemeClr val="tx1"/>
            </a:solidFill>
          </a:endParaRPr>
        </a:p>
      </dsp:txBody>
      <dsp:txXfrm>
        <a:off x="5654688" y="2787884"/>
        <a:ext cx="1343795" cy="1274737"/>
      </dsp:txXfrm>
    </dsp:sp>
    <dsp:sp modelId="{55AF0AF9-9E49-4E64-8145-C8361EAB2FFD}">
      <dsp:nvSpPr>
        <dsp:cNvPr id="0" name=""/>
        <dsp:cNvSpPr/>
      </dsp:nvSpPr>
      <dsp:spPr>
        <a:xfrm>
          <a:off x="7045516" y="1766599"/>
          <a:ext cx="1478175" cy="73908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Time Bound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7045516" y="1766599"/>
        <a:ext cx="1478175" cy="739087"/>
      </dsp:txXfrm>
    </dsp:sp>
    <dsp:sp modelId="{0A6AC30B-8B53-4552-80E9-6005FC5A30DD}">
      <dsp:nvSpPr>
        <dsp:cNvPr id="0" name=""/>
        <dsp:cNvSpPr/>
      </dsp:nvSpPr>
      <dsp:spPr>
        <a:xfrm>
          <a:off x="7415060" y="2787884"/>
          <a:ext cx="1343795" cy="1274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solidFill>
              <a:schemeClr val="tx1"/>
            </a:solidFill>
          </a:endParaRPr>
        </a:p>
      </dsp:txBody>
      <dsp:txXfrm>
        <a:off x="7415060" y="2787884"/>
        <a:ext cx="1343795" cy="127473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164152-0097-4956-ACC1-544272801DC7}">
      <dsp:nvSpPr>
        <dsp:cNvPr id="0" name=""/>
        <dsp:cNvSpPr/>
      </dsp:nvSpPr>
      <dsp:spPr>
        <a:xfrm rot="5400000">
          <a:off x="5503824" y="-2314153"/>
          <a:ext cx="702766" cy="551078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/>
              </a:solidFill>
            </a:rPr>
            <a:t>State exactly what is to be done with the money involved</a:t>
          </a:r>
          <a:endParaRPr lang="en-US" sz="2400" kern="1200" dirty="0">
            <a:solidFill>
              <a:srgbClr val="C00000"/>
            </a:solidFill>
          </a:endParaRPr>
        </a:p>
      </dsp:txBody>
      <dsp:txXfrm rot="5400000">
        <a:off x="5503824" y="-2314153"/>
        <a:ext cx="702766" cy="5510784"/>
      </dsp:txXfrm>
    </dsp:sp>
    <dsp:sp modelId="{1452E70A-7C44-4622-A0EE-8F518E8DD95C}">
      <dsp:nvSpPr>
        <dsp:cNvPr id="0" name=""/>
        <dsp:cNvSpPr/>
      </dsp:nvSpPr>
      <dsp:spPr>
        <a:xfrm>
          <a:off x="0" y="2009"/>
          <a:ext cx="3099816" cy="87845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Specific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0" y="2009"/>
        <a:ext cx="3099816" cy="878458"/>
      </dsp:txXfrm>
    </dsp:sp>
    <dsp:sp modelId="{6C51629E-08AD-4FBE-811F-E4F903FA4A26}">
      <dsp:nvSpPr>
        <dsp:cNvPr id="0" name=""/>
        <dsp:cNvSpPr/>
      </dsp:nvSpPr>
      <dsp:spPr>
        <a:xfrm rot="5400000">
          <a:off x="5503824" y="-1391772"/>
          <a:ext cx="702766" cy="5510784"/>
        </a:xfrm>
        <a:prstGeom prst="round2SameRect">
          <a:avLst/>
        </a:prstGeom>
        <a:solidFill>
          <a:schemeClr val="accent5">
            <a:tint val="40000"/>
            <a:alpha val="90000"/>
            <a:hueOff val="-415204"/>
            <a:satOff val="-3822"/>
            <a:lumOff val="-1464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415204"/>
              <a:satOff val="-3822"/>
              <a:lumOff val="-14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/>
              </a:solidFill>
            </a:rPr>
            <a:t>Write the exact dollar amount the goal is for</a:t>
          </a:r>
          <a:endParaRPr lang="en-US" sz="2400" kern="1200" dirty="0">
            <a:solidFill>
              <a:srgbClr val="C00000"/>
            </a:solidFill>
          </a:endParaRPr>
        </a:p>
      </dsp:txBody>
      <dsp:txXfrm rot="5400000">
        <a:off x="5503824" y="-1391772"/>
        <a:ext cx="702766" cy="5510784"/>
      </dsp:txXfrm>
    </dsp:sp>
    <dsp:sp modelId="{DB2204CB-0897-43E6-A48F-D8D81ADCDCF8}">
      <dsp:nvSpPr>
        <dsp:cNvPr id="0" name=""/>
        <dsp:cNvSpPr/>
      </dsp:nvSpPr>
      <dsp:spPr>
        <a:xfrm>
          <a:off x="0" y="924390"/>
          <a:ext cx="3099816" cy="878458"/>
        </a:xfrm>
        <a:prstGeom prst="roundRect">
          <a:avLst/>
        </a:prstGeom>
        <a:solidFill>
          <a:schemeClr val="accent5">
            <a:hueOff val="-385709"/>
            <a:satOff val="-2302"/>
            <a:lumOff val="-583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Measurable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0" y="924390"/>
        <a:ext cx="3099816" cy="878458"/>
      </dsp:txXfrm>
    </dsp:sp>
    <dsp:sp modelId="{BA97E8B6-2C31-45E1-A542-87AECDA67DD4}">
      <dsp:nvSpPr>
        <dsp:cNvPr id="0" name=""/>
        <dsp:cNvSpPr/>
      </dsp:nvSpPr>
      <dsp:spPr>
        <a:xfrm rot="5400000">
          <a:off x="5503824" y="-469392"/>
          <a:ext cx="702766" cy="5510784"/>
        </a:xfrm>
        <a:prstGeom prst="round2SameRect">
          <a:avLst/>
        </a:prstGeom>
        <a:solidFill>
          <a:schemeClr val="accent5">
            <a:tint val="40000"/>
            <a:alpha val="90000"/>
            <a:hueOff val="-830408"/>
            <a:satOff val="-7643"/>
            <a:lumOff val="-292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830408"/>
              <a:satOff val="-7643"/>
              <a:lumOff val="-29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/>
              </a:solidFill>
            </a:rPr>
            <a:t>Determine how it can be reached (often determined by a budget)</a:t>
          </a:r>
          <a:endParaRPr lang="en-US" sz="2400" kern="1200" dirty="0">
            <a:solidFill>
              <a:srgbClr val="C00000"/>
            </a:solidFill>
          </a:endParaRPr>
        </a:p>
      </dsp:txBody>
      <dsp:txXfrm rot="5400000">
        <a:off x="5503824" y="-469392"/>
        <a:ext cx="702766" cy="5510784"/>
      </dsp:txXfrm>
    </dsp:sp>
    <dsp:sp modelId="{08B2909A-A956-4F51-962A-F7D09B17D9FC}">
      <dsp:nvSpPr>
        <dsp:cNvPr id="0" name=""/>
        <dsp:cNvSpPr/>
      </dsp:nvSpPr>
      <dsp:spPr>
        <a:xfrm>
          <a:off x="0" y="1846770"/>
          <a:ext cx="3099816" cy="878458"/>
        </a:xfrm>
        <a:prstGeom prst="roundRect">
          <a:avLst/>
        </a:prstGeom>
        <a:solidFill>
          <a:schemeClr val="accent5">
            <a:hueOff val="-771418"/>
            <a:satOff val="-4603"/>
            <a:lumOff val="-1166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Attainable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0" y="1846770"/>
        <a:ext cx="3099816" cy="878458"/>
      </dsp:txXfrm>
    </dsp:sp>
    <dsp:sp modelId="{1A7CA8AB-400D-4B85-B5A5-01D7AFF4DC00}">
      <dsp:nvSpPr>
        <dsp:cNvPr id="0" name=""/>
        <dsp:cNvSpPr/>
      </dsp:nvSpPr>
      <dsp:spPr>
        <a:xfrm rot="5400000">
          <a:off x="5503824" y="491591"/>
          <a:ext cx="702766" cy="5510784"/>
        </a:xfrm>
        <a:prstGeom prst="round2SameRect">
          <a:avLst/>
        </a:prstGeom>
        <a:solidFill>
          <a:schemeClr val="accent5">
            <a:tint val="40000"/>
            <a:alpha val="90000"/>
            <a:hueOff val="-1245612"/>
            <a:satOff val="-11465"/>
            <a:lumOff val="-4392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245612"/>
              <a:satOff val="-11465"/>
              <a:lumOff val="-4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/>
              </a:solidFill>
            </a:rPr>
            <a:t>Do not set goals for something unattainable or</a:t>
          </a:r>
          <a:r>
            <a:rPr lang="en-US" sz="2400" kern="1200" dirty="0" smtClean="0">
              <a:solidFill>
                <a:schemeClr val="bg2">
                  <a:lumMod val="60000"/>
                  <a:lumOff val="40000"/>
                </a:schemeClr>
              </a:solidFill>
            </a:rPr>
            <a:t> </a:t>
          </a:r>
          <a:r>
            <a:rPr lang="en-US" sz="2400" kern="1200" dirty="0" smtClean="0">
              <a:solidFill>
                <a:schemeClr val="tx1"/>
              </a:solidFill>
            </a:rPr>
            <a:t>out of reach </a:t>
          </a:r>
          <a:endParaRPr lang="en-US" sz="2400" kern="1200" dirty="0">
            <a:solidFill>
              <a:schemeClr val="tx1"/>
            </a:solidFill>
          </a:endParaRPr>
        </a:p>
      </dsp:txBody>
      <dsp:txXfrm rot="5400000">
        <a:off x="5503824" y="491591"/>
        <a:ext cx="702766" cy="5510784"/>
      </dsp:txXfrm>
    </dsp:sp>
    <dsp:sp modelId="{2BD25485-2AC6-471B-9EF9-AA2A895CC080}">
      <dsp:nvSpPr>
        <dsp:cNvPr id="0" name=""/>
        <dsp:cNvSpPr/>
      </dsp:nvSpPr>
      <dsp:spPr>
        <a:xfrm>
          <a:off x="0" y="2769151"/>
          <a:ext cx="3099816" cy="878458"/>
        </a:xfrm>
        <a:prstGeom prst="roundRect">
          <a:avLst/>
        </a:prstGeom>
        <a:solidFill>
          <a:schemeClr val="accent5">
            <a:hueOff val="-1157127"/>
            <a:satOff val="-6905"/>
            <a:lumOff val="-1750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Realistic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0" y="2769151"/>
        <a:ext cx="3099816" cy="878458"/>
      </dsp:txXfrm>
    </dsp:sp>
    <dsp:sp modelId="{B649302A-4075-46F9-9D7F-C7F3005FC0AE}">
      <dsp:nvSpPr>
        <dsp:cNvPr id="0" name=""/>
        <dsp:cNvSpPr/>
      </dsp:nvSpPr>
      <dsp:spPr>
        <a:xfrm rot="5400000">
          <a:off x="5503824" y="1375369"/>
          <a:ext cx="702766" cy="5510784"/>
        </a:xfrm>
        <a:prstGeom prst="round2SameRect">
          <a:avLst/>
        </a:prstGeom>
        <a:solidFill>
          <a:schemeClr val="accent5">
            <a:tint val="40000"/>
            <a:alpha val="90000"/>
            <a:hueOff val="-1660816"/>
            <a:satOff val="-15287"/>
            <a:lumOff val="-5856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660816"/>
              <a:satOff val="-15287"/>
              <a:lumOff val="-58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/>
              </a:solidFill>
            </a:rPr>
            <a:t>Specifically state when the goal needs to be reached</a:t>
          </a:r>
          <a:endParaRPr lang="en-US" sz="2400" kern="1200" dirty="0">
            <a:solidFill>
              <a:srgbClr val="C00000"/>
            </a:solidFill>
          </a:endParaRPr>
        </a:p>
      </dsp:txBody>
      <dsp:txXfrm rot="5400000">
        <a:off x="5503824" y="1375369"/>
        <a:ext cx="702766" cy="5510784"/>
      </dsp:txXfrm>
    </dsp:sp>
    <dsp:sp modelId="{9C8182A4-A62A-4F09-AF47-540A87D7F32D}">
      <dsp:nvSpPr>
        <dsp:cNvPr id="0" name=""/>
        <dsp:cNvSpPr/>
      </dsp:nvSpPr>
      <dsp:spPr>
        <a:xfrm>
          <a:off x="0" y="3691532"/>
          <a:ext cx="3099816" cy="878458"/>
        </a:xfrm>
        <a:prstGeom prst="roundRect">
          <a:avLst/>
        </a:prstGeom>
        <a:solidFill>
          <a:schemeClr val="accent5">
            <a:hueOff val="-1542836"/>
            <a:satOff val="-9207"/>
            <a:lumOff val="-2333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Time Bound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0" y="3691532"/>
        <a:ext cx="3099816" cy="87845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C847F3-6D30-445F-B0D5-3686EE49539B}">
      <dsp:nvSpPr>
        <dsp:cNvPr id="0" name=""/>
        <dsp:cNvSpPr/>
      </dsp:nvSpPr>
      <dsp:spPr>
        <a:xfrm rot="5400000">
          <a:off x="-130278" y="133103"/>
          <a:ext cx="868523" cy="60796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Goal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133103"/>
        <a:ext cx="868523" cy="607966"/>
      </dsp:txXfrm>
    </dsp:sp>
    <dsp:sp modelId="{1AE5F61D-CE0F-4BB6-B237-698E52D6829C}">
      <dsp:nvSpPr>
        <dsp:cNvPr id="0" name=""/>
        <dsp:cNvSpPr/>
      </dsp:nvSpPr>
      <dsp:spPr>
        <a:xfrm rot="5400000">
          <a:off x="4136513" y="-3525721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300" kern="1200" dirty="0"/>
        </a:p>
      </dsp:txBody>
      <dsp:txXfrm rot="5400000">
        <a:off x="4136513" y="-3525721"/>
        <a:ext cx="564540" cy="7621633"/>
      </dsp:txXfrm>
    </dsp:sp>
    <dsp:sp modelId="{82DD186E-049C-4179-89C4-0DAB5FAB033F}">
      <dsp:nvSpPr>
        <dsp:cNvPr id="0" name=""/>
        <dsp:cNvSpPr/>
      </dsp:nvSpPr>
      <dsp:spPr>
        <a:xfrm rot="5400000">
          <a:off x="-130278" y="903148"/>
          <a:ext cx="868523" cy="60796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Specific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903148"/>
        <a:ext cx="868523" cy="607966"/>
      </dsp:txXfrm>
    </dsp:sp>
    <dsp:sp modelId="{68CB2EA9-6BD9-47B2-B9FA-130C31B1905A}">
      <dsp:nvSpPr>
        <dsp:cNvPr id="0" name=""/>
        <dsp:cNvSpPr/>
      </dsp:nvSpPr>
      <dsp:spPr>
        <a:xfrm rot="5400000">
          <a:off x="4136513" y="-2755676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3000" kern="1200" dirty="0"/>
        </a:p>
      </dsp:txBody>
      <dsp:txXfrm rot="5400000">
        <a:off x="4136513" y="-2755676"/>
        <a:ext cx="564540" cy="7621633"/>
      </dsp:txXfrm>
    </dsp:sp>
    <dsp:sp modelId="{22709451-DF4C-459D-8841-5D6A2C236BC9}">
      <dsp:nvSpPr>
        <dsp:cNvPr id="0" name=""/>
        <dsp:cNvSpPr/>
      </dsp:nvSpPr>
      <dsp:spPr>
        <a:xfrm rot="5400000">
          <a:off x="-130278" y="1673193"/>
          <a:ext cx="868523" cy="60796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Measurable 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1673193"/>
        <a:ext cx="868523" cy="607966"/>
      </dsp:txXfrm>
    </dsp:sp>
    <dsp:sp modelId="{7E5E3779-0D08-4A33-AFB6-A95B12E0B93F}">
      <dsp:nvSpPr>
        <dsp:cNvPr id="0" name=""/>
        <dsp:cNvSpPr/>
      </dsp:nvSpPr>
      <dsp:spPr>
        <a:xfrm rot="5400000">
          <a:off x="4136513" y="-1985631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3000" kern="1200" dirty="0"/>
        </a:p>
      </dsp:txBody>
      <dsp:txXfrm rot="5400000">
        <a:off x="4136513" y="-1985631"/>
        <a:ext cx="564540" cy="7621633"/>
      </dsp:txXfrm>
    </dsp:sp>
    <dsp:sp modelId="{C8947AFF-41C4-45B4-AEA0-AF7D6E34E773}">
      <dsp:nvSpPr>
        <dsp:cNvPr id="0" name=""/>
        <dsp:cNvSpPr/>
      </dsp:nvSpPr>
      <dsp:spPr>
        <a:xfrm rot="5400000">
          <a:off x="-130278" y="2443239"/>
          <a:ext cx="868523" cy="60796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Attainable 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2443239"/>
        <a:ext cx="868523" cy="607966"/>
      </dsp:txXfrm>
    </dsp:sp>
    <dsp:sp modelId="{37275E6A-479C-455E-8497-37D151E3DB5E}">
      <dsp:nvSpPr>
        <dsp:cNvPr id="0" name=""/>
        <dsp:cNvSpPr/>
      </dsp:nvSpPr>
      <dsp:spPr>
        <a:xfrm rot="5400000">
          <a:off x="4136513" y="-1215585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300" kern="1200" dirty="0"/>
        </a:p>
      </dsp:txBody>
      <dsp:txXfrm rot="5400000">
        <a:off x="4136513" y="-1215585"/>
        <a:ext cx="564540" cy="7621633"/>
      </dsp:txXfrm>
    </dsp:sp>
    <dsp:sp modelId="{D7D63D75-1B66-40E6-B342-6DA008A354E0}">
      <dsp:nvSpPr>
        <dsp:cNvPr id="0" name=""/>
        <dsp:cNvSpPr/>
      </dsp:nvSpPr>
      <dsp:spPr>
        <a:xfrm rot="5400000">
          <a:off x="-130278" y="3213284"/>
          <a:ext cx="868523" cy="60796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Realistic 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3213284"/>
        <a:ext cx="868523" cy="607966"/>
      </dsp:txXfrm>
    </dsp:sp>
    <dsp:sp modelId="{7D7B2F37-432E-41E1-91C0-89C664C43C0C}">
      <dsp:nvSpPr>
        <dsp:cNvPr id="0" name=""/>
        <dsp:cNvSpPr/>
      </dsp:nvSpPr>
      <dsp:spPr>
        <a:xfrm rot="5400000">
          <a:off x="4136513" y="-445540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300" kern="1200" dirty="0"/>
        </a:p>
      </dsp:txBody>
      <dsp:txXfrm rot="5400000">
        <a:off x="4136513" y="-445540"/>
        <a:ext cx="564540" cy="7621633"/>
      </dsp:txXfrm>
    </dsp:sp>
    <dsp:sp modelId="{7EE8424D-CC42-4E94-8FA5-E3AB3AC8DC8E}">
      <dsp:nvSpPr>
        <dsp:cNvPr id="0" name=""/>
        <dsp:cNvSpPr/>
      </dsp:nvSpPr>
      <dsp:spPr>
        <a:xfrm rot="5400000">
          <a:off x="-130278" y="3983330"/>
          <a:ext cx="868523" cy="60796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Time Bound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3983330"/>
        <a:ext cx="868523" cy="607966"/>
      </dsp:txXfrm>
    </dsp:sp>
    <dsp:sp modelId="{33B7906E-3711-482F-B5FB-8BF53BAF58C2}">
      <dsp:nvSpPr>
        <dsp:cNvPr id="0" name=""/>
        <dsp:cNvSpPr/>
      </dsp:nvSpPr>
      <dsp:spPr>
        <a:xfrm rot="5400000">
          <a:off x="4136513" y="324505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300" kern="1200" dirty="0"/>
        </a:p>
      </dsp:txBody>
      <dsp:txXfrm rot="5400000">
        <a:off x="4136513" y="324505"/>
        <a:ext cx="564540" cy="762163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78A7AC-D0E7-4EAA-97DF-EE2857B172B8}">
      <dsp:nvSpPr>
        <dsp:cNvPr id="0" name=""/>
        <dsp:cNvSpPr/>
      </dsp:nvSpPr>
      <dsp:spPr>
        <a:xfrm rot="5400000">
          <a:off x="4931180" y="-2211031"/>
          <a:ext cx="815726" cy="526694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State exactly what is to be done with the education aspect involved</a:t>
          </a:r>
          <a:endParaRPr lang="en-US" sz="2300" kern="1200" dirty="0"/>
        </a:p>
      </dsp:txBody>
      <dsp:txXfrm rot="5400000">
        <a:off x="4931180" y="-2211031"/>
        <a:ext cx="815726" cy="5266944"/>
      </dsp:txXfrm>
    </dsp:sp>
    <dsp:sp modelId="{F62A315F-03BF-4AC0-8D41-2DE904491AEE}">
      <dsp:nvSpPr>
        <dsp:cNvPr id="0" name=""/>
        <dsp:cNvSpPr/>
      </dsp:nvSpPr>
      <dsp:spPr>
        <a:xfrm>
          <a:off x="257084" y="1091"/>
          <a:ext cx="2448487" cy="8426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smtClean="0"/>
            <a:t>S</a:t>
          </a:r>
          <a:r>
            <a:rPr lang="en-US" sz="3000" b="0" kern="1200" smtClean="0"/>
            <a:t>pecific</a:t>
          </a:r>
          <a:endParaRPr lang="en-US" sz="3000" b="1" kern="1200" dirty="0"/>
        </a:p>
      </dsp:txBody>
      <dsp:txXfrm>
        <a:off x="257084" y="1091"/>
        <a:ext cx="2448487" cy="842696"/>
      </dsp:txXfrm>
    </dsp:sp>
    <dsp:sp modelId="{525BAA8A-972A-451D-B36E-07FB629760EB}">
      <dsp:nvSpPr>
        <dsp:cNvPr id="0" name=""/>
        <dsp:cNvSpPr/>
      </dsp:nvSpPr>
      <dsp:spPr>
        <a:xfrm rot="5400000">
          <a:off x="4931180" y="-1317351"/>
          <a:ext cx="815726" cy="526694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Write the exact grade or class that the goal is for</a:t>
          </a:r>
          <a:endParaRPr lang="en-US" sz="2300" kern="1200" dirty="0"/>
        </a:p>
      </dsp:txBody>
      <dsp:txXfrm rot="5400000">
        <a:off x="4931180" y="-1317351"/>
        <a:ext cx="815726" cy="5266944"/>
      </dsp:txXfrm>
    </dsp:sp>
    <dsp:sp modelId="{5EFE1174-2E2F-43E3-B8EC-EA15A6DAC59A}">
      <dsp:nvSpPr>
        <dsp:cNvPr id="0" name=""/>
        <dsp:cNvSpPr/>
      </dsp:nvSpPr>
      <dsp:spPr>
        <a:xfrm>
          <a:off x="257084" y="894771"/>
          <a:ext cx="2448487" cy="8426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smtClean="0"/>
            <a:t>M</a:t>
          </a:r>
          <a:r>
            <a:rPr lang="en-US" sz="3000" b="0" kern="1200" smtClean="0"/>
            <a:t>easurable</a:t>
          </a:r>
          <a:endParaRPr lang="en-US" sz="3000" b="1" kern="1200" dirty="0"/>
        </a:p>
      </dsp:txBody>
      <dsp:txXfrm>
        <a:off x="257084" y="894771"/>
        <a:ext cx="2448487" cy="842696"/>
      </dsp:txXfrm>
    </dsp:sp>
    <dsp:sp modelId="{F6F4DC6B-B7D0-43F6-A4CE-6B8C0201C464}">
      <dsp:nvSpPr>
        <dsp:cNvPr id="0" name=""/>
        <dsp:cNvSpPr/>
      </dsp:nvSpPr>
      <dsp:spPr>
        <a:xfrm rot="5400000">
          <a:off x="4931180" y="-423671"/>
          <a:ext cx="815726" cy="526694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Determine how it can be reached, which is often determined by academic work</a:t>
          </a:r>
          <a:endParaRPr lang="en-US" sz="2300" kern="1200" dirty="0"/>
        </a:p>
      </dsp:txBody>
      <dsp:txXfrm rot="5400000">
        <a:off x="4931180" y="-423671"/>
        <a:ext cx="815726" cy="5266944"/>
      </dsp:txXfrm>
    </dsp:sp>
    <dsp:sp modelId="{9532CD87-9BA6-4543-9081-103B48D5BE00}">
      <dsp:nvSpPr>
        <dsp:cNvPr id="0" name=""/>
        <dsp:cNvSpPr/>
      </dsp:nvSpPr>
      <dsp:spPr>
        <a:xfrm>
          <a:off x="257084" y="1788451"/>
          <a:ext cx="2448487" cy="8426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smtClean="0"/>
            <a:t>A</a:t>
          </a:r>
          <a:r>
            <a:rPr lang="en-US" sz="3000" b="0" kern="1200" smtClean="0"/>
            <a:t>ttainable</a:t>
          </a:r>
          <a:endParaRPr lang="en-US" sz="3000" b="1" kern="1200" dirty="0"/>
        </a:p>
      </dsp:txBody>
      <dsp:txXfrm>
        <a:off x="257084" y="1788451"/>
        <a:ext cx="2448487" cy="842696"/>
      </dsp:txXfrm>
    </dsp:sp>
    <dsp:sp modelId="{065F64E9-C3BF-4C43-B52A-F929749B8ABE}">
      <dsp:nvSpPr>
        <dsp:cNvPr id="0" name=""/>
        <dsp:cNvSpPr/>
      </dsp:nvSpPr>
      <dsp:spPr>
        <a:xfrm rot="5400000">
          <a:off x="4931180" y="470007"/>
          <a:ext cx="815726" cy="526694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Do not set goal for something unattainable or  out of reach</a:t>
          </a:r>
          <a:endParaRPr lang="en-US" sz="2300" kern="1200" dirty="0"/>
        </a:p>
      </dsp:txBody>
      <dsp:txXfrm rot="5400000">
        <a:off x="4931180" y="470007"/>
        <a:ext cx="815726" cy="5266944"/>
      </dsp:txXfrm>
    </dsp:sp>
    <dsp:sp modelId="{797F04B1-29F7-4670-BAB1-1E52615593A9}">
      <dsp:nvSpPr>
        <dsp:cNvPr id="0" name=""/>
        <dsp:cNvSpPr/>
      </dsp:nvSpPr>
      <dsp:spPr>
        <a:xfrm>
          <a:off x="257084" y="2682131"/>
          <a:ext cx="2448487" cy="8426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smtClean="0"/>
            <a:t>R</a:t>
          </a:r>
          <a:r>
            <a:rPr lang="en-US" sz="3000" b="0" kern="1200" smtClean="0"/>
            <a:t>ealistic</a:t>
          </a:r>
          <a:endParaRPr lang="en-US" sz="3000" b="1" kern="1200" dirty="0"/>
        </a:p>
      </dsp:txBody>
      <dsp:txXfrm>
        <a:off x="257084" y="2682131"/>
        <a:ext cx="2448487" cy="842696"/>
      </dsp:txXfrm>
    </dsp:sp>
    <dsp:sp modelId="{DA1F3D5E-27D0-4143-9510-346AF9D2065A}">
      <dsp:nvSpPr>
        <dsp:cNvPr id="0" name=""/>
        <dsp:cNvSpPr/>
      </dsp:nvSpPr>
      <dsp:spPr>
        <a:xfrm rot="5400000">
          <a:off x="4931180" y="1363687"/>
          <a:ext cx="815726" cy="526694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Specifically state when the goal needs to be reached</a:t>
          </a:r>
          <a:endParaRPr lang="en-US" sz="2300" kern="1200" dirty="0"/>
        </a:p>
      </dsp:txBody>
      <dsp:txXfrm rot="5400000">
        <a:off x="4931180" y="1363687"/>
        <a:ext cx="815726" cy="5266944"/>
      </dsp:txXfrm>
    </dsp:sp>
    <dsp:sp modelId="{2820AF5C-6A5E-4558-A4D2-822D77C47200}">
      <dsp:nvSpPr>
        <dsp:cNvPr id="0" name=""/>
        <dsp:cNvSpPr/>
      </dsp:nvSpPr>
      <dsp:spPr>
        <a:xfrm>
          <a:off x="257084" y="3575811"/>
          <a:ext cx="2448487" cy="8426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smtClean="0"/>
            <a:t>T</a:t>
          </a:r>
          <a:r>
            <a:rPr lang="en-US" sz="3000" b="0" kern="1200" smtClean="0"/>
            <a:t>ime Bound</a:t>
          </a:r>
          <a:endParaRPr lang="en-US" sz="3000" b="1" kern="1200" dirty="0"/>
        </a:p>
      </dsp:txBody>
      <dsp:txXfrm>
        <a:off x="257084" y="3575811"/>
        <a:ext cx="2448487" cy="84269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C847F3-6D30-445F-B0D5-3686EE49539B}">
      <dsp:nvSpPr>
        <dsp:cNvPr id="0" name=""/>
        <dsp:cNvSpPr/>
      </dsp:nvSpPr>
      <dsp:spPr>
        <a:xfrm rot="5400000">
          <a:off x="-130278" y="133103"/>
          <a:ext cx="868523" cy="6079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Goal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133103"/>
        <a:ext cx="868523" cy="607966"/>
      </dsp:txXfrm>
    </dsp:sp>
    <dsp:sp modelId="{1AE5F61D-CE0F-4BB6-B237-698E52D6829C}">
      <dsp:nvSpPr>
        <dsp:cNvPr id="0" name=""/>
        <dsp:cNvSpPr/>
      </dsp:nvSpPr>
      <dsp:spPr>
        <a:xfrm rot="5400000">
          <a:off x="4113571" y="-3528546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300" kern="1200" dirty="0"/>
        </a:p>
      </dsp:txBody>
      <dsp:txXfrm rot="5400000">
        <a:off x="4113571" y="-3528546"/>
        <a:ext cx="564540" cy="7621633"/>
      </dsp:txXfrm>
    </dsp:sp>
    <dsp:sp modelId="{82DD186E-049C-4179-89C4-0DAB5FAB033F}">
      <dsp:nvSpPr>
        <dsp:cNvPr id="0" name=""/>
        <dsp:cNvSpPr/>
      </dsp:nvSpPr>
      <dsp:spPr>
        <a:xfrm rot="5400000">
          <a:off x="-130278" y="903148"/>
          <a:ext cx="868523" cy="6079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Specific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903148"/>
        <a:ext cx="868523" cy="607966"/>
      </dsp:txXfrm>
    </dsp:sp>
    <dsp:sp modelId="{68CB2EA9-6BD9-47B2-B9FA-130C31B1905A}">
      <dsp:nvSpPr>
        <dsp:cNvPr id="0" name=""/>
        <dsp:cNvSpPr/>
      </dsp:nvSpPr>
      <dsp:spPr>
        <a:xfrm rot="5400000">
          <a:off x="4136513" y="-2755676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3000" kern="1200" dirty="0"/>
        </a:p>
      </dsp:txBody>
      <dsp:txXfrm rot="5400000">
        <a:off x="4136513" y="-2755676"/>
        <a:ext cx="564540" cy="7621633"/>
      </dsp:txXfrm>
    </dsp:sp>
    <dsp:sp modelId="{22709451-DF4C-459D-8841-5D6A2C236BC9}">
      <dsp:nvSpPr>
        <dsp:cNvPr id="0" name=""/>
        <dsp:cNvSpPr/>
      </dsp:nvSpPr>
      <dsp:spPr>
        <a:xfrm rot="5400000">
          <a:off x="-130278" y="1673193"/>
          <a:ext cx="868523" cy="6079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Measurable 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1673193"/>
        <a:ext cx="868523" cy="607966"/>
      </dsp:txXfrm>
    </dsp:sp>
    <dsp:sp modelId="{7E5E3779-0D08-4A33-AFB6-A95B12E0B93F}">
      <dsp:nvSpPr>
        <dsp:cNvPr id="0" name=""/>
        <dsp:cNvSpPr/>
      </dsp:nvSpPr>
      <dsp:spPr>
        <a:xfrm rot="5400000">
          <a:off x="4136513" y="-1985631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3000" kern="1200" dirty="0"/>
        </a:p>
      </dsp:txBody>
      <dsp:txXfrm rot="5400000">
        <a:off x="4136513" y="-1985631"/>
        <a:ext cx="564540" cy="7621633"/>
      </dsp:txXfrm>
    </dsp:sp>
    <dsp:sp modelId="{C8947AFF-41C4-45B4-AEA0-AF7D6E34E773}">
      <dsp:nvSpPr>
        <dsp:cNvPr id="0" name=""/>
        <dsp:cNvSpPr/>
      </dsp:nvSpPr>
      <dsp:spPr>
        <a:xfrm rot="5400000">
          <a:off x="-130278" y="2443239"/>
          <a:ext cx="868523" cy="6079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Attainable 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2443239"/>
        <a:ext cx="868523" cy="607966"/>
      </dsp:txXfrm>
    </dsp:sp>
    <dsp:sp modelId="{37275E6A-479C-455E-8497-37D151E3DB5E}">
      <dsp:nvSpPr>
        <dsp:cNvPr id="0" name=""/>
        <dsp:cNvSpPr/>
      </dsp:nvSpPr>
      <dsp:spPr>
        <a:xfrm rot="5400000">
          <a:off x="4136513" y="-1215585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300" kern="1200" dirty="0"/>
        </a:p>
      </dsp:txBody>
      <dsp:txXfrm rot="5400000">
        <a:off x="4136513" y="-1215585"/>
        <a:ext cx="564540" cy="7621633"/>
      </dsp:txXfrm>
    </dsp:sp>
    <dsp:sp modelId="{D7D63D75-1B66-40E6-B342-6DA008A354E0}">
      <dsp:nvSpPr>
        <dsp:cNvPr id="0" name=""/>
        <dsp:cNvSpPr/>
      </dsp:nvSpPr>
      <dsp:spPr>
        <a:xfrm rot="5400000">
          <a:off x="-130278" y="3213284"/>
          <a:ext cx="868523" cy="6079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Realistic 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3213284"/>
        <a:ext cx="868523" cy="607966"/>
      </dsp:txXfrm>
    </dsp:sp>
    <dsp:sp modelId="{7D7B2F37-432E-41E1-91C0-89C664C43C0C}">
      <dsp:nvSpPr>
        <dsp:cNvPr id="0" name=""/>
        <dsp:cNvSpPr/>
      </dsp:nvSpPr>
      <dsp:spPr>
        <a:xfrm rot="5400000">
          <a:off x="4136513" y="-445540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300" kern="1200" dirty="0"/>
        </a:p>
      </dsp:txBody>
      <dsp:txXfrm rot="5400000">
        <a:off x="4136513" y="-445540"/>
        <a:ext cx="564540" cy="7621633"/>
      </dsp:txXfrm>
    </dsp:sp>
    <dsp:sp modelId="{7EE8424D-CC42-4E94-8FA5-E3AB3AC8DC8E}">
      <dsp:nvSpPr>
        <dsp:cNvPr id="0" name=""/>
        <dsp:cNvSpPr/>
      </dsp:nvSpPr>
      <dsp:spPr>
        <a:xfrm rot="5400000">
          <a:off x="-130278" y="3983330"/>
          <a:ext cx="868523" cy="6079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tx1"/>
              </a:solidFill>
            </a:rPr>
            <a:t>Time Bound</a:t>
          </a:r>
          <a:endParaRPr lang="en-US" sz="900" b="1" kern="1200" dirty="0">
            <a:solidFill>
              <a:schemeClr val="tx1"/>
            </a:solidFill>
          </a:endParaRPr>
        </a:p>
      </dsp:txBody>
      <dsp:txXfrm rot="5400000">
        <a:off x="-130278" y="3983330"/>
        <a:ext cx="868523" cy="607966"/>
      </dsp:txXfrm>
    </dsp:sp>
    <dsp:sp modelId="{33B7906E-3711-482F-B5FB-8BF53BAF58C2}">
      <dsp:nvSpPr>
        <dsp:cNvPr id="0" name=""/>
        <dsp:cNvSpPr/>
      </dsp:nvSpPr>
      <dsp:spPr>
        <a:xfrm rot="5400000">
          <a:off x="4136513" y="324505"/>
          <a:ext cx="564540" cy="7621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300" kern="1200" dirty="0"/>
        </a:p>
      </dsp:txBody>
      <dsp:txXfrm rot="5400000">
        <a:off x="4136513" y="324505"/>
        <a:ext cx="564540" cy="762163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093139-F8F4-4050-8B56-0AC096E57EF6}">
      <dsp:nvSpPr>
        <dsp:cNvPr id="0" name=""/>
        <dsp:cNvSpPr/>
      </dsp:nvSpPr>
      <dsp:spPr>
        <a:xfrm>
          <a:off x="0" y="221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4C5FF-E5D5-4924-8847-6DFD35829F6D}">
      <dsp:nvSpPr>
        <dsp:cNvPr id="0" name=""/>
        <dsp:cNvSpPr/>
      </dsp:nvSpPr>
      <dsp:spPr>
        <a:xfrm>
          <a:off x="0" y="2212"/>
          <a:ext cx="8229600" cy="150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What is a goal?</a:t>
          </a:r>
          <a:endParaRPr lang="en-US" sz="4400" kern="1200" dirty="0"/>
        </a:p>
      </dsp:txBody>
      <dsp:txXfrm>
        <a:off x="0" y="2212"/>
        <a:ext cx="8229600" cy="1508766"/>
      </dsp:txXfrm>
    </dsp:sp>
    <dsp:sp modelId="{6860AD0B-66D3-41E4-9521-CFA36587D686}">
      <dsp:nvSpPr>
        <dsp:cNvPr id="0" name=""/>
        <dsp:cNvSpPr/>
      </dsp:nvSpPr>
      <dsp:spPr>
        <a:xfrm>
          <a:off x="0" y="1510979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84E9C6-7FA0-4C53-91E7-3C68E1A76D34}">
      <dsp:nvSpPr>
        <dsp:cNvPr id="0" name=""/>
        <dsp:cNvSpPr/>
      </dsp:nvSpPr>
      <dsp:spPr>
        <a:xfrm>
          <a:off x="0" y="1510979"/>
          <a:ext cx="8229600" cy="150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0" y="1510979"/>
        <a:ext cx="8229600" cy="1508766"/>
      </dsp:txXfrm>
    </dsp:sp>
    <dsp:sp modelId="{7AB61C69-6DE0-4693-9C94-4662E289C99D}">
      <dsp:nvSpPr>
        <dsp:cNvPr id="0" name=""/>
        <dsp:cNvSpPr/>
      </dsp:nvSpPr>
      <dsp:spPr>
        <a:xfrm>
          <a:off x="0" y="3019745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674ADC-81BC-4D7F-BA31-3A7D13EA24C8}">
      <dsp:nvSpPr>
        <dsp:cNvPr id="0" name=""/>
        <dsp:cNvSpPr/>
      </dsp:nvSpPr>
      <dsp:spPr>
        <a:xfrm>
          <a:off x="0" y="3019745"/>
          <a:ext cx="8229600" cy="150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0" y="3019745"/>
        <a:ext cx="8229600" cy="150876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A083E4-F4F2-4795-8A33-8F50C54DFFA8}">
      <dsp:nvSpPr>
        <dsp:cNvPr id="0" name=""/>
        <dsp:cNvSpPr/>
      </dsp:nvSpPr>
      <dsp:spPr>
        <a:xfrm rot="5400000">
          <a:off x="-186162" y="189464"/>
          <a:ext cx="1241082" cy="8687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1.</a:t>
          </a:r>
          <a:endParaRPr lang="en-US" sz="2400" kern="1200" dirty="0"/>
        </a:p>
      </dsp:txBody>
      <dsp:txXfrm rot="5400000">
        <a:off x="-186162" y="189464"/>
        <a:ext cx="1241082" cy="868757"/>
      </dsp:txXfrm>
    </dsp:sp>
    <dsp:sp modelId="{F2681717-2CED-492E-B75D-48E0EC850CB5}">
      <dsp:nvSpPr>
        <dsp:cNvPr id="0" name=""/>
        <dsp:cNvSpPr/>
      </dsp:nvSpPr>
      <dsp:spPr>
        <a:xfrm rot="5400000">
          <a:off x="4145827" y="-3273766"/>
          <a:ext cx="806703" cy="73608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816" tIns="27305" rIns="27305" bIns="27305" numCol="1" spcCol="1270" anchor="ctr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4300" kern="1200" dirty="0" smtClean="0"/>
        </a:p>
      </dsp:txBody>
      <dsp:txXfrm rot="5400000">
        <a:off x="4145827" y="-3273766"/>
        <a:ext cx="806703" cy="7360842"/>
      </dsp:txXfrm>
    </dsp:sp>
    <dsp:sp modelId="{29323DE3-0793-4438-B659-81716483FBF4}">
      <dsp:nvSpPr>
        <dsp:cNvPr id="0" name=""/>
        <dsp:cNvSpPr/>
      </dsp:nvSpPr>
      <dsp:spPr>
        <a:xfrm rot="5400000">
          <a:off x="-186162" y="1283810"/>
          <a:ext cx="1241082" cy="8687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2.</a:t>
          </a:r>
          <a:endParaRPr lang="en-US" sz="2400" kern="1200" dirty="0"/>
        </a:p>
      </dsp:txBody>
      <dsp:txXfrm rot="5400000">
        <a:off x="-186162" y="1283810"/>
        <a:ext cx="1241082" cy="868757"/>
      </dsp:txXfrm>
    </dsp:sp>
    <dsp:sp modelId="{9C48A09D-1F53-4317-B887-AF8AB1267247}">
      <dsp:nvSpPr>
        <dsp:cNvPr id="0" name=""/>
        <dsp:cNvSpPr/>
      </dsp:nvSpPr>
      <dsp:spPr>
        <a:xfrm rot="5400000">
          <a:off x="4145827" y="-2179420"/>
          <a:ext cx="806703" cy="73608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816" tIns="27305" rIns="27305" bIns="27305" numCol="1" spcCol="1270" anchor="ctr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4300" kern="1200" dirty="0" smtClean="0"/>
        </a:p>
      </dsp:txBody>
      <dsp:txXfrm rot="5400000">
        <a:off x="4145827" y="-2179420"/>
        <a:ext cx="806703" cy="7360842"/>
      </dsp:txXfrm>
    </dsp:sp>
    <dsp:sp modelId="{3CB197B8-42AC-451B-B115-82BD47A1715B}">
      <dsp:nvSpPr>
        <dsp:cNvPr id="0" name=""/>
        <dsp:cNvSpPr/>
      </dsp:nvSpPr>
      <dsp:spPr>
        <a:xfrm rot="5400000">
          <a:off x="-186162" y="2378156"/>
          <a:ext cx="1241082" cy="8687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3.</a:t>
          </a:r>
          <a:endParaRPr lang="en-US" sz="2400" kern="1200" dirty="0"/>
        </a:p>
      </dsp:txBody>
      <dsp:txXfrm rot="5400000">
        <a:off x="-186162" y="2378156"/>
        <a:ext cx="1241082" cy="868757"/>
      </dsp:txXfrm>
    </dsp:sp>
    <dsp:sp modelId="{DEF26786-B906-4EE2-AAD5-C9CF2A936ED1}">
      <dsp:nvSpPr>
        <dsp:cNvPr id="0" name=""/>
        <dsp:cNvSpPr/>
      </dsp:nvSpPr>
      <dsp:spPr>
        <a:xfrm rot="5400000">
          <a:off x="4145827" y="-1085075"/>
          <a:ext cx="806703" cy="73608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816" tIns="27305" rIns="27305" bIns="27305" numCol="1" spcCol="1270" anchor="ctr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4300" kern="1200" dirty="0"/>
        </a:p>
      </dsp:txBody>
      <dsp:txXfrm rot="5400000">
        <a:off x="4145827" y="-1085075"/>
        <a:ext cx="806703" cy="7360842"/>
      </dsp:txXfrm>
    </dsp:sp>
    <dsp:sp modelId="{A6FF4DD8-0B05-4E24-8D14-750D4B79B94E}">
      <dsp:nvSpPr>
        <dsp:cNvPr id="0" name=""/>
        <dsp:cNvSpPr/>
      </dsp:nvSpPr>
      <dsp:spPr>
        <a:xfrm rot="5400000">
          <a:off x="-186162" y="3472502"/>
          <a:ext cx="1241082" cy="8687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4.</a:t>
          </a:r>
          <a:endParaRPr lang="en-US" sz="2400" kern="1200" dirty="0"/>
        </a:p>
      </dsp:txBody>
      <dsp:txXfrm rot="5400000">
        <a:off x="-186162" y="3472502"/>
        <a:ext cx="1241082" cy="868757"/>
      </dsp:txXfrm>
    </dsp:sp>
    <dsp:sp modelId="{6C6EE53A-B7C3-4D29-85CE-2ABF7351F1E2}">
      <dsp:nvSpPr>
        <dsp:cNvPr id="0" name=""/>
        <dsp:cNvSpPr/>
      </dsp:nvSpPr>
      <dsp:spPr>
        <a:xfrm rot="5400000">
          <a:off x="4145827" y="9270"/>
          <a:ext cx="806703" cy="73608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2400" kern="1200" dirty="0">
            <a:solidFill>
              <a:schemeClr val="tx1"/>
            </a:solidFill>
            <a:latin typeface="+mn-lt"/>
            <a:ea typeface="ＭＳ Ｐゴシック" pitchFamily="-112" charset="-128"/>
            <a:cs typeface="+mn-cs"/>
          </a:endParaRPr>
        </a:p>
      </dsp:txBody>
      <dsp:txXfrm rot="5400000">
        <a:off x="4145827" y="9270"/>
        <a:ext cx="806703" cy="7360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AAC2CE26-769E-4D03-B9FE-5E4F5DFB2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6D28EB29-80FA-4DC0-9CA4-74ECAA6F4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Changes to slide 6, 7, 10, 11, 12, 13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02A8ED-DB0C-4EF1-9541-72EDF9B52E16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New Slide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E6FEB8-1275-40B6-A4B7-C8A54C0B8217}" type="slidenum">
              <a:rPr lang="en-US" smtClean="0">
                <a:ea typeface="ＭＳ Ｐゴシック" pitchFamily="34" charset="-128"/>
              </a:rPr>
              <a:pPr/>
              <a:t>5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New Slide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B2B868-2728-4426-A09E-F8B7710BF34A}" type="slidenum">
              <a:rPr lang="en-US" smtClean="0">
                <a:ea typeface="ＭＳ Ｐゴシック" pitchFamily="34" charset="-128"/>
              </a:rPr>
              <a:pPr/>
              <a:t>6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Added “financial” to the title and changed the smart art so that it is not the same as the other smart goals slides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12DA6F-54E9-46CA-98A9-B6AB581FE76D}" type="slidenum">
              <a:rPr lang="en-US" smtClean="0">
                <a:ea typeface="ＭＳ Ｐゴシック" pitchFamily="34" charset="-128"/>
              </a:rPr>
              <a:pPr/>
              <a:t>8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Bolded the Smart goal elements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A767EB-FC68-4E5D-9C91-F17F9F4E1370}" type="slidenum">
              <a:rPr lang="en-US" smtClean="0">
                <a:ea typeface="ＭＳ Ｐゴシック" pitchFamily="34" charset="-128"/>
              </a:rPr>
              <a:pPr/>
              <a:t>9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Added “education” to the title and changed the smart art on this slide so that there are not 3 SMART Goals slide that look exactly the same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F0426D-5057-405E-90CC-C07B17AB399D}" type="slidenum">
              <a:rPr lang="en-US" smtClean="0">
                <a:ea typeface="ＭＳ Ｐゴシック" pitchFamily="34" charset="-128"/>
              </a:rPr>
              <a:pPr/>
              <a:t>10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Bolded the Smart goal elements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C391E9-4B41-489D-B349-74D224AE01DA}" type="slidenum">
              <a:rPr lang="en-US" smtClean="0">
                <a:ea typeface="ＭＳ Ｐゴシック" pitchFamily="34" charset="-128"/>
              </a:rPr>
              <a:pPr/>
              <a:t>11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7772400" y="152400"/>
            <a:ext cx="1219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US" sz="1000" dirty="0">
                <a:latin typeface="+mj-lt"/>
                <a:cs typeface="+mn-cs"/>
              </a:rPr>
              <a:t>1.17.3.G1</a:t>
            </a:r>
          </a:p>
          <a:p>
            <a:pPr eaLnBrk="0" hangingPunct="0">
              <a:spcBef>
                <a:spcPct val="50000"/>
              </a:spcBef>
              <a:defRPr/>
            </a:pPr>
            <a:endParaRPr lang="en-US" sz="1000" dirty="0">
              <a:latin typeface="+mj-lt"/>
              <a:cs typeface="+mn-cs"/>
            </a:endParaRPr>
          </a:p>
        </p:txBody>
      </p:sp>
      <p:pic>
        <p:nvPicPr>
          <p:cNvPr id="9" name="Picture 4" descr="R:\Templates &amp; Logos\Logos\FEFE Logos from Debra Bowles\FEFE Logo Clear Background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5867400"/>
            <a:ext cx="106680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R:\TCAI\Templates &amp; Logos\Logos\TCAI ICON_final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6096000"/>
            <a:ext cx="16906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2422E6B5-739F-4C60-9AEB-E4C1D2F62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9D41631C-08CE-4519-82E5-5E716E218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20E92459-9777-4E27-B0F9-32D8E5F2B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EED70235-F986-4CBA-ACE2-67858657E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9E2AD3D5-0E6F-454F-9318-88CF59F179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ED1B4019-E5C9-4A29-BD12-69ECFC26D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E6E3F229-D37C-4B20-9753-D16D7EAB5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B110C32B-C01C-416D-B72F-385EF87E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1F9EA6B0-69C7-4294-8B46-6181885DD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029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031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032" name="Rectangle 12"/>
          <p:cNvSpPr>
            <a:spLocks noChangeArrowheads="1"/>
          </p:cNvSpPr>
          <p:nvPr userDrawn="1"/>
        </p:nvSpPr>
        <p:spPr bwMode="auto">
          <a:xfrm>
            <a:off x="1395413" y="6170613"/>
            <a:ext cx="62388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2743200" algn="ctr"/>
                <a:tab pos="5486400" algn="r"/>
              </a:tabLst>
            </a:pPr>
            <a:r>
              <a:rPr lang="en-US" sz="800">
                <a:latin typeface="Calibri" pitchFamily="34" charset="0"/>
                <a:cs typeface="Times New Roman" pitchFamily="18" charset="0"/>
              </a:rPr>
              <a:t>© Family Economics &amp; Financial Education – Revised April 2011 –</a:t>
            </a:r>
            <a:r>
              <a:rPr lang="en-US" sz="800">
                <a:latin typeface="Calibri" pitchFamily="34" charset="0"/>
              </a:rPr>
              <a:t>Values, Needs vs. Wants, &amp; Goal Setting Unit </a:t>
            </a:r>
            <a:r>
              <a:rPr lang="en-US" sz="800">
                <a:latin typeface="Calibri" pitchFamily="34" charset="0"/>
                <a:cs typeface="Times New Roman" pitchFamily="18" charset="0"/>
              </a:rPr>
              <a:t>– Setting Financial Goals – Slide </a:t>
            </a:r>
            <a:fld id="{292534DF-4CEE-46F2-8E11-A833C45D2EE0}" type="slidenum">
              <a:rPr lang="en-US" sz="800">
                <a:latin typeface="Calibri" pitchFamily="34" charset="0"/>
                <a:cs typeface="Times New Roman" pitchFamily="18" charset="0"/>
              </a:rPr>
              <a:pPr algn="ctr">
                <a:tabLst>
                  <a:tab pos="2743200" algn="ctr"/>
                  <a:tab pos="5486400" algn="r"/>
                </a:tabLst>
              </a:pPr>
              <a:t>‹#›</a:t>
            </a:fld>
            <a:endParaRPr lang="en-US" sz="800">
              <a:latin typeface="Calibri" pitchFamily="34" charset="0"/>
            </a:endParaRPr>
          </a:p>
          <a:p>
            <a:pPr algn="ctr" eaLnBrk="0" hangingPunct="0">
              <a:tabLst>
                <a:tab pos="2743200" algn="ctr"/>
                <a:tab pos="5486400" algn="r"/>
              </a:tabLst>
            </a:pPr>
            <a:r>
              <a:rPr lang="en-US" sz="800">
                <a:latin typeface="Calibri" pitchFamily="34" charset="0"/>
                <a:cs typeface="Times New Roman" pitchFamily="18" charset="0"/>
              </a:rPr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1033" name="Text Box 11"/>
          <p:cNvSpPr txBox="1">
            <a:spLocks noChangeArrowheads="1"/>
          </p:cNvSpPr>
          <p:nvPr userDrawn="1"/>
        </p:nvSpPr>
        <p:spPr bwMode="auto">
          <a:xfrm>
            <a:off x="8131175" y="76200"/>
            <a:ext cx="9906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US" sz="1000" dirty="0">
                <a:latin typeface="+mj-lt"/>
                <a:cs typeface="+mn-cs"/>
              </a:rPr>
              <a:t>1.17.3.G1</a:t>
            </a:r>
          </a:p>
          <a:p>
            <a:pPr eaLnBrk="0" hangingPunct="0">
              <a:spcBef>
                <a:spcPct val="50000"/>
              </a:spcBef>
              <a:defRPr/>
            </a:pPr>
            <a:endParaRPr lang="en-US" sz="1000" dirty="0">
              <a:latin typeface="Adobe Jenson Pro" pitchFamily="18" charset="0"/>
              <a:cs typeface="+mn-cs"/>
            </a:endParaRPr>
          </a:p>
        </p:txBody>
      </p:sp>
      <p:grpSp>
        <p:nvGrpSpPr>
          <p:cNvPr id="1034" name="Group 16"/>
          <p:cNvGrpSpPr>
            <a:grpSpLocks/>
          </p:cNvGrpSpPr>
          <p:nvPr userDrawn="1"/>
        </p:nvGrpSpPr>
        <p:grpSpPr bwMode="auto">
          <a:xfrm>
            <a:off x="609600" y="6324600"/>
            <a:ext cx="8267700" cy="192088"/>
            <a:chOff x="685800" y="6400800"/>
            <a:chExt cx="8267700" cy="192088"/>
          </a:xfrm>
        </p:grpSpPr>
        <p:pic>
          <p:nvPicPr>
            <p:cNvPr id="1035" name="Picture 16" descr="UA-horiz blk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685800" y="6400800"/>
              <a:ext cx="814388" cy="19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3" descr="TCA-New-Logo-3-color"/>
            <p:cNvPicPr>
              <a:picLocks noChangeAspect="1" noChangeArrowheads="1"/>
            </p:cNvPicPr>
            <p:nvPr userDrawn="1"/>
          </p:nvPicPr>
          <p:blipFill>
            <a:blip r:embed="rId14" cstate="print">
              <a:grayscl/>
            </a:blip>
            <a:srcRect/>
            <a:stretch>
              <a:fillRect/>
            </a:stretch>
          </p:blipFill>
          <p:spPr bwMode="auto">
            <a:xfrm>
              <a:off x="8001000" y="6400800"/>
              <a:ext cx="9525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2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2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Setting Financial Goals</a:t>
            </a:r>
            <a:endParaRPr lang="en-US" sz="1600" smtClean="0">
              <a:ea typeface="ＭＳ Ｐゴシック" pitchFamily="34" charset="-128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“Take Charge of Your Finances”  Advanced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SMART Education Goals 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600200"/>
          <a:ext cx="8229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SMART Education Goal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457200" y="16002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1143000" y="2420938"/>
            <a:ext cx="45720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I want to attend a four year college</a:t>
            </a:r>
          </a:p>
        </p:txBody>
      </p:sp>
      <p:sp>
        <p:nvSpPr>
          <p:cNvPr id="5" name="Rectangle 4"/>
          <p:cNvSpPr/>
          <p:nvPr/>
        </p:nvSpPr>
        <p:spPr>
          <a:xfrm>
            <a:off x="1119188" y="3206750"/>
            <a:ext cx="74676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Because I want to attend a four year college, I will earn a B in algebra</a:t>
            </a:r>
          </a:p>
        </p:txBody>
      </p:sp>
      <p:sp>
        <p:nvSpPr>
          <p:cNvPr id="6" name="Rectangle 5"/>
          <p:cNvSpPr/>
          <p:nvPr/>
        </p:nvSpPr>
        <p:spPr>
          <a:xfrm>
            <a:off x="1131888" y="3841750"/>
            <a:ext cx="76962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Because I want to attend a four year college, I will earn a B in algebra this semester</a:t>
            </a:r>
          </a:p>
        </p:txBody>
      </p:sp>
      <p:sp>
        <p:nvSpPr>
          <p:cNvPr id="7" name="Rectangle 6"/>
          <p:cNvSpPr/>
          <p:nvPr/>
        </p:nvSpPr>
        <p:spPr>
          <a:xfrm>
            <a:off x="1077913" y="4606925"/>
            <a:ext cx="76962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Because I want to attend a four year college, I will earn a B in algebra this semester to prepare me for the college entrance exam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7913" y="5402263"/>
            <a:ext cx="7750175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ＭＳ Ｐゴシック" pitchFamily="-112" charset="-128"/>
                <a:cs typeface="+mn-cs"/>
              </a:rPr>
              <a:t>Because I want to attend a four year college, I will earn a B in algebra this semester to prepare me for the college entrance exam when I am a junior</a:t>
            </a:r>
          </a:p>
        </p:txBody>
      </p:sp>
      <p:sp>
        <p:nvSpPr>
          <p:cNvPr id="9" name="Rectangle 8"/>
          <p:cNvSpPr/>
          <p:nvPr/>
        </p:nvSpPr>
        <p:spPr>
          <a:xfrm>
            <a:off x="1143000" y="1676400"/>
            <a:ext cx="2366963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I want to attend college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Find the missing element (specific, measurable, attainable, realistic, or time bound) in the following financial goals</a:t>
            </a:r>
          </a:p>
          <a:p>
            <a:pPr eaLnBrk="1" hangingPunct="1"/>
            <a:endParaRPr lang="en-US" sz="3200" smtClean="0">
              <a:ea typeface="ＭＳ Ｐゴシック" pitchFamily="34" charset="-128"/>
            </a:endParaRPr>
          </a:p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#1</a:t>
            </a:r>
          </a:p>
          <a:p>
            <a:pPr lvl="1" eaLnBrk="1" hangingPunct="1"/>
            <a:r>
              <a:rPr lang="en-US" sz="2800" smtClean="0">
                <a:ea typeface="ＭＳ Ｐゴシック" pitchFamily="34" charset="-128"/>
              </a:rPr>
              <a:t>I plan to save $5,000 for college living expenses in four years.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#1 Answer: </a:t>
            </a:r>
          </a:p>
          <a:p>
            <a:pPr eaLnBrk="1" hangingPunct="1"/>
            <a:endParaRPr lang="en-US" sz="4400" b="1" smtClean="0">
              <a:ea typeface="ＭＳ Ｐゴシック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4400" b="1" smtClean="0">
                <a:ea typeface="ＭＳ Ｐゴシック" pitchFamily="34" charset="-128"/>
              </a:rPr>
              <a:t>Attainable </a:t>
            </a:r>
          </a:p>
          <a:p>
            <a:pPr lvl="1" eaLnBrk="1" hangingPunct="1"/>
            <a:endParaRPr lang="en-US" sz="4000" b="1" smtClean="0">
              <a:ea typeface="ＭＳ Ｐゴシック" pitchFamily="34" charset="-128"/>
            </a:endParaRPr>
          </a:p>
          <a:p>
            <a:pPr lvl="1" eaLnBrk="1" hangingPunct="1"/>
            <a:endParaRPr lang="en-US" smtClean="0">
              <a:ea typeface="ＭＳ Ｐゴシック" pitchFamily="34" charset="-128"/>
            </a:endParaRP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pic>
        <p:nvPicPr>
          <p:cNvPr id="24580" name="Picture 5" descr="MCj021340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810000"/>
            <a:ext cx="1808163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Find the missing element (specific, measurable, attainable, realistic, or time bound) in the following financial goals</a:t>
            </a:r>
          </a:p>
          <a:p>
            <a:pPr eaLnBrk="1" hangingPunct="1"/>
            <a:endParaRPr lang="en-US" sz="3200" smtClean="0">
              <a:ea typeface="ＭＳ Ｐゴシック" pitchFamily="34" charset="-128"/>
            </a:endParaRPr>
          </a:p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#2</a:t>
            </a:r>
          </a:p>
          <a:p>
            <a:pPr lvl="1" eaLnBrk="1" hangingPunct="1"/>
            <a:r>
              <a:rPr lang="en-US" sz="2800" smtClean="0">
                <a:ea typeface="ＭＳ Ｐゴシック" pitchFamily="34" charset="-128"/>
              </a:rPr>
              <a:t>I plan to save for a new computer by saving $150 each month for one year. </a:t>
            </a: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#2 Answer: </a:t>
            </a:r>
          </a:p>
          <a:p>
            <a:pPr eaLnBrk="1" hangingPunct="1"/>
            <a:endParaRPr lang="en-US" sz="3200" smtClean="0">
              <a:ea typeface="ＭＳ Ｐゴシック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4400" b="1" smtClean="0">
                <a:ea typeface="ＭＳ Ｐゴシック" pitchFamily="34" charset="-128"/>
              </a:rPr>
              <a:t>Measurable</a:t>
            </a:r>
          </a:p>
        </p:txBody>
      </p:sp>
      <p:pic>
        <p:nvPicPr>
          <p:cNvPr id="26628" name="Picture 4" descr="MCj038397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810000"/>
            <a:ext cx="1847850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Find the missing element (specific, measurable, attainable, realistic, or time bound) in the following financial goals</a:t>
            </a:r>
          </a:p>
          <a:p>
            <a:pPr eaLnBrk="1" hangingPunct="1">
              <a:buFont typeface="Wingdings" pitchFamily="2" charset="2"/>
              <a:buNone/>
            </a:pPr>
            <a:endParaRPr lang="en-US" sz="3200" smtClean="0">
              <a:ea typeface="ＭＳ Ｐゴシック" pitchFamily="34" charset="-128"/>
            </a:endParaRPr>
          </a:p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#3</a:t>
            </a:r>
          </a:p>
          <a:p>
            <a:pPr lvl="1" eaLnBrk="1" hangingPunct="1"/>
            <a:r>
              <a:rPr lang="en-US" sz="2800" smtClean="0">
                <a:ea typeface="ＭＳ Ｐゴシック" pitchFamily="34" charset="-128"/>
              </a:rPr>
              <a:t>I plan to save $2,500 by saving $105 each month for 2 years.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 3 Answer: </a:t>
            </a:r>
          </a:p>
          <a:p>
            <a:pPr eaLnBrk="1" hangingPunct="1"/>
            <a:endParaRPr lang="en-US" sz="3200" smtClean="0">
              <a:ea typeface="ＭＳ Ｐゴシック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4400" b="1" smtClean="0">
                <a:ea typeface="ＭＳ Ｐゴシック" pitchFamily="34" charset="-128"/>
              </a:rPr>
              <a:t>Specific</a:t>
            </a:r>
          </a:p>
          <a:p>
            <a:pPr eaLnBrk="1" hangingPunct="1"/>
            <a:endParaRPr lang="en-US" sz="4000" b="1" smtClean="0">
              <a:ea typeface="ＭＳ Ｐゴシック" pitchFamily="34" charset="-128"/>
            </a:endParaRPr>
          </a:p>
        </p:txBody>
      </p:sp>
      <p:pic>
        <p:nvPicPr>
          <p:cNvPr id="28676" name="Picture 4" descr="MCj032103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581400"/>
            <a:ext cx="2286000" cy="19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Find the missing element (specific, measurable, attainable, realistic, or time bound) in the following financial goals</a:t>
            </a:r>
          </a:p>
          <a:p>
            <a:pPr eaLnBrk="1" hangingPunct="1">
              <a:buFont typeface="Wingdings" pitchFamily="2" charset="2"/>
              <a:buNone/>
            </a:pPr>
            <a:endParaRPr lang="en-US" sz="3200" smtClean="0">
              <a:ea typeface="ＭＳ Ｐゴシック" pitchFamily="34" charset="-128"/>
            </a:endParaRPr>
          </a:p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#4 </a:t>
            </a:r>
          </a:p>
          <a:p>
            <a:pPr lvl="1" eaLnBrk="1" hangingPunct="1"/>
            <a:r>
              <a:rPr lang="en-US" sz="2800" smtClean="0">
                <a:ea typeface="ＭＳ Ｐゴシック" pitchFamily="34" charset="-128"/>
              </a:rPr>
              <a:t>I plan to save $1,500 to buy a used car by saving $75 from each paycheck</a:t>
            </a:r>
            <a:r>
              <a:rPr lang="en-US" sz="2800" smtClean="0">
                <a:solidFill>
                  <a:srgbClr val="FF0000"/>
                </a:solidFill>
                <a:ea typeface="ＭＳ Ｐゴシック" pitchFamily="34" charset="-128"/>
              </a:rPr>
              <a:t>.</a:t>
            </a:r>
            <a:r>
              <a:rPr lang="en-US" sz="2800" smtClean="0">
                <a:ea typeface="ＭＳ Ｐゴシック" pitchFamily="34" charset="-128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 4 Answer:</a:t>
            </a:r>
          </a:p>
          <a:p>
            <a:pPr eaLnBrk="1" hangingPunct="1"/>
            <a:endParaRPr lang="en-US" sz="3200" smtClean="0">
              <a:ea typeface="ＭＳ Ｐゴシック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4400" b="1" smtClean="0">
                <a:ea typeface="ＭＳ Ｐゴシック" pitchFamily="34" charset="-128"/>
              </a:rPr>
              <a:t>Time Bound</a:t>
            </a:r>
          </a:p>
        </p:txBody>
      </p:sp>
      <p:pic>
        <p:nvPicPr>
          <p:cNvPr id="30724" name="Picture 4" descr="MCj042423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3505200"/>
            <a:ext cx="17653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Financial Planning</a:t>
            </a:r>
          </a:p>
        </p:txBody>
      </p:sp>
      <p:grpSp>
        <p:nvGrpSpPr>
          <p:cNvPr id="13315" name="Group 4"/>
          <p:cNvGrpSpPr>
            <a:grpSpLocks/>
          </p:cNvGrpSpPr>
          <p:nvPr/>
        </p:nvGrpSpPr>
        <p:grpSpPr bwMode="auto">
          <a:xfrm>
            <a:off x="1524000" y="2209800"/>
            <a:ext cx="6553200" cy="2514600"/>
            <a:chOff x="1547" y="1416372"/>
            <a:chExt cx="3427710" cy="1713855"/>
          </a:xfrm>
        </p:grpSpPr>
        <p:sp>
          <p:nvSpPr>
            <p:cNvPr id="6" name="Rounded Rectangle 5"/>
            <p:cNvSpPr/>
            <p:nvPr/>
          </p:nvSpPr>
          <p:spPr>
            <a:xfrm>
              <a:off x="1547" y="1416372"/>
              <a:ext cx="3427710" cy="1713855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51368" y="1466143"/>
              <a:ext cx="3328067" cy="16143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" tIns="15240" rIns="15240" bIns="152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n-US" sz="3200" b="1" dirty="0">
                  <a:solidFill>
                    <a:schemeClr val="tx1"/>
                  </a:solidFill>
                </a:rPr>
                <a:t> Financial planning-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n-US" sz="2800" dirty="0">
                  <a:solidFill>
                    <a:schemeClr val="tx1"/>
                  </a:solidFill>
                </a:rPr>
                <a:t>A tool used to achieve financial success based upon the development and implementation of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n-US" sz="2800" dirty="0">
                  <a:solidFill>
                    <a:schemeClr val="tx1"/>
                  </a:solidFill>
                </a:rPr>
                <a:t> financial goals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Find the missing element (specific, measurable, attainable, realistic, or time bound) in the following financial goals</a:t>
            </a:r>
          </a:p>
          <a:p>
            <a:pPr eaLnBrk="1" hangingPunct="1"/>
            <a:endParaRPr lang="en-US" sz="3200" smtClean="0">
              <a:ea typeface="ＭＳ Ｐゴシック" pitchFamily="34" charset="-128"/>
            </a:endParaRPr>
          </a:p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#5 </a:t>
            </a:r>
          </a:p>
          <a:p>
            <a:pPr lvl="1" eaLnBrk="1" hangingPunct="1"/>
            <a:r>
              <a:rPr lang="en-US" sz="2800" smtClean="0">
                <a:ea typeface="ＭＳ Ｐゴシック" pitchFamily="34" charset="-128"/>
              </a:rPr>
              <a:t>I plan to save $2,000 to pay for a new computer by saving my whole paycheck for the next 6 months</a:t>
            </a:r>
            <a:r>
              <a:rPr lang="en-US" sz="2800" smtClean="0">
                <a:solidFill>
                  <a:srgbClr val="FF0000"/>
                </a:solidFill>
                <a:ea typeface="ＭＳ Ｐゴシック" pitchFamily="34" charset="-128"/>
              </a:rPr>
              <a:t>.</a:t>
            </a:r>
            <a:r>
              <a:rPr lang="en-US" sz="2800" smtClean="0">
                <a:ea typeface="ＭＳ Ｐゴシック" pitchFamily="34" charset="-128"/>
              </a:rPr>
              <a:t> </a:t>
            </a: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What is Missing?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Financial Goal # 5 Answer:</a:t>
            </a:r>
          </a:p>
          <a:p>
            <a:pPr eaLnBrk="1" hangingPunct="1"/>
            <a:endParaRPr lang="en-US" sz="3200" smtClean="0">
              <a:ea typeface="ＭＳ Ｐゴシック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4400" b="1" smtClean="0">
                <a:ea typeface="ＭＳ Ｐゴシック" pitchFamily="34" charset="-128"/>
              </a:rPr>
              <a:t>Realistic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4000" b="1" smtClean="0">
              <a:ea typeface="ＭＳ Ｐゴシック" pitchFamily="34" charset="-128"/>
            </a:endParaRPr>
          </a:p>
          <a:p>
            <a:pPr eaLnBrk="1" hangingPunct="1"/>
            <a:endParaRPr lang="en-US" sz="4000" b="1" smtClean="0">
              <a:ea typeface="ＭＳ Ｐゴシック" pitchFamily="34" charset="-128"/>
            </a:endParaRPr>
          </a:p>
        </p:txBody>
      </p:sp>
      <p:pic>
        <p:nvPicPr>
          <p:cNvPr id="32772" name="Picture 4" descr="MCj036385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733800"/>
            <a:ext cx="2025650" cy="184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Summary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00200"/>
          <a:ext cx="82296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488950" y="3265488"/>
            <a:ext cx="6521450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400" dirty="0">
                <a:latin typeface="+mn-lt"/>
                <a:ea typeface="ＭＳ Ｐゴシック" pitchFamily="-112" charset="-128"/>
                <a:cs typeface="+mn-cs"/>
              </a:rPr>
              <a:t>Why is goal setting important?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4724400"/>
            <a:ext cx="7086600" cy="144621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4400" dirty="0">
                <a:latin typeface="+mn-lt"/>
                <a:ea typeface="ＭＳ Ｐゴシック" pitchFamily="-112" charset="-128"/>
                <a:cs typeface="+mn-cs"/>
              </a:rPr>
              <a:t>What are the elements of a SMART goal?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ea typeface="ＭＳ Ｐゴシック" pitchFamily="34" charset="-128"/>
              </a:rPr>
              <a:t>Practice Writing Smart Goals 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00200"/>
          <a:ext cx="82296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1436688" y="1776413"/>
            <a:ext cx="2773362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ea typeface="ＭＳ Ｐゴシック" pitchFamily="-112" charset="-128"/>
                <a:cs typeface="+mn-cs"/>
              </a:rPr>
              <a:t>Get into groups of 2-3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2667000"/>
            <a:ext cx="7239000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ea typeface="ＭＳ Ｐゴシック" pitchFamily="-112" charset="-128"/>
                <a:cs typeface="+mn-cs"/>
              </a:rPr>
              <a:t>Write one SMART education goal and one SMART financial goal for yourself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3684588"/>
            <a:ext cx="73914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Share</a:t>
            </a:r>
            <a:r>
              <a:rPr lang="en-US" sz="2000" dirty="0">
                <a:ea typeface="ＭＳ Ｐゴシック" pitchFamily="-112" charset="-128"/>
                <a:cs typeface="+mn-cs"/>
              </a:rPr>
              <a:t> </a:t>
            </a: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your goals with your group and have your group provide constructive feedback to ensure goals have all of the elements of well written goals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5024438"/>
            <a:ext cx="69342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ea typeface="ＭＳ Ｐゴシック" pitchFamily="-112" charset="-128"/>
                <a:cs typeface="+mn-cs"/>
              </a:rPr>
              <a:t>Based upon feedback from your group, edit your goals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Goals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905000"/>
          <a:ext cx="8382000" cy="454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5181600" y="2068513"/>
            <a:ext cx="3352800" cy="1600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400" b="1" dirty="0">
                <a:latin typeface="+mn-lt"/>
                <a:ea typeface="ＭＳ Ｐゴシック" pitchFamily="-112" charset="-128"/>
                <a:cs typeface="+mn-cs"/>
              </a:rPr>
              <a:t>Financial goals</a:t>
            </a:r>
            <a:r>
              <a:rPr lang="en-US" sz="2400" dirty="0">
                <a:latin typeface="+mn-lt"/>
                <a:ea typeface="ＭＳ Ｐゴシック" pitchFamily="-112" charset="-128"/>
                <a:cs typeface="+mn-cs"/>
              </a:rPr>
              <a:t> – specific objectives to be accomplished through financial planning 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6525" y="4424363"/>
            <a:ext cx="3276600" cy="1570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400" b="1" dirty="0">
                <a:latin typeface="+mn-lt"/>
                <a:ea typeface="ＭＳ Ｐゴシック" pitchFamily="-112" charset="-128"/>
                <a:cs typeface="+mn-cs"/>
              </a:rPr>
              <a:t>Education goals - </a:t>
            </a:r>
            <a:r>
              <a:rPr lang="en-US" sz="2400" dirty="0">
                <a:latin typeface="+mn-lt"/>
                <a:ea typeface="ＭＳ Ｐゴシック" pitchFamily="-112" charset="-128"/>
                <a:cs typeface="+mn-cs"/>
              </a:rPr>
              <a:t> enable individuals to prepare for future success in the workplace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Short-term and Long-term Goals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549400"/>
          <a:ext cx="8382000" cy="302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 bwMode="auto">
          <a:xfrm>
            <a:off x="914400" y="4724400"/>
            <a:ext cx="3379788" cy="1524000"/>
          </a:xfrm>
          <a:prstGeom prst="roundRect">
            <a:avLst>
              <a:gd name="adj" fmla="val 10000"/>
            </a:avLst>
          </a:pr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400" dirty="0">
                <a:solidFill>
                  <a:schemeClr val="tx1"/>
                </a:solidFill>
              </a:rPr>
              <a:t>Underline events in your letter that can be achieved with a short-term goal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4953000" y="4724400"/>
            <a:ext cx="3651250" cy="1524000"/>
          </a:xfrm>
          <a:prstGeom prst="roundRect">
            <a:avLst>
              <a:gd name="adj" fmla="val 10000"/>
            </a:avLst>
          </a:pr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400" dirty="0">
                <a:solidFill>
                  <a:schemeClr val="tx1"/>
                </a:solidFill>
              </a:rPr>
              <a:t>Put parentheses around events in your letter that can be achieved with a long-term goal</a:t>
            </a:r>
          </a:p>
        </p:txBody>
      </p:sp>
      <p:sp>
        <p:nvSpPr>
          <p:cNvPr id="2" name="Rectangle 1"/>
          <p:cNvSpPr/>
          <p:nvPr/>
        </p:nvSpPr>
        <p:spPr>
          <a:xfrm>
            <a:off x="1876425" y="3359150"/>
            <a:ext cx="2543175" cy="12017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400" b="1" dirty="0">
                <a:latin typeface="+mn-lt"/>
                <a:ea typeface="ＭＳ Ｐゴシック" pitchFamily="-112" charset="-128"/>
                <a:cs typeface="+mn-cs"/>
              </a:rPr>
              <a:t>Short-term goals-</a:t>
            </a:r>
            <a:r>
              <a:rPr lang="en-US" sz="2400" dirty="0">
                <a:latin typeface="+mn-lt"/>
                <a:ea typeface="ＭＳ Ｐゴシック" pitchFamily="-112" charset="-128"/>
                <a:cs typeface="+mn-cs"/>
              </a:rPr>
              <a:t> specified as less than one year</a:t>
            </a:r>
          </a:p>
        </p:txBody>
      </p:sp>
      <p:sp>
        <p:nvSpPr>
          <p:cNvPr id="3" name="Rectangle 2"/>
          <p:cNvSpPr/>
          <p:nvPr/>
        </p:nvSpPr>
        <p:spPr>
          <a:xfrm>
            <a:off x="4953000" y="3359150"/>
            <a:ext cx="2514600" cy="12017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400" b="1" dirty="0">
                <a:latin typeface="+mn-lt"/>
                <a:ea typeface="ＭＳ Ｐゴシック" pitchFamily="-112" charset="-128"/>
                <a:cs typeface="+mn-cs"/>
              </a:rPr>
              <a:t>Long-term goals - </a:t>
            </a:r>
            <a:r>
              <a:rPr lang="en-US" sz="2400" dirty="0">
                <a:latin typeface="+mn-lt"/>
                <a:ea typeface="ＭＳ Ｐゴシック" pitchFamily="-112" charset="-128"/>
                <a:cs typeface="+mn-cs"/>
              </a:rPr>
              <a:t> specified as more than one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The Importance of </a:t>
            </a:r>
            <a:br>
              <a:rPr lang="en-US" smtClean="0">
                <a:ea typeface="ＭＳ Ｐゴシック" pitchFamily="34" charset="-128"/>
              </a:rPr>
            </a:br>
            <a:r>
              <a:rPr lang="en-US" smtClean="0">
                <a:ea typeface="ＭＳ Ｐゴシック" pitchFamily="34" charset="-128"/>
              </a:rPr>
              <a:t>Goal Writing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A study in </a:t>
            </a:r>
            <a:r>
              <a:rPr lang="en-US" sz="3200" i="1" smtClean="0">
                <a:ea typeface="ＭＳ Ｐゴシック" pitchFamily="34" charset="-128"/>
              </a:rPr>
              <a:t>What They Don’t Teach You at Harvard Business School</a:t>
            </a:r>
            <a:r>
              <a:rPr lang="en-US" sz="3200" smtClean="0">
                <a:ea typeface="ＭＳ Ｐゴシック" pitchFamily="34" charset="-128"/>
              </a:rPr>
              <a:t>  by Mark McCormack</a:t>
            </a:r>
          </a:p>
          <a:p>
            <a:r>
              <a:rPr lang="en-US" sz="3200" smtClean="0">
                <a:ea typeface="ＭＳ Ｐゴシック" pitchFamily="34" charset="-128"/>
              </a:rPr>
              <a:t>1979- Students were asked, </a:t>
            </a:r>
            <a:r>
              <a:rPr lang="en-US" sz="3200" b="1" smtClean="0">
                <a:ea typeface="ＭＳ Ｐゴシック" pitchFamily="34" charset="-128"/>
              </a:rPr>
              <a:t>"Have you set clear, written goals for your future and made plans to accomplish them?"</a:t>
            </a:r>
            <a:r>
              <a:rPr lang="en-US" sz="3200" smtClean="0">
                <a:ea typeface="ＭＳ Ｐゴシック" pitchFamily="34" charset="-128"/>
              </a:rPr>
              <a:t> </a:t>
            </a:r>
          </a:p>
          <a:p>
            <a:pPr lvl="1"/>
            <a:r>
              <a:rPr lang="en-US" sz="2800" smtClean="0">
                <a:ea typeface="ＭＳ Ｐゴシック" pitchFamily="34" charset="-128"/>
              </a:rPr>
              <a:t>3% had written goals and plans</a:t>
            </a:r>
          </a:p>
          <a:p>
            <a:pPr lvl="1"/>
            <a:r>
              <a:rPr lang="en-US" sz="2800" smtClean="0">
                <a:ea typeface="ＭＳ Ｐゴシック" pitchFamily="34" charset="-128"/>
              </a:rPr>
              <a:t>13% percent had goals, but they were not in writing</a:t>
            </a:r>
          </a:p>
          <a:p>
            <a:pPr lvl="1"/>
            <a:r>
              <a:rPr lang="en-US" sz="2800" smtClean="0">
                <a:ea typeface="ＭＳ Ｐゴシック" pitchFamily="34" charset="-128"/>
              </a:rPr>
              <a:t>84% percent had no specific goals at all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And what about that 3%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Ten years later….the 3% that had written goals and plans were earning, on average, </a:t>
            </a:r>
            <a:r>
              <a:rPr lang="en-US" sz="3200" b="1" smtClean="0">
                <a:ea typeface="ＭＳ Ｐゴシック" pitchFamily="34" charset="-128"/>
              </a:rPr>
              <a:t>ten times as much as the other 97 percent put together</a:t>
            </a:r>
            <a:endParaRPr lang="en-US" sz="3200" smtClean="0"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</a:pPr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7412" name="Picture 1" descr="http://ecx.images-amazon.com/images/I/51mHwh2W4lL._SS500_.jpg"/>
          <p:cNvPicPr>
            <a:picLocks noChangeAspect="1" noChangeArrowheads="1"/>
          </p:cNvPicPr>
          <p:nvPr/>
        </p:nvPicPr>
        <p:blipFill>
          <a:blip r:embed="rId3" cstate="print"/>
          <a:srcRect l="19200" r="18401"/>
          <a:stretch>
            <a:fillRect/>
          </a:stretch>
        </p:blipFill>
        <p:spPr bwMode="auto">
          <a:xfrm>
            <a:off x="1770063" y="3733800"/>
            <a:ext cx="12954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 bwMode="auto">
          <a:xfrm>
            <a:off x="4419600" y="3886200"/>
            <a:ext cx="3760788" cy="1222375"/>
          </a:xfrm>
          <a:prstGeom prst="roundRect">
            <a:avLst>
              <a:gd name="adj" fmla="val 10000"/>
            </a:avLst>
          </a:pr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3200" dirty="0">
                <a:solidFill>
                  <a:schemeClr val="tx1"/>
                </a:solidFill>
              </a:rPr>
              <a:t>Why is goal setting important?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SMART Goals </a:t>
            </a: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24000"/>
          <a:ext cx="8762884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685800" y="4291013"/>
            <a:ext cx="12954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dirty="0">
                <a:latin typeface="+mn-lt"/>
                <a:ea typeface="ＭＳ Ｐゴシック" pitchFamily="-112" charset="-128"/>
                <a:cs typeface="+mn-cs"/>
              </a:rPr>
              <a:t>State exactly what is to be done</a:t>
            </a:r>
          </a:p>
        </p:txBody>
      </p:sp>
      <p:sp>
        <p:nvSpPr>
          <p:cNvPr id="3" name="Rectangle 2"/>
          <p:cNvSpPr/>
          <p:nvPr/>
        </p:nvSpPr>
        <p:spPr>
          <a:xfrm>
            <a:off x="2389188" y="4287838"/>
            <a:ext cx="14478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dirty="0">
                <a:latin typeface="+mn-lt"/>
                <a:ea typeface="ＭＳ Ｐゴシック" pitchFamily="-112" charset="-128"/>
                <a:cs typeface="+mn-cs"/>
              </a:rPr>
              <a:t>Include how the goal can be measured</a:t>
            </a:r>
          </a:p>
        </p:txBody>
      </p:sp>
      <p:sp>
        <p:nvSpPr>
          <p:cNvPr id="4" name="Rectangle 3"/>
          <p:cNvSpPr/>
          <p:nvPr/>
        </p:nvSpPr>
        <p:spPr>
          <a:xfrm>
            <a:off x="4191000" y="4286250"/>
            <a:ext cx="1371600" cy="13223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dirty="0">
                <a:latin typeface="+mn-lt"/>
                <a:ea typeface="ＭＳ Ｐゴシック" pitchFamily="-112" charset="-128"/>
                <a:cs typeface="+mn-cs"/>
              </a:rPr>
              <a:t>Determine steps to reach the goal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600" y="4291013"/>
            <a:ext cx="13716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dirty="0">
                <a:latin typeface="+mn-lt"/>
                <a:ea typeface="ＭＳ Ｐゴシック" pitchFamily="-112" charset="-128"/>
                <a:cs typeface="+mn-cs"/>
              </a:rPr>
              <a:t>Do not set goals for something unrealistic</a:t>
            </a:r>
          </a:p>
        </p:txBody>
      </p:sp>
      <p:sp>
        <p:nvSpPr>
          <p:cNvPr id="7" name="Rectangle 6"/>
          <p:cNvSpPr/>
          <p:nvPr/>
        </p:nvSpPr>
        <p:spPr>
          <a:xfrm>
            <a:off x="7731125" y="4276725"/>
            <a:ext cx="1316038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dirty="0">
                <a:latin typeface="+mn-lt"/>
                <a:ea typeface="ＭＳ Ｐゴシック" pitchFamily="-112" charset="-128"/>
                <a:cs typeface="+mn-cs"/>
              </a:rPr>
              <a:t>State when the goal will be met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2" grpId="0"/>
      <p:bldP spid="3" grpId="0"/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SMART Financial Goals </a:t>
            </a: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610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SMART Financial Goal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457200" y="16002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1143000" y="2420938"/>
            <a:ext cx="59436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I plan to save for a down payment on a new car</a:t>
            </a:r>
          </a:p>
        </p:txBody>
      </p:sp>
      <p:sp>
        <p:nvSpPr>
          <p:cNvPr id="5" name="Rectangle 4"/>
          <p:cNvSpPr/>
          <p:nvPr/>
        </p:nvSpPr>
        <p:spPr>
          <a:xfrm>
            <a:off x="1119188" y="3206750"/>
            <a:ext cx="74676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I plan to save $5,000 for a down payment on a new car</a:t>
            </a:r>
          </a:p>
        </p:txBody>
      </p:sp>
      <p:sp>
        <p:nvSpPr>
          <p:cNvPr id="6" name="Rectangle 5"/>
          <p:cNvSpPr/>
          <p:nvPr/>
        </p:nvSpPr>
        <p:spPr>
          <a:xfrm>
            <a:off x="1131888" y="3841750"/>
            <a:ext cx="76962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I plan to save $5,000 for a down payment on a new car by saving $200 from every paycheck</a:t>
            </a:r>
          </a:p>
        </p:txBody>
      </p:sp>
      <p:sp>
        <p:nvSpPr>
          <p:cNvPr id="7" name="Rectangle 6"/>
          <p:cNvSpPr/>
          <p:nvPr/>
        </p:nvSpPr>
        <p:spPr>
          <a:xfrm>
            <a:off x="1077913" y="4606925"/>
            <a:ext cx="76962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It is realistic to save $200 from each paycheck because I usually waste the money on unnecessary items instead of saving it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7913" y="5387975"/>
            <a:ext cx="7620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I plan to save $5,000 for a down payment on a new car by saving $200 from each paycheck for two years</a:t>
            </a:r>
          </a:p>
        </p:txBody>
      </p:sp>
      <p:sp>
        <p:nvSpPr>
          <p:cNvPr id="9" name="Rectangle 8"/>
          <p:cNvSpPr/>
          <p:nvPr/>
        </p:nvSpPr>
        <p:spPr>
          <a:xfrm>
            <a:off x="1143000" y="1676400"/>
            <a:ext cx="2354263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latin typeface="+mn-lt"/>
                <a:ea typeface="ＭＳ Ｐゴシック" pitchFamily="-112" charset="-128"/>
                <a:cs typeface="+mn-cs"/>
              </a:rPr>
              <a:t>I want to buy a new 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Level">
  <a:themeElements>
    <a:clrScheme name="Custom 13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6666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1957</TotalTime>
  <Words>1119</Words>
  <Application>Microsoft Office PowerPoint</Application>
  <PresentationFormat>On-screen Show (4:3)</PresentationFormat>
  <Paragraphs>158</Paragraphs>
  <Slides>23</Slides>
  <Notes>7</Notes>
  <HiddenSlides>10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Level</vt:lpstr>
      <vt:lpstr>Setting Financial Goals</vt:lpstr>
      <vt:lpstr>Financial Planning</vt:lpstr>
      <vt:lpstr>Goals</vt:lpstr>
      <vt:lpstr>Short-term and Long-term Goals</vt:lpstr>
      <vt:lpstr>The Importance of  Goal Writing</vt:lpstr>
      <vt:lpstr>And what about that 3%</vt:lpstr>
      <vt:lpstr>SMART Goals </vt:lpstr>
      <vt:lpstr>SMART Financial Goals </vt:lpstr>
      <vt:lpstr>SMART Financial Goal</vt:lpstr>
      <vt:lpstr>SMART Education Goals </vt:lpstr>
      <vt:lpstr>SMART Education Goal</vt:lpstr>
      <vt:lpstr>What is Missing? </vt:lpstr>
      <vt:lpstr>What is Missing?</vt:lpstr>
      <vt:lpstr>What is Missing?</vt:lpstr>
      <vt:lpstr>What is Missing?</vt:lpstr>
      <vt:lpstr>What is Missing?</vt:lpstr>
      <vt:lpstr>What is Missing?</vt:lpstr>
      <vt:lpstr>What is Missing?</vt:lpstr>
      <vt:lpstr>What is Missing?</vt:lpstr>
      <vt:lpstr>What is Missing?</vt:lpstr>
      <vt:lpstr>What is Missing?</vt:lpstr>
      <vt:lpstr>Summary</vt:lpstr>
      <vt:lpstr>Practice Writing Smart Goals </vt:lpstr>
    </vt:vector>
  </TitlesOfParts>
  <Company>Montana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Financial Goals 1.17.3</dc:title>
  <dc:creator>itcmaint</dc:creator>
  <cp:lastModifiedBy>Lenovo User</cp:lastModifiedBy>
  <cp:revision>70</cp:revision>
  <dcterms:created xsi:type="dcterms:W3CDTF">2008-03-28T18:29:57Z</dcterms:created>
  <dcterms:modified xsi:type="dcterms:W3CDTF">2011-09-01T23:33:12Z</dcterms:modified>
</cp:coreProperties>
</file>