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76" r:id="rId2"/>
    <p:sldId id="280" r:id="rId3"/>
    <p:sldId id="283" r:id="rId4"/>
    <p:sldId id="277" r:id="rId5"/>
    <p:sldId id="256" r:id="rId6"/>
    <p:sldId id="257" r:id="rId7"/>
    <p:sldId id="258" r:id="rId8"/>
    <p:sldId id="260" r:id="rId9"/>
    <p:sldId id="261" r:id="rId10"/>
    <p:sldId id="279" r:id="rId11"/>
    <p:sldId id="263" r:id="rId12"/>
    <p:sldId id="284" r:id="rId13"/>
    <p:sldId id="282" r:id="rId14"/>
    <p:sldId id="262" r:id="rId15"/>
    <p:sldId id="278" r:id="rId16"/>
    <p:sldId id="281" r:id="rId17"/>
    <p:sldId id="264" r:id="rId18"/>
    <p:sldId id="265" r:id="rId19"/>
    <p:sldId id="266" r:id="rId20"/>
    <p:sldId id="267" r:id="rId21"/>
    <p:sldId id="270" r:id="rId22"/>
    <p:sldId id="268" r:id="rId23"/>
    <p:sldId id="269" r:id="rId24"/>
    <p:sldId id="271" r:id="rId25"/>
    <p:sldId id="259" r:id="rId26"/>
    <p:sldId id="272" r:id="rId27"/>
    <p:sldId id="273" r:id="rId28"/>
    <p:sldId id="274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3ABC200A-F22F-405C-8C6B-36E5D1211240}" type="datetimeFigureOut">
              <a:rPr lang="en-US" smtClean="0"/>
              <a:pPr/>
              <a:t>12/12/2011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362D97E4-6D55-48D6-8EB0-BE36E7493EB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BC200A-F22F-405C-8C6B-36E5D1211240}" type="datetimeFigureOut">
              <a:rPr lang="en-US" smtClean="0"/>
              <a:pPr/>
              <a:t>12/12/2011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2D97E4-6D55-48D6-8EB0-BE36E7493E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BC200A-F22F-405C-8C6B-36E5D1211240}" type="datetimeFigureOut">
              <a:rPr lang="en-US" smtClean="0"/>
              <a:pPr/>
              <a:t>12/12/2011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2D97E4-6D55-48D6-8EB0-BE36E7493E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BC200A-F22F-405C-8C6B-36E5D1211240}" type="datetimeFigureOut">
              <a:rPr lang="en-US" smtClean="0"/>
              <a:pPr/>
              <a:t>12/12/2011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2D97E4-6D55-48D6-8EB0-BE36E7493E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3ABC200A-F22F-405C-8C6B-36E5D1211240}" type="datetimeFigureOut">
              <a:rPr lang="en-US" smtClean="0"/>
              <a:pPr/>
              <a:t>12/12/2011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362D97E4-6D55-48D6-8EB0-BE36E7493EB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BC200A-F22F-405C-8C6B-36E5D1211240}" type="datetimeFigureOut">
              <a:rPr lang="en-US" smtClean="0"/>
              <a:pPr/>
              <a:t>12/12/2011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362D97E4-6D55-48D6-8EB0-BE36E7493EB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BC200A-F22F-405C-8C6B-36E5D1211240}" type="datetimeFigureOut">
              <a:rPr lang="en-US" smtClean="0"/>
              <a:pPr/>
              <a:t>12/12/2011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362D97E4-6D55-48D6-8EB0-BE36E7493E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BC200A-F22F-405C-8C6B-36E5D1211240}" type="datetimeFigureOut">
              <a:rPr lang="en-US" smtClean="0"/>
              <a:pPr/>
              <a:t>12/12/2011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2D97E4-6D55-48D6-8EB0-BE36E7493EB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BC200A-F22F-405C-8C6B-36E5D1211240}" type="datetimeFigureOut">
              <a:rPr lang="en-US" smtClean="0"/>
              <a:pPr/>
              <a:t>12/12/2011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2D97E4-6D55-48D6-8EB0-BE36E7493E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3ABC200A-F22F-405C-8C6B-36E5D1211240}" type="datetimeFigureOut">
              <a:rPr lang="en-US" smtClean="0"/>
              <a:pPr/>
              <a:t>12/12/2011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362D97E4-6D55-48D6-8EB0-BE36E7493EB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3ABC200A-F22F-405C-8C6B-36E5D1211240}" type="datetimeFigureOut">
              <a:rPr lang="en-US" smtClean="0"/>
              <a:pPr/>
              <a:t>12/12/2011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362D97E4-6D55-48D6-8EB0-BE36E7493EB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3ABC200A-F22F-405C-8C6B-36E5D1211240}" type="datetimeFigureOut">
              <a:rPr lang="en-US" smtClean="0"/>
              <a:pPr/>
              <a:t>12/12/2011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362D97E4-6D55-48D6-8EB0-BE36E7493EB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Thursday, December 8th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Warm up – Cost of Living Exercise/Worksheet</a:t>
            </a:r>
          </a:p>
          <a:p>
            <a:r>
              <a:rPr lang="en-US" dirty="0" smtClean="0"/>
              <a:t>Objective 3.03 – Procedures for a Successful Job Search</a:t>
            </a:r>
          </a:p>
          <a:p>
            <a:pPr lvl="1"/>
            <a:r>
              <a:rPr lang="en-US" dirty="0" smtClean="0"/>
              <a:t>Slide Show/Notes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Using Microsoft Word templates, prepare a resume </a:t>
            </a:r>
            <a:r>
              <a:rPr lang="en-US" smtClean="0"/>
              <a:t>for yourself.</a:t>
            </a: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Procedures for a successful job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724717"/>
          </a:xfrm>
        </p:spPr>
        <p:txBody>
          <a:bodyPr>
            <a:noAutofit/>
          </a:bodyPr>
          <a:lstStyle/>
          <a:p>
            <a:r>
              <a:rPr lang="en-US" sz="3600" dirty="0" smtClean="0"/>
              <a:t>Writing a cover letter</a:t>
            </a:r>
          </a:p>
          <a:p>
            <a:pPr lvl="1"/>
            <a:r>
              <a:rPr lang="en-US" sz="2800" b="1" dirty="0" smtClean="0">
                <a:solidFill>
                  <a:srgbClr val="FFC000"/>
                </a:solidFill>
              </a:rPr>
              <a:t>Purposes</a:t>
            </a:r>
          </a:p>
          <a:p>
            <a:pPr lvl="2"/>
            <a:r>
              <a:rPr lang="en-US" sz="2400" dirty="0" smtClean="0"/>
              <a:t>Get an interview</a:t>
            </a:r>
          </a:p>
          <a:p>
            <a:pPr lvl="2"/>
            <a:r>
              <a:rPr lang="en-US" sz="2400" dirty="0" smtClean="0"/>
              <a:t>Introduce yourself</a:t>
            </a:r>
          </a:p>
          <a:p>
            <a:pPr lvl="2"/>
            <a:r>
              <a:rPr lang="en-US" sz="2400" dirty="0" smtClean="0"/>
              <a:t>State type of position(s) you are seeking</a:t>
            </a:r>
          </a:p>
          <a:p>
            <a:pPr lvl="2"/>
            <a:r>
              <a:rPr lang="en-US" sz="2400" dirty="0" smtClean="0"/>
              <a:t>Demonstrates writing and organizational skills</a:t>
            </a:r>
          </a:p>
          <a:p>
            <a:pPr lvl="1"/>
            <a:r>
              <a:rPr lang="en-US" sz="2800" b="1" dirty="0" smtClean="0">
                <a:solidFill>
                  <a:srgbClr val="FFC000"/>
                </a:solidFill>
              </a:rPr>
              <a:t>Format</a:t>
            </a:r>
          </a:p>
          <a:p>
            <a:pPr lvl="2"/>
            <a:r>
              <a:rPr lang="en-US" sz="2400" dirty="0" smtClean="0"/>
              <a:t>Typed on business quality paper</a:t>
            </a:r>
          </a:p>
          <a:p>
            <a:pPr lvl="2"/>
            <a:r>
              <a:rPr lang="en-US" sz="2400" dirty="0" smtClean="0"/>
              <a:t>Contains 3 paragraphs, </a:t>
            </a:r>
            <a:r>
              <a:rPr lang="en-US" sz="2400" dirty="0" smtClean="0">
                <a:solidFill>
                  <a:srgbClr val="FFC000"/>
                </a:solidFill>
              </a:rPr>
              <a:t>introductory</a:t>
            </a:r>
            <a:r>
              <a:rPr lang="en-US" sz="2400" dirty="0" smtClean="0"/>
              <a:t> – how you heard about job, </a:t>
            </a:r>
            <a:r>
              <a:rPr lang="en-US" sz="2400" dirty="0" smtClean="0">
                <a:solidFill>
                  <a:srgbClr val="FFC000"/>
                </a:solidFill>
              </a:rPr>
              <a:t>body – </a:t>
            </a:r>
            <a:r>
              <a:rPr lang="en-US" sz="2400" dirty="0" smtClean="0"/>
              <a:t>why you would be perfect for job and </a:t>
            </a:r>
            <a:r>
              <a:rPr lang="en-US" sz="2400" dirty="0" smtClean="0">
                <a:solidFill>
                  <a:srgbClr val="FFC000"/>
                </a:solidFill>
              </a:rPr>
              <a:t>closing</a:t>
            </a:r>
            <a:r>
              <a:rPr lang="en-US" sz="2400" dirty="0" smtClean="0"/>
              <a:t>  - ask for interview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58466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Personal Business Letter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562600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2 in margin</a:t>
            </a:r>
          </a:p>
          <a:p>
            <a:r>
              <a:rPr lang="en-US" sz="2800" dirty="0" smtClean="0"/>
              <a:t>Return address (your address)</a:t>
            </a:r>
          </a:p>
          <a:p>
            <a:r>
              <a:rPr lang="en-US" sz="2800" dirty="0" smtClean="0"/>
              <a:t>Date</a:t>
            </a:r>
          </a:p>
          <a:p>
            <a:r>
              <a:rPr lang="en-US" sz="2800" dirty="0" smtClean="0"/>
              <a:t>Quadruple space</a:t>
            </a:r>
          </a:p>
          <a:p>
            <a:r>
              <a:rPr lang="en-US" sz="2800" dirty="0" smtClean="0"/>
              <a:t>Inside address (who you are writing to!)</a:t>
            </a:r>
          </a:p>
          <a:p>
            <a:r>
              <a:rPr lang="en-US" sz="2800" dirty="0" smtClean="0"/>
              <a:t>Double space</a:t>
            </a:r>
          </a:p>
          <a:p>
            <a:r>
              <a:rPr lang="en-US" sz="2800" dirty="0" smtClean="0"/>
              <a:t>Salutation</a:t>
            </a:r>
          </a:p>
          <a:p>
            <a:r>
              <a:rPr lang="en-US" sz="2800" dirty="0" smtClean="0"/>
              <a:t>Double space</a:t>
            </a:r>
          </a:p>
          <a:p>
            <a:r>
              <a:rPr lang="en-US" sz="2800" dirty="0" smtClean="0"/>
              <a:t>Body of letter (3 paragraphs) single spaced, double space between paragraphs</a:t>
            </a:r>
          </a:p>
          <a:p>
            <a:r>
              <a:rPr lang="en-US" sz="2800" dirty="0" smtClean="0"/>
              <a:t>Double space</a:t>
            </a:r>
          </a:p>
          <a:p>
            <a:r>
              <a:rPr lang="en-US" sz="2800" dirty="0" smtClean="0"/>
              <a:t>Closing  (Sincerely yours, etc)</a:t>
            </a:r>
          </a:p>
          <a:p>
            <a:r>
              <a:rPr lang="en-US" sz="2800" dirty="0" smtClean="0"/>
              <a:t>Quadruple space (leave space for your signature)</a:t>
            </a:r>
          </a:p>
          <a:p>
            <a:r>
              <a:rPr lang="en-US" sz="2800" dirty="0" smtClean="0"/>
              <a:t>Your name – typed</a:t>
            </a:r>
          </a:p>
          <a:p>
            <a:r>
              <a:rPr lang="en-US" sz="2800" dirty="0" smtClean="0"/>
              <a:t>Double space</a:t>
            </a:r>
          </a:p>
          <a:p>
            <a:r>
              <a:rPr lang="en-US" sz="2800" dirty="0" smtClean="0"/>
              <a:t>Enclosure (cause you are enclosing your resume)</a:t>
            </a:r>
          </a:p>
          <a:p>
            <a:endParaRPr lang="en-US" sz="28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Prepare a Cover Letter for your resume and application.</a:t>
            </a:r>
          </a:p>
          <a:p>
            <a:r>
              <a:rPr lang="en-US" dirty="0" smtClean="0"/>
              <a:t>Use Personal Business Letter Format</a:t>
            </a:r>
          </a:p>
          <a:p>
            <a:r>
              <a:rPr lang="en-US" dirty="0" smtClean="0"/>
              <a:t>Print, sign and turn in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73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Procedures for a successful job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382000" cy="48006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Completing an application</a:t>
            </a:r>
          </a:p>
          <a:p>
            <a:pPr lvl="1"/>
            <a:r>
              <a:rPr lang="en-US" sz="3200" dirty="0" smtClean="0">
                <a:solidFill>
                  <a:srgbClr val="FFC000"/>
                </a:solidFill>
              </a:rPr>
              <a:t>Prior tasks</a:t>
            </a:r>
          </a:p>
          <a:p>
            <a:pPr lvl="2"/>
            <a:r>
              <a:rPr lang="en-US" sz="2400" dirty="0" smtClean="0"/>
              <a:t>Collect records on previous work experience</a:t>
            </a:r>
          </a:p>
          <a:p>
            <a:pPr lvl="2"/>
            <a:r>
              <a:rPr lang="en-US" sz="2400" dirty="0" smtClean="0"/>
              <a:t>Get permission to use names for references</a:t>
            </a:r>
          </a:p>
          <a:p>
            <a:pPr lvl="2"/>
            <a:r>
              <a:rPr lang="en-US" sz="2400" dirty="0" smtClean="0"/>
              <a:t>Identify skills needed for the position</a:t>
            </a:r>
          </a:p>
          <a:p>
            <a:pPr lvl="2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Procedures for a successful job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82000" cy="5181600"/>
          </a:xfrm>
        </p:spPr>
        <p:txBody>
          <a:bodyPr>
            <a:normAutofit/>
          </a:bodyPr>
          <a:lstStyle/>
          <a:p>
            <a:r>
              <a:rPr lang="en-US" dirty="0" smtClean="0"/>
              <a:t>Completing an application</a:t>
            </a:r>
          </a:p>
          <a:p>
            <a:pPr lvl="1"/>
            <a:r>
              <a:rPr lang="en-US" sz="3200" dirty="0" smtClean="0">
                <a:solidFill>
                  <a:srgbClr val="FFC000"/>
                </a:solidFill>
              </a:rPr>
              <a:t>Standards for applications</a:t>
            </a:r>
          </a:p>
          <a:p>
            <a:pPr lvl="2"/>
            <a:r>
              <a:rPr lang="en-US" sz="2800" dirty="0" smtClean="0"/>
              <a:t>Typed or printed with black or blue ink</a:t>
            </a:r>
          </a:p>
          <a:p>
            <a:pPr lvl="2"/>
            <a:r>
              <a:rPr lang="en-US" sz="2800" dirty="0" smtClean="0"/>
              <a:t>Free of grammatical or spelling errors</a:t>
            </a:r>
          </a:p>
          <a:p>
            <a:pPr lvl="2"/>
            <a:r>
              <a:rPr lang="en-US" sz="2800" dirty="0" smtClean="0"/>
              <a:t>Answer all relevant questions</a:t>
            </a:r>
          </a:p>
          <a:p>
            <a:pPr lvl="2"/>
            <a:r>
              <a:rPr lang="en-US" sz="2800" dirty="0" smtClean="0"/>
              <a:t>Give specific, accurate information</a:t>
            </a:r>
          </a:p>
          <a:p>
            <a:pPr lvl="2"/>
            <a:r>
              <a:rPr lang="en-US" sz="2800" dirty="0" smtClean="0"/>
              <a:t>Answer with action verbs where appropriate</a:t>
            </a:r>
          </a:p>
          <a:p>
            <a:pPr lvl="2"/>
            <a:r>
              <a:rPr lang="en-US" sz="2800" dirty="0" smtClean="0"/>
              <a:t>List any honors, awards, and volunteer services that highlight general employability or specific skills needed for the position.</a:t>
            </a:r>
          </a:p>
          <a:p>
            <a:pPr lvl="2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 onto the Internet – find and complete a job application</a:t>
            </a:r>
          </a:p>
          <a:p>
            <a:r>
              <a:rPr lang="en-US" dirty="0" smtClean="0"/>
              <a:t>Print and turn in!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Procedures for a successful job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46237"/>
            <a:ext cx="8458200" cy="4526280"/>
          </a:xfrm>
        </p:spPr>
        <p:txBody>
          <a:bodyPr>
            <a:noAutofit/>
          </a:bodyPr>
          <a:lstStyle/>
          <a:p>
            <a:r>
              <a:rPr lang="en-US" sz="3600" dirty="0" smtClean="0"/>
              <a:t>Interview attire</a:t>
            </a:r>
          </a:p>
          <a:p>
            <a:pPr lvl="1"/>
            <a:r>
              <a:rPr lang="en-US" sz="2800" dirty="0" smtClean="0"/>
              <a:t>One step above required attire for the position</a:t>
            </a:r>
          </a:p>
          <a:p>
            <a:pPr lvl="1"/>
            <a:r>
              <a:rPr lang="en-US" sz="2800" dirty="0" smtClean="0"/>
              <a:t>Dark neutral colors with white, cream or light blue shirt</a:t>
            </a:r>
          </a:p>
          <a:p>
            <a:pPr lvl="1"/>
            <a:r>
              <a:rPr lang="en-US" sz="2800" dirty="0" smtClean="0"/>
              <a:t>Clean and well pressed</a:t>
            </a:r>
          </a:p>
          <a:p>
            <a:pPr lvl="1"/>
            <a:r>
              <a:rPr lang="en-US" sz="2800" dirty="0" smtClean="0"/>
              <a:t>Closed toe, polished shoes with socks or hose</a:t>
            </a:r>
          </a:p>
          <a:p>
            <a:pPr lvl="1"/>
            <a:r>
              <a:rPr lang="en-US" sz="2800" dirty="0" smtClean="0"/>
              <a:t>Simple, conservative jewelry</a:t>
            </a:r>
          </a:p>
          <a:p>
            <a:pPr lvl="1"/>
            <a:r>
              <a:rPr lang="en-US" sz="2800" dirty="0" smtClean="0"/>
              <a:t>Well groomed hair worn off the face</a:t>
            </a:r>
          </a:p>
          <a:p>
            <a:pPr lvl="1"/>
            <a:r>
              <a:rPr lang="en-US" sz="2800" dirty="0" smtClean="0"/>
              <a:t>Avoid cologne and perfume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Procedures for a successful job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Interview Etiquette</a:t>
            </a:r>
          </a:p>
          <a:p>
            <a:pPr lvl="1"/>
            <a:r>
              <a:rPr lang="en-US" sz="3200" dirty="0" smtClean="0"/>
              <a:t>Before the Interview</a:t>
            </a:r>
          </a:p>
          <a:p>
            <a:pPr lvl="1"/>
            <a:r>
              <a:rPr lang="en-US" sz="3200" dirty="0" smtClean="0"/>
              <a:t>During the Interview</a:t>
            </a:r>
          </a:p>
          <a:p>
            <a:pPr lvl="1"/>
            <a:r>
              <a:rPr lang="en-US" sz="3200" dirty="0" smtClean="0"/>
              <a:t>After the Interview</a:t>
            </a:r>
            <a:endParaRPr lang="en-US" sz="32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Procedures for a successful job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458200" cy="4724717"/>
          </a:xfrm>
        </p:spPr>
        <p:txBody>
          <a:bodyPr>
            <a:noAutofit/>
          </a:bodyPr>
          <a:lstStyle/>
          <a:p>
            <a:r>
              <a:rPr lang="en-US" sz="4000" dirty="0" smtClean="0"/>
              <a:t>Interview Etiquette</a:t>
            </a:r>
          </a:p>
          <a:p>
            <a:pPr lvl="1"/>
            <a:r>
              <a:rPr lang="en-US" sz="3200" dirty="0" smtClean="0"/>
              <a:t>Before the Interview</a:t>
            </a:r>
          </a:p>
          <a:p>
            <a:pPr lvl="2"/>
            <a:r>
              <a:rPr lang="en-US" sz="2800" dirty="0" smtClean="0"/>
              <a:t>Plan and check condition of attire</a:t>
            </a:r>
          </a:p>
          <a:p>
            <a:pPr lvl="2"/>
            <a:r>
              <a:rPr lang="en-US" sz="2800" dirty="0" smtClean="0"/>
              <a:t>Confirm location, directions and travel time</a:t>
            </a:r>
          </a:p>
          <a:p>
            <a:pPr lvl="2"/>
            <a:r>
              <a:rPr lang="en-US" sz="2800" dirty="0" smtClean="0"/>
              <a:t>Research the company and the job opening</a:t>
            </a:r>
          </a:p>
          <a:p>
            <a:pPr lvl="2"/>
            <a:r>
              <a:rPr lang="en-US" sz="2800" dirty="0" smtClean="0"/>
              <a:t>Prepare answer for typical interview questions</a:t>
            </a:r>
          </a:p>
          <a:p>
            <a:pPr lvl="2"/>
            <a:r>
              <a:rPr lang="en-US" sz="2800" dirty="0" smtClean="0"/>
              <a:t>Prepare list of questions about job opening and work environment</a:t>
            </a:r>
          </a:p>
          <a:p>
            <a:pPr lvl="2"/>
            <a:r>
              <a:rPr lang="en-US" sz="2800" dirty="0" smtClean="0"/>
              <a:t>Research company you are interviewing with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Friday, December 9th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Warm up – Current Event</a:t>
            </a:r>
          </a:p>
          <a:p>
            <a:r>
              <a:rPr lang="en-US" dirty="0" smtClean="0"/>
              <a:t>Objective 3.03 – Procedures for a Successful Job Search</a:t>
            </a:r>
          </a:p>
          <a:p>
            <a:pPr lvl="1"/>
            <a:r>
              <a:rPr lang="en-US" dirty="0" smtClean="0"/>
              <a:t>Slide Show/Notes</a:t>
            </a:r>
          </a:p>
          <a:p>
            <a:pPr lvl="1"/>
            <a:r>
              <a:rPr lang="en-US" dirty="0" smtClean="0"/>
              <a:t>Prepare Resume</a:t>
            </a:r>
          </a:p>
          <a:p>
            <a:pPr lvl="1"/>
            <a:r>
              <a:rPr lang="en-US" dirty="0" smtClean="0"/>
              <a:t>Slide Show/Notes</a:t>
            </a:r>
          </a:p>
          <a:p>
            <a:pPr lvl="1"/>
            <a:r>
              <a:rPr lang="en-US" dirty="0" smtClean="0"/>
              <a:t>Cover Letter</a:t>
            </a:r>
          </a:p>
          <a:p>
            <a:pPr lvl="1"/>
            <a:r>
              <a:rPr lang="en-US" dirty="0" smtClean="0"/>
              <a:t>Slide Show/Notes</a:t>
            </a:r>
          </a:p>
          <a:p>
            <a:pPr lvl="1"/>
            <a:r>
              <a:rPr lang="en-US" dirty="0" smtClean="0"/>
              <a:t>Application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Procedures for a successful job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4000" dirty="0" smtClean="0"/>
              <a:t>Interview Etiquette</a:t>
            </a:r>
          </a:p>
          <a:p>
            <a:pPr lvl="1"/>
            <a:r>
              <a:rPr lang="en-US" sz="3200" dirty="0" smtClean="0"/>
              <a:t>During the Interview</a:t>
            </a:r>
          </a:p>
          <a:p>
            <a:pPr lvl="2"/>
            <a:r>
              <a:rPr lang="en-US" sz="2800" dirty="0" smtClean="0"/>
              <a:t>Arrive about 15 minutes early</a:t>
            </a:r>
          </a:p>
          <a:p>
            <a:pPr lvl="2"/>
            <a:r>
              <a:rPr lang="en-US" sz="2800" dirty="0" smtClean="0"/>
              <a:t>Carry a notebook with your resume, application, cover letter, references , pen and paper to take notes on</a:t>
            </a:r>
          </a:p>
          <a:p>
            <a:pPr lvl="2"/>
            <a:r>
              <a:rPr lang="en-US" sz="2800" dirty="0" smtClean="0"/>
              <a:t>Be cordial to everyone from arrival until you leave</a:t>
            </a:r>
          </a:p>
          <a:p>
            <a:pPr lvl="2"/>
            <a:r>
              <a:rPr lang="en-US" sz="2800" dirty="0" smtClean="0"/>
              <a:t>Greet interviewer by name with a firm handshake and a smile</a:t>
            </a:r>
          </a:p>
          <a:p>
            <a:pPr lvl="2"/>
            <a:r>
              <a:rPr lang="en-US" sz="2800" dirty="0" smtClean="0"/>
              <a:t>Wait for the interviewer to direct you to a seat</a:t>
            </a:r>
            <a:endParaRPr lang="en-US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Procedures for a successful job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Interview Etiquette</a:t>
            </a:r>
          </a:p>
          <a:p>
            <a:pPr lvl="1"/>
            <a:r>
              <a:rPr lang="en-US" sz="3200" dirty="0" smtClean="0"/>
              <a:t>During the Interview</a:t>
            </a:r>
          </a:p>
          <a:p>
            <a:pPr lvl="2"/>
            <a:r>
              <a:rPr lang="en-US" sz="2800" dirty="0" smtClean="0"/>
              <a:t>Sit straight and slightly forward with hands ready to take notes .  Ankles crossed or feet flat on floor</a:t>
            </a:r>
          </a:p>
          <a:p>
            <a:pPr lvl="2"/>
            <a:r>
              <a:rPr lang="en-US" sz="2800" dirty="0" smtClean="0"/>
              <a:t>Think before answering</a:t>
            </a:r>
          </a:p>
          <a:p>
            <a:pPr lvl="2"/>
            <a:r>
              <a:rPr lang="en-US" sz="2800" dirty="0" smtClean="0"/>
              <a:t>Maintain eye contact, good posture and avoid fidgeting</a:t>
            </a:r>
          </a:p>
          <a:p>
            <a:pPr lvl="2"/>
            <a:r>
              <a:rPr lang="en-US" sz="2800" dirty="0" smtClean="0"/>
              <a:t>DO NOT smoke, chew gum, lie or use slang</a:t>
            </a:r>
          </a:p>
          <a:p>
            <a:pPr lvl="2"/>
            <a:r>
              <a:rPr lang="en-US" sz="2800" dirty="0" smtClean="0"/>
              <a:t>Be honest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Procedures for a successful job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Interview Etiquette</a:t>
            </a:r>
          </a:p>
          <a:p>
            <a:pPr lvl="1"/>
            <a:r>
              <a:rPr lang="en-US" sz="3200" dirty="0" smtClean="0"/>
              <a:t>After the Interview</a:t>
            </a:r>
          </a:p>
          <a:p>
            <a:pPr lvl="2"/>
            <a:r>
              <a:rPr lang="en-US" sz="2800" dirty="0" smtClean="0"/>
              <a:t>Evaluate where you need improvement</a:t>
            </a:r>
          </a:p>
          <a:p>
            <a:pPr lvl="2"/>
            <a:r>
              <a:rPr lang="en-US" sz="2800" dirty="0" smtClean="0"/>
              <a:t>Send a thank you note immediately</a:t>
            </a:r>
          </a:p>
          <a:p>
            <a:pPr lvl="2"/>
            <a:r>
              <a:rPr lang="en-US" sz="2800" dirty="0" smtClean="0"/>
              <a:t>Follow up several days later with a phone call</a:t>
            </a:r>
          </a:p>
          <a:p>
            <a:pPr lvl="2"/>
            <a:r>
              <a:rPr lang="en-US" sz="2800" dirty="0" smtClean="0"/>
              <a:t>Continue the job search</a:t>
            </a:r>
            <a:endParaRPr lang="en-US" sz="28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Procedures for a successful job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Interview Etiquette</a:t>
            </a:r>
          </a:p>
          <a:p>
            <a:pPr lvl="1"/>
            <a:r>
              <a:rPr lang="en-US" sz="3200" dirty="0" smtClean="0"/>
              <a:t>Thank you notes</a:t>
            </a:r>
          </a:p>
          <a:p>
            <a:pPr lvl="2"/>
            <a:r>
              <a:rPr lang="en-US" sz="2800" dirty="0" smtClean="0"/>
              <a:t>Send a Thank you note to a person who:</a:t>
            </a:r>
          </a:p>
          <a:p>
            <a:pPr lvl="3"/>
            <a:r>
              <a:rPr lang="en-US" sz="2800" dirty="0" smtClean="0"/>
              <a:t>Referred you to an employer</a:t>
            </a:r>
          </a:p>
          <a:p>
            <a:pPr lvl="3"/>
            <a:r>
              <a:rPr lang="en-US" sz="2800" dirty="0" smtClean="0"/>
              <a:t>Interviewed you for employment</a:t>
            </a:r>
          </a:p>
          <a:p>
            <a:pPr lvl="3"/>
            <a:r>
              <a:rPr lang="en-US" sz="2800" dirty="0" smtClean="0"/>
              <a:t>Offered you a position</a:t>
            </a:r>
          </a:p>
          <a:p>
            <a:pPr lvl="3"/>
            <a:r>
              <a:rPr lang="en-US" sz="2800" dirty="0" smtClean="0"/>
              <a:t>Rejected you for employment</a:t>
            </a:r>
          </a:p>
          <a:p>
            <a:pPr lvl="3"/>
            <a:r>
              <a:rPr lang="en-US" sz="2800" dirty="0" smtClean="0"/>
              <a:t>Provided you with general information</a:t>
            </a:r>
          </a:p>
          <a:p>
            <a:pPr lvl="3"/>
            <a:r>
              <a:rPr lang="en-US" sz="2800" dirty="0" smtClean="0"/>
              <a:t>Wrote a recommendation</a:t>
            </a:r>
            <a:endParaRPr lang="en-US" sz="28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Procedures for a successful job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Interview Etiquette</a:t>
            </a:r>
          </a:p>
          <a:p>
            <a:pPr lvl="1"/>
            <a:r>
              <a:rPr lang="en-US" sz="2800" dirty="0" smtClean="0"/>
              <a:t>Thank you notes</a:t>
            </a:r>
          </a:p>
          <a:p>
            <a:pPr lvl="2"/>
            <a:r>
              <a:rPr lang="en-US" sz="2400" dirty="0" smtClean="0"/>
              <a:t>Contents:</a:t>
            </a:r>
          </a:p>
          <a:p>
            <a:pPr lvl="3"/>
            <a:r>
              <a:rPr lang="en-US" dirty="0" smtClean="0"/>
              <a:t>Addresses</a:t>
            </a:r>
          </a:p>
          <a:p>
            <a:pPr lvl="3"/>
            <a:r>
              <a:rPr lang="en-US" dirty="0" smtClean="0"/>
              <a:t>Date</a:t>
            </a:r>
          </a:p>
          <a:p>
            <a:pPr lvl="3"/>
            <a:r>
              <a:rPr lang="en-US" dirty="0" smtClean="0"/>
              <a:t>Salutation with title and last name</a:t>
            </a:r>
          </a:p>
          <a:p>
            <a:pPr lvl="3"/>
            <a:r>
              <a:rPr lang="en-US" dirty="0" smtClean="0"/>
              <a:t>Body with at least three sentences</a:t>
            </a:r>
          </a:p>
          <a:p>
            <a:pPr lvl="3"/>
            <a:r>
              <a:rPr lang="en-US" dirty="0" smtClean="0"/>
              <a:t>Typed</a:t>
            </a:r>
          </a:p>
          <a:p>
            <a:pPr lvl="3"/>
            <a:r>
              <a:rPr lang="en-US" dirty="0" smtClean="0"/>
              <a:t>DO NOT start 1</a:t>
            </a:r>
            <a:r>
              <a:rPr lang="en-US" baseline="30000" dirty="0" smtClean="0"/>
              <a:t>st</a:t>
            </a:r>
            <a:r>
              <a:rPr lang="en-US" dirty="0" smtClean="0"/>
              <a:t> sentence with Thank you</a:t>
            </a:r>
          </a:p>
          <a:p>
            <a:pPr lvl="3"/>
            <a:r>
              <a:rPr lang="en-US" dirty="0" smtClean="0"/>
              <a:t>Mention something specific about the person or interview</a:t>
            </a:r>
          </a:p>
          <a:p>
            <a:pPr lvl="3"/>
            <a:r>
              <a:rPr lang="en-US" dirty="0" smtClean="0"/>
              <a:t>Mention what you are grateful for</a:t>
            </a:r>
          </a:p>
          <a:p>
            <a:pPr lvl="3"/>
            <a:r>
              <a:rPr lang="en-US" dirty="0" smtClean="0"/>
              <a:t>Proofread for appropriate content, spelling and grammar</a:t>
            </a:r>
          </a:p>
          <a:p>
            <a:pPr lvl="3"/>
            <a:r>
              <a:rPr lang="en-US" dirty="0" smtClean="0"/>
              <a:t>Sign and type name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Technology and job search procedures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Examples to illustrate how technology is changing job search procedures</a:t>
            </a:r>
          </a:p>
          <a:p>
            <a:r>
              <a:rPr lang="en-US" sz="3600" dirty="0" smtClean="0"/>
              <a:t>Tips for networking safely on “social” networks</a:t>
            </a:r>
          </a:p>
          <a:p>
            <a:r>
              <a:rPr lang="en-US" sz="3600" dirty="0" smtClean="0"/>
              <a:t>Tips for sending materials electronically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Technology and job search procedures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46237"/>
            <a:ext cx="8686800" cy="4526280"/>
          </a:xfrm>
        </p:spPr>
        <p:txBody>
          <a:bodyPr>
            <a:noAutofit/>
          </a:bodyPr>
          <a:lstStyle/>
          <a:p>
            <a:r>
              <a:rPr lang="en-US" sz="3600" dirty="0" smtClean="0"/>
              <a:t>Examples to illustrate how technology is changing job search procedures</a:t>
            </a:r>
          </a:p>
          <a:p>
            <a:pPr lvl="1"/>
            <a:r>
              <a:rPr lang="en-US" sz="2800" dirty="0" smtClean="0"/>
              <a:t>“social” networking used in work/professional settings</a:t>
            </a:r>
          </a:p>
          <a:p>
            <a:pPr lvl="1"/>
            <a:r>
              <a:rPr lang="en-US" sz="2800" dirty="0" smtClean="0"/>
              <a:t>Postings availability and openings on the Internet</a:t>
            </a:r>
          </a:p>
          <a:p>
            <a:pPr lvl="1"/>
            <a:r>
              <a:rPr lang="en-US" sz="2800" dirty="0" smtClean="0"/>
              <a:t>Obtaining and submitting job applications electronically</a:t>
            </a:r>
          </a:p>
          <a:p>
            <a:pPr lvl="1"/>
            <a:r>
              <a:rPr lang="en-US" sz="2800" dirty="0" smtClean="0"/>
              <a:t>Using electronic portfolios, including resumes and work samples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Technology and job search procedures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46236"/>
            <a:ext cx="8686800" cy="4678363"/>
          </a:xfrm>
        </p:spPr>
        <p:txBody>
          <a:bodyPr>
            <a:noAutofit/>
          </a:bodyPr>
          <a:lstStyle/>
          <a:p>
            <a:r>
              <a:rPr lang="en-US" dirty="0" smtClean="0"/>
              <a:t>Tips for networking safely on “social” networks</a:t>
            </a:r>
          </a:p>
          <a:p>
            <a:pPr lvl="1"/>
            <a:r>
              <a:rPr lang="en-US" sz="2400" dirty="0" smtClean="0"/>
              <a:t>Use a “strong” password that is difficult to guess</a:t>
            </a:r>
          </a:p>
          <a:p>
            <a:pPr lvl="1"/>
            <a:r>
              <a:rPr lang="en-US" sz="2400" dirty="0" smtClean="0"/>
              <a:t>Avoid sharing full date of birth</a:t>
            </a:r>
          </a:p>
          <a:p>
            <a:pPr lvl="1"/>
            <a:r>
              <a:rPr lang="en-US" sz="2400" dirty="0" smtClean="0"/>
              <a:t>Use privacy controls</a:t>
            </a:r>
          </a:p>
          <a:p>
            <a:pPr lvl="1"/>
            <a:r>
              <a:rPr lang="en-US" sz="2400" dirty="0" smtClean="0"/>
              <a:t>Avoid posting names with photos, especially of children</a:t>
            </a:r>
          </a:p>
          <a:p>
            <a:pPr lvl="1"/>
            <a:r>
              <a:rPr lang="en-US" sz="2400" dirty="0" smtClean="0"/>
              <a:t>Avoid posting photos that could damage your credibility</a:t>
            </a:r>
          </a:p>
          <a:p>
            <a:pPr lvl="1"/>
            <a:r>
              <a:rPr lang="en-US" sz="2400" dirty="0" smtClean="0"/>
              <a:t>Avoid stating when you will be away from home</a:t>
            </a:r>
          </a:p>
          <a:p>
            <a:pPr lvl="1"/>
            <a:r>
              <a:rPr lang="en-US" sz="2400" dirty="0" smtClean="0"/>
              <a:t>Avoid checking box for public search results; select “ONLY FRIENDS”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Technology and job search procedures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Tips for sending materials electronically</a:t>
            </a:r>
          </a:p>
          <a:p>
            <a:pPr lvl="1"/>
            <a:r>
              <a:rPr lang="en-US" sz="2800" dirty="0" smtClean="0"/>
              <a:t>Label attachments appropriately with your name, purpose of file, and date</a:t>
            </a:r>
          </a:p>
          <a:p>
            <a:pPr lvl="1"/>
            <a:r>
              <a:rPr lang="en-US" sz="2800" dirty="0" smtClean="0"/>
              <a:t>Make E-Mail messages concise, but have proper word usage, no acronyms</a:t>
            </a:r>
          </a:p>
          <a:p>
            <a:pPr lvl="1"/>
            <a:r>
              <a:rPr lang="en-US" sz="2800" dirty="0" smtClean="0"/>
              <a:t>Use a businesslike, professional tone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Monday, December 12th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Objective 3.03 – Procedures for a Successful Job Search</a:t>
            </a:r>
          </a:p>
          <a:p>
            <a:pPr lvl="1"/>
            <a:r>
              <a:rPr lang="en-US" dirty="0" smtClean="0"/>
              <a:t>Review resumes</a:t>
            </a:r>
          </a:p>
          <a:p>
            <a:pPr lvl="1"/>
            <a:r>
              <a:rPr lang="en-US" dirty="0" smtClean="0"/>
              <a:t>Slide Show/Notes</a:t>
            </a:r>
          </a:p>
          <a:p>
            <a:pPr lvl="1"/>
            <a:r>
              <a:rPr lang="en-US" dirty="0" smtClean="0"/>
              <a:t>Cover Letter</a:t>
            </a:r>
          </a:p>
          <a:p>
            <a:pPr lvl="1"/>
            <a:r>
              <a:rPr lang="en-US" dirty="0" smtClean="0"/>
              <a:t>Slide Show/Notes</a:t>
            </a:r>
          </a:p>
          <a:p>
            <a:pPr lvl="1"/>
            <a:r>
              <a:rPr lang="en-US" dirty="0" smtClean="0"/>
              <a:t>Application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 of Living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have received a job offer for $50,000!</a:t>
            </a:r>
          </a:p>
          <a:p>
            <a:r>
              <a:rPr lang="en-US" dirty="0" smtClean="0"/>
              <a:t>Go to one of the assigned websites (link on the bottom of </a:t>
            </a:r>
            <a:r>
              <a:rPr lang="en-US" dirty="0" err="1" smtClean="0"/>
              <a:t>Quia</a:t>
            </a:r>
            <a:r>
              <a:rPr lang="en-US" dirty="0" smtClean="0"/>
              <a:t> class page) and choose 3 cities where you may like to live</a:t>
            </a:r>
          </a:p>
          <a:p>
            <a:r>
              <a:rPr lang="en-US" dirty="0" smtClean="0"/>
              <a:t>Tell how much your salary will be worth in each of the cities.</a:t>
            </a:r>
          </a:p>
          <a:p>
            <a:r>
              <a:rPr lang="en-US" dirty="0" smtClean="0"/>
              <a:t>Turn in!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7772400" cy="2762251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Obj. 3.03 - </a:t>
            </a:r>
            <a:r>
              <a:rPr lang="en-US" sz="6000" b="1" dirty="0" smtClean="0"/>
              <a:t>Understand procedures for a successful job search.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20000" cy="1752600"/>
          </a:xfrm>
        </p:spPr>
        <p:txBody>
          <a:bodyPr>
            <a:normAutofit fontScale="92500" lnSpcReduction="10000"/>
          </a:bodyPr>
          <a:lstStyle/>
          <a:p>
            <a:r>
              <a:rPr lang="en-US" sz="4000" dirty="0" smtClean="0"/>
              <a:t>Unit 3 - </a:t>
            </a:r>
            <a:r>
              <a:rPr lang="en-US" sz="4000" dirty="0"/>
              <a:t>Understand lifestyle goals, choices, and job search</a:t>
            </a:r>
          </a:p>
          <a:p>
            <a:r>
              <a:rPr lang="en-US" sz="4000" dirty="0"/>
              <a:t>procedures.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r>
              <a:rPr lang="en-US" dirty="0" smtClean="0"/>
              <a:t>Essential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458200" cy="5257800"/>
          </a:xfrm>
        </p:spPr>
        <p:txBody>
          <a:bodyPr>
            <a:noAutofit/>
          </a:bodyPr>
          <a:lstStyle/>
          <a:p>
            <a:r>
              <a:rPr lang="en-US" sz="3600" dirty="0" smtClean="0"/>
              <a:t>What procedures should be followed to locate job openings?</a:t>
            </a:r>
          </a:p>
          <a:p>
            <a:r>
              <a:rPr lang="en-US" sz="3600" dirty="0" smtClean="0"/>
              <a:t>What procedures should be followed to prepare a resume, application and cover letter?</a:t>
            </a:r>
          </a:p>
          <a:p>
            <a:r>
              <a:rPr lang="en-US" sz="3600" dirty="0" smtClean="0"/>
              <a:t>What procedures should be followed when interviewing and following up?</a:t>
            </a:r>
          </a:p>
          <a:p>
            <a:r>
              <a:rPr lang="en-US" sz="3600" dirty="0" smtClean="0"/>
              <a:t>How has technology influenced job search procedures?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53536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Procedures for a successful job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Locating job openings</a:t>
            </a:r>
          </a:p>
          <a:p>
            <a:r>
              <a:rPr lang="en-US" sz="4000" dirty="0" smtClean="0"/>
              <a:t>Preparing a resume</a:t>
            </a:r>
          </a:p>
          <a:p>
            <a:r>
              <a:rPr lang="en-US" sz="4000" dirty="0" smtClean="0"/>
              <a:t>Completing an application</a:t>
            </a:r>
          </a:p>
          <a:p>
            <a:r>
              <a:rPr lang="en-US" sz="4000" dirty="0" smtClean="0"/>
              <a:t>Writing a cover letter</a:t>
            </a:r>
          </a:p>
          <a:p>
            <a:r>
              <a:rPr lang="en-US" sz="4000" dirty="0" smtClean="0"/>
              <a:t>Interview Attire</a:t>
            </a:r>
          </a:p>
          <a:p>
            <a:r>
              <a:rPr lang="en-US" sz="4000" dirty="0" smtClean="0"/>
              <a:t>Interview Etiquette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Procedures for a successful job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Locating job openings</a:t>
            </a:r>
          </a:p>
          <a:p>
            <a:pPr lvl="1"/>
            <a:r>
              <a:rPr lang="en-US" sz="3200" dirty="0" smtClean="0"/>
              <a:t>Newspapers – want ads in Classifieds</a:t>
            </a:r>
          </a:p>
          <a:p>
            <a:pPr lvl="1"/>
            <a:r>
              <a:rPr lang="en-US" sz="3200" dirty="0" smtClean="0"/>
              <a:t>Schools – bulletin boards, web sites</a:t>
            </a:r>
          </a:p>
          <a:p>
            <a:pPr lvl="1"/>
            <a:r>
              <a:rPr lang="en-US" sz="3200" dirty="0" smtClean="0"/>
              <a:t>Employment Agencies</a:t>
            </a:r>
          </a:p>
          <a:p>
            <a:pPr lvl="1"/>
            <a:r>
              <a:rPr lang="en-US" sz="3200" dirty="0" smtClean="0"/>
              <a:t>Internet leads</a:t>
            </a:r>
          </a:p>
          <a:p>
            <a:pPr lvl="1"/>
            <a:r>
              <a:rPr lang="en-US" sz="3200" dirty="0" smtClean="0"/>
              <a:t>Networking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Procedures for a successful job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46237"/>
            <a:ext cx="8686800" cy="4526280"/>
          </a:xfrm>
        </p:spPr>
        <p:txBody>
          <a:bodyPr>
            <a:noAutofit/>
          </a:bodyPr>
          <a:lstStyle/>
          <a:p>
            <a:r>
              <a:rPr lang="en-US" sz="3600" dirty="0" smtClean="0"/>
              <a:t>Preparing a resume</a:t>
            </a:r>
          </a:p>
          <a:p>
            <a:pPr lvl="1"/>
            <a:r>
              <a:rPr lang="en-US" sz="2800" dirty="0" smtClean="0"/>
              <a:t>Identifying information needed for resume</a:t>
            </a:r>
          </a:p>
          <a:p>
            <a:pPr lvl="1"/>
            <a:r>
              <a:rPr lang="en-US" sz="2800" dirty="0" smtClean="0"/>
              <a:t>Writing work objectives</a:t>
            </a:r>
          </a:p>
          <a:p>
            <a:pPr lvl="1"/>
            <a:r>
              <a:rPr lang="en-US" sz="2800" dirty="0" smtClean="0"/>
              <a:t>Outlining education experiences and accomplishments</a:t>
            </a:r>
          </a:p>
          <a:p>
            <a:pPr lvl="1"/>
            <a:r>
              <a:rPr lang="en-US" sz="2800" dirty="0" smtClean="0"/>
              <a:t>Outlining work experience, paid and volunteer</a:t>
            </a:r>
          </a:p>
          <a:p>
            <a:pPr lvl="1"/>
            <a:r>
              <a:rPr lang="en-US" sz="2800" dirty="0" smtClean="0"/>
              <a:t>Listing activities, honors and awards</a:t>
            </a:r>
          </a:p>
          <a:p>
            <a:pPr lvl="1"/>
            <a:r>
              <a:rPr lang="en-US" sz="2800" dirty="0" smtClean="0"/>
              <a:t>Special skills</a:t>
            </a:r>
          </a:p>
          <a:p>
            <a:pPr lvl="1"/>
            <a:r>
              <a:rPr lang="en-US" sz="2800" dirty="0" smtClean="0"/>
              <a:t>Acquiring permission to contact for references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256</TotalTime>
  <Words>1157</Words>
  <Application>Microsoft Office PowerPoint</Application>
  <PresentationFormat>On-screen Show (4:3)</PresentationFormat>
  <Paragraphs>200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Foundry</vt:lpstr>
      <vt:lpstr>Thursday, December 8th</vt:lpstr>
      <vt:lpstr>Friday, December 9th</vt:lpstr>
      <vt:lpstr>Monday, December 12th</vt:lpstr>
      <vt:lpstr>Cost of Living Practice</vt:lpstr>
      <vt:lpstr>Obj. 3.03 - Understand procedures for a successful job search.</vt:lpstr>
      <vt:lpstr>Essential Questions</vt:lpstr>
      <vt:lpstr>Procedures for a successful job search</vt:lpstr>
      <vt:lpstr>Procedures for a successful job search</vt:lpstr>
      <vt:lpstr>Procedures for a successful job search</vt:lpstr>
      <vt:lpstr>Activity</vt:lpstr>
      <vt:lpstr>Procedures for a successful job search</vt:lpstr>
      <vt:lpstr>Personal Business Letter Format</vt:lpstr>
      <vt:lpstr>Activity</vt:lpstr>
      <vt:lpstr>Procedures for a successful job search</vt:lpstr>
      <vt:lpstr>Procedures for a successful job search</vt:lpstr>
      <vt:lpstr>Activity</vt:lpstr>
      <vt:lpstr>Procedures for a successful job search</vt:lpstr>
      <vt:lpstr>Procedures for a successful job search</vt:lpstr>
      <vt:lpstr>Procedures for a successful job search</vt:lpstr>
      <vt:lpstr>Procedures for a successful job search</vt:lpstr>
      <vt:lpstr>Procedures for a successful job search</vt:lpstr>
      <vt:lpstr>Procedures for a successful job search</vt:lpstr>
      <vt:lpstr>Procedures for a successful job search</vt:lpstr>
      <vt:lpstr>Procedures for a successful job search</vt:lpstr>
      <vt:lpstr>Technology and job search procedures</vt:lpstr>
      <vt:lpstr>Technology and job search procedures</vt:lpstr>
      <vt:lpstr>Technology and job search procedures</vt:lpstr>
      <vt:lpstr>Technology and job search procedures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Obj. 3.03 - Understand procedures for a successful job search.</dc:title>
  <dc:creator>abehar</dc:creator>
  <cp:lastModifiedBy>Lenovo User</cp:lastModifiedBy>
  <cp:revision>10</cp:revision>
  <dcterms:created xsi:type="dcterms:W3CDTF">2011-12-07T18:40:51Z</dcterms:created>
  <dcterms:modified xsi:type="dcterms:W3CDTF">2011-12-12T12:05:17Z</dcterms:modified>
</cp:coreProperties>
</file>