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57" r:id="rId6"/>
    <p:sldId id="260" r:id="rId7"/>
    <p:sldId id="268" r:id="rId8"/>
    <p:sldId id="261" r:id="rId9"/>
    <p:sldId id="262" r:id="rId10"/>
    <p:sldId id="264" r:id="rId11"/>
    <p:sldId id="263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F51B-908C-477C-988F-3CCCE63964A1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BF20-2EEF-491C-A2D2-EABCF6460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6669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Unit 6 – Understand Shopping Options and practices for meeting consumer needs.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28956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Obj. 6.02 – Understand options and practices for meeting transportation needs.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Meeting Transportation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3. Do the research</a:t>
            </a:r>
          </a:p>
          <a:p>
            <a:pPr lvl="1"/>
            <a:r>
              <a:rPr lang="en-US" i="1" dirty="0" smtClean="0"/>
              <a:t>Research options for financing</a:t>
            </a:r>
          </a:p>
          <a:p>
            <a:pPr lvl="2"/>
            <a:r>
              <a:rPr lang="en-US" i="1" dirty="0" smtClean="0"/>
              <a:t>Leasing – monthly payments in exchange for exclusive use of vehicle for a specified time period</a:t>
            </a:r>
          </a:p>
          <a:p>
            <a:pPr lvl="3"/>
            <a:r>
              <a:rPr lang="en-US" i="1" dirty="0" smtClean="0"/>
              <a:t>Up front costs – made when you sign – deposit, taxes, and registration fees</a:t>
            </a:r>
          </a:p>
          <a:p>
            <a:pPr lvl="3"/>
            <a:r>
              <a:rPr lang="en-US" i="1" dirty="0" smtClean="0"/>
              <a:t>Residual value – worth of vehicle at end of lease; higher residual = lower payments</a:t>
            </a:r>
          </a:p>
          <a:p>
            <a:pPr lvl="3"/>
            <a:r>
              <a:rPr lang="en-US" i="1" dirty="0" smtClean="0"/>
              <a:t>End of lease costs</a:t>
            </a:r>
          </a:p>
          <a:p>
            <a:pPr lvl="2"/>
            <a:r>
              <a:rPr lang="en-US" i="1" dirty="0" smtClean="0"/>
              <a:t>Buying – buyer takes out loan and pays for vehicles with monthly payments – costs more than paying cash because includes interest on amount borrowed</a:t>
            </a:r>
          </a:p>
          <a:p>
            <a:pPr lvl="3"/>
            <a:r>
              <a:rPr lang="en-US" i="1" dirty="0" smtClean="0"/>
              <a:t>Dealer financing – easy, on the spot – may have higher interest rate</a:t>
            </a:r>
          </a:p>
          <a:p>
            <a:pPr lvl="3"/>
            <a:r>
              <a:rPr lang="en-US" i="1" dirty="0" smtClean="0"/>
              <a:t>Bank financing – helps to get pre-approval prior to car buying</a:t>
            </a:r>
          </a:p>
          <a:p>
            <a:pPr lvl="3"/>
            <a:endParaRPr lang="en-US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Meeting Transportation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4. Obtain auto insurance – Basic Types</a:t>
            </a:r>
          </a:p>
          <a:p>
            <a:pPr lvl="1"/>
            <a:r>
              <a:rPr lang="en-US" dirty="0" smtClean="0"/>
              <a:t>Liability – covers when responsible for an accident where others are injured or killed</a:t>
            </a:r>
          </a:p>
          <a:p>
            <a:pPr lvl="1"/>
            <a:r>
              <a:rPr lang="en-US" dirty="0" smtClean="0"/>
              <a:t>Collision – pays for loss or damages to insured person’s car due to accident</a:t>
            </a:r>
          </a:p>
          <a:p>
            <a:pPr lvl="1"/>
            <a:r>
              <a:rPr lang="en-US" dirty="0" smtClean="0"/>
              <a:t>Comprehensive physical damage - pays for losses due to fire, theft, falling objects</a:t>
            </a:r>
          </a:p>
          <a:p>
            <a:pPr lvl="1"/>
            <a:r>
              <a:rPr lang="en-US" dirty="0" smtClean="0"/>
              <a:t>Medical Payments – pays insured’s medical expenses resulting from accident</a:t>
            </a:r>
          </a:p>
          <a:p>
            <a:pPr lvl="1"/>
            <a:r>
              <a:rPr lang="en-US" dirty="0" smtClean="0"/>
              <a:t>Cont’d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Meeting Transportation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4. Obtain auto insurance – Basic Types</a:t>
            </a:r>
          </a:p>
          <a:p>
            <a:pPr lvl="1"/>
            <a:r>
              <a:rPr lang="en-US" dirty="0" smtClean="0"/>
              <a:t>No-fault – pays claims regardless of who is at fault</a:t>
            </a:r>
          </a:p>
          <a:p>
            <a:pPr lvl="1"/>
            <a:r>
              <a:rPr lang="en-US" dirty="0" smtClean="0"/>
              <a:t>Underinsured motorist  - covers difference between liability coverage and amount of losses</a:t>
            </a:r>
          </a:p>
          <a:p>
            <a:pPr lvl="1"/>
            <a:r>
              <a:rPr lang="en-US" dirty="0" smtClean="0"/>
              <a:t>Rental reimbursement – costs of renting a car while yours is repaired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Meeting Transportation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Auto insurance – Premiums vary according to:</a:t>
            </a:r>
          </a:p>
          <a:p>
            <a:pPr lvl="1"/>
            <a:r>
              <a:rPr lang="en-US" dirty="0" smtClean="0"/>
              <a:t>Amount of coverage – more you buy, higher the premium</a:t>
            </a:r>
          </a:p>
          <a:p>
            <a:pPr lvl="1"/>
            <a:r>
              <a:rPr lang="en-US" dirty="0" smtClean="0"/>
              <a:t>Driver classification – age, sex, marital status</a:t>
            </a:r>
          </a:p>
          <a:p>
            <a:pPr lvl="1"/>
            <a:r>
              <a:rPr lang="en-US" dirty="0" smtClean="0"/>
              <a:t>Driving record and habits – high risk driver = higher premiums</a:t>
            </a:r>
          </a:p>
          <a:p>
            <a:pPr lvl="1"/>
            <a:r>
              <a:rPr lang="en-US" dirty="0" smtClean="0"/>
              <a:t>State of residence</a:t>
            </a:r>
          </a:p>
          <a:p>
            <a:pPr lvl="1"/>
            <a:r>
              <a:rPr lang="en-US" dirty="0" smtClean="0"/>
              <a:t>Number of cars insured</a:t>
            </a:r>
          </a:p>
          <a:p>
            <a:pPr lvl="1"/>
            <a:r>
              <a:rPr lang="en-US" dirty="0" smtClean="0"/>
              <a:t>Cost of vehicle (higher for luxury cars, SUVs)</a:t>
            </a:r>
          </a:p>
          <a:p>
            <a:pPr lvl="1"/>
            <a:r>
              <a:rPr lang="en-US" dirty="0" smtClean="0"/>
              <a:t>Has driver completed driver’s </a:t>
            </a:r>
            <a:r>
              <a:rPr lang="en-US" dirty="0" err="1" smtClean="0"/>
              <a:t>ed</a:t>
            </a:r>
            <a:endParaRPr lang="en-US" dirty="0" smtClean="0"/>
          </a:p>
          <a:p>
            <a:pPr lvl="1"/>
            <a:r>
              <a:rPr lang="en-US" dirty="0" smtClean="0"/>
              <a:t>Amount of deductible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buy a car!!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You’ve been given $25,000 to buy a car!!!</a:t>
            </a:r>
          </a:p>
          <a:p>
            <a:pPr lvl="1"/>
            <a:r>
              <a:rPr lang="en-US" dirty="0" smtClean="0"/>
              <a:t>Make a list of the features, items you want</a:t>
            </a:r>
          </a:p>
          <a:p>
            <a:pPr lvl="1"/>
            <a:r>
              <a:rPr lang="en-US" dirty="0" smtClean="0"/>
              <a:t>Use the internet to find a car</a:t>
            </a:r>
          </a:p>
          <a:p>
            <a:pPr lvl="1"/>
            <a:r>
              <a:rPr lang="en-US" dirty="0" smtClean="0"/>
              <a:t>Give all information about car</a:t>
            </a:r>
          </a:p>
          <a:p>
            <a:pPr lvl="2"/>
            <a:r>
              <a:rPr lang="en-US" dirty="0" smtClean="0"/>
              <a:t>New or used</a:t>
            </a:r>
          </a:p>
          <a:p>
            <a:pPr lvl="2"/>
            <a:r>
              <a:rPr lang="en-US" dirty="0" smtClean="0"/>
              <a:t>Year</a:t>
            </a:r>
          </a:p>
          <a:p>
            <a:pPr lvl="2"/>
            <a:r>
              <a:rPr lang="en-US" dirty="0" smtClean="0"/>
              <a:t>Make</a:t>
            </a:r>
          </a:p>
          <a:p>
            <a:pPr lvl="2"/>
            <a:r>
              <a:rPr lang="en-US" dirty="0" smtClean="0"/>
              <a:t>Model</a:t>
            </a:r>
          </a:p>
          <a:p>
            <a:pPr lvl="2"/>
            <a:r>
              <a:rPr lang="en-US" dirty="0" smtClean="0"/>
              <a:t>Gas mileage</a:t>
            </a:r>
          </a:p>
          <a:p>
            <a:pPr lvl="2"/>
            <a:r>
              <a:rPr lang="en-US" dirty="0" smtClean="0"/>
              <a:t>Price</a:t>
            </a:r>
          </a:p>
          <a:p>
            <a:pPr lvl="2"/>
            <a:r>
              <a:rPr lang="en-US" dirty="0" smtClean="0"/>
              <a:t>features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November 9th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Warm up – 6.02 Vocabulary</a:t>
            </a:r>
          </a:p>
          <a:p>
            <a:r>
              <a:rPr lang="en-US" sz="3600" dirty="0" smtClean="0"/>
              <a:t>Obj. 6.02 – Meeting transportation needs</a:t>
            </a:r>
          </a:p>
          <a:p>
            <a:pPr lvl="1"/>
            <a:r>
              <a:rPr lang="en-US" sz="3200" dirty="0" smtClean="0"/>
              <a:t>Slide show/Notes</a:t>
            </a:r>
          </a:p>
          <a:p>
            <a:pPr lvl="1"/>
            <a:r>
              <a:rPr lang="en-US" sz="3200" dirty="0" smtClean="0"/>
              <a:t>Buy a Car activity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Go!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hours on a typical weekday do you spend at home? Away from home?</a:t>
            </a:r>
          </a:p>
          <a:p>
            <a:r>
              <a:rPr lang="en-US" dirty="0" smtClean="0"/>
              <a:t>How many hours on a typical weekend day do you spend at home? Away from home?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get there?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Brainstorm list of transportation types you use!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Meeting Transportation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Consider options for transportation needs</a:t>
            </a:r>
          </a:p>
          <a:p>
            <a:r>
              <a:rPr lang="en-US" dirty="0" smtClean="0"/>
              <a:t>2. Set priorities</a:t>
            </a:r>
          </a:p>
          <a:p>
            <a:r>
              <a:rPr lang="en-US" dirty="0" smtClean="0"/>
              <a:t>3. Do the research</a:t>
            </a:r>
          </a:p>
          <a:p>
            <a:r>
              <a:rPr lang="en-US" dirty="0" smtClean="0"/>
              <a:t>4. Obtain auto insurance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Meeting Transportation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Consider options for transportation needs</a:t>
            </a:r>
          </a:p>
          <a:p>
            <a:pPr lvl="1"/>
            <a:r>
              <a:rPr lang="en-US" dirty="0" smtClean="0"/>
              <a:t>Public transit</a:t>
            </a:r>
          </a:p>
          <a:p>
            <a:pPr lvl="1"/>
            <a:r>
              <a:rPr lang="en-US" dirty="0" smtClean="0"/>
              <a:t>Taxicabs</a:t>
            </a:r>
          </a:p>
          <a:p>
            <a:pPr lvl="1"/>
            <a:r>
              <a:rPr lang="en-US" dirty="0" smtClean="0"/>
              <a:t>Walking, bicycling</a:t>
            </a:r>
          </a:p>
          <a:p>
            <a:pPr lvl="1"/>
            <a:r>
              <a:rPr lang="en-US" dirty="0" smtClean="0"/>
              <a:t>Motorcycle, moped</a:t>
            </a:r>
          </a:p>
          <a:p>
            <a:pPr lvl="1"/>
            <a:r>
              <a:rPr lang="en-US" dirty="0" smtClean="0"/>
              <a:t>carpooling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Worksheet – Which Mode is Best?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Meeting Transportation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Set priorities</a:t>
            </a:r>
          </a:p>
          <a:p>
            <a:pPr lvl="1"/>
            <a:r>
              <a:rPr lang="en-US" dirty="0" smtClean="0"/>
              <a:t>Make a list of wants and needs for a vehicle</a:t>
            </a:r>
          </a:p>
          <a:p>
            <a:pPr lvl="1"/>
            <a:r>
              <a:rPr lang="en-US" dirty="0" smtClean="0"/>
              <a:t>Take into consideration:</a:t>
            </a:r>
          </a:p>
          <a:p>
            <a:pPr lvl="2"/>
            <a:r>
              <a:rPr lang="en-US" dirty="0" smtClean="0"/>
              <a:t>What can you afford</a:t>
            </a:r>
          </a:p>
          <a:p>
            <a:pPr lvl="2"/>
            <a:r>
              <a:rPr lang="en-US" dirty="0" smtClean="0"/>
              <a:t>Where and when it will be used</a:t>
            </a:r>
          </a:p>
          <a:p>
            <a:pPr lvl="2"/>
            <a:r>
              <a:rPr lang="en-US" dirty="0" smtClean="0"/>
              <a:t>Who will be driving the vehicle</a:t>
            </a:r>
          </a:p>
          <a:p>
            <a:pPr lvl="2"/>
            <a:r>
              <a:rPr lang="en-US" dirty="0" smtClean="0"/>
              <a:t>Where you live (affects heat and cooling system, mileage)</a:t>
            </a:r>
          </a:p>
          <a:p>
            <a:pPr lvl="1"/>
            <a:r>
              <a:rPr lang="en-US" dirty="0" smtClean="0"/>
              <a:t>Consider whether to purchase car, truck or van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 Meeting Transportation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3. Do the research</a:t>
            </a:r>
          </a:p>
          <a:p>
            <a:pPr lvl="1"/>
            <a:r>
              <a:rPr lang="en-US" dirty="0" smtClean="0"/>
              <a:t>Research new </a:t>
            </a:r>
            <a:r>
              <a:rPr lang="en-US" dirty="0" err="1" smtClean="0"/>
              <a:t>vs</a:t>
            </a:r>
            <a:r>
              <a:rPr lang="en-US" dirty="0" smtClean="0"/>
              <a:t> used vehicles</a:t>
            </a:r>
          </a:p>
          <a:p>
            <a:pPr lvl="2"/>
            <a:r>
              <a:rPr lang="en-US" dirty="0" smtClean="0"/>
              <a:t>Used often a good option for a 1</a:t>
            </a:r>
            <a:r>
              <a:rPr lang="en-US" baseline="30000" dirty="0" smtClean="0"/>
              <a:t>st</a:t>
            </a:r>
            <a:r>
              <a:rPr lang="en-US" dirty="0" smtClean="0"/>
              <a:t> time buyer cause meets BUDGET needs</a:t>
            </a:r>
          </a:p>
          <a:p>
            <a:pPr lvl="2"/>
            <a:r>
              <a:rPr lang="en-US" dirty="0" smtClean="0"/>
              <a:t>New – challenge to find vehicles that meets </a:t>
            </a:r>
            <a:r>
              <a:rPr lang="en-US" i="1" dirty="0" smtClean="0">
                <a:solidFill>
                  <a:srgbClr val="C00000"/>
                </a:solidFill>
              </a:rPr>
              <a:t>needs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C00000"/>
                </a:solidFill>
              </a:rPr>
              <a:t>wants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budget</a:t>
            </a:r>
          </a:p>
          <a:p>
            <a:pPr lvl="1"/>
            <a:r>
              <a:rPr lang="en-US" i="1" dirty="0" smtClean="0"/>
              <a:t>Research where to buy</a:t>
            </a:r>
          </a:p>
          <a:p>
            <a:pPr lvl="1"/>
            <a:r>
              <a:rPr lang="en-US" i="1" dirty="0" smtClean="0"/>
              <a:t>Research makes and models</a:t>
            </a:r>
          </a:p>
          <a:p>
            <a:pPr lvl="1"/>
            <a:r>
              <a:rPr lang="en-US" i="1" dirty="0" smtClean="0"/>
              <a:t>Research prices</a:t>
            </a:r>
          </a:p>
          <a:p>
            <a:pPr lvl="2"/>
            <a:r>
              <a:rPr lang="en-US" i="1" dirty="0" smtClean="0"/>
              <a:t>Used vehicles – book value is estimated value of a given make, model and model year</a:t>
            </a:r>
          </a:p>
          <a:p>
            <a:pPr lvl="2"/>
            <a:r>
              <a:rPr lang="en-US" i="1" dirty="0" smtClean="0"/>
              <a:t>New vehicles – types of prices</a:t>
            </a:r>
          </a:p>
          <a:p>
            <a:pPr lvl="1"/>
            <a:r>
              <a:rPr lang="en-US" i="1" dirty="0" smtClean="0"/>
              <a:t>Cont’d</a:t>
            </a:r>
          </a:p>
          <a:p>
            <a:pPr lvl="3"/>
            <a:endParaRPr lang="en-US" i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641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Unit 6 – Understand Shopping Options and practices for meeting consumer needs.</vt:lpstr>
      <vt:lpstr>Wednesday, November 9th</vt:lpstr>
      <vt:lpstr>On the Go!</vt:lpstr>
      <vt:lpstr>How do you get there?</vt:lpstr>
      <vt:lpstr>Steps in Meeting Transportation Needs</vt:lpstr>
      <vt:lpstr>Steps in Meeting Transportation Needs</vt:lpstr>
      <vt:lpstr>Activity</vt:lpstr>
      <vt:lpstr>Steps in Meeting Transportation Needs</vt:lpstr>
      <vt:lpstr>Steps in Meeting Transportation Needs</vt:lpstr>
      <vt:lpstr>Steps in Meeting Transportation Needs</vt:lpstr>
      <vt:lpstr>Steps in Meeting Transportation Needs</vt:lpstr>
      <vt:lpstr>Steps in Meeting Transportation Needs</vt:lpstr>
      <vt:lpstr>Steps in Meeting Transportation Needs</vt:lpstr>
      <vt:lpstr>Let’s buy a car!!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– Understand Shopping Options and practices for meeting consumer needs.</dc:title>
  <dc:creator>abehar</dc:creator>
  <cp:lastModifiedBy>Lenovo User</cp:lastModifiedBy>
  <cp:revision>6</cp:revision>
  <dcterms:created xsi:type="dcterms:W3CDTF">2011-11-08T19:09:16Z</dcterms:created>
  <dcterms:modified xsi:type="dcterms:W3CDTF">2011-11-09T00:21:34Z</dcterms:modified>
</cp:coreProperties>
</file>