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7" r:id="rId3"/>
    <p:sldId id="268" r:id="rId4"/>
    <p:sldId id="269" r:id="rId5"/>
    <p:sldId id="270" r:id="rId6"/>
    <p:sldId id="271" r:id="rId7"/>
    <p:sldId id="257" r:id="rId8"/>
    <p:sldId id="259" r:id="rId9"/>
    <p:sldId id="272" r:id="rId10"/>
    <p:sldId id="263" r:id="rId11"/>
    <p:sldId id="265" r:id="rId12"/>
    <p:sldId id="258" r:id="rId13"/>
    <p:sldId id="273" r:id="rId14"/>
    <p:sldId id="264" r:id="rId15"/>
    <p:sldId id="274" r:id="rId16"/>
    <p:sldId id="275" r:id="rId17"/>
    <p:sldId id="278" r:id="rId18"/>
    <p:sldId id="260" r:id="rId19"/>
    <p:sldId id="276" r:id="rId20"/>
    <p:sldId id="277" r:id="rId21"/>
    <p:sldId id="261" r:id="rId22"/>
    <p:sldId id="279" r:id="rId23"/>
    <p:sldId id="280" r:id="rId24"/>
    <p:sldId id="281" r:id="rId25"/>
    <p:sldId id="262" r:id="rId26"/>
    <p:sldId id="282" r:id="rId27"/>
    <p:sldId id="292" r:id="rId28"/>
    <p:sldId id="283" r:id="rId29"/>
    <p:sldId id="284" r:id="rId30"/>
    <p:sldId id="287" r:id="rId31"/>
    <p:sldId id="286" r:id="rId32"/>
    <p:sldId id="285" r:id="rId33"/>
    <p:sldId id="288" r:id="rId34"/>
    <p:sldId id="289" r:id="rId35"/>
    <p:sldId id="290" r:id="rId3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6"/>
          <p:cNvSpPr/>
          <p:nvPr/>
        </p:nvSpPr>
        <p:spPr>
          <a:xfrm>
            <a:off x="282575" y="228600"/>
            <a:ext cx="4235450" cy="4187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Rectangle 7"/>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9"/>
          <p:cNvSpPr/>
          <p:nvPr/>
        </p:nvSpPr>
        <p:spPr>
          <a:xfrm>
            <a:off x="4624388" y="2378075"/>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a:p>
        </p:txBody>
      </p:sp>
      <p:sp>
        <p:nvSpPr>
          <p:cNvPr id="7" name="TextBox 14"/>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rPr>
              <a:t>+</a:t>
            </a:r>
          </a:p>
        </p:txBody>
      </p:sp>
      <p:sp>
        <p:nvSpPr>
          <p:cNvPr id="8" name="Rectangle 10"/>
          <p:cNvSpPr/>
          <p:nvPr/>
        </p:nvSpPr>
        <p:spPr>
          <a:xfrm>
            <a:off x="4624388" y="228600"/>
            <a:ext cx="2057400" cy="20383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11"/>
          <p:cNvSpPr/>
          <p:nvPr/>
        </p:nvSpPr>
        <p:spPr>
          <a:xfrm>
            <a:off x="6802438" y="2378075"/>
            <a:ext cx="2057400" cy="20383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10" name="Date Placeholder 3"/>
          <p:cNvSpPr>
            <a:spLocks noGrp="1"/>
          </p:cNvSpPr>
          <p:nvPr>
            <p:ph type="dt" sz="half" idx="10"/>
          </p:nvPr>
        </p:nvSpPr>
        <p:spPr>
          <a:xfrm>
            <a:off x="4800600" y="6426200"/>
            <a:ext cx="1231900" cy="365125"/>
          </a:xfrm>
        </p:spPr>
        <p:txBody>
          <a:bodyPr/>
          <a:lstStyle>
            <a:lvl1pPr algn="l">
              <a:defRPr/>
            </a:lvl1pPr>
          </a:lstStyle>
          <a:p>
            <a:pPr>
              <a:defRPr/>
            </a:pPr>
            <a:fld id="{2F99D0F2-456C-4967-841B-D16EF7F80BA6}" type="datetimeFigureOut">
              <a:rPr lang="en-US"/>
              <a:pPr>
                <a:defRPr/>
              </a:pPr>
              <a:t>1/19/2012</a:t>
            </a:fld>
            <a:endParaRPr lang="en-US"/>
          </a:p>
        </p:txBody>
      </p:sp>
      <p:sp>
        <p:nvSpPr>
          <p:cNvPr id="11" name="Footer Placeholder 4"/>
          <p:cNvSpPr>
            <a:spLocks noGrp="1"/>
          </p:cNvSpPr>
          <p:nvPr>
            <p:ph type="ftr" sz="quarter" idx="11"/>
          </p:nvPr>
        </p:nvSpPr>
        <p:spPr>
          <a:xfrm>
            <a:off x="6311900" y="6426200"/>
            <a:ext cx="2616200" cy="365125"/>
          </a:xfrm>
        </p:spPr>
        <p:txBody>
          <a:bodyPr/>
          <a:lstStyle>
            <a:lvl1pPr algn="r">
              <a:defRPr/>
            </a:lvl1pPr>
          </a:lstStyle>
          <a:p>
            <a:pPr>
              <a:defRPr/>
            </a:pPr>
            <a:endParaRPr lang="en-US"/>
          </a:p>
        </p:txBody>
      </p:sp>
    </p:spTree>
  </p:cSld>
  <p:clrMapOvr>
    <a:masterClrMapping/>
  </p:clrMapOvr>
  <p:transition spd="med">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7"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Date Placeholder 4"/>
          <p:cNvSpPr>
            <a:spLocks noGrp="1"/>
          </p:cNvSpPr>
          <p:nvPr>
            <p:ph type="dt" sz="half" idx="19"/>
          </p:nvPr>
        </p:nvSpPr>
        <p:spPr/>
        <p:txBody>
          <a:bodyPr/>
          <a:lstStyle>
            <a:lvl1pPr>
              <a:defRPr/>
            </a:lvl1pPr>
          </a:lstStyle>
          <a:p>
            <a:pPr>
              <a:defRPr/>
            </a:pPr>
            <a:fld id="{D111DDD6-D8F8-4AA4-B40D-BCF3763A3146}" type="datetimeFigureOut">
              <a:rPr lang="en-US"/>
              <a:pPr>
                <a:defRPr/>
              </a:pPr>
              <a:t>1/19/2012</a:t>
            </a:fld>
            <a:endParaRPr lang="en-US"/>
          </a:p>
        </p:txBody>
      </p:sp>
      <p:sp>
        <p:nvSpPr>
          <p:cNvPr id="10" name="Footer Placeholder 5"/>
          <p:cNvSpPr>
            <a:spLocks noGrp="1"/>
          </p:cNvSpPr>
          <p:nvPr>
            <p:ph type="ftr" sz="quarter" idx="20"/>
          </p:nvPr>
        </p:nvSpPr>
        <p:spPr/>
        <p:txBody>
          <a:bodyPr/>
          <a:lstStyle>
            <a:lvl1pPr>
              <a:defRPr/>
            </a:lvl1pPr>
          </a:lstStyle>
          <a:p>
            <a:pPr>
              <a:defRPr/>
            </a:pPr>
            <a:endParaRPr lang="en-US"/>
          </a:p>
        </p:txBody>
      </p:sp>
      <p:sp>
        <p:nvSpPr>
          <p:cNvPr id="11" name="Slide Number Placeholder 6"/>
          <p:cNvSpPr>
            <a:spLocks noGrp="1"/>
          </p:cNvSpPr>
          <p:nvPr>
            <p:ph type="sldNum" sz="quarter" idx="21"/>
          </p:nvPr>
        </p:nvSpPr>
        <p:spPr/>
        <p:txBody>
          <a:bodyPr/>
          <a:lstStyle>
            <a:lvl1pPr>
              <a:defRPr/>
            </a:lvl1pPr>
          </a:lstStyle>
          <a:p>
            <a:pPr>
              <a:defRPr/>
            </a:pPr>
            <a:fld id="{3FCA74AC-4E16-43B6-A2C4-BC7D71D6175A}" type="slidenum">
              <a:rPr lang="en-US"/>
              <a:pPr>
                <a:defRPr/>
              </a:pPr>
              <a:t>‹#›</a:t>
            </a:fld>
            <a:endParaRPr lang="en-US"/>
          </a:p>
        </p:txBody>
      </p:sp>
    </p:spTree>
  </p:cSld>
  <p:clrMapOvr>
    <a:masterClrMapping/>
  </p:clrMapOvr>
  <p:transition spd="med">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5"/>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4" name="TextBox 7"/>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2"/>
          <p:cNvSpPr>
            <a:spLocks noGrp="1"/>
          </p:cNvSpPr>
          <p:nvPr>
            <p:ph type="dt" sz="half" idx="10"/>
          </p:nvPr>
        </p:nvSpPr>
        <p:spPr/>
        <p:txBody>
          <a:bodyPr/>
          <a:lstStyle>
            <a:lvl1pPr>
              <a:defRPr/>
            </a:lvl1pPr>
          </a:lstStyle>
          <a:p>
            <a:pPr>
              <a:defRPr/>
            </a:pPr>
            <a:fld id="{47840451-0E7C-4CAD-BA97-FFE0AE225249}" type="datetimeFigureOut">
              <a:rPr lang="en-US"/>
              <a:pPr>
                <a:defRPr/>
              </a:pPr>
              <a:t>1/19/2012</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5412F32A-DAEF-4DDA-987F-3FF60A3915EB}" type="slidenum">
              <a:rPr lang="en-US"/>
              <a:pPr>
                <a:defRPr/>
              </a:pPr>
              <a:t>‹#›</a:t>
            </a:fld>
            <a:endParaRPr lang="en-US"/>
          </a:p>
        </p:txBody>
      </p:sp>
    </p:spTree>
  </p:cSld>
  <p:clrMapOvr>
    <a:masterClrMapping/>
  </p:clrMapOvr>
  <p:transition spd="med">
    <p:pull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Rectangle 4"/>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3" name="Date Placeholder 1"/>
          <p:cNvSpPr>
            <a:spLocks noGrp="1"/>
          </p:cNvSpPr>
          <p:nvPr>
            <p:ph type="dt" sz="half" idx="10"/>
          </p:nvPr>
        </p:nvSpPr>
        <p:spPr/>
        <p:txBody>
          <a:bodyPr/>
          <a:lstStyle>
            <a:lvl1pPr>
              <a:defRPr/>
            </a:lvl1pPr>
          </a:lstStyle>
          <a:p>
            <a:pPr>
              <a:defRPr/>
            </a:pPr>
            <a:fld id="{FBCCDFEB-6A2C-4849-BA3D-DB62816C067F}" type="datetimeFigureOut">
              <a:rPr lang="en-US"/>
              <a:pPr>
                <a:defRPr/>
              </a:pPr>
              <a:t>1/19/2012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3316183B-13C4-4887-8AC3-915EF9754D1F}" type="slidenum">
              <a:rPr lang="en-US"/>
              <a:pPr>
                <a:defRPr/>
              </a:pPr>
              <a:t>‹#›</a:t>
            </a:fld>
            <a:endParaRPr lang="en-US"/>
          </a:p>
        </p:txBody>
      </p:sp>
    </p:spTree>
  </p:cSld>
  <p:clrMapOvr>
    <a:masterClrMapping/>
  </p:clrMapOvr>
  <p:transition spd="med">
    <p:pull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rPr>
              <a:t>+</a:t>
            </a: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81093" y="3733800"/>
            <a:ext cx="325526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7391400" y="6423025"/>
            <a:ext cx="1536700" cy="365125"/>
          </a:xfrm>
        </p:spPr>
        <p:txBody>
          <a:bodyPr/>
          <a:lstStyle>
            <a:lvl1pPr>
              <a:defRPr/>
            </a:lvl1pPr>
          </a:lstStyle>
          <a:p>
            <a:pPr>
              <a:defRPr/>
            </a:pPr>
            <a:fld id="{10FB41A0-6922-4242-8CC9-7C52E9BACB64}" type="datetimeFigureOut">
              <a:rPr lang="en-US"/>
              <a:pPr>
                <a:defRPr/>
              </a:pPr>
              <a:t>1/19/2012</a:t>
            </a:fld>
            <a:endParaRPr lang="en-US"/>
          </a:p>
        </p:txBody>
      </p:sp>
      <p:sp>
        <p:nvSpPr>
          <p:cNvPr id="8" name="Footer Placeholder 5"/>
          <p:cNvSpPr>
            <a:spLocks noGrp="1"/>
          </p:cNvSpPr>
          <p:nvPr>
            <p:ph type="ftr" sz="quarter" idx="11"/>
          </p:nvPr>
        </p:nvSpPr>
        <p:spPr>
          <a:xfrm>
            <a:off x="3859213" y="6423025"/>
            <a:ext cx="3316287" cy="365125"/>
          </a:xfrm>
        </p:spPr>
        <p:txBody>
          <a:bodyPr/>
          <a:lstStyle>
            <a:lvl1pPr>
              <a:defRPr/>
            </a:lvl1pPr>
          </a:lstStyle>
          <a:p>
            <a:pPr>
              <a:defRPr/>
            </a:pPr>
            <a:endParaRPr lang="en-US"/>
          </a:p>
        </p:txBody>
      </p:sp>
    </p:spTree>
  </p:cSld>
  <p:clrMapOvr>
    <a:masterClrMapping/>
  </p:clrMapOvr>
  <p:transition spd="med">
    <p:pull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9"/>
          <p:cNvSpPr txBox="1"/>
          <p:nvPr/>
        </p:nvSpPr>
        <p:spPr>
          <a:xfrm>
            <a:off x="3989388" y="3370263"/>
            <a:ext cx="220662" cy="369887"/>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rPr>
              <a:t>+ </a:t>
            </a: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4169404" y="3995737"/>
            <a:ext cx="3898272"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7391400" y="6423025"/>
            <a:ext cx="1536700" cy="365125"/>
          </a:xfrm>
        </p:spPr>
        <p:txBody>
          <a:bodyPr/>
          <a:lstStyle>
            <a:lvl1pPr>
              <a:defRPr/>
            </a:lvl1pPr>
          </a:lstStyle>
          <a:p>
            <a:pPr>
              <a:defRPr/>
            </a:pPr>
            <a:fld id="{E604E936-C94A-4FB6-8BB7-71C0DD7B3B4B}" type="datetimeFigureOut">
              <a:rPr lang="en-US"/>
              <a:pPr>
                <a:defRPr/>
              </a:pPr>
              <a:t>1/19/2012</a:t>
            </a:fld>
            <a:endParaRPr lang="en-US"/>
          </a:p>
        </p:txBody>
      </p:sp>
      <p:sp>
        <p:nvSpPr>
          <p:cNvPr id="8" name="Footer Placeholder 5"/>
          <p:cNvSpPr>
            <a:spLocks noGrp="1"/>
          </p:cNvSpPr>
          <p:nvPr>
            <p:ph type="ftr" sz="quarter" idx="11"/>
          </p:nvPr>
        </p:nvSpPr>
        <p:spPr>
          <a:xfrm>
            <a:off x="4191000" y="6423025"/>
            <a:ext cx="3005138" cy="365125"/>
          </a:xfrm>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E397FD45-3FEA-483D-BEE7-2AF6ED2BD90F}" type="slidenum">
              <a:rPr lang="en-US"/>
              <a:pPr>
                <a:defRPr/>
              </a:pPr>
              <a:t>‹#›</a:t>
            </a:fld>
            <a:endParaRPr lang="en-US"/>
          </a:p>
        </p:txBody>
      </p:sp>
    </p:spTree>
  </p:cSld>
  <p:clrMapOvr>
    <a:masterClrMapping/>
  </p:clrMapOvr>
  <p:transition spd="med">
    <p:pull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5" name="Rectangle 7"/>
          <p:cNvSpPr/>
          <p:nvPr/>
        </p:nvSpPr>
        <p:spPr>
          <a:xfrm>
            <a:off x="6802438" y="228600"/>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8"/>
          <p:cNvSpPr/>
          <p:nvPr/>
        </p:nvSpPr>
        <p:spPr>
          <a:xfrm>
            <a:off x="6802438" y="2378075"/>
            <a:ext cx="2057400" cy="2038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327025" y="4632325"/>
            <a:ext cx="220663" cy="369888"/>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rPr>
              <a:t>+ </a:t>
            </a:r>
          </a:p>
        </p:txBody>
      </p:sp>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FF347AD2-1EF2-4A47-BC03-76F68679497D}" type="datetimeFigureOut">
              <a:rPr lang="en-US"/>
              <a:pPr>
                <a:defRPr/>
              </a:pPr>
              <a:t>1/19/2012</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8A8B9E9C-BC61-4D31-BBB1-D04CF895D641}" type="slidenum">
              <a:rPr lang="en-US"/>
              <a:pPr>
                <a:defRPr/>
              </a:pPr>
              <a:t>‹#›</a:t>
            </a:fld>
            <a:endParaRPr lang="en-US"/>
          </a:p>
        </p:txBody>
      </p:sp>
    </p:spTree>
  </p:cSld>
  <p:clrMapOvr>
    <a:masterClrMapping/>
  </p:clrMapOvr>
  <p:transition spd="med">
    <p:pull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6" name="Rectangle 7"/>
          <p:cNvSpPr/>
          <p:nvPr/>
        </p:nvSpPr>
        <p:spPr>
          <a:xfrm>
            <a:off x="282575" y="228600"/>
            <a:ext cx="6386513"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rPr>
              <a:t>+</a:t>
            </a:r>
          </a:p>
        </p:txBody>
      </p:sp>
      <p:sp>
        <p:nvSpPr>
          <p:cNvPr id="8" name="Rectangle 9"/>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Picture Placeholder 12"/>
          <p:cNvSpPr>
            <a:spLocks noGrp="1"/>
          </p:cNvSpPr>
          <p:nvPr>
            <p:ph type="pic" sz="quarter" idx="13"/>
          </p:nvPr>
        </p:nvSpPr>
        <p:spPr>
          <a:xfrm>
            <a:off x="6802438" y="2374940"/>
            <a:ext cx="2057400" cy="2039112"/>
          </a:xfrm>
        </p:spPr>
        <p:txBody>
          <a:bodyPr rtlCol="0">
            <a:normAutofit/>
          </a:bodyPr>
          <a:lstStyle>
            <a:lvl1pPr>
              <a:buNone/>
              <a:defRPr/>
            </a:lvl1pPr>
          </a:lstStyle>
          <a:p>
            <a:pPr lvl="0"/>
            <a:r>
              <a:rPr lang="en-US" noProof="0" smtClean="0"/>
              <a:t>Click icon to add picture</a:t>
            </a:r>
            <a:endParaRPr noProof="0"/>
          </a:p>
        </p:txBody>
      </p:sp>
      <p:sp>
        <p:nvSpPr>
          <p:cNvPr id="13" name="Picture Placeholder 12"/>
          <p:cNvSpPr>
            <a:spLocks noGrp="1"/>
          </p:cNvSpPr>
          <p:nvPr>
            <p:ph type="pic" sz="quarter" idx="14"/>
          </p:nvPr>
        </p:nvSpPr>
        <p:spPr>
          <a:xfrm>
            <a:off x="6802438" y="4535424"/>
            <a:ext cx="2057400" cy="2039112"/>
          </a:xfrm>
        </p:spPr>
        <p:txBody>
          <a:bodyPr rtlCol="0">
            <a:normAutofit/>
          </a:bodyPr>
          <a:lstStyle>
            <a:lvl1pPr>
              <a:buNone/>
              <a:defRPr/>
            </a:lvl1pPr>
          </a:lstStyle>
          <a:p>
            <a:pPr lvl="0"/>
            <a:r>
              <a:rPr lang="en-US" noProof="0" smtClean="0"/>
              <a:t>Click icon to add picture</a:t>
            </a:r>
            <a:endParaRPr noProof="0"/>
          </a:p>
        </p:txBody>
      </p:sp>
      <p:sp>
        <p:nvSpPr>
          <p:cNvPr id="9" name="Date Placeholder 4"/>
          <p:cNvSpPr>
            <a:spLocks noGrp="1"/>
          </p:cNvSpPr>
          <p:nvPr>
            <p:ph type="dt" sz="half" idx="15"/>
          </p:nvPr>
        </p:nvSpPr>
        <p:spPr>
          <a:xfrm>
            <a:off x="5211763" y="6235700"/>
            <a:ext cx="1349375" cy="365125"/>
          </a:xfrm>
        </p:spPr>
        <p:txBody>
          <a:bodyPr/>
          <a:lstStyle>
            <a:lvl1pPr>
              <a:defRPr>
                <a:solidFill>
                  <a:schemeClr val="bg1"/>
                </a:solidFill>
              </a:defRPr>
            </a:lvl1pPr>
          </a:lstStyle>
          <a:p>
            <a:pPr>
              <a:defRPr/>
            </a:pPr>
            <a:fld id="{C3FEE87E-3DAC-4070-9D03-8411A610489D}" type="datetimeFigureOut">
              <a:rPr lang="en-US"/>
              <a:pPr>
                <a:defRPr/>
              </a:pPr>
              <a:t>1/19/2012</a:t>
            </a:fld>
            <a:endParaRPr lang="en-US"/>
          </a:p>
        </p:txBody>
      </p:sp>
      <p:sp>
        <p:nvSpPr>
          <p:cNvPr id="10" name="Footer Placeholder 5"/>
          <p:cNvSpPr>
            <a:spLocks noGrp="1"/>
          </p:cNvSpPr>
          <p:nvPr>
            <p:ph type="ftr" sz="quarter" idx="16"/>
          </p:nvPr>
        </p:nvSpPr>
        <p:spPr>
          <a:xfrm>
            <a:off x="381000" y="6235700"/>
            <a:ext cx="4648200" cy="365125"/>
          </a:xfrm>
        </p:spPr>
        <p:txBody>
          <a:bodyPr/>
          <a:lstStyle>
            <a:lvl1pPr>
              <a:defRPr>
                <a:solidFill>
                  <a:schemeClr val="bg1"/>
                </a:solidFill>
              </a:defRPr>
            </a:lvl1pPr>
          </a:lstStyle>
          <a:p>
            <a:pPr>
              <a:defRPr/>
            </a:pPr>
            <a:endParaRPr lang="en-US"/>
          </a:p>
        </p:txBody>
      </p:sp>
      <p:sp>
        <p:nvSpPr>
          <p:cNvPr id="11" name="Slide Number Placeholder 6"/>
          <p:cNvSpPr>
            <a:spLocks noGrp="1"/>
          </p:cNvSpPr>
          <p:nvPr>
            <p:ph type="sldNum" sz="quarter" idx="17"/>
          </p:nvPr>
        </p:nvSpPr>
        <p:spPr/>
        <p:txBody>
          <a:bodyPr/>
          <a:lstStyle>
            <a:lvl1pPr>
              <a:defRPr/>
            </a:lvl1pPr>
          </a:lstStyle>
          <a:p>
            <a:pPr>
              <a:defRPr/>
            </a:pPr>
            <a:fld id="{0A9607CA-1A31-45F3-8228-BDEA4D0DB101}" type="slidenum">
              <a:rPr lang="en-US"/>
              <a:pPr>
                <a:defRPr/>
              </a:pPr>
              <a:t>‹#›</a:t>
            </a:fld>
            <a:endParaRPr lang="en-US"/>
          </a:p>
        </p:txBody>
      </p:sp>
    </p:spTree>
  </p:cSld>
  <p:clrMapOvr>
    <a:masterClrMapping/>
  </p:clrMapOvr>
  <p:transition spd="med">
    <p:pull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7"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rPr>
              <a:t>+</a:t>
            </a:r>
          </a:p>
        </p:txBody>
      </p:sp>
      <p:sp>
        <p:nvSpPr>
          <p:cNvPr id="9" name="Rectangle 9"/>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Rectangle 10"/>
          <p:cNvSpPr/>
          <p:nvPr/>
        </p:nvSpPr>
        <p:spPr>
          <a:xfrm>
            <a:off x="4624388" y="4535488"/>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Picture Placeholder 12"/>
          <p:cNvSpPr>
            <a:spLocks noGrp="1"/>
          </p:cNvSpPr>
          <p:nvPr>
            <p:ph type="pic" sz="quarter" idx="13"/>
          </p:nvPr>
        </p:nvSpPr>
        <p:spPr>
          <a:xfrm>
            <a:off x="4624388" y="228600"/>
            <a:ext cx="2057400" cy="2039112"/>
          </a:xfrm>
        </p:spPr>
        <p:txBody>
          <a:bodyPr rtlCol="0">
            <a:normAutofit/>
          </a:bodyPr>
          <a:lstStyle>
            <a:lvl1pPr>
              <a:buNone/>
              <a:defRPr/>
            </a:lvl1pPr>
          </a:lstStyle>
          <a:p>
            <a:pPr lvl="0"/>
            <a:r>
              <a:rPr lang="en-US" noProof="0" smtClean="0"/>
              <a:t>Click icon to add picture</a:t>
            </a:r>
            <a:endParaRPr noProof="0"/>
          </a:p>
        </p:txBody>
      </p:sp>
      <p:sp>
        <p:nvSpPr>
          <p:cNvPr id="13" name="Picture Placeholder 12"/>
          <p:cNvSpPr>
            <a:spLocks noGrp="1"/>
          </p:cNvSpPr>
          <p:nvPr>
            <p:ph type="pic" sz="quarter" idx="14"/>
          </p:nvPr>
        </p:nvSpPr>
        <p:spPr>
          <a:xfrm>
            <a:off x="4624388" y="2381663"/>
            <a:ext cx="2057400" cy="2039112"/>
          </a:xfrm>
        </p:spPr>
        <p:txBody>
          <a:bodyPr rtlCol="0">
            <a:normAutofit/>
          </a:bodyPr>
          <a:lstStyle>
            <a:lvl1pPr>
              <a:buNone/>
              <a:defRPr/>
            </a:lvl1pPr>
          </a:lstStyle>
          <a:p>
            <a:pPr lvl="0"/>
            <a:r>
              <a:rPr lang="en-US" noProof="0" smtClean="0"/>
              <a:t>Click icon to add picture</a:t>
            </a:r>
            <a:endParaRPr noProof="0"/>
          </a:p>
        </p:txBody>
      </p:sp>
      <p:sp>
        <p:nvSpPr>
          <p:cNvPr id="14" name="Picture Placeholder 12"/>
          <p:cNvSpPr>
            <a:spLocks noGrp="1"/>
          </p:cNvSpPr>
          <p:nvPr>
            <p:ph type="pic" sz="quarter" idx="15"/>
          </p:nvPr>
        </p:nvSpPr>
        <p:spPr>
          <a:xfrm>
            <a:off x="6803136" y="2381662"/>
            <a:ext cx="2057400" cy="4187952"/>
          </a:xfrm>
        </p:spPr>
        <p:txBody>
          <a:bodyPr rtlCol="0">
            <a:normAutofit/>
          </a:bodyPr>
          <a:lstStyle>
            <a:lvl1pPr>
              <a:buNone/>
              <a:defRPr/>
            </a:lvl1pPr>
          </a:lstStyle>
          <a:p>
            <a:pPr lvl="0"/>
            <a:r>
              <a:rPr lang="en-US" noProof="0" smtClean="0"/>
              <a:t>Click icon to add picture</a:t>
            </a:r>
            <a:endParaRPr noProof="0"/>
          </a:p>
        </p:txBody>
      </p:sp>
      <p:sp>
        <p:nvSpPr>
          <p:cNvPr id="11" name="Date Placeholder 4"/>
          <p:cNvSpPr>
            <a:spLocks noGrp="1"/>
          </p:cNvSpPr>
          <p:nvPr>
            <p:ph type="dt" sz="half" idx="16"/>
          </p:nvPr>
        </p:nvSpPr>
        <p:spPr>
          <a:xfrm>
            <a:off x="3048000" y="6235700"/>
            <a:ext cx="1347788" cy="365125"/>
          </a:xfrm>
        </p:spPr>
        <p:txBody>
          <a:bodyPr/>
          <a:lstStyle>
            <a:lvl1pPr>
              <a:defRPr>
                <a:solidFill>
                  <a:schemeClr val="bg1"/>
                </a:solidFill>
              </a:defRPr>
            </a:lvl1pPr>
          </a:lstStyle>
          <a:p>
            <a:pPr>
              <a:defRPr/>
            </a:pPr>
            <a:fld id="{D2AA2F0A-7350-4135-859C-A9A3B33CC9D1}" type="datetimeFigureOut">
              <a:rPr lang="en-US"/>
              <a:pPr>
                <a:defRPr/>
              </a:pPr>
              <a:t>1/19/2012</a:t>
            </a:fld>
            <a:endParaRPr lang="en-US"/>
          </a:p>
        </p:txBody>
      </p:sp>
      <p:sp>
        <p:nvSpPr>
          <p:cNvPr id="15" name="Footer Placeholder 5"/>
          <p:cNvSpPr>
            <a:spLocks noGrp="1"/>
          </p:cNvSpPr>
          <p:nvPr>
            <p:ph type="ftr" sz="quarter" idx="17"/>
          </p:nvPr>
        </p:nvSpPr>
        <p:spPr>
          <a:xfrm>
            <a:off x="381000" y="6235700"/>
            <a:ext cx="2590800" cy="365125"/>
          </a:xfrm>
        </p:spPr>
        <p:txBody>
          <a:bodyPr/>
          <a:lstStyle>
            <a:lvl1pPr>
              <a:defRPr>
                <a:solidFill>
                  <a:schemeClr val="bg1"/>
                </a:solidFill>
              </a:defRPr>
            </a:lvl1pPr>
          </a:lstStyle>
          <a:p>
            <a:pPr>
              <a:defRPr/>
            </a:pPr>
            <a:endParaRPr lang="en-US"/>
          </a:p>
        </p:txBody>
      </p:sp>
      <p:sp>
        <p:nvSpPr>
          <p:cNvPr id="16" name="Slide Number Placeholder 6"/>
          <p:cNvSpPr>
            <a:spLocks noGrp="1"/>
          </p:cNvSpPr>
          <p:nvPr>
            <p:ph type="sldNum" sz="quarter" idx="18"/>
          </p:nvPr>
        </p:nvSpPr>
        <p:spPr/>
        <p:txBody>
          <a:bodyPr/>
          <a:lstStyle>
            <a:lvl1pPr>
              <a:defRPr/>
            </a:lvl1pPr>
          </a:lstStyle>
          <a:p>
            <a:pPr>
              <a:defRPr/>
            </a:pPr>
            <a:fld id="{2C40FFD3-FE77-4E71-B57C-54906173EF26}" type="slidenum">
              <a:rPr lang="en-US"/>
              <a:pPr>
                <a:defRPr/>
              </a:pPr>
              <a:t>‹#›</a:t>
            </a:fld>
            <a:endParaRPr lang="en-US"/>
          </a:p>
        </p:txBody>
      </p:sp>
    </p:spTree>
  </p:cSld>
  <p:clrMapOvr>
    <a:masterClrMapping/>
  </p:clrMapOvr>
  <p:transition spd="med">
    <p:pull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7" name="Rectangle 10"/>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9"/>
          <p:cNvSpPr txBox="1"/>
          <p:nvPr/>
        </p:nvSpPr>
        <p:spPr>
          <a:xfrm>
            <a:off x="4749800" y="3370263"/>
            <a:ext cx="220663" cy="369887"/>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rPr>
              <a:t>+ </a:t>
            </a: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4953000" y="3995737"/>
            <a:ext cx="3108960"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Picture Placeholder 12"/>
          <p:cNvSpPr>
            <a:spLocks noGrp="1"/>
          </p:cNvSpPr>
          <p:nvPr>
            <p:ph type="pic" sz="quarter" idx="13"/>
          </p:nvPr>
        </p:nvSpPr>
        <p:spPr>
          <a:xfrm>
            <a:off x="277905" y="228600"/>
            <a:ext cx="2057400" cy="2039112"/>
          </a:xfrm>
        </p:spPr>
        <p:txBody>
          <a:bodyPr rtlCol="0">
            <a:normAutofit/>
          </a:bodyPr>
          <a:lstStyle>
            <a:lvl1pPr>
              <a:buNone/>
              <a:defRPr/>
            </a:lvl1pPr>
          </a:lstStyle>
          <a:p>
            <a:pPr lvl="0"/>
            <a:r>
              <a:rPr lang="en-US" noProof="0" smtClean="0"/>
              <a:t>Click icon to add picture</a:t>
            </a:r>
            <a:endParaRPr noProof="0"/>
          </a:p>
        </p:txBody>
      </p:sp>
      <p:sp>
        <p:nvSpPr>
          <p:cNvPr id="15" name="Picture Placeholder 12"/>
          <p:cNvSpPr>
            <a:spLocks noGrp="1"/>
          </p:cNvSpPr>
          <p:nvPr>
            <p:ph type="pic" sz="quarter" idx="14"/>
          </p:nvPr>
        </p:nvSpPr>
        <p:spPr>
          <a:xfrm>
            <a:off x="2460625" y="228600"/>
            <a:ext cx="2057400" cy="2039112"/>
          </a:xfrm>
        </p:spPr>
        <p:txBody>
          <a:bodyPr rtlCol="0">
            <a:normAutofit/>
          </a:bodyPr>
          <a:lstStyle>
            <a:lvl1pPr>
              <a:buNone/>
              <a:defRPr/>
            </a:lvl1pPr>
          </a:lstStyle>
          <a:p>
            <a:pPr lvl="0"/>
            <a:r>
              <a:rPr lang="en-US" noProof="0" smtClean="0"/>
              <a:t>Click icon to add picture</a:t>
            </a:r>
            <a:endParaRPr noProof="0"/>
          </a:p>
        </p:txBody>
      </p:sp>
      <p:sp>
        <p:nvSpPr>
          <p:cNvPr id="9" name="Date Placeholder 4"/>
          <p:cNvSpPr>
            <a:spLocks noGrp="1"/>
          </p:cNvSpPr>
          <p:nvPr>
            <p:ph type="dt" sz="half" idx="15"/>
          </p:nvPr>
        </p:nvSpPr>
        <p:spPr>
          <a:xfrm>
            <a:off x="7391400" y="6423025"/>
            <a:ext cx="1536700" cy="365125"/>
          </a:xfrm>
        </p:spPr>
        <p:txBody>
          <a:bodyPr/>
          <a:lstStyle>
            <a:lvl1pPr>
              <a:defRPr/>
            </a:lvl1pPr>
          </a:lstStyle>
          <a:p>
            <a:pPr>
              <a:defRPr/>
            </a:pPr>
            <a:fld id="{222B7D0F-E3CD-46E9-A00A-DE960C051EF7}" type="datetimeFigureOut">
              <a:rPr lang="en-US"/>
              <a:pPr>
                <a:defRPr/>
              </a:pPr>
              <a:t>1/19/2012</a:t>
            </a:fld>
            <a:endParaRPr lang="en-US"/>
          </a:p>
        </p:txBody>
      </p:sp>
      <p:sp>
        <p:nvSpPr>
          <p:cNvPr id="10" name="Footer Placeholder 5"/>
          <p:cNvSpPr>
            <a:spLocks noGrp="1"/>
          </p:cNvSpPr>
          <p:nvPr>
            <p:ph type="ftr" sz="quarter" idx="16"/>
          </p:nvPr>
        </p:nvSpPr>
        <p:spPr>
          <a:xfrm>
            <a:off x="4191000" y="6423025"/>
            <a:ext cx="3005138" cy="365125"/>
          </a:xfrm>
        </p:spPr>
        <p:txBody>
          <a:bodyPr/>
          <a:lstStyle>
            <a:lvl1pPr>
              <a:defRPr/>
            </a:lvl1pPr>
          </a:lstStyle>
          <a:p>
            <a:pPr>
              <a:defRPr/>
            </a:pPr>
            <a:endParaRPr lang="en-US"/>
          </a:p>
        </p:txBody>
      </p:sp>
      <p:sp>
        <p:nvSpPr>
          <p:cNvPr id="11" name="Slide Number Placeholder 6"/>
          <p:cNvSpPr>
            <a:spLocks noGrp="1"/>
          </p:cNvSpPr>
          <p:nvPr>
            <p:ph type="sldNum" sz="quarter" idx="17"/>
          </p:nvPr>
        </p:nvSpPr>
        <p:spPr/>
        <p:txBody>
          <a:bodyPr/>
          <a:lstStyle>
            <a:lvl1pPr>
              <a:defRPr/>
            </a:lvl1pPr>
          </a:lstStyle>
          <a:p>
            <a:pPr>
              <a:defRPr/>
            </a:pPr>
            <a:fld id="{E7DB7CE6-7FE2-4E1E-A04E-D801039964B0}" type="slidenum">
              <a:rPr lang="en-US"/>
              <a:pPr>
                <a:defRPr/>
              </a:pPr>
              <a:t>‹#›</a:t>
            </a:fld>
            <a:endParaRPr lang="en-US"/>
          </a:p>
        </p:txBody>
      </p:sp>
    </p:spTree>
  </p:cSld>
  <p:clrMapOvr>
    <a:masterClrMapping/>
  </p:clrMapOvr>
  <p:transition spd="med">
    <p:pull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4" name="Rectangle 6"/>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Date Placeholder 3"/>
          <p:cNvSpPr>
            <a:spLocks noGrp="1"/>
          </p:cNvSpPr>
          <p:nvPr>
            <p:ph type="dt" sz="half" idx="10"/>
          </p:nvPr>
        </p:nvSpPr>
        <p:spPr/>
        <p:txBody>
          <a:bodyPr/>
          <a:lstStyle>
            <a:lvl1pPr>
              <a:defRPr/>
            </a:lvl1pPr>
          </a:lstStyle>
          <a:p>
            <a:pPr>
              <a:defRPr/>
            </a:pPr>
            <a:fld id="{F1B13C7C-FCA5-41F9-93D4-C89C9B67EA9C}" type="datetimeFigureOut">
              <a:rPr lang="en-US"/>
              <a:pPr>
                <a:defRPr/>
              </a:pPr>
              <a:t>1/19/2012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22B00254-DDC5-443F-82FF-1EAE3ECEF7EC}" type="slidenum">
              <a:rPr lang="en-US"/>
              <a:pPr>
                <a:defRPr/>
              </a:pPr>
              <a:t>‹#›</a:t>
            </a:fld>
            <a:endParaRPr lang="en-US"/>
          </a:p>
        </p:txBody>
      </p:sp>
    </p:spTree>
  </p:cSld>
  <p:clrMapOvr>
    <a:masterClrMapping/>
  </p:clrMapOvr>
  <p:transition spd="med">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6"/>
          <p:cNvSpPr/>
          <p:nvPr/>
        </p:nvSpPr>
        <p:spPr>
          <a:xfrm>
            <a:off x="8210550" y="282575"/>
            <a:ext cx="64135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6" name="Rectangle 9"/>
          <p:cNvSpPr/>
          <p:nvPr/>
        </p:nvSpPr>
        <p:spPr>
          <a:xfrm>
            <a:off x="8067675" y="282575"/>
            <a:ext cx="92075"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3"/>
          <p:cNvSpPr>
            <a:spLocks noGrp="1"/>
          </p:cNvSpPr>
          <p:nvPr>
            <p:ph type="dt" sz="half" idx="10"/>
          </p:nvPr>
        </p:nvSpPr>
        <p:spPr/>
        <p:txBody>
          <a:bodyPr/>
          <a:lstStyle>
            <a:lvl1pPr>
              <a:defRPr/>
            </a:lvl1pPr>
          </a:lstStyle>
          <a:p>
            <a:pPr>
              <a:defRPr/>
            </a:pPr>
            <a:fld id="{425D775E-1A25-4144-A89F-101AC9D26E2E}" type="datetimeFigureOut">
              <a:rPr lang="en-US"/>
              <a:pPr>
                <a:defRPr/>
              </a:pPr>
              <a:t>1/19/2012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5E0D6BF-14E6-495F-A9E2-95248BF52127}" type="slidenum">
              <a:rPr lang="en-US"/>
              <a:pPr>
                <a:defRPr/>
              </a:pPr>
              <a:t>‹#›</a:t>
            </a:fld>
            <a:endParaRPr lang="en-US"/>
          </a:p>
        </p:txBody>
      </p:sp>
    </p:spTree>
  </p:cSld>
  <p:clrMapOvr>
    <a:masterClrMapping/>
  </p:clrMapOvr>
  <p:transition spd="med">
    <p:pull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4" name="Rectangle 9"/>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rot="16200000">
            <a:off x="8593932" y="561181"/>
            <a:ext cx="260350" cy="554037"/>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Vertical Title 1"/>
          <p:cNvSpPr>
            <a:spLocks noGrp="1"/>
          </p:cNvSpPr>
          <p:nvPr>
            <p:ph type="title" orient="vert"/>
          </p:nvPr>
        </p:nvSpPr>
        <p:spPr>
          <a:xfrm>
            <a:off x="7995772" y="954742"/>
            <a:ext cx="681318" cy="517142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Date Placeholder 3"/>
          <p:cNvSpPr>
            <a:spLocks noGrp="1"/>
          </p:cNvSpPr>
          <p:nvPr>
            <p:ph type="dt" sz="half" idx="10"/>
          </p:nvPr>
        </p:nvSpPr>
        <p:spPr/>
        <p:txBody>
          <a:bodyPr/>
          <a:lstStyle>
            <a:lvl1pPr>
              <a:defRPr/>
            </a:lvl1pPr>
          </a:lstStyle>
          <a:p>
            <a:pPr>
              <a:defRPr/>
            </a:pPr>
            <a:fld id="{32D2BA3C-C14F-46D2-B169-F59D53605602}" type="datetimeFigureOut">
              <a:rPr lang="en-US"/>
              <a:pPr>
                <a:defRPr/>
              </a:pPr>
              <a:t>1/19/2012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355D84F-B3EC-41BE-A657-3F50598421A2}" type="slidenum">
              <a:rPr lang="en-US"/>
              <a:pPr>
                <a:defRPr/>
              </a:pPr>
              <a:t>‹#›</a:t>
            </a:fld>
            <a:endParaRPr lang="en-US"/>
          </a:p>
        </p:txBody>
      </p:sp>
    </p:spTree>
  </p:cSld>
  <p:clrMapOvr>
    <a:masterClrMapping/>
  </p:clrMapOvr>
  <p:transition spd="med">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5" name="Rectangle 6"/>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8"/>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Title 1"/>
          <p:cNvSpPr>
            <a:spLocks noGrp="1"/>
          </p:cNvSpPr>
          <p:nvPr>
            <p:ph type="title"/>
          </p:nvPr>
        </p:nvSpPr>
        <p:spPr>
          <a:xfrm>
            <a:off x="498474" y="134471"/>
            <a:ext cx="7556313" cy="995082"/>
          </a:xfrm>
        </p:spPr>
        <p:txBody>
          <a:bodyPr anchor="b"/>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Text Placeholder 3"/>
          <p:cNvSpPr>
            <a:spLocks noGrp="1"/>
          </p:cNvSpPr>
          <p:nvPr>
            <p:ph type="body" sz="half" idx="2"/>
          </p:nvPr>
        </p:nvSpPr>
        <p:spPr>
          <a:xfrm>
            <a:off x="498518" y="1129553"/>
            <a:ext cx="7558960" cy="774700"/>
          </a:xfrm>
        </p:spPr>
        <p:txBody>
          <a:bodyPr rtlCol="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2C0BD0F6-5E65-46C0-A0EB-0DA3E3CBF4DF}" type="datetimeFigureOut">
              <a:rPr lang="en-US"/>
              <a:pPr>
                <a:defRPr/>
              </a:pPr>
              <a:t>1/19/2012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8B4742D-F09D-4039-84E3-A02B66869F4B}" type="slidenum">
              <a:rPr lang="en-US"/>
              <a:pPr>
                <a:defRPr/>
              </a:pPr>
              <a:t>‹#›</a:t>
            </a:fld>
            <a:endParaRPr lang="en-US"/>
          </a:p>
        </p:txBody>
      </p:sp>
    </p:spTree>
  </p:cSld>
  <p:clrMapOvr>
    <a:masterClrMapping/>
  </p:clrMapOvr>
  <p:transition spd="med">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7" name="Rectangle 6"/>
          <p:cNvSpPr/>
          <p:nvPr/>
        </p:nvSpPr>
        <p:spPr>
          <a:xfrm>
            <a:off x="282575" y="228600"/>
            <a:ext cx="4235450" cy="4187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7"/>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9"/>
          <p:cNvSpPr/>
          <p:nvPr/>
        </p:nvSpPr>
        <p:spPr>
          <a:xfrm>
            <a:off x="4624388" y="2378075"/>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TextBox 14"/>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rPr>
              <a:t>+</a:t>
            </a:r>
          </a:p>
        </p:txBody>
      </p:sp>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13" name="Picture Placeholder 12"/>
          <p:cNvSpPr>
            <a:spLocks noGrp="1"/>
          </p:cNvSpPr>
          <p:nvPr>
            <p:ph type="pic" sz="quarter" idx="12"/>
          </p:nvPr>
        </p:nvSpPr>
        <p:spPr>
          <a:xfrm>
            <a:off x="4624388" y="228600"/>
            <a:ext cx="2057400" cy="2039112"/>
          </a:xfrm>
        </p:spPr>
        <p:txBody>
          <a:bodyPr rtlCol="0">
            <a:normAutofit/>
          </a:bodyPr>
          <a:lstStyle>
            <a:lvl1pPr>
              <a:buNone/>
              <a:defRPr/>
            </a:lvl1pPr>
          </a:lstStyle>
          <a:p>
            <a:pPr lvl="0"/>
            <a:r>
              <a:rPr lang="en-US" noProof="0" smtClean="0"/>
              <a:t>Click icon to add picture</a:t>
            </a:r>
            <a:endParaRPr noProof="0"/>
          </a:p>
        </p:txBody>
      </p:sp>
      <p:sp>
        <p:nvSpPr>
          <p:cNvPr id="14" name="Picture Placeholder 12"/>
          <p:cNvSpPr>
            <a:spLocks noGrp="1"/>
          </p:cNvSpPr>
          <p:nvPr>
            <p:ph type="pic" sz="quarter" idx="13"/>
          </p:nvPr>
        </p:nvSpPr>
        <p:spPr>
          <a:xfrm>
            <a:off x="6802438" y="2377440"/>
            <a:ext cx="2057400" cy="2039112"/>
          </a:xfrm>
        </p:spPr>
        <p:txBody>
          <a:bodyPr rtlCol="0">
            <a:normAutofit/>
          </a:bodyPr>
          <a:lstStyle>
            <a:lvl1pPr>
              <a:buNone/>
              <a:defRPr/>
            </a:lvl1pPr>
          </a:lstStyle>
          <a:p>
            <a:pPr lvl="0"/>
            <a:r>
              <a:rPr lang="en-US" noProof="0" smtClean="0"/>
              <a:t>Click icon to add picture</a:t>
            </a:r>
            <a:endParaRPr noProof="0"/>
          </a:p>
        </p:txBody>
      </p:sp>
      <p:sp>
        <p:nvSpPr>
          <p:cNvPr id="16" name="Text Placeholder 3"/>
          <p:cNvSpPr>
            <a:spLocks noGrp="1"/>
          </p:cNvSpPr>
          <p:nvPr>
            <p:ph type="body" sz="half" idx="2"/>
          </p:nvPr>
        </p:nvSpPr>
        <p:spPr>
          <a:xfrm>
            <a:off x="857250" y="1779494"/>
            <a:ext cx="3086100" cy="2040905"/>
          </a:xfrm>
        </p:spPr>
        <p:txBody>
          <a:bodyPr lIns="45720" rIns="45720">
            <a:noAutofit/>
          </a:bodyPr>
          <a:lstStyle>
            <a:lvl1pPr marL="0" indent="0" algn="ctr">
              <a:buNone/>
              <a:defRPr sz="4600">
                <a:solidFill>
                  <a:schemeClr val="bg1"/>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1" name="Date Placeholder 3"/>
          <p:cNvSpPr>
            <a:spLocks noGrp="1"/>
          </p:cNvSpPr>
          <p:nvPr>
            <p:ph type="dt" sz="half" idx="14"/>
          </p:nvPr>
        </p:nvSpPr>
        <p:spPr>
          <a:xfrm>
            <a:off x="4800600" y="6426200"/>
            <a:ext cx="1231900" cy="365125"/>
          </a:xfrm>
        </p:spPr>
        <p:txBody>
          <a:bodyPr/>
          <a:lstStyle>
            <a:lvl1pPr algn="l">
              <a:defRPr/>
            </a:lvl1pPr>
          </a:lstStyle>
          <a:p>
            <a:pPr>
              <a:defRPr/>
            </a:pPr>
            <a:fld id="{F1B31EE5-0401-4204-8B04-F236EC48096F}" type="datetimeFigureOut">
              <a:rPr lang="en-US"/>
              <a:pPr>
                <a:defRPr/>
              </a:pPr>
              <a:t>1/19/2012</a:t>
            </a:fld>
            <a:endParaRPr lang="en-US"/>
          </a:p>
        </p:txBody>
      </p:sp>
      <p:sp>
        <p:nvSpPr>
          <p:cNvPr id="12" name="Footer Placeholder 4"/>
          <p:cNvSpPr>
            <a:spLocks noGrp="1"/>
          </p:cNvSpPr>
          <p:nvPr>
            <p:ph type="ftr" sz="quarter" idx="15"/>
          </p:nvPr>
        </p:nvSpPr>
        <p:spPr>
          <a:xfrm>
            <a:off x="6311900" y="6426200"/>
            <a:ext cx="2616200" cy="365125"/>
          </a:xfrm>
        </p:spPr>
        <p:txBody>
          <a:bodyPr/>
          <a:lstStyle>
            <a:lvl1pPr algn="r">
              <a:defRPr/>
            </a:lvl1pPr>
          </a:lstStyle>
          <a:p>
            <a:pPr>
              <a:defRPr/>
            </a:pPr>
            <a:endParaRPr lang="en-US"/>
          </a:p>
        </p:txBody>
      </p:sp>
    </p:spTree>
  </p:cSld>
  <p:clrMapOvr>
    <a:masterClrMapping/>
  </p:clrMapOvr>
  <p:transition spd="med">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p:nvPr/>
        </p:nvSpPr>
        <p:spPr>
          <a:xfrm>
            <a:off x="658813" y="228600"/>
            <a:ext cx="82010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7"/>
          <p:cNvSpPr txBox="1"/>
          <p:nvPr/>
        </p:nvSpPr>
        <p:spPr>
          <a:xfrm>
            <a:off x="2003425" y="3111500"/>
            <a:ext cx="260350" cy="614363"/>
          </a:xfrm>
          <a:prstGeom prst="rect">
            <a:avLst/>
          </a:prstGeom>
          <a:noFill/>
        </p:spPr>
        <p:txBody>
          <a:bodyPr lIns="0" tIns="0" rIns="0" bIns="0">
            <a:spAutoFit/>
          </a:bodyPr>
          <a:lstStyle/>
          <a:p>
            <a:pPr fontAlgn="auto">
              <a:spcBef>
                <a:spcPts val="0"/>
              </a:spcBef>
              <a:spcAft>
                <a:spcPts val="0"/>
              </a:spcAft>
              <a:defRPr/>
            </a:pPr>
            <a:r>
              <a:rPr sz="4000" b="1">
                <a:solidFill>
                  <a:schemeClr val="accent1">
                    <a:lumMod val="60000"/>
                    <a:lumOff val="40000"/>
                  </a:schemeClr>
                </a:solidFill>
                <a:latin typeface="+mn-lt"/>
              </a:rPr>
              <a:t>+</a:t>
            </a:r>
          </a:p>
        </p:txBody>
      </p:sp>
      <p:sp>
        <p:nvSpPr>
          <p:cNvPr id="6"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2286000" y="3124200"/>
            <a:ext cx="5638800" cy="1362075"/>
          </a:xfrm>
        </p:spPr>
        <p:txBody>
          <a:bodyPr anchor="b">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a:xfrm>
            <a:off x="658813" y="6248400"/>
            <a:ext cx="1474787" cy="365125"/>
          </a:xfrm>
        </p:spPr>
        <p:txBody>
          <a:bodyPr/>
          <a:lstStyle>
            <a:lvl1pPr algn="l">
              <a:defRPr>
                <a:solidFill>
                  <a:schemeClr val="bg1"/>
                </a:solidFill>
              </a:defRPr>
            </a:lvl1pPr>
          </a:lstStyle>
          <a:p>
            <a:pPr>
              <a:defRPr/>
            </a:pPr>
            <a:fld id="{F7F721B4-14F8-4293-818E-A7923BCB5684}" type="datetimeFigureOut">
              <a:rPr lang="en-US"/>
              <a:pPr>
                <a:defRPr/>
              </a:pPr>
              <a:t>1/19/2012</a:t>
            </a:fld>
            <a:endParaRPr lang="en-US"/>
          </a:p>
        </p:txBody>
      </p:sp>
      <p:sp>
        <p:nvSpPr>
          <p:cNvPr id="8" name="Footer Placeholder 4"/>
          <p:cNvSpPr>
            <a:spLocks noGrp="1"/>
          </p:cNvSpPr>
          <p:nvPr>
            <p:ph type="ftr" sz="quarter" idx="11"/>
          </p:nvPr>
        </p:nvSpPr>
        <p:spPr>
          <a:xfrm>
            <a:off x="2286000" y="6248400"/>
            <a:ext cx="5638800" cy="365125"/>
          </a:xfrm>
        </p:spPr>
        <p:txBody>
          <a:bodyPr/>
          <a:lstStyle>
            <a:lvl1pPr>
              <a:defRPr>
                <a:solidFill>
                  <a:schemeClr val="bg1"/>
                </a:solidFill>
              </a:defRPr>
            </a:lvl1pPr>
          </a:lstStyle>
          <a:p>
            <a:pPr>
              <a:defRPr/>
            </a:pPr>
            <a:endParaRPr lang="en-US"/>
          </a:p>
        </p:txBody>
      </p:sp>
      <p:sp>
        <p:nvSpPr>
          <p:cNvPr id="9" name="Slide Number Placeholder 5"/>
          <p:cNvSpPr>
            <a:spLocks noGrp="1"/>
          </p:cNvSpPr>
          <p:nvPr>
            <p:ph type="sldNum" sz="quarter" idx="12"/>
          </p:nvPr>
        </p:nvSpPr>
        <p:spPr>
          <a:xfrm>
            <a:off x="8305800" y="6248400"/>
            <a:ext cx="554038" cy="365125"/>
          </a:xfrm>
        </p:spPr>
        <p:txBody>
          <a:bodyPr/>
          <a:lstStyle>
            <a:lvl1pPr>
              <a:defRPr/>
            </a:lvl1pPr>
          </a:lstStyle>
          <a:p>
            <a:pPr>
              <a:defRPr/>
            </a:pPr>
            <a:fld id="{CF880737-81F8-4A6B-933E-42683D74A19E}" type="slidenum">
              <a:rPr lang="en-US"/>
              <a:pPr>
                <a:defRPr/>
              </a:pPr>
              <a:t>‹#›</a:t>
            </a:fld>
            <a:endParaRPr lang="en-US"/>
          </a:p>
        </p:txBody>
      </p:sp>
    </p:spTree>
  </p:cSld>
  <p:clrMapOvr>
    <a:masterClrMapping/>
  </p:clrMapOvr>
  <p:transition spd="med">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Rectangle 10"/>
          <p:cNvSpPr/>
          <p:nvPr/>
        </p:nvSpPr>
        <p:spPr>
          <a:xfrm>
            <a:off x="8210550" y="282575"/>
            <a:ext cx="64135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11"/>
          <p:cNvSpPr/>
          <p:nvPr/>
        </p:nvSpPr>
        <p:spPr>
          <a:xfrm>
            <a:off x="8067675" y="282575"/>
            <a:ext cx="92075"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Date Placeholder 4"/>
          <p:cNvSpPr>
            <a:spLocks noGrp="1"/>
          </p:cNvSpPr>
          <p:nvPr>
            <p:ph type="dt" sz="half" idx="10"/>
          </p:nvPr>
        </p:nvSpPr>
        <p:spPr/>
        <p:txBody>
          <a:bodyPr/>
          <a:lstStyle>
            <a:lvl1pPr>
              <a:defRPr/>
            </a:lvl1pPr>
          </a:lstStyle>
          <a:p>
            <a:pPr>
              <a:defRPr/>
            </a:pPr>
            <a:fld id="{89C0CBF8-C68C-4268-8C31-AA5854096D16}" type="datetimeFigureOut">
              <a:rPr lang="en-US"/>
              <a:pPr>
                <a:defRPr/>
              </a:pPr>
              <a:t>1/19/2012</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FEF3DF11-3A9A-4548-8F8D-82D6556B0B5E}" type="slidenum">
              <a:rPr lang="en-US"/>
              <a:pPr>
                <a:defRPr/>
              </a:pPr>
              <a:t>‹#›</a:t>
            </a:fld>
            <a:endParaRPr lang="en-US"/>
          </a:p>
        </p:txBody>
      </p:sp>
    </p:spTree>
  </p:cSld>
  <p:clrMapOvr>
    <a:masterClrMapping/>
  </p:clrMapOvr>
  <p:transition spd="med">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9"/>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11"/>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Date Placeholder 6"/>
          <p:cNvSpPr>
            <a:spLocks noGrp="1"/>
          </p:cNvSpPr>
          <p:nvPr>
            <p:ph type="dt" sz="half" idx="10"/>
          </p:nvPr>
        </p:nvSpPr>
        <p:spPr/>
        <p:txBody>
          <a:bodyPr/>
          <a:lstStyle>
            <a:lvl1pPr>
              <a:defRPr/>
            </a:lvl1pPr>
          </a:lstStyle>
          <a:p>
            <a:pPr>
              <a:defRPr/>
            </a:pPr>
            <a:fld id="{39367196-75C5-420D-BDCF-E15666905EB7}" type="datetimeFigureOut">
              <a:rPr lang="en-US"/>
              <a:pPr>
                <a:defRPr/>
              </a:pPr>
              <a:t>1/19/2012</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Slide Number Placeholder 8"/>
          <p:cNvSpPr>
            <a:spLocks noGrp="1"/>
          </p:cNvSpPr>
          <p:nvPr>
            <p:ph type="sldNum" sz="quarter" idx="12"/>
          </p:nvPr>
        </p:nvSpPr>
        <p:spPr/>
        <p:txBody>
          <a:bodyPr/>
          <a:lstStyle>
            <a:lvl1pPr>
              <a:defRPr/>
            </a:lvl1pPr>
          </a:lstStyle>
          <a:p>
            <a:pPr>
              <a:defRPr/>
            </a:pPr>
            <a:fld id="{E80B2360-A383-439B-9333-0D33720010C6}" type="slidenum">
              <a:rPr lang="en-US"/>
              <a:pPr>
                <a:defRPr/>
              </a:pPr>
              <a:t>‹#›</a:t>
            </a:fld>
            <a:endParaRPr lang="en-US"/>
          </a:p>
        </p:txBody>
      </p:sp>
    </p:spTree>
  </p:cSld>
  <p:clrMapOvr>
    <a:masterClrMapping/>
  </p:clrMapOvr>
  <p:transition spd="med">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5"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6" name="Rectangle 13"/>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4"/>
          <p:cNvSpPr>
            <a:spLocks noGrp="1"/>
          </p:cNvSpPr>
          <p:nvPr>
            <p:ph type="dt" sz="half" idx="15"/>
          </p:nvPr>
        </p:nvSpPr>
        <p:spPr/>
        <p:txBody>
          <a:bodyPr/>
          <a:lstStyle>
            <a:lvl1pPr>
              <a:defRPr/>
            </a:lvl1pPr>
          </a:lstStyle>
          <a:p>
            <a:pPr>
              <a:defRPr/>
            </a:pPr>
            <a:fld id="{77FBF92F-D816-45F1-86BC-73564D45E194}" type="datetimeFigureOut">
              <a:rPr lang="en-US"/>
              <a:pPr>
                <a:defRPr/>
              </a:pPr>
              <a:t>1/19/2012</a:t>
            </a:fld>
            <a:endParaRPr lang="en-US"/>
          </a:p>
        </p:txBody>
      </p:sp>
      <p:sp>
        <p:nvSpPr>
          <p:cNvPr id="8" name="Footer Placeholder 5"/>
          <p:cNvSpPr>
            <a:spLocks noGrp="1"/>
          </p:cNvSpPr>
          <p:nvPr>
            <p:ph type="ftr" sz="quarter" idx="16"/>
          </p:nvPr>
        </p:nvSpPr>
        <p:spPr/>
        <p:txBody>
          <a:bodyPr/>
          <a:lstStyle>
            <a:lvl1pPr>
              <a:defRPr/>
            </a:lvl1pPr>
          </a:lstStyle>
          <a:p>
            <a:pPr>
              <a:defRPr/>
            </a:pPr>
            <a:endParaRPr lang="en-US"/>
          </a:p>
        </p:txBody>
      </p:sp>
      <p:sp>
        <p:nvSpPr>
          <p:cNvPr id="9" name="Slide Number Placeholder 6"/>
          <p:cNvSpPr>
            <a:spLocks noGrp="1"/>
          </p:cNvSpPr>
          <p:nvPr>
            <p:ph type="sldNum" sz="quarter" idx="17"/>
          </p:nvPr>
        </p:nvSpPr>
        <p:spPr/>
        <p:txBody>
          <a:bodyPr/>
          <a:lstStyle>
            <a:lvl1pPr>
              <a:defRPr/>
            </a:lvl1pPr>
          </a:lstStyle>
          <a:p>
            <a:pPr>
              <a:defRPr/>
            </a:pPr>
            <a:fld id="{49C3094B-75A4-4975-AF8B-D1B863B563B8}" type="slidenum">
              <a:rPr lang="en-US"/>
              <a:pPr>
                <a:defRPr/>
              </a:pPr>
              <a:t>‹#›</a:t>
            </a:fld>
            <a:endParaRPr lang="en-US"/>
          </a:p>
        </p:txBody>
      </p:sp>
    </p:spTree>
  </p:cSld>
  <p:clrMapOvr>
    <a:masterClrMapping/>
  </p:clrMapOvr>
  <p:transition spd="med">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6"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Date Placeholder 4"/>
          <p:cNvSpPr>
            <a:spLocks noGrp="1"/>
          </p:cNvSpPr>
          <p:nvPr>
            <p:ph type="dt" sz="half" idx="17"/>
          </p:nvPr>
        </p:nvSpPr>
        <p:spPr/>
        <p:txBody>
          <a:bodyPr/>
          <a:lstStyle>
            <a:lvl1pPr>
              <a:defRPr/>
            </a:lvl1pPr>
          </a:lstStyle>
          <a:p>
            <a:pPr>
              <a:defRPr/>
            </a:pPr>
            <a:fld id="{44831EF4-4540-46DE-B6EB-4F9E97C03848}" type="datetimeFigureOut">
              <a:rPr lang="en-US"/>
              <a:pPr>
                <a:defRPr/>
              </a:pPr>
              <a:t>1/19/2012</a:t>
            </a:fld>
            <a:endParaRPr lang="en-US"/>
          </a:p>
        </p:txBody>
      </p:sp>
      <p:sp>
        <p:nvSpPr>
          <p:cNvPr id="9" name="Footer Placeholder 5"/>
          <p:cNvSpPr>
            <a:spLocks noGrp="1"/>
          </p:cNvSpPr>
          <p:nvPr>
            <p:ph type="ftr" sz="quarter" idx="18"/>
          </p:nvPr>
        </p:nvSpPr>
        <p:spPr/>
        <p:txBody>
          <a:bodyPr/>
          <a:lstStyle>
            <a:lvl1pPr>
              <a:defRPr/>
            </a:lvl1pPr>
          </a:lstStyle>
          <a:p>
            <a:pPr>
              <a:defRPr/>
            </a:pPr>
            <a:endParaRPr lang="en-US"/>
          </a:p>
        </p:txBody>
      </p:sp>
      <p:sp>
        <p:nvSpPr>
          <p:cNvPr id="10" name="Slide Number Placeholder 6"/>
          <p:cNvSpPr>
            <a:spLocks noGrp="1"/>
          </p:cNvSpPr>
          <p:nvPr>
            <p:ph type="sldNum" sz="quarter" idx="19"/>
          </p:nvPr>
        </p:nvSpPr>
        <p:spPr/>
        <p:txBody>
          <a:bodyPr/>
          <a:lstStyle>
            <a:lvl1pPr>
              <a:defRPr/>
            </a:lvl1pPr>
          </a:lstStyle>
          <a:p>
            <a:pPr>
              <a:defRPr/>
            </a:pPr>
            <a:fld id="{9C167F3A-0004-4459-8010-258994B473F0}" type="slidenum">
              <a:rPr lang="en-US"/>
              <a:pPr>
                <a:defRPr/>
              </a:pPr>
              <a:t>‹#›</a:t>
            </a:fld>
            <a:endParaRPr lang="en-US"/>
          </a:p>
        </p:txBody>
      </p:sp>
    </p:spTree>
  </p:cSld>
  <p:clrMapOvr>
    <a:masterClrMapping/>
  </p:clrMapOvr>
  <p:transition spd="med">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8475" y="484188"/>
            <a:ext cx="7556500" cy="1116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98475" y="1981200"/>
            <a:ext cx="7556500" cy="4144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794500" y="6423025"/>
            <a:ext cx="2133600" cy="365125"/>
          </a:xfrm>
          <a:prstGeom prst="rect">
            <a:avLst/>
          </a:prstGeom>
        </p:spPr>
        <p:txBody>
          <a:bodyPr vert="horz" lIns="91440" tIns="45720" rIns="91440" bIns="45720" rtlCol="0" anchor="ctr"/>
          <a:lstStyle>
            <a:lvl1pPr algn="r" fontAlgn="auto">
              <a:spcBef>
                <a:spcPts val="0"/>
              </a:spcBef>
              <a:spcAft>
                <a:spcPts val="0"/>
              </a:spcAft>
              <a:defRPr sz="1100">
                <a:solidFill>
                  <a:schemeClr val="tx1">
                    <a:lumMod val="65000"/>
                    <a:lumOff val="35000"/>
                  </a:schemeClr>
                </a:solidFill>
                <a:latin typeface="+mn-lt"/>
              </a:defRPr>
            </a:lvl1pPr>
          </a:lstStyle>
          <a:p>
            <a:pPr>
              <a:defRPr/>
            </a:pPr>
            <a:fld id="{0456A041-ACCE-4E45-9E46-CED4484A6A54}" type="datetimeFigureOut">
              <a:rPr lang="en-US"/>
              <a:pPr>
                <a:defRPr/>
              </a:pPr>
              <a:t>1/19/2012</a:t>
            </a:fld>
            <a:endParaRPr lang="en-US"/>
          </a:p>
        </p:txBody>
      </p:sp>
      <p:sp>
        <p:nvSpPr>
          <p:cNvPr id="5" name="Footer Placeholder 4"/>
          <p:cNvSpPr>
            <a:spLocks noGrp="1"/>
          </p:cNvSpPr>
          <p:nvPr>
            <p:ph type="ftr" sz="quarter" idx="3"/>
          </p:nvPr>
        </p:nvSpPr>
        <p:spPr>
          <a:xfrm>
            <a:off x="201613" y="6423025"/>
            <a:ext cx="6122987" cy="365125"/>
          </a:xfrm>
          <a:prstGeom prst="rect">
            <a:avLst/>
          </a:prstGeom>
        </p:spPr>
        <p:txBody>
          <a:bodyPr vert="horz" lIns="91440" tIns="45720" rIns="91440" bIns="45720" rtlCol="0" anchor="ctr"/>
          <a:lstStyle>
            <a:lvl1pPr algn="l" fontAlgn="auto">
              <a:spcBef>
                <a:spcPts val="0"/>
              </a:spcBef>
              <a:spcAft>
                <a:spcPts val="0"/>
              </a:spcAft>
              <a:defRPr sz="1100">
                <a:solidFill>
                  <a:schemeClr val="tx1">
                    <a:lumMod val="65000"/>
                    <a:lumOff val="3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305800" y="242888"/>
            <a:ext cx="554038" cy="365125"/>
          </a:xfrm>
          <a:prstGeom prst="rect">
            <a:avLst/>
          </a:prstGeom>
        </p:spPr>
        <p:txBody>
          <a:bodyPr vert="horz" lIns="91440" tIns="45720" rIns="91440" bIns="45720" rtlCol="0" anchor="ctr"/>
          <a:lstStyle>
            <a:lvl1pPr algn="r" fontAlgn="auto">
              <a:spcBef>
                <a:spcPts val="0"/>
              </a:spcBef>
              <a:spcAft>
                <a:spcPts val="0"/>
              </a:spcAft>
              <a:defRPr sz="1400">
                <a:solidFill>
                  <a:schemeClr val="bg1"/>
                </a:solidFill>
                <a:latin typeface="+mn-lt"/>
              </a:defRPr>
            </a:lvl1pPr>
          </a:lstStyle>
          <a:p>
            <a:pPr>
              <a:defRPr/>
            </a:pPr>
            <a:fld id="{0FB42F82-A650-4256-AF82-191090DBFD3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 id="2147483700" r:id="rId20"/>
  </p:sldLayoutIdLst>
  <p:transition spd="med">
    <p:pull dir="r"/>
  </p:transition>
  <p:txStyles>
    <p:titleStyle>
      <a:lvl1pPr algn="l" rtl="0" eaLnBrk="0" fontAlgn="base" hangingPunct="0">
        <a:spcBef>
          <a:spcPct val="0"/>
        </a:spcBef>
        <a:spcAft>
          <a:spcPct val="0"/>
        </a:spcAft>
        <a:defRPr sz="3600" kern="1200">
          <a:solidFill>
            <a:schemeClr val="accent1"/>
          </a:solidFill>
          <a:latin typeface="+mj-lt"/>
          <a:ea typeface="+mj-ea"/>
          <a:cs typeface="+mj-cs"/>
        </a:defRPr>
      </a:lvl1pPr>
      <a:lvl2pPr algn="l" rtl="0" eaLnBrk="0" fontAlgn="base" hangingPunct="0">
        <a:spcBef>
          <a:spcPct val="0"/>
        </a:spcBef>
        <a:spcAft>
          <a:spcPct val="0"/>
        </a:spcAft>
        <a:defRPr sz="3600">
          <a:solidFill>
            <a:schemeClr val="accent1"/>
          </a:solidFill>
          <a:latin typeface="Rockwell" pitchFamily="18" charset="0"/>
        </a:defRPr>
      </a:lvl2pPr>
      <a:lvl3pPr algn="l" rtl="0" eaLnBrk="0" fontAlgn="base" hangingPunct="0">
        <a:spcBef>
          <a:spcPct val="0"/>
        </a:spcBef>
        <a:spcAft>
          <a:spcPct val="0"/>
        </a:spcAft>
        <a:defRPr sz="3600">
          <a:solidFill>
            <a:schemeClr val="accent1"/>
          </a:solidFill>
          <a:latin typeface="Rockwell" pitchFamily="18" charset="0"/>
        </a:defRPr>
      </a:lvl3pPr>
      <a:lvl4pPr algn="l" rtl="0" eaLnBrk="0" fontAlgn="base" hangingPunct="0">
        <a:spcBef>
          <a:spcPct val="0"/>
        </a:spcBef>
        <a:spcAft>
          <a:spcPct val="0"/>
        </a:spcAft>
        <a:defRPr sz="3600">
          <a:solidFill>
            <a:schemeClr val="accent1"/>
          </a:solidFill>
          <a:latin typeface="Rockwell" pitchFamily="18" charset="0"/>
        </a:defRPr>
      </a:lvl4pPr>
      <a:lvl5pPr algn="l" rtl="0" eaLnBrk="0" fontAlgn="base" hangingPunct="0">
        <a:spcBef>
          <a:spcPct val="0"/>
        </a:spcBef>
        <a:spcAft>
          <a:spcPct val="0"/>
        </a:spcAft>
        <a:defRPr sz="3600">
          <a:solidFill>
            <a:schemeClr val="accent1"/>
          </a:solidFill>
          <a:latin typeface="Rockwell" pitchFamily="18" charset="0"/>
        </a:defRPr>
      </a:lvl5pPr>
      <a:lvl6pPr marL="457200" algn="l" rtl="0" fontAlgn="base">
        <a:spcBef>
          <a:spcPct val="0"/>
        </a:spcBef>
        <a:spcAft>
          <a:spcPct val="0"/>
        </a:spcAft>
        <a:defRPr sz="3600">
          <a:solidFill>
            <a:schemeClr val="accent1"/>
          </a:solidFill>
          <a:latin typeface="Rockwell" pitchFamily="18" charset="0"/>
        </a:defRPr>
      </a:lvl6pPr>
      <a:lvl7pPr marL="914400" algn="l" rtl="0" fontAlgn="base">
        <a:spcBef>
          <a:spcPct val="0"/>
        </a:spcBef>
        <a:spcAft>
          <a:spcPct val="0"/>
        </a:spcAft>
        <a:defRPr sz="3600">
          <a:solidFill>
            <a:schemeClr val="accent1"/>
          </a:solidFill>
          <a:latin typeface="Rockwell" pitchFamily="18" charset="0"/>
        </a:defRPr>
      </a:lvl7pPr>
      <a:lvl8pPr marL="1371600" algn="l" rtl="0" fontAlgn="base">
        <a:spcBef>
          <a:spcPct val="0"/>
        </a:spcBef>
        <a:spcAft>
          <a:spcPct val="0"/>
        </a:spcAft>
        <a:defRPr sz="3600">
          <a:solidFill>
            <a:schemeClr val="accent1"/>
          </a:solidFill>
          <a:latin typeface="Rockwell" pitchFamily="18" charset="0"/>
        </a:defRPr>
      </a:lvl8pPr>
      <a:lvl9pPr marL="1828800" algn="l" rtl="0" fontAlgn="base">
        <a:spcBef>
          <a:spcPct val="0"/>
        </a:spcBef>
        <a:spcAft>
          <a:spcPct val="0"/>
        </a:spcAft>
        <a:defRPr sz="3600">
          <a:solidFill>
            <a:schemeClr val="accent1"/>
          </a:solidFill>
          <a:latin typeface="Rockwell" pitchFamily="18" charset="0"/>
        </a:defRPr>
      </a:lvl9pPr>
    </p:titleStyle>
    <p:bodyStyle>
      <a:lvl1pPr marL="228600" indent="-228600" algn="l" rtl="0" eaLnBrk="0" fontAlgn="base" hangingPunct="0">
        <a:spcBef>
          <a:spcPts val="2000"/>
        </a:spcBef>
        <a:spcAft>
          <a:spcPct val="0"/>
        </a:spcAft>
        <a:buClr>
          <a:schemeClr val="accent1"/>
        </a:buClr>
        <a:buSzPct val="75000"/>
        <a:buFont typeface="Wingdings" pitchFamily="2" charset="2"/>
        <a:buChar char="n"/>
        <a:defRPr sz="2000" kern="1200">
          <a:solidFill>
            <a:srgbClr val="595959"/>
          </a:solidFill>
          <a:latin typeface="+mn-lt"/>
          <a:ea typeface="+mn-ea"/>
          <a:cs typeface="+mn-cs"/>
        </a:defRPr>
      </a:lvl1pPr>
      <a:lvl2pPr marL="457200" indent="-228600" algn="l" rtl="0" eaLnBrk="0" fontAlgn="base" hangingPunct="0">
        <a:spcBef>
          <a:spcPts val="600"/>
        </a:spcBef>
        <a:spcAft>
          <a:spcPct val="0"/>
        </a:spcAft>
        <a:buClr>
          <a:srgbClr val="B870B8"/>
        </a:buClr>
        <a:buSzPct val="75000"/>
        <a:buFont typeface="Wingdings" pitchFamily="2" charset="2"/>
        <a:buChar char="n"/>
        <a:defRPr kern="1200">
          <a:solidFill>
            <a:srgbClr val="595959"/>
          </a:solidFill>
          <a:latin typeface="+mn-lt"/>
          <a:ea typeface="+mn-ea"/>
          <a:cs typeface="+mn-cs"/>
        </a:defRPr>
      </a:lvl2pPr>
      <a:lvl3pPr marL="685800" indent="-228600" algn="l" rtl="0" eaLnBrk="0" fontAlgn="base" hangingPunct="0">
        <a:spcBef>
          <a:spcPts val="600"/>
        </a:spcBef>
        <a:spcAft>
          <a:spcPct val="0"/>
        </a:spcAft>
        <a:buClr>
          <a:schemeClr val="accent1"/>
        </a:buClr>
        <a:buSzPct val="75000"/>
        <a:buFont typeface="Wingdings" pitchFamily="2" charset="2"/>
        <a:buChar char="n"/>
        <a:defRPr kern="1200">
          <a:solidFill>
            <a:srgbClr val="595959"/>
          </a:solidFill>
          <a:latin typeface="+mn-lt"/>
          <a:ea typeface="+mn-ea"/>
          <a:cs typeface="+mn-cs"/>
        </a:defRPr>
      </a:lvl3pPr>
      <a:lvl4pPr marL="914400" indent="-228600" algn="l" rtl="0" eaLnBrk="0" fontAlgn="base" hangingPunct="0">
        <a:spcBef>
          <a:spcPts val="600"/>
        </a:spcBef>
        <a:spcAft>
          <a:spcPct val="0"/>
        </a:spcAft>
        <a:buClr>
          <a:srgbClr val="B870B8"/>
        </a:buClr>
        <a:buSzPct val="75000"/>
        <a:buFont typeface="Wingdings" pitchFamily="2" charset="2"/>
        <a:buChar char="n"/>
        <a:defRPr kern="1200">
          <a:solidFill>
            <a:srgbClr val="595959"/>
          </a:solidFill>
          <a:latin typeface="+mn-lt"/>
          <a:ea typeface="+mn-ea"/>
          <a:cs typeface="+mn-cs"/>
        </a:defRPr>
      </a:lvl4pPr>
      <a:lvl5pPr marL="1143000" indent="-228600" algn="l" rtl="0" eaLnBrk="0" fontAlgn="base" hangingPunct="0">
        <a:spcBef>
          <a:spcPts val="600"/>
        </a:spcBef>
        <a:spcAft>
          <a:spcPct val="0"/>
        </a:spcAft>
        <a:buClr>
          <a:schemeClr val="accent1"/>
        </a:buClr>
        <a:buSzPct val="75000"/>
        <a:buFont typeface="Wingdings" pitchFamily="2" charset="2"/>
        <a:buChar char="n"/>
        <a:defRPr kern="1200">
          <a:solidFill>
            <a:srgbClr val="59595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en.wikipedia.org/wiki/Insurance" TargetMode="External"/><Relationship Id="rId2" Type="http://schemas.openxmlformats.org/officeDocument/2006/relationships/hyperlink" Target="http://en.wikipedia.org/wiki/Insurance_policy" TargetMode="External"/><Relationship Id="rId1" Type="http://schemas.openxmlformats.org/officeDocument/2006/relationships/slideLayout" Target="../slideLayouts/slideLayout2.xml"/><Relationship Id="rId4" Type="http://schemas.openxmlformats.org/officeDocument/2006/relationships/hyperlink" Target="http://en.wikipedia.org/wiki/Beneficiary"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ctrTitle"/>
          </p:nvPr>
        </p:nvSpPr>
        <p:spPr>
          <a:xfrm>
            <a:off x="4800600" y="4624388"/>
            <a:ext cx="4038600" cy="933450"/>
          </a:xfrm>
        </p:spPr>
        <p:txBody>
          <a:bodyPr>
            <a:normAutofit fontScale="90000"/>
          </a:bodyPr>
          <a:lstStyle/>
          <a:p>
            <a:pPr eaLnBrk="1" hangingPunct="1"/>
            <a:r>
              <a:rPr lang="en-US" sz="3600" dirty="0" smtClean="0"/>
              <a:t>Health &amp; Life Insurance</a:t>
            </a:r>
          </a:p>
        </p:txBody>
      </p:sp>
      <p:sp>
        <p:nvSpPr>
          <p:cNvPr id="3" name="Subtitle 2"/>
          <p:cNvSpPr>
            <a:spLocks noGrp="1"/>
          </p:cNvSpPr>
          <p:nvPr>
            <p:ph type="subTitle" idx="1"/>
          </p:nvPr>
        </p:nvSpPr>
        <p:spPr>
          <a:xfrm>
            <a:off x="4800600" y="5562600"/>
            <a:ext cx="4038600" cy="749300"/>
          </a:xfrm>
        </p:spPr>
        <p:txBody>
          <a:bodyPr rtlCol="0"/>
          <a:lstStyle/>
          <a:p>
            <a:pPr eaLnBrk="1" fontAlgn="auto" hangingPunct="1">
              <a:spcAft>
                <a:spcPts val="0"/>
              </a:spcAft>
              <a:defRPr/>
            </a:pPr>
            <a:r>
              <a:rPr lang="en-US" dirty="0" smtClean="0"/>
              <a:t>Options and Benefits</a:t>
            </a:r>
            <a:endParaRPr lang="en-US" dirty="0"/>
          </a:p>
        </p:txBody>
      </p:sp>
      <p:pic>
        <p:nvPicPr>
          <p:cNvPr id="22531" name="Picture 3"/>
          <p:cNvPicPr>
            <a:picLocks noChangeAspect="1"/>
          </p:cNvPicPr>
          <p:nvPr/>
        </p:nvPicPr>
        <p:blipFill>
          <a:blip r:embed="rId2"/>
          <a:srcRect/>
          <a:stretch>
            <a:fillRect/>
          </a:stretch>
        </p:blipFill>
        <p:spPr bwMode="auto">
          <a:xfrm>
            <a:off x="1266825" y="555625"/>
            <a:ext cx="2425700" cy="3656013"/>
          </a:xfrm>
          <a:prstGeom prst="rect">
            <a:avLst/>
          </a:prstGeom>
          <a:noFill/>
          <a:ln w="9525">
            <a:noFill/>
            <a:miter lim="800000"/>
            <a:headEnd/>
            <a:tailEnd/>
          </a:ln>
        </p:spPr>
      </p:pic>
      <p:pic>
        <p:nvPicPr>
          <p:cNvPr id="22532" name="Picture 4"/>
          <p:cNvPicPr>
            <a:picLocks noChangeAspect="1"/>
          </p:cNvPicPr>
          <p:nvPr/>
        </p:nvPicPr>
        <p:blipFill>
          <a:blip r:embed="rId3"/>
          <a:srcRect/>
          <a:stretch>
            <a:fillRect/>
          </a:stretch>
        </p:blipFill>
        <p:spPr bwMode="auto">
          <a:xfrm>
            <a:off x="4800600" y="679450"/>
            <a:ext cx="1717675" cy="1133475"/>
          </a:xfrm>
          <a:prstGeom prst="rect">
            <a:avLst/>
          </a:prstGeom>
          <a:noFill/>
          <a:ln w="9525">
            <a:noFill/>
            <a:miter lim="800000"/>
            <a:headEnd/>
            <a:tailEnd/>
          </a:ln>
        </p:spPr>
      </p:pic>
      <p:pic>
        <p:nvPicPr>
          <p:cNvPr id="22533" name="Picture 5"/>
          <p:cNvPicPr>
            <a:picLocks noChangeAspect="1"/>
          </p:cNvPicPr>
          <p:nvPr/>
        </p:nvPicPr>
        <p:blipFill>
          <a:blip r:embed="rId4"/>
          <a:srcRect/>
          <a:stretch>
            <a:fillRect/>
          </a:stretch>
        </p:blipFill>
        <p:spPr bwMode="auto">
          <a:xfrm>
            <a:off x="6870700" y="2535238"/>
            <a:ext cx="1824038" cy="1785937"/>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smtClean="0"/>
              <a:t>Terms to Know</a:t>
            </a:r>
          </a:p>
        </p:txBody>
      </p:sp>
      <p:sp>
        <p:nvSpPr>
          <p:cNvPr id="3" name="Content Placeholder 2"/>
          <p:cNvSpPr>
            <a:spLocks noGrp="1"/>
          </p:cNvSpPr>
          <p:nvPr>
            <p:ph idx="1"/>
          </p:nvPr>
        </p:nvSpPr>
        <p:spPr>
          <a:xfrm>
            <a:off x="221672" y="1600200"/>
            <a:ext cx="8354291" cy="4525963"/>
          </a:xfrm>
        </p:spPr>
        <p:txBody>
          <a:bodyPr/>
          <a:lstStyle/>
          <a:p>
            <a:pPr eaLnBrk="1" hangingPunct="1"/>
            <a:r>
              <a:rPr lang="en-US" sz="2400" dirty="0" smtClean="0"/>
              <a:t>Deductible – the amount you pay during the term (usually one year) before the insurance pays any medical expenses</a:t>
            </a:r>
          </a:p>
          <a:p>
            <a:pPr eaLnBrk="1" hangingPunct="1"/>
            <a:r>
              <a:rPr lang="en-US" sz="2400" dirty="0" smtClean="0"/>
              <a:t>Co-payments – Percentage of medical bills you must pay after meeting your deductible.  Usually 10, 20 or 30% of the bill</a:t>
            </a:r>
          </a:p>
          <a:p>
            <a:pPr eaLnBrk="1" hangingPunct="1"/>
            <a:r>
              <a:rPr lang="en-US" sz="2400" dirty="0" smtClean="0"/>
              <a:t>Preauthorization – prior approval is required from the insurance company before major medical procedures are done. (e.g. surgery, chemotherapy)</a:t>
            </a:r>
          </a:p>
          <a:p>
            <a:pPr eaLnBrk="1" hangingPunct="1"/>
            <a:r>
              <a:rPr lang="en-US" sz="2400" dirty="0" smtClean="0"/>
              <a:t>Exclusions – medical expenses the policy will not cover (e.g. teen pregnancy, cosmetic surgery)</a:t>
            </a: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smtClean="0"/>
              <a:t>Terms to Know, continued</a:t>
            </a:r>
          </a:p>
        </p:txBody>
      </p:sp>
      <p:sp>
        <p:nvSpPr>
          <p:cNvPr id="26626" name="Content Placeholder 2"/>
          <p:cNvSpPr>
            <a:spLocks noGrp="1"/>
          </p:cNvSpPr>
          <p:nvPr>
            <p:ph idx="1"/>
          </p:nvPr>
        </p:nvSpPr>
        <p:spPr>
          <a:xfrm>
            <a:off x="498475" y="1330036"/>
            <a:ext cx="7556500" cy="4796127"/>
          </a:xfrm>
        </p:spPr>
        <p:txBody>
          <a:bodyPr/>
          <a:lstStyle/>
          <a:p>
            <a:pPr eaLnBrk="1" hangingPunct="1"/>
            <a:r>
              <a:rPr lang="en-US" sz="2400" dirty="0" smtClean="0"/>
              <a:t>Pre-existing Conditions---An illness or injury that a person has at the time he/she enrolls in a health care plan </a:t>
            </a:r>
          </a:p>
          <a:p>
            <a:pPr eaLnBrk="1" hangingPunct="1"/>
            <a:r>
              <a:rPr lang="en-US" sz="2400" dirty="0" smtClean="0"/>
              <a:t>Renewability---A patient’s right to restart coverage annually </a:t>
            </a:r>
          </a:p>
          <a:p>
            <a:pPr eaLnBrk="1" hangingPunct="1"/>
            <a:r>
              <a:rPr lang="en-US" sz="2400" dirty="0" smtClean="0"/>
              <a:t>Maximum Benefit---A limit on the number of days one’s care will be covered, or the highest amount that can be paid in benefits for a specific procedure</a:t>
            </a:r>
          </a:p>
          <a:p>
            <a:pPr eaLnBrk="1" hangingPunct="1"/>
            <a:r>
              <a:rPr lang="en-US" sz="2400" dirty="0" smtClean="0"/>
              <a:t>Open enrollment period – time during which a person considers and chooses their options without cost increases or exclusions.</a:t>
            </a:r>
          </a:p>
          <a:p>
            <a:pPr eaLnBrk="1" hangingPunct="1"/>
            <a:endParaRPr lang="en-US" dirty="0" smtClean="0"/>
          </a:p>
        </p:txBody>
      </p:sp>
    </p:spTree>
  </p:cSld>
  <p:clrMapOvr>
    <a:masterClrMapping/>
  </p:clrMapOvr>
  <p:transition spd="med">
    <p:pull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smtClean="0"/>
              <a:t>Types of Health Insurance</a:t>
            </a:r>
          </a:p>
        </p:txBody>
      </p:sp>
      <p:sp>
        <p:nvSpPr>
          <p:cNvPr id="3" name="Content Placeholder 2"/>
          <p:cNvSpPr>
            <a:spLocks noGrp="1"/>
          </p:cNvSpPr>
          <p:nvPr>
            <p:ph sz="half" idx="1"/>
          </p:nvPr>
        </p:nvSpPr>
        <p:spPr>
          <a:xfrm>
            <a:off x="498475" y="1600200"/>
            <a:ext cx="4673600" cy="4525963"/>
          </a:xfrm>
        </p:spPr>
        <p:txBody>
          <a:bodyPr>
            <a:normAutofit/>
          </a:bodyPr>
          <a:lstStyle/>
          <a:p>
            <a:pPr eaLnBrk="1" hangingPunct="1"/>
            <a:r>
              <a:rPr lang="en-US" sz="3200" dirty="0" smtClean="0"/>
              <a:t>Basic Medical  - aka Medical Benefits</a:t>
            </a:r>
          </a:p>
          <a:p>
            <a:pPr lvl="1" eaLnBrk="1" hangingPunct="1"/>
            <a:r>
              <a:rPr lang="en-US" sz="2800" dirty="0" smtClean="0"/>
              <a:t>pay a large part of hospital and surgical care, may also pay part of some other medical expenses (e.g., doctor’s visits) </a:t>
            </a:r>
          </a:p>
        </p:txBody>
      </p:sp>
      <p:pic>
        <p:nvPicPr>
          <p:cNvPr id="27651" name="Content Placeholder 4"/>
          <p:cNvPicPr>
            <a:picLocks noGrp="1" noChangeAspect="1"/>
          </p:cNvPicPr>
          <p:nvPr>
            <p:ph sz="half" idx="2"/>
          </p:nvPr>
        </p:nvPicPr>
        <p:blipFill>
          <a:blip r:embed="rId2"/>
          <a:srcRect l="-6645" r="-6645"/>
          <a:stretch>
            <a:fillRect/>
          </a:stretch>
        </p:blipFill>
        <p:spPr>
          <a:xfrm>
            <a:off x="5172075" y="1898650"/>
            <a:ext cx="3128963" cy="3871913"/>
          </a:xfrm>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smtClean="0"/>
              <a:t>Types of Health Insurance</a:t>
            </a:r>
          </a:p>
        </p:txBody>
      </p:sp>
      <p:sp>
        <p:nvSpPr>
          <p:cNvPr id="3" name="Content Placeholder 2"/>
          <p:cNvSpPr>
            <a:spLocks noGrp="1"/>
          </p:cNvSpPr>
          <p:nvPr>
            <p:ph sz="half" idx="1"/>
          </p:nvPr>
        </p:nvSpPr>
        <p:spPr>
          <a:xfrm>
            <a:off x="498475" y="1600200"/>
            <a:ext cx="4673600" cy="4525963"/>
          </a:xfrm>
        </p:spPr>
        <p:txBody>
          <a:bodyPr>
            <a:normAutofit/>
          </a:bodyPr>
          <a:lstStyle/>
          <a:p>
            <a:pPr eaLnBrk="1" hangingPunct="1"/>
            <a:r>
              <a:rPr lang="en-US" sz="3200" dirty="0" smtClean="0"/>
              <a:t>Major medical     </a:t>
            </a:r>
          </a:p>
          <a:p>
            <a:pPr lvl="1" eaLnBrk="1" hangingPunct="1"/>
            <a:r>
              <a:rPr lang="en-US" sz="2800" dirty="0" smtClean="0"/>
              <a:t>pays for long-term illness expenses after basic medical benefits limits have been reached (e.g., cancer). </a:t>
            </a:r>
          </a:p>
        </p:txBody>
      </p:sp>
      <p:pic>
        <p:nvPicPr>
          <p:cNvPr id="27651" name="Content Placeholder 4"/>
          <p:cNvPicPr>
            <a:picLocks noGrp="1" noChangeAspect="1"/>
          </p:cNvPicPr>
          <p:nvPr>
            <p:ph sz="half" idx="2"/>
          </p:nvPr>
        </p:nvPicPr>
        <p:blipFill>
          <a:blip r:embed="rId2"/>
          <a:srcRect l="-6645" r="-6645"/>
          <a:stretch>
            <a:fillRect/>
          </a:stretch>
        </p:blipFill>
        <p:spPr>
          <a:xfrm>
            <a:off x="5172075" y="1898650"/>
            <a:ext cx="3128963" cy="3871913"/>
          </a:xfrm>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mtClean="0"/>
              <a:t>Other Types of Health Related Insurance Coverage</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n-US" sz="2800" dirty="0" smtClean="0">
                <a:solidFill>
                  <a:schemeClr val="tx1">
                    <a:lumMod val="65000"/>
                    <a:lumOff val="35000"/>
                  </a:schemeClr>
                </a:solidFill>
              </a:rPr>
              <a:t>Dental Insurance</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Pays for all or part of checkups which include examination, cleaning, and X-rays</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 Pays a portion or repairs such as  fillings, crowns, and root canals</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Offered with group rates through some employers</a:t>
            </a:r>
          </a:p>
          <a:p>
            <a:pPr eaLnBrk="1" fontAlgn="auto" hangingPunct="1">
              <a:spcAft>
                <a:spcPts val="0"/>
              </a:spcAft>
              <a:defRPr/>
            </a:pPr>
            <a:endParaRPr lang="en-US" dirty="0">
              <a:solidFill>
                <a:schemeClr val="tx1">
                  <a:lumMod val="65000"/>
                  <a:lumOff val="35000"/>
                </a:schemeClr>
              </a:solidFill>
            </a:endParaRP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mtClean="0"/>
              <a:t>Other Types of Health Related Insurance Coverage</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n-US" sz="2800" dirty="0" smtClean="0">
                <a:solidFill>
                  <a:schemeClr val="tx1">
                    <a:lumMod val="65000"/>
                    <a:lumOff val="35000"/>
                  </a:schemeClr>
                </a:solidFill>
              </a:rPr>
              <a:t>Vision Insurance</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Pays for checkups </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Covers a portion of the cost of lenses and frames</a:t>
            </a:r>
          </a:p>
          <a:p>
            <a:pPr eaLnBrk="1" fontAlgn="auto" hangingPunct="1">
              <a:spcAft>
                <a:spcPts val="0"/>
              </a:spcAft>
              <a:defRPr/>
            </a:pPr>
            <a:endParaRPr lang="en-US" dirty="0">
              <a:solidFill>
                <a:schemeClr val="tx1">
                  <a:lumMod val="65000"/>
                  <a:lumOff val="35000"/>
                </a:schemeClr>
              </a:solidFill>
            </a:endParaRP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mtClean="0"/>
              <a:t>Other Types of Health Related Insurance Coverage</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n-US" sz="2800" dirty="0" smtClean="0">
                <a:solidFill>
                  <a:schemeClr val="tx1">
                    <a:lumMod val="65000"/>
                    <a:lumOff val="35000"/>
                  </a:schemeClr>
                </a:solidFill>
              </a:rPr>
              <a:t>Accident Insurance (e.g. School Insurance)</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Often available at low rates</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Covers medical bills related to injury occurring at eligible locations and/or times (e.g. school grounds, sports events)</a:t>
            </a:r>
          </a:p>
          <a:p>
            <a:pPr eaLnBrk="1" fontAlgn="auto" hangingPunct="1">
              <a:spcAft>
                <a:spcPts val="0"/>
              </a:spcAft>
              <a:defRPr/>
            </a:pPr>
            <a:endParaRPr lang="en-US" dirty="0">
              <a:solidFill>
                <a:schemeClr val="tx1">
                  <a:lumMod val="65000"/>
                  <a:lumOff val="35000"/>
                </a:schemeClr>
              </a:solidFill>
            </a:endParaRP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mtClean="0"/>
              <a:t>Other Types of Health Related Insurance Coverage</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n-US" sz="2800" dirty="0" err="1" smtClean="0">
                <a:solidFill>
                  <a:schemeClr val="tx1">
                    <a:lumMod val="65000"/>
                    <a:lumOff val="35000"/>
                  </a:schemeClr>
                </a:solidFill>
              </a:rPr>
              <a:t>Medigap</a:t>
            </a:r>
            <a:r>
              <a:rPr lang="en-US" sz="2800" dirty="0" smtClean="0">
                <a:solidFill>
                  <a:schemeClr val="tx1">
                    <a:lumMod val="65000"/>
                    <a:lumOff val="35000"/>
                  </a:schemeClr>
                </a:solidFill>
              </a:rPr>
              <a:t> Insurance</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Private insurance to individuals 65 or over who have Medicare plans.  Covers the costs of co-payments and deductibles.</a:t>
            </a:r>
          </a:p>
          <a:p>
            <a:pPr eaLnBrk="1" fontAlgn="auto" hangingPunct="1">
              <a:spcAft>
                <a:spcPts val="0"/>
              </a:spcAft>
              <a:defRPr/>
            </a:pPr>
            <a:endParaRPr lang="en-US" dirty="0">
              <a:solidFill>
                <a:schemeClr val="tx1">
                  <a:lumMod val="65000"/>
                  <a:lumOff val="35000"/>
                </a:schemeClr>
              </a:solidFill>
            </a:endParaRP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t>Types of Disability Insurance</a:t>
            </a:r>
          </a:p>
        </p:txBody>
      </p:sp>
      <p:sp>
        <p:nvSpPr>
          <p:cNvPr id="3" name="Content Placeholder 2"/>
          <p:cNvSpPr>
            <a:spLocks noGrp="1"/>
          </p:cNvSpPr>
          <p:nvPr>
            <p:ph idx="1"/>
          </p:nvPr>
        </p:nvSpPr>
        <p:spPr>
          <a:xfrm>
            <a:off x="498475" y="1600200"/>
            <a:ext cx="7556500" cy="4525963"/>
          </a:xfrm>
        </p:spPr>
        <p:txBody>
          <a:bodyPr/>
          <a:lstStyle/>
          <a:p>
            <a:pPr eaLnBrk="1" hangingPunct="1"/>
            <a:r>
              <a:rPr lang="en-US" sz="2800" dirty="0" smtClean="0"/>
              <a:t>Disability</a:t>
            </a:r>
          </a:p>
          <a:p>
            <a:pPr lvl="1" eaLnBrk="1" hangingPunct="1"/>
            <a:r>
              <a:rPr lang="en-US" sz="2400" dirty="0" smtClean="0"/>
              <a:t>Pays a portion of income lost to a worker who is unable to return to work for an extended period of time because of illness or injury</a:t>
            </a:r>
          </a:p>
          <a:p>
            <a:pPr lvl="1" eaLnBrk="1" hangingPunct="1"/>
            <a:r>
              <a:rPr lang="en-US" sz="2400" dirty="0" smtClean="0"/>
              <a:t>Shop carefully as costs and benefits vary widely</a:t>
            </a:r>
            <a:endParaRPr lang="en-US" dirty="0" smtClean="0"/>
          </a:p>
          <a:p>
            <a:pPr eaLnBrk="1" hangingPunct="1"/>
            <a:endParaRPr lang="en-US" dirty="0" smtClean="0"/>
          </a:p>
          <a:p>
            <a:pPr lvl="1" eaLnBrk="1" hangingPunct="1"/>
            <a:endParaRPr lang="en-US" dirty="0" smtClean="0"/>
          </a:p>
        </p:txBody>
      </p:sp>
      <p:pic>
        <p:nvPicPr>
          <p:cNvPr id="29699" name="Picture 3"/>
          <p:cNvPicPr>
            <a:picLocks noChangeAspect="1"/>
          </p:cNvPicPr>
          <p:nvPr/>
        </p:nvPicPr>
        <p:blipFill>
          <a:blip r:embed="rId2"/>
          <a:srcRect/>
          <a:stretch>
            <a:fillRect/>
          </a:stretch>
        </p:blipFill>
        <p:spPr bwMode="auto">
          <a:xfrm>
            <a:off x="6667500" y="428625"/>
            <a:ext cx="1387475" cy="1368425"/>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t>Types of Disability Insurance</a:t>
            </a:r>
          </a:p>
        </p:txBody>
      </p:sp>
      <p:sp>
        <p:nvSpPr>
          <p:cNvPr id="3" name="Content Placeholder 2"/>
          <p:cNvSpPr>
            <a:spLocks noGrp="1"/>
          </p:cNvSpPr>
          <p:nvPr>
            <p:ph idx="1"/>
          </p:nvPr>
        </p:nvSpPr>
        <p:spPr>
          <a:xfrm>
            <a:off x="498475" y="1600200"/>
            <a:ext cx="7556500" cy="4525963"/>
          </a:xfrm>
        </p:spPr>
        <p:txBody>
          <a:bodyPr/>
          <a:lstStyle/>
          <a:p>
            <a:pPr eaLnBrk="1" hangingPunct="1"/>
            <a:r>
              <a:rPr lang="en-US" sz="2800" dirty="0" smtClean="0"/>
              <a:t>Workmen’s Compensation</a:t>
            </a:r>
          </a:p>
          <a:p>
            <a:pPr lvl="1" eaLnBrk="1" hangingPunct="1"/>
            <a:r>
              <a:rPr lang="en-US" sz="2400" dirty="0" smtClean="0"/>
              <a:t>Employers are require to have in every state in some form</a:t>
            </a:r>
          </a:p>
          <a:p>
            <a:pPr lvl="1" eaLnBrk="1" hangingPunct="1"/>
            <a:r>
              <a:rPr lang="en-US" sz="2400" dirty="0" smtClean="0"/>
              <a:t>Covers medical care, treatment, rehabilitation, and a portion of wages from injuries that occur in the workplace</a:t>
            </a:r>
          </a:p>
          <a:p>
            <a:pPr eaLnBrk="1" hangingPunct="1"/>
            <a:endParaRPr lang="en-US" dirty="0" smtClean="0"/>
          </a:p>
          <a:p>
            <a:pPr lvl="1" eaLnBrk="1" hangingPunct="1"/>
            <a:endParaRPr lang="en-US" dirty="0" smtClean="0"/>
          </a:p>
        </p:txBody>
      </p:sp>
      <p:pic>
        <p:nvPicPr>
          <p:cNvPr id="29699" name="Picture 3"/>
          <p:cNvPicPr>
            <a:picLocks noChangeAspect="1"/>
          </p:cNvPicPr>
          <p:nvPr/>
        </p:nvPicPr>
        <p:blipFill>
          <a:blip r:embed="rId2"/>
          <a:srcRect/>
          <a:stretch>
            <a:fillRect/>
          </a:stretch>
        </p:blipFill>
        <p:spPr bwMode="auto">
          <a:xfrm>
            <a:off x="6667500" y="428625"/>
            <a:ext cx="1387475" cy="1368425"/>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Questions</a:t>
            </a:r>
            <a:endParaRPr lang="en-US" dirty="0"/>
          </a:p>
        </p:txBody>
      </p:sp>
      <p:sp>
        <p:nvSpPr>
          <p:cNvPr id="3" name="Content Placeholder 2"/>
          <p:cNvSpPr>
            <a:spLocks noGrp="1"/>
          </p:cNvSpPr>
          <p:nvPr>
            <p:ph idx="1"/>
          </p:nvPr>
        </p:nvSpPr>
        <p:spPr/>
        <p:txBody>
          <a:bodyPr/>
          <a:lstStyle/>
          <a:p>
            <a:r>
              <a:rPr lang="en-US" sz="3200" dirty="0" smtClean="0"/>
              <a:t>What are the types of health insurance and things to consider when selecting options?</a:t>
            </a:r>
          </a:p>
          <a:p>
            <a:endParaRPr lang="en-US" sz="3200" dirty="0" smtClean="0"/>
          </a:p>
          <a:p>
            <a:r>
              <a:rPr lang="en-US" sz="3200" dirty="0" smtClean="0"/>
              <a:t>What are the types of life insurance and things to consider when selecting options?</a:t>
            </a:r>
            <a:endParaRPr lang="en-US" sz="3200" dirty="0"/>
          </a:p>
        </p:txBody>
      </p:sp>
    </p:spTree>
  </p:cSld>
  <p:clrMapOvr>
    <a:masterClrMapping/>
  </p:clrMapOvr>
  <p:transition spd="med">
    <p:pull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t>Types of Disability Insurance</a:t>
            </a:r>
          </a:p>
        </p:txBody>
      </p:sp>
      <p:sp>
        <p:nvSpPr>
          <p:cNvPr id="3" name="Content Placeholder 2"/>
          <p:cNvSpPr>
            <a:spLocks noGrp="1"/>
          </p:cNvSpPr>
          <p:nvPr>
            <p:ph idx="1"/>
          </p:nvPr>
        </p:nvSpPr>
        <p:spPr>
          <a:xfrm>
            <a:off x="498475" y="1600200"/>
            <a:ext cx="7556500" cy="4525963"/>
          </a:xfrm>
        </p:spPr>
        <p:txBody>
          <a:bodyPr/>
          <a:lstStyle/>
          <a:p>
            <a:pPr eaLnBrk="1" hangingPunct="1"/>
            <a:r>
              <a:rPr lang="en-US" sz="2800" dirty="0" smtClean="0"/>
              <a:t>Long Term</a:t>
            </a:r>
          </a:p>
          <a:p>
            <a:pPr lvl="1" eaLnBrk="1" hangingPunct="1"/>
            <a:r>
              <a:rPr lang="en-US" sz="2400" dirty="0" smtClean="0"/>
              <a:t>Pays for care when a person with a chronic illness or injury cannot care for themselves for an extended period of time</a:t>
            </a:r>
          </a:p>
          <a:p>
            <a:pPr lvl="1" eaLnBrk="1" hangingPunct="1"/>
            <a:r>
              <a:rPr lang="en-US" sz="2400" dirty="0" smtClean="0"/>
              <a:t>Intended to cover the costs of extended home nursing care and related expenses which are not covered by regular medical benefits</a:t>
            </a:r>
          </a:p>
          <a:p>
            <a:pPr lvl="1" eaLnBrk="1" hangingPunct="1"/>
            <a:endParaRPr lang="en-US" dirty="0" smtClean="0"/>
          </a:p>
        </p:txBody>
      </p:sp>
      <p:pic>
        <p:nvPicPr>
          <p:cNvPr id="29699" name="Picture 3"/>
          <p:cNvPicPr>
            <a:picLocks noChangeAspect="1"/>
          </p:cNvPicPr>
          <p:nvPr/>
        </p:nvPicPr>
        <p:blipFill>
          <a:blip r:embed="rId2"/>
          <a:srcRect/>
          <a:stretch>
            <a:fillRect/>
          </a:stretch>
        </p:blipFill>
        <p:spPr bwMode="auto">
          <a:xfrm>
            <a:off x="6667500" y="428625"/>
            <a:ext cx="1387475" cy="1368425"/>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t>Government Sponsored Health Insurance</a:t>
            </a:r>
          </a:p>
        </p:txBody>
      </p:sp>
      <p:sp>
        <p:nvSpPr>
          <p:cNvPr id="3" name="Content Placeholder 2"/>
          <p:cNvSpPr>
            <a:spLocks noGrp="1"/>
          </p:cNvSpPr>
          <p:nvPr>
            <p:ph idx="1"/>
          </p:nvPr>
        </p:nvSpPr>
        <p:spPr>
          <a:xfrm>
            <a:off x="498475" y="1600200"/>
            <a:ext cx="7556500" cy="4525963"/>
          </a:xfrm>
        </p:spPr>
        <p:txBody>
          <a:bodyPr/>
          <a:lstStyle/>
          <a:p>
            <a:pPr eaLnBrk="1" hangingPunct="1"/>
            <a:r>
              <a:rPr lang="en-US" sz="2800" dirty="0" smtClean="0"/>
              <a:t>Medicare</a:t>
            </a:r>
          </a:p>
          <a:p>
            <a:pPr lvl="1" eaLnBrk="1" hangingPunct="1"/>
            <a:r>
              <a:rPr lang="en-US" sz="2400" dirty="0" smtClean="0"/>
              <a:t>Covers eligible citizens 65 or older or eligible adults who can no longer work due to illness or disability</a:t>
            </a:r>
          </a:p>
          <a:p>
            <a:pPr lvl="1" eaLnBrk="1" hangingPunct="1"/>
            <a:r>
              <a:rPr lang="en-US" sz="2400" dirty="0" smtClean="0"/>
              <a:t>Funded from payroll taxes</a:t>
            </a:r>
            <a:endParaRPr lang="en-US" dirty="0" smtClean="0"/>
          </a:p>
          <a:p>
            <a:pPr lvl="1" eaLnBrk="1" hangingPunct="1"/>
            <a:endParaRPr lang="en-US" dirty="0" smtClean="0"/>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t>Government Sponsored Health Insurance</a:t>
            </a:r>
          </a:p>
        </p:txBody>
      </p:sp>
      <p:sp>
        <p:nvSpPr>
          <p:cNvPr id="3" name="Content Placeholder 2"/>
          <p:cNvSpPr>
            <a:spLocks noGrp="1"/>
          </p:cNvSpPr>
          <p:nvPr>
            <p:ph idx="1"/>
          </p:nvPr>
        </p:nvSpPr>
        <p:spPr>
          <a:xfrm>
            <a:off x="498475" y="1600200"/>
            <a:ext cx="7556500" cy="4525963"/>
          </a:xfrm>
        </p:spPr>
        <p:txBody>
          <a:bodyPr/>
          <a:lstStyle/>
          <a:p>
            <a:pPr eaLnBrk="1" hangingPunct="1"/>
            <a:r>
              <a:rPr lang="en-US" sz="2800" dirty="0" smtClean="0"/>
              <a:t>Medicaid</a:t>
            </a:r>
          </a:p>
          <a:p>
            <a:pPr lvl="1" eaLnBrk="1" hangingPunct="1"/>
            <a:r>
              <a:rPr lang="en-US" sz="2400" dirty="0" smtClean="0"/>
              <a:t>Health  insurance for eligible low income persons</a:t>
            </a:r>
          </a:p>
          <a:p>
            <a:pPr lvl="1" eaLnBrk="1" hangingPunct="1"/>
            <a:r>
              <a:rPr lang="en-US" sz="2400" dirty="0" smtClean="0"/>
              <a:t>Funded from state and federal tax revenue</a:t>
            </a:r>
          </a:p>
          <a:p>
            <a:pPr eaLnBrk="1" hangingPunct="1"/>
            <a:endParaRPr lang="en-US" dirty="0" smtClean="0"/>
          </a:p>
          <a:p>
            <a:pPr lvl="1" eaLnBrk="1" hangingPunct="1"/>
            <a:endParaRPr lang="en-US" dirty="0" smtClean="0"/>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t>Government Sponsored Health Insurance</a:t>
            </a:r>
          </a:p>
        </p:txBody>
      </p:sp>
      <p:sp>
        <p:nvSpPr>
          <p:cNvPr id="3" name="Content Placeholder 2"/>
          <p:cNvSpPr>
            <a:spLocks noGrp="1"/>
          </p:cNvSpPr>
          <p:nvPr>
            <p:ph idx="1"/>
          </p:nvPr>
        </p:nvSpPr>
        <p:spPr>
          <a:xfrm>
            <a:off x="498475" y="1600200"/>
            <a:ext cx="7556500" cy="4525963"/>
          </a:xfrm>
        </p:spPr>
        <p:txBody>
          <a:bodyPr/>
          <a:lstStyle/>
          <a:p>
            <a:pPr eaLnBrk="1" hangingPunct="1"/>
            <a:r>
              <a:rPr lang="en-US" sz="2800" dirty="0" smtClean="0"/>
              <a:t>CHIP – Children’s Health Insurance Program</a:t>
            </a:r>
          </a:p>
          <a:p>
            <a:pPr lvl="1" eaLnBrk="1" hangingPunct="1"/>
            <a:r>
              <a:rPr lang="en-US" sz="2400" dirty="0" smtClean="0"/>
              <a:t>Health insurance for children under 18 whose parents make too much to qualify for </a:t>
            </a:r>
            <a:r>
              <a:rPr lang="en-US" sz="2400" dirty="0" err="1" smtClean="0"/>
              <a:t>medicaid</a:t>
            </a:r>
            <a:r>
              <a:rPr lang="en-US" sz="2400" dirty="0" smtClean="0"/>
              <a:t>, but not enough to afford private insurance</a:t>
            </a:r>
          </a:p>
          <a:p>
            <a:pPr lvl="1" eaLnBrk="1" hangingPunct="1"/>
            <a:r>
              <a:rPr lang="en-US" sz="2400" dirty="0" smtClean="0"/>
              <a:t>Federal funds are distributed by the state</a:t>
            </a:r>
            <a:endParaRPr lang="en-US" dirty="0" smtClean="0"/>
          </a:p>
          <a:p>
            <a:pPr lvl="1" eaLnBrk="1" hangingPunct="1"/>
            <a:endParaRPr lang="en-US" dirty="0" smtClean="0"/>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t>Government Sponsored Health Insurance</a:t>
            </a:r>
          </a:p>
        </p:txBody>
      </p:sp>
      <p:sp>
        <p:nvSpPr>
          <p:cNvPr id="3" name="Content Placeholder 2"/>
          <p:cNvSpPr>
            <a:spLocks noGrp="1"/>
          </p:cNvSpPr>
          <p:nvPr>
            <p:ph idx="1"/>
          </p:nvPr>
        </p:nvSpPr>
        <p:spPr>
          <a:xfrm>
            <a:off x="498475" y="1600200"/>
            <a:ext cx="7556500" cy="4525963"/>
          </a:xfrm>
        </p:spPr>
        <p:txBody>
          <a:bodyPr/>
          <a:lstStyle/>
          <a:p>
            <a:pPr eaLnBrk="1" hangingPunct="1"/>
            <a:r>
              <a:rPr lang="en-US" sz="2800" dirty="0" smtClean="0"/>
              <a:t>COBRA – Consolidated Omnibus Budget Reconciliation Act</a:t>
            </a:r>
          </a:p>
          <a:p>
            <a:pPr lvl="1" eaLnBrk="1" hangingPunct="1"/>
            <a:r>
              <a:rPr lang="en-US" sz="2400" dirty="0" smtClean="0"/>
              <a:t>Gives individuals the right to pay their own premiums and continue employer-sponsored group health insurance plan for a limited time after leaving a job.</a:t>
            </a:r>
          </a:p>
          <a:p>
            <a:pPr lvl="1" eaLnBrk="1" hangingPunct="1"/>
            <a:endParaRPr lang="en-US" dirty="0" smtClean="0"/>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dirty="0" smtClean="0"/>
              <a:t>Choosing a Health Care Plan</a:t>
            </a:r>
          </a:p>
        </p:txBody>
      </p:sp>
      <p:sp>
        <p:nvSpPr>
          <p:cNvPr id="3" name="Content Placeholder 2"/>
          <p:cNvSpPr>
            <a:spLocks noGrp="1"/>
          </p:cNvSpPr>
          <p:nvPr>
            <p:ph idx="1"/>
          </p:nvPr>
        </p:nvSpPr>
        <p:spPr>
          <a:xfrm>
            <a:off x="498475" y="1371600"/>
            <a:ext cx="7556500" cy="4754563"/>
          </a:xfrm>
        </p:spPr>
        <p:txBody>
          <a:bodyPr/>
          <a:lstStyle/>
          <a:p>
            <a:pPr eaLnBrk="1" hangingPunct="1"/>
            <a:r>
              <a:rPr lang="en-US" sz="2400" dirty="0" smtClean="0"/>
              <a:t>Seek a </a:t>
            </a:r>
            <a:r>
              <a:rPr lang="en-US" sz="2400" smtClean="0"/>
              <a:t>plan whose </a:t>
            </a:r>
            <a:r>
              <a:rPr lang="en-US" sz="2400" dirty="0" smtClean="0"/>
              <a:t>features best meets your needs</a:t>
            </a:r>
          </a:p>
          <a:p>
            <a:pPr eaLnBrk="1" hangingPunct="1"/>
            <a:r>
              <a:rPr lang="en-US" sz="2400" dirty="0" smtClean="0"/>
              <a:t>Review several policies to determine exclusions and deductibles</a:t>
            </a:r>
          </a:p>
          <a:p>
            <a:pPr eaLnBrk="1" hangingPunct="1"/>
            <a:r>
              <a:rPr lang="en-US" sz="2400" dirty="0" smtClean="0"/>
              <a:t>Consider the costs</a:t>
            </a:r>
          </a:p>
          <a:p>
            <a:pPr eaLnBrk="1" hangingPunct="1"/>
            <a:r>
              <a:rPr lang="en-US" sz="2400" dirty="0" smtClean="0"/>
              <a:t>Ask advice from others who have used the plan</a:t>
            </a:r>
          </a:p>
          <a:p>
            <a:pPr eaLnBrk="1" hangingPunct="1"/>
            <a:r>
              <a:rPr lang="en-US" sz="2400" dirty="0" smtClean="0"/>
              <a:t>Consider services that may/may not be covered:</a:t>
            </a:r>
          </a:p>
          <a:p>
            <a:pPr lvl="1" eaLnBrk="1" hangingPunct="1"/>
            <a:r>
              <a:rPr lang="en-US" dirty="0" smtClean="0"/>
              <a:t>Office visits			inpatient hospital services</a:t>
            </a:r>
          </a:p>
          <a:p>
            <a:pPr lvl="1" eaLnBrk="1" hangingPunct="1"/>
            <a:r>
              <a:rPr lang="en-US" dirty="0" smtClean="0"/>
              <a:t>Medical tests		prescription drugs</a:t>
            </a:r>
          </a:p>
          <a:p>
            <a:pPr lvl="1" eaLnBrk="1" hangingPunct="1"/>
            <a:r>
              <a:rPr lang="en-US" dirty="0" smtClean="0"/>
              <a:t>Maternity care		preventative care</a:t>
            </a:r>
          </a:p>
          <a:p>
            <a:pPr lvl="1" eaLnBrk="1" hangingPunct="1"/>
            <a:r>
              <a:rPr lang="en-US" dirty="0" smtClean="0"/>
              <a:t>Physical therapy		home health care</a:t>
            </a:r>
          </a:p>
          <a:p>
            <a:pPr lvl="1" eaLnBrk="1" hangingPunct="1"/>
            <a:r>
              <a:rPr lang="en-US" dirty="0" smtClean="0"/>
              <a:t>Outpatient surgery</a:t>
            </a:r>
          </a:p>
          <a:p>
            <a:pPr lvl="1" eaLnBrk="1" hangingPunct="1"/>
            <a:endParaRPr lang="en-US" sz="2200" dirty="0" smtClean="0"/>
          </a:p>
          <a:p>
            <a:pPr lvl="1" eaLnBrk="1" hangingPunct="1"/>
            <a:endParaRPr lang="en-US" dirty="0" smtClean="0"/>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a:t>
            </a:r>
            <a:endParaRPr lang="en-US" dirty="0"/>
          </a:p>
        </p:txBody>
      </p:sp>
      <p:sp>
        <p:nvSpPr>
          <p:cNvPr id="3" name="Content Placeholder 2"/>
          <p:cNvSpPr>
            <a:spLocks noGrp="1"/>
          </p:cNvSpPr>
          <p:nvPr>
            <p:ph idx="1"/>
          </p:nvPr>
        </p:nvSpPr>
        <p:spPr>
          <a:xfrm>
            <a:off x="498474" y="1385456"/>
            <a:ext cx="7556501" cy="5070762"/>
          </a:xfrm>
        </p:spPr>
        <p:txBody>
          <a:bodyPr/>
          <a:lstStyle/>
          <a:p>
            <a:r>
              <a:rPr lang="en-US" sz="3200" dirty="0" smtClean="0"/>
              <a:t>Contract between an </a:t>
            </a:r>
            <a:r>
              <a:rPr lang="en-US" sz="3200" dirty="0" smtClean="0">
                <a:hlinkClick r:id="rId2" action="ppaction://hlinkfile" tooltip="Insurance policy"/>
              </a:rPr>
              <a:t>insurance policy holder</a:t>
            </a:r>
            <a:r>
              <a:rPr lang="en-US" sz="3200" dirty="0" smtClean="0"/>
              <a:t> and an </a:t>
            </a:r>
            <a:r>
              <a:rPr lang="en-US" sz="3200" dirty="0" smtClean="0">
                <a:hlinkClick r:id="rId3" action="ppaction://hlinkfile" tooltip="Insurance"/>
              </a:rPr>
              <a:t>insurer</a:t>
            </a:r>
            <a:r>
              <a:rPr lang="en-US" sz="3200" dirty="0" smtClean="0"/>
              <a:t>, where the insurer promises to pay a designated </a:t>
            </a:r>
            <a:r>
              <a:rPr lang="en-US" sz="3200" dirty="0" smtClean="0">
                <a:hlinkClick r:id="rId4" action="ppaction://hlinkfile" tooltip="Beneficiary"/>
              </a:rPr>
              <a:t>beneficiary</a:t>
            </a:r>
            <a:r>
              <a:rPr lang="en-US" sz="3200" dirty="0" smtClean="0"/>
              <a:t> a sum of money (the "benefits") upon the death of the insured person. The policy holder typically pays a premium, either regularly or as a lump sum. </a:t>
            </a:r>
          </a:p>
          <a:p>
            <a:endParaRPr lang="en-US" sz="3200" dirty="0"/>
          </a:p>
        </p:txBody>
      </p:sp>
    </p:spTree>
  </p:cSld>
  <p:clrMapOvr>
    <a:masterClrMapping/>
  </p:clrMapOvr>
  <p:transition spd="med">
    <p:pull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a:t>
            </a:r>
            <a:endParaRPr lang="en-US" dirty="0"/>
          </a:p>
        </p:txBody>
      </p:sp>
      <p:sp>
        <p:nvSpPr>
          <p:cNvPr id="3" name="Content Placeholder 2"/>
          <p:cNvSpPr>
            <a:spLocks noGrp="1"/>
          </p:cNvSpPr>
          <p:nvPr>
            <p:ph idx="1"/>
          </p:nvPr>
        </p:nvSpPr>
        <p:spPr>
          <a:xfrm>
            <a:off x="498474" y="1385456"/>
            <a:ext cx="8225396" cy="5070762"/>
          </a:xfrm>
        </p:spPr>
        <p:txBody>
          <a:bodyPr/>
          <a:lstStyle/>
          <a:p>
            <a:r>
              <a:rPr lang="en-US" sz="2800" dirty="0" smtClean="0"/>
              <a:t>The advantage for the policy owner is "peace of mind", in knowing that the death of the insured person will not result in financial hardship for loved ones.</a:t>
            </a:r>
          </a:p>
          <a:p>
            <a:r>
              <a:rPr lang="en-US" sz="2800" dirty="0" smtClean="0"/>
              <a:t>Life policies are legal contracts and the terms of the contract describe the limitations of the insured events. Specific exclusions are often written into the contract to limit the liability of the insurer; common examples are claims relating to suicide, fraud, war, riot and civil commotion.</a:t>
            </a:r>
          </a:p>
          <a:p>
            <a:endParaRPr lang="en-US" dirty="0"/>
          </a:p>
        </p:txBody>
      </p:sp>
    </p:spTree>
  </p:cSld>
  <p:clrMapOvr>
    <a:masterClrMapping/>
  </p:clrMapOvr>
  <p:transition spd="med">
    <p:pull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a:t>
            </a:r>
            <a:endParaRPr lang="en-US" dirty="0"/>
          </a:p>
        </p:txBody>
      </p:sp>
      <p:sp>
        <p:nvSpPr>
          <p:cNvPr id="3" name="Content Placeholder 2"/>
          <p:cNvSpPr>
            <a:spLocks noGrp="1"/>
          </p:cNvSpPr>
          <p:nvPr>
            <p:ph idx="1"/>
          </p:nvPr>
        </p:nvSpPr>
        <p:spPr/>
        <p:txBody>
          <a:bodyPr/>
          <a:lstStyle/>
          <a:p>
            <a:r>
              <a:rPr lang="en-US" sz="4400" dirty="0" smtClean="0"/>
              <a:t>Two Types</a:t>
            </a:r>
          </a:p>
          <a:p>
            <a:pPr lvl="1"/>
            <a:r>
              <a:rPr lang="en-US" sz="4000" b="1" dirty="0" smtClean="0"/>
              <a:t>Term</a:t>
            </a:r>
          </a:p>
          <a:p>
            <a:pPr lvl="1"/>
            <a:endParaRPr lang="en-US" sz="4000" b="1" dirty="0" smtClean="0"/>
          </a:p>
          <a:p>
            <a:pPr lvl="1"/>
            <a:r>
              <a:rPr lang="en-US" sz="4000" b="1" dirty="0" smtClean="0"/>
              <a:t>Whole Life</a:t>
            </a:r>
            <a:endParaRPr lang="en-US" sz="4000" b="1" dirty="0"/>
          </a:p>
        </p:txBody>
      </p:sp>
    </p:spTree>
  </p:cSld>
  <p:clrMapOvr>
    <a:masterClrMapping/>
  </p:clrMapOvr>
  <p:transition spd="med">
    <p:pull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 - Term</a:t>
            </a:r>
            <a:endParaRPr lang="en-US" dirty="0"/>
          </a:p>
        </p:txBody>
      </p:sp>
      <p:sp>
        <p:nvSpPr>
          <p:cNvPr id="3" name="Content Placeholder 2"/>
          <p:cNvSpPr>
            <a:spLocks noGrp="1"/>
          </p:cNvSpPr>
          <p:nvPr>
            <p:ph idx="1"/>
          </p:nvPr>
        </p:nvSpPr>
        <p:spPr/>
        <p:txBody>
          <a:bodyPr/>
          <a:lstStyle/>
          <a:p>
            <a:r>
              <a:rPr lang="en-US" sz="3600" dirty="0" smtClean="0"/>
              <a:t>Provides insurance for a specific period of time</a:t>
            </a:r>
          </a:p>
          <a:p>
            <a:pPr lvl="1"/>
            <a:r>
              <a:rPr lang="en-US" sz="3400" dirty="0" smtClean="0"/>
              <a:t>Relatively low cost</a:t>
            </a:r>
          </a:p>
          <a:p>
            <a:pPr lvl="1"/>
            <a:r>
              <a:rPr lang="en-US" sz="3400" dirty="0" smtClean="0"/>
              <a:t>No investment benefits</a:t>
            </a:r>
          </a:p>
          <a:p>
            <a:pPr lvl="1"/>
            <a:r>
              <a:rPr lang="en-US" sz="3400" dirty="0" smtClean="0"/>
              <a:t>Young person can buy large amount of coverage for minimum money </a:t>
            </a:r>
            <a:endParaRPr lang="en-US" sz="3400" dirty="0"/>
          </a:p>
        </p:txBody>
      </p:sp>
    </p:spTree>
  </p:cSld>
  <p:clrMapOvr>
    <a:masterClrMapping/>
  </p:clrMapOvr>
  <p:transition spd="med">
    <p:pull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3" name="Content Placeholder 2"/>
          <p:cNvSpPr>
            <a:spLocks noGrp="1"/>
          </p:cNvSpPr>
          <p:nvPr>
            <p:ph idx="1"/>
          </p:nvPr>
        </p:nvSpPr>
        <p:spPr/>
        <p:txBody>
          <a:bodyPr/>
          <a:lstStyle/>
          <a:p>
            <a:r>
              <a:rPr lang="en-US" sz="3600" dirty="0" smtClean="0"/>
              <a:t>What is it?</a:t>
            </a:r>
          </a:p>
          <a:p>
            <a:r>
              <a:rPr lang="en-US" sz="3600" dirty="0" smtClean="0"/>
              <a:t>How do we handle risk?</a:t>
            </a:r>
          </a:p>
          <a:p>
            <a:pPr lvl="1"/>
            <a:r>
              <a:rPr lang="en-US" sz="3200" dirty="0" smtClean="0"/>
              <a:t>Bear the cost ourselves</a:t>
            </a:r>
          </a:p>
          <a:p>
            <a:pPr lvl="1"/>
            <a:r>
              <a:rPr lang="en-US" sz="3200" dirty="0" smtClean="0"/>
              <a:t>Use safety and avoidance measures to try and avoid costly incidents</a:t>
            </a:r>
          </a:p>
          <a:p>
            <a:pPr lvl="1"/>
            <a:r>
              <a:rPr lang="en-US" sz="3200" dirty="0" smtClean="0"/>
              <a:t>Transfer risks to another party by purchasing insurance policies</a:t>
            </a:r>
          </a:p>
          <a:p>
            <a:endParaRPr lang="en-US" dirty="0"/>
          </a:p>
        </p:txBody>
      </p:sp>
    </p:spTree>
  </p:cSld>
  <p:clrMapOvr>
    <a:masterClrMapping/>
  </p:clrMapOvr>
  <p:transition spd="med">
    <p:pull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 – Term</a:t>
            </a:r>
            <a:endParaRPr lang="en-US" dirty="0"/>
          </a:p>
        </p:txBody>
      </p:sp>
      <p:sp>
        <p:nvSpPr>
          <p:cNvPr id="3" name="Content Placeholder 2"/>
          <p:cNvSpPr>
            <a:spLocks noGrp="1"/>
          </p:cNvSpPr>
          <p:nvPr>
            <p:ph idx="1"/>
          </p:nvPr>
        </p:nvSpPr>
        <p:spPr>
          <a:xfrm>
            <a:off x="498475" y="1233056"/>
            <a:ext cx="7556500" cy="4893108"/>
          </a:xfrm>
        </p:spPr>
        <p:txBody>
          <a:bodyPr/>
          <a:lstStyle/>
          <a:p>
            <a:r>
              <a:rPr lang="en-US" sz="3600" dirty="0" smtClean="0"/>
              <a:t>Types of Term Insurance</a:t>
            </a:r>
          </a:p>
          <a:p>
            <a:pPr lvl="1"/>
            <a:r>
              <a:rPr lang="en-US" sz="2800" b="1" i="1" dirty="0" smtClean="0"/>
              <a:t>Level Term</a:t>
            </a:r>
            <a:r>
              <a:rPr lang="en-US" sz="2800" dirty="0" smtClean="0"/>
              <a:t>– premiums and death benefits stay the same for the life of the policy.</a:t>
            </a:r>
          </a:p>
          <a:p>
            <a:pPr lvl="1"/>
            <a:r>
              <a:rPr lang="en-US" sz="2800" b="1" i="1" dirty="0" smtClean="0"/>
              <a:t>Decreasing Term – </a:t>
            </a:r>
            <a:r>
              <a:rPr lang="en-US" sz="2800" dirty="0" smtClean="0"/>
              <a:t>premiums stay the same but the benefits decrease over the life of the policy (e.g. home mortgage)</a:t>
            </a:r>
          </a:p>
          <a:p>
            <a:pPr lvl="1"/>
            <a:r>
              <a:rPr lang="en-US" sz="2800" b="1" i="1" dirty="0" smtClean="0"/>
              <a:t>Renewable Term </a:t>
            </a:r>
            <a:r>
              <a:rPr lang="en-US" sz="2800" dirty="0" smtClean="0"/>
              <a:t>– the insured person can renew the policy without taking a physical</a:t>
            </a:r>
            <a:endParaRPr lang="en-US" sz="2800" dirty="0"/>
          </a:p>
        </p:txBody>
      </p:sp>
    </p:spTree>
  </p:cSld>
  <p:clrMapOvr>
    <a:masterClrMapping/>
  </p:clrMapOvr>
  <p:transition spd="med">
    <p:pull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 – Term – cont’d</a:t>
            </a:r>
            <a:endParaRPr lang="en-US" dirty="0"/>
          </a:p>
        </p:txBody>
      </p:sp>
      <p:sp>
        <p:nvSpPr>
          <p:cNvPr id="3" name="Content Placeholder 2"/>
          <p:cNvSpPr>
            <a:spLocks noGrp="1"/>
          </p:cNvSpPr>
          <p:nvPr>
            <p:ph idx="1"/>
          </p:nvPr>
        </p:nvSpPr>
        <p:spPr>
          <a:xfrm>
            <a:off x="498475" y="1233056"/>
            <a:ext cx="7556500" cy="4893108"/>
          </a:xfrm>
        </p:spPr>
        <p:txBody>
          <a:bodyPr/>
          <a:lstStyle/>
          <a:p>
            <a:r>
              <a:rPr lang="en-US" sz="3600" dirty="0" smtClean="0"/>
              <a:t>Types of Term Insurance</a:t>
            </a:r>
          </a:p>
          <a:p>
            <a:pPr lvl="1"/>
            <a:r>
              <a:rPr lang="en-US" sz="2800" b="1" i="1" dirty="0" smtClean="0"/>
              <a:t>Convertible Term </a:t>
            </a:r>
            <a:r>
              <a:rPr lang="en-US" sz="2800" dirty="0" smtClean="0"/>
              <a:t>– insured person can change the policy from convertible to permanent without taking a physical.  Tends to be more expensive.</a:t>
            </a:r>
          </a:p>
          <a:p>
            <a:pPr lvl="1"/>
            <a:r>
              <a:rPr lang="en-US" sz="2800" b="1" i="1" dirty="0" smtClean="0"/>
              <a:t>Permanent life insurance </a:t>
            </a:r>
            <a:r>
              <a:rPr lang="en-US" sz="2800" dirty="0" smtClean="0"/>
              <a:t>(aka cash value life insurance) provides coverage the person’s whole entire life and includes an investment component.</a:t>
            </a:r>
            <a:endParaRPr lang="en-US" sz="2800" dirty="0"/>
          </a:p>
        </p:txBody>
      </p:sp>
    </p:spTree>
  </p:cSld>
  <p:clrMapOvr>
    <a:masterClrMapping/>
  </p:clrMapOvr>
  <p:transition spd="med">
    <p:pull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 – Whole Life</a:t>
            </a:r>
            <a:endParaRPr lang="en-US" dirty="0"/>
          </a:p>
        </p:txBody>
      </p:sp>
      <p:sp>
        <p:nvSpPr>
          <p:cNvPr id="3" name="Content Placeholder 2"/>
          <p:cNvSpPr>
            <a:spLocks noGrp="1"/>
          </p:cNvSpPr>
          <p:nvPr>
            <p:ph idx="1"/>
          </p:nvPr>
        </p:nvSpPr>
        <p:spPr>
          <a:xfrm>
            <a:off x="498475" y="1233056"/>
            <a:ext cx="7556500" cy="4893108"/>
          </a:xfrm>
        </p:spPr>
        <p:txBody>
          <a:bodyPr/>
          <a:lstStyle/>
          <a:p>
            <a:r>
              <a:rPr lang="en-US" sz="3600" dirty="0" smtClean="0"/>
              <a:t>Provides insurance for whole lifetime as long as premiums are paid.</a:t>
            </a:r>
          </a:p>
          <a:p>
            <a:pPr lvl="1"/>
            <a:r>
              <a:rPr lang="en-US" sz="2600" dirty="0" smtClean="0"/>
              <a:t>Benefit of coverage for a lifetime</a:t>
            </a:r>
          </a:p>
          <a:p>
            <a:pPr lvl="1"/>
            <a:r>
              <a:rPr lang="en-US" sz="2600" dirty="0" smtClean="0"/>
              <a:t>More expensive than term because pays for premium plus an investment</a:t>
            </a:r>
          </a:p>
          <a:p>
            <a:pPr lvl="1"/>
            <a:r>
              <a:rPr lang="en-US" sz="2600" dirty="0" smtClean="0"/>
              <a:t>Investment benefit – grows in cash value as premiums and interest accumulate; can borrow against it at low interest rate</a:t>
            </a:r>
          </a:p>
        </p:txBody>
      </p:sp>
    </p:spTree>
  </p:cSld>
  <p:clrMapOvr>
    <a:masterClrMapping/>
  </p:clrMapOvr>
  <p:transition spd="med">
    <p:pull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insurance – Whole Life</a:t>
            </a:r>
            <a:endParaRPr lang="en-US" dirty="0"/>
          </a:p>
        </p:txBody>
      </p:sp>
      <p:sp>
        <p:nvSpPr>
          <p:cNvPr id="3" name="Content Placeholder 2"/>
          <p:cNvSpPr>
            <a:spLocks noGrp="1"/>
          </p:cNvSpPr>
          <p:nvPr>
            <p:ph idx="1"/>
          </p:nvPr>
        </p:nvSpPr>
        <p:spPr>
          <a:xfrm>
            <a:off x="498475" y="1233056"/>
            <a:ext cx="7556500" cy="4893108"/>
          </a:xfrm>
        </p:spPr>
        <p:txBody>
          <a:bodyPr/>
          <a:lstStyle/>
          <a:p>
            <a:r>
              <a:rPr lang="en-US" sz="3600" dirty="0" smtClean="0"/>
              <a:t>Types of Whole Life</a:t>
            </a:r>
          </a:p>
          <a:p>
            <a:pPr lvl="1"/>
            <a:r>
              <a:rPr lang="en-US" sz="2800" b="1" i="1" dirty="0" smtClean="0"/>
              <a:t>Limited-payment life</a:t>
            </a:r>
            <a:r>
              <a:rPr lang="en-US" sz="2800" dirty="0" smtClean="0"/>
              <a:t>– coverage for entire life but premiums are higher than whole life because premiums are paid for a set number of years or until a set age</a:t>
            </a:r>
          </a:p>
          <a:p>
            <a:pPr lvl="1"/>
            <a:r>
              <a:rPr lang="en-US" sz="2800" b="1" i="1" dirty="0" smtClean="0"/>
              <a:t>Universal life– </a:t>
            </a:r>
            <a:r>
              <a:rPr lang="en-US" sz="2800" dirty="0" smtClean="0"/>
              <a:t>allows adjustments of premium, face value and level of protection</a:t>
            </a:r>
          </a:p>
          <a:p>
            <a:pPr lvl="1"/>
            <a:r>
              <a:rPr lang="en-US" sz="2800" b="1" i="1" dirty="0" smtClean="0"/>
              <a:t>Variable life</a:t>
            </a:r>
            <a:r>
              <a:rPr lang="en-US" sz="2800" dirty="0" smtClean="0"/>
              <a:t>– premiums are fixed, but face amount varies with investment results</a:t>
            </a:r>
            <a:endParaRPr lang="en-US" sz="2800" dirty="0"/>
          </a:p>
        </p:txBody>
      </p:sp>
    </p:spTree>
  </p:cSld>
  <p:clrMapOvr>
    <a:masterClrMapping/>
  </p:clrMapOvr>
  <p:transition spd="med">
    <p:pull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277091"/>
            <a:ext cx="7805593" cy="1323109"/>
          </a:xfrm>
        </p:spPr>
        <p:txBody>
          <a:bodyPr/>
          <a:lstStyle/>
          <a:p>
            <a:r>
              <a:rPr lang="en-US" dirty="0" smtClean="0"/>
              <a:t>Things that affect Cost of </a:t>
            </a:r>
            <a:br>
              <a:rPr lang="en-US" dirty="0" smtClean="0"/>
            </a:br>
            <a:r>
              <a:rPr lang="en-US" dirty="0" smtClean="0"/>
              <a:t>Life Insurance</a:t>
            </a:r>
            <a:endParaRPr lang="en-US" dirty="0"/>
          </a:p>
        </p:txBody>
      </p:sp>
      <p:sp>
        <p:nvSpPr>
          <p:cNvPr id="3" name="Content Placeholder 2"/>
          <p:cNvSpPr>
            <a:spLocks noGrp="1"/>
          </p:cNvSpPr>
          <p:nvPr>
            <p:ph idx="1"/>
          </p:nvPr>
        </p:nvSpPr>
        <p:spPr>
          <a:xfrm>
            <a:off x="249382" y="1773382"/>
            <a:ext cx="8700654" cy="4862945"/>
          </a:xfrm>
        </p:spPr>
        <p:txBody>
          <a:bodyPr/>
          <a:lstStyle/>
          <a:p>
            <a:r>
              <a:rPr lang="en-US" sz="2800" dirty="0" smtClean="0"/>
              <a:t>Family health history</a:t>
            </a:r>
          </a:p>
          <a:p>
            <a:r>
              <a:rPr lang="en-US" sz="2800" dirty="0" smtClean="0"/>
              <a:t>Pre-existing conditions</a:t>
            </a:r>
          </a:p>
          <a:p>
            <a:r>
              <a:rPr lang="en-US" sz="2800" dirty="0" smtClean="0"/>
              <a:t>Policy-holder’s current health</a:t>
            </a:r>
          </a:p>
          <a:p>
            <a:r>
              <a:rPr lang="en-US" sz="2800" dirty="0" smtClean="0"/>
              <a:t>Policy-holder’s occupation and hobbies (e.g. race car driver)</a:t>
            </a:r>
          </a:p>
          <a:p>
            <a:r>
              <a:rPr lang="en-US" sz="2800" dirty="0" smtClean="0"/>
              <a:t>Gender (women live longer and pay lower premiums</a:t>
            </a:r>
          </a:p>
          <a:p>
            <a:r>
              <a:rPr lang="en-US" sz="2800" dirty="0" smtClean="0"/>
              <a:t>Age of insured (the older the insured, the more the premiums cost)</a:t>
            </a:r>
            <a:endParaRPr lang="en-US" sz="2800" dirty="0"/>
          </a:p>
        </p:txBody>
      </p:sp>
    </p:spTree>
  </p:cSld>
  <p:clrMapOvr>
    <a:masterClrMapping/>
  </p:clrMapOvr>
  <p:transition spd="med">
    <p:pull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277091"/>
            <a:ext cx="7805593" cy="1323109"/>
          </a:xfrm>
        </p:spPr>
        <p:txBody>
          <a:bodyPr/>
          <a:lstStyle/>
          <a:p>
            <a:r>
              <a:rPr lang="en-US" dirty="0" smtClean="0"/>
              <a:t>Things to consider when buying</a:t>
            </a:r>
            <a:br>
              <a:rPr lang="en-US" dirty="0" smtClean="0"/>
            </a:br>
            <a:r>
              <a:rPr lang="en-US" dirty="0" smtClean="0"/>
              <a:t>Life Insurance</a:t>
            </a:r>
            <a:endParaRPr lang="en-US" dirty="0"/>
          </a:p>
        </p:txBody>
      </p:sp>
      <p:sp>
        <p:nvSpPr>
          <p:cNvPr id="3" name="Content Placeholder 2"/>
          <p:cNvSpPr>
            <a:spLocks noGrp="1"/>
          </p:cNvSpPr>
          <p:nvPr>
            <p:ph idx="1"/>
          </p:nvPr>
        </p:nvSpPr>
        <p:spPr>
          <a:xfrm>
            <a:off x="249382" y="1773382"/>
            <a:ext cx="8700654" cy="4862945"/>
          </a:xfrm>
        </p:spPr>
        <p:txBody>
          <a:bodyPr/>
          <a:lstStyle/>
          <a:p>
            <a:r>
              <a:rPr lang="en-US" sz="2800" dirty="0" smtClean="0"/>
              <a:t>Present and future earnings of the policyholder</a:t>
            </a:r>
          </a:p>
          <a:p>
            <a:r>
              <a:rPr lang="en-US" sz="2800" dirty="0" smtClean="0"/>
              <a:t>Financial responsibilities of the policyholder</a:t>
            </a:r>
          </a:p>
          <a:p>
            <a:r>
              <a:rPr lang="en-US" sz="2800" dirty="0" smtClean="0"/>
              <a:t>Potential income from other sources</a:t>
            </a:r>
          </a:p>
          <a:p>
            <a:r>
              <a:rPr lang="en-US" sz="2800" dirty="0" smtClean="0"/>
              <a:t>Dependents, their ages and their needs</a:t>
            </a:r>
          </a:p>
          <a:p>
            <a:r>
              <a:rPr lang="en-US" sz="2800" dirty="0" smtClean="0"/>
              <a:t>Burial expenses</a:t>
            </a:r>
          </a:p>
          <a:p>
            <a:r>
              <a:rPr lang="en-US" sz="2800" dirty="0" smtClean="0"/>
              <a:t>Debts</a:t>
            </a:r>
          </a:p>
          <a:p>
            <a:pPr>
              <a:buNone/>
            </a:pPr>
            <a:endParaRPr lang="en-US" sz="2800" dirty="0"/>
          </a:p>
        </p:txBody>
      </p:sp>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Insurance</a:t>
            </a:r>
            <a:endParaRPr lang="en-US" dirty="0"/>
          </a:p>
        </p:txBody>
      </p:sp>
      <p:sp>
        <p:nvSpPr>
          <p:cNvPr id="3" name="Content Placeholder 2"/>
          <p:cNvSpPr>
            <a:spLocks noGrp="1"/>
          </p:cNvSpPr>
          <p:nvPr>
            <p:ph idx="1"/>
          </p:nvPr>
        </p:nvSpPr>
        <p:spPr/>
        <p:txBody>
          <a:bodyPr/>
          <a:lstStyle/>
          <a:p>
            <a:r>
              <a:rPr lang="en-US" sz="3600" dirty="0" smtClean="0"/>
              <a:t>Risk management technique – an arrangement in which an insured pays money to an insurer to gain protection against risks and compensation for losses</a:t>
            </a:r>
            <a:endParaRPr lang="en-US" sz="3600" dirty="0"/>
          </a:p>
        </p:txBody>
      </p:sp>
    </p:spTree>
  </p:cSld>
  <p:clrMapOvr>
    <a:masterClrMapping/>
  </p:clrMapOvr>
  <p:transition spd="med">
    <p:pull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Insurance</a:t>
            </a:r>
            <a:endParaRPr lang="en-US" dirty="0"/>
          </a:p>
        </p:txBody>
      </p:sp>
      <p:sp>
        <p:nvSpPr>
          <p:cNvPr id="3" name="Content Placeholder 2"/>
          <p:cNvSpPr>
            <a:spLocks noGrp="1"/>
          </p:cNvSpPr>
          <p:nvPr>
            <p:ph idx="1"/>
          </p:nvPr>
        </p:nvSpPr>
        <p:spPr/>
        <p:txBody>
          <a:bodyPr/>
          <a:lstStyle/>
          <a:p>
            <a:r>
              <a:rPr lang="en-US" sz="3600" dirty="0" smtClean="0"/>
              <a:t>Health Insurance</a:t>
            </a:r>
          </a:p>
          <a:p>
            <a:r>
              <a:rPr lang="en-US" sz="3600" dirty="0" smtClean="0"/>
              <a:t>Life Insurance</a:t>
            </a:r>
          </a:p>
          <a:p>
            <a:r>
              <a:rPr lang="en-US" sz="3600" dirty="0" smtClean="0"/>
              <a:t>Homeowners Insurance</a:t>
            </a:r>
          </a:p>
          <a:p>
            <a:r>
              <a:rPr lang="en-US" sz="3600" dirty="0" smtClean="0"/>
              <a:t>Auto Insurance </a:t>
            </a:r>
          </a:p>
          <a:p>
            <a:r>
              <a:rPr lang="en-US" sz="3600" dirty="0" smtClean="0"/>
              <a:t>Other types??</a:t>
            </a:r>
          </a:p>
          <a:p>
            <a:r>
              <a:rPr lang="en-US" sz="3600" dirty="0" smtClean="0"/>
              <a:t>(</a:t>
            </a:r>
            <a:r>
              <a:rPr lang="en-US" sz="3200" dirty="0" smtClean="0"/>
              <a:t>already discussed last 2!)</a:t>
            </a:r>
            <a:endParaRPr lang="en-US" sz="3200" dirty="0"/>
          </a:p>
        </p:txBody>
      </p:sp>
    </p:spTree>
  </p:cSld>
  <p:clrMapOvr>
    <a:masterClrMapping/>
  </p:clrMapOvr>
  <p:transition spd="med">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INSURANCE</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ransition spd="med">
    <p:pull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smtClean="0"/>
              <a:t>Sources of Health Insurance</a:t>
            </a:r>
          </a:p>
        </p:txBody>
      </p:sp>
      <p:sp>
        <p:nvSpPr>
          <p:cNvPr id="3" name="Content Placeholder 2"/>
          <p:cNvSpPr>
            <a:spLocks noGrp="1"/>
          </p:cNvSpPr>
          <p:nvPr>
            <p:ph idx="1"/>
          </p:nvPr>
        </p:nvSpPr>
        <p:spPr>
          <a:xfrm>
            <a:off x="221673" y="1371600"/>
            <a:ext cx="8645236" cy="4754563"/>
          </a:xfrm>
        </p:spPr>
        <p:txBody>
          <a:bodyPr/>
          <a:lstStyle/>
          <a:p>
            <a:pPr eaLnBrk="1" hangingPunct="1"/>
            <a:r>
              <a:rPr lang="en-US" sz="2800" b="1" dirty="0" smtClean="0"/>
              <a:t>Employer</a:t>
            </a:r>
          </a:p>
          <a:p>
            <a:pPr lvl="1" eaLnBrk="1" hangingPunct="1"/>
            <a:r>
              <a:rPr lang="en-US" sz="2400" dirty="0" smtClean="0"/>
              <a:t>Employers pay part or all the cost of a group health insurance plan as a benefit to their employees.  Costs are generally lower as risk is spread over a large group</a:t>
            </a:r>
          </a:p>
          <a:p>
            <a:pPr eaLnBrk="1" hangingPunct="1"/>
            <a:r>
              <a:rPr lang="en-US" sz="2800" b="1" dirty="0" smtClean="0"/>
              <a:t>Private</a:t>
            </a:r>
          </a:p>
          <a:p>
            <a:pPr lvl="1" eaLnBrk="1" hangingPunct="1"/>
            <a:r>
              <a:rPr lang="en-US" sz="2400" dirty="0" smtClean="0"/>
              <a:t>Individuals purchase a policy to cover health costs for themselves or their immediate family.  Greater flexibility in types of plan, but costs are higher</a:t>
            </a:r>
          </a:p>
          <a:p>
            <a:pPr eaLnBrk="1" hangingPunct="1"/>
            <a:r>
              <a:rPr lang="en-US" sz="2800" b="1" dirty="0" smtClean="0"/>
              <a:t>Government</a:t>
            </a:r>
          </a:p>
          <a:p>
            <a:pPr lvl="1" eaLnBrk="1" hangingPunct="1"/>
            <a:r>
              <a:rPr lang="en-US" sz="2400" dirty="0" smtClean="0"/>
              <a:t>State or federal government managed insurance paid from tax revenues.  Must meet age and/or income qualifications</a:t>
            </a:r>
          </a:p>
          <a:p>
            <a:pPr eaLnBrk="1" hangingPunct="1"/>
            <a:endParaRPr lang="en-US" dirty="0" smtClean="0"/>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4"/>
          <p:cNvSpPr>
            <a:spLocks noGrp="1"/>
          </p:cNvSpPr>
          <p:nvPr>
            <p:ph type="title"/>
          </p:nvPr>
        </p:nvSpPr>
        <p:spPr/>
        <p:txBody>
          <a:bodyPr/>
          <a:lstStyle/>
          <a:p>
            <a:pPr eaLnBrk="1" hangingPunct="1"/>
            <a:r>
              <a:rPr lang="en-US" smtClean="0"/>
              <a:t>Managed Health Care Plans</a:t>
            </a:r>
            <a:br>
              <a:rPr lang="en-US" smtClean="0"/>
            </a:br>
            <a:endParaRPr lang="en-US" smtClean="0"/>
          </a:p>
        </p:txBody>
      </p:sp>
      <p:sp>
        <p:nvSpPr>
          <p:cNvPr id="6" name="Content Placeholder 5"/>
          <p:cNvSpPr>
            <a:spLocks noGrp="1"/>
          </p:cNvSpPr>
          <p:nvPr>
            <p:ph idx="1"/>
          </p:nvPr>
        </p:nvSpPr>
        <p:spPr>
          <a:xfrm>
            <a:off x="207818" y="1600200"/>
            <a:ext cx="8575963" cy="4980709"/>
          </a:xfrm>
        </p:spPr>
        <p:txBody>
          <a:bodyPr rtlCol="0">
            <a:normAutofit/>
          </a:bodyPr>
          <a:lstStyle/>
          <a:p>
            <a:pPr eaLnBrk="1" fontAlgn="auto" hangingPunct="1">
              <a:spcAft>
                <a:spcPts val="0"/>
              </a:spcAft>
              <a:defRPr/>
            </a:pPr>
            <a:r>
              <a:rPr lang="en-US" sz="2400" b="1" dirty="0" smtClean="0">
                <a:solidFill>
                  <a:schemeClr val="tx1">
                    <a:lumMod val="65000"/>
                    <a:lumOff val="35000"/>
                  </a:schemeClr>
                </a:solidFill>
              </a:rPr>
              <a:t>HMO  - Health maintenance organization </a:t>
            </a:r>
          </a:p>
          <a:p>
            <a:pPr lvl="1" eaLnBrk="1" fontAlgn="auto" hangingPunct="1">
              <a:spcAft>
                <a:spcPts val="0"/>
              </a:spcAft>
              <a:buClr>
                <a:schemeClr val="accent1">
                  <a:lumMod val="60000"/>
                  <a:lumOff val="40000"/>
                </a:schemeClr>
              </a:buClr>
              <a:defRPr/>
            </a:pPr>
            <a:r>
              <a:rPr lang="en-US" sz="2000" dirty="0" smtClean="0">
                <a:solidFill>
                  <a:schemeClr val="tx1">
                    <a:lumMod val="65000"/>
                    <a:lumOff val="35000"/>
                  </a:schemeClr>
                </a:solidFill>
              </a:rPr>
              <a:t>a health care group that provides health care services to members for a set fee and a small co-pay</a:t>
            </a:r>
          </a:p>
          <a:p>
            <a:pPr eaLnBrk="1" fontAlgn="auto" hangingPunct="1">
              <a:spcAft>
                <a:spcPts val="0"/>
              </a:spcAft>
              <a:defRPr/>
            </a:pPr>
            <a:r>
              <a:rPr lang="en-US" sz="2400" b="1" dirty="0" smtClean="0">
                <a:solidFill>
                  <a:schemeClr val="tx1">
                    <a:lumMod val="65000"/>
                    <a:lumOff val="35000"/>
                  </a:schemeClr>
                </a:solidFill>
              </a:rPr>
              <a:t>HSA – Health Savings Account</a:t>
            </a:r>
          </a:p>
          <a:p>
            <a:pPr lvl="1" eaLnBrk="1" fontAlgn="auto" hangingPunct="1">
              <a:spcAft>
                <a:spcPts val="0"/>
              </a:spcAft>
              <a:buClr>
                <a:schemeClr val="accent1">
                  <a:lumMod val="60000"/>
                  <a:lumOff val="40000"/>
                </a:schemeClr>
              </a:buClr>
              <a:defRPr/>
            </a:pPr>
            <a:r>
              <a:rPr lang="en-US" sz="2000" dirty="0" smtClean="0">
                <a:solidFill>
                  <a:schemeClr val="tx1">
                    <a:lumMod val="65000"/>
                    <a:lumOff val="35000"/>
                  </a:schemeClr>
                </a:solidFill>
              </a:rPr>
              <a:t>You contribute pre-tax dollars to the account for expected medical expenses for the coming year –-submit claims and receipts for reimbursement up to amount deposited</a:t>
            </a:r>
          </a:p>
          <a:p>
            <a:pPr eaLnBrk="1" fontAlgn="auto" hangingPunct="1">
              <a:spcAft>
                <a:spcPts val="0"/>
              </a:spcAft>
              <a:defRPr/>
            </a:pPr>
            <a:r>
              <a:rPr lang="en-US" sz="2400" b="1" dirty="0" smtClean="0">
                <a:solidFill>
                  <a:schemeClr val="tx1">
                    <a:lumMod val="65000"/>
                    <a:lumOff val="35000"/>
                  </a:schemeClr>
                </a:solidFill>
              </a:rPr>
              <a:t>PPO - Preferred provider organization </a:t>
            </a:r>
          </a:p>
          <a:p>
            <a:pPr lvl="1" eaLnBrk="1" fontAlgn="auto" hangingPunct="1">
              <a:spcAft>
                <a:spcPts val="0"/>
              </a:spcAft>
              <a:buClr>
                <a:schemeClr val="accent1">
                  <a:lumMod val="60000"/>
                  <a:lumOff val="40000"/>
                </a:schemeClr>
              </a:buClr>
              <a:defRPr/>
            </a:pPr>
            <a:r>
              <a:rPr lang="en-US" sz="2000" dirty="0" smtClean="0">
                <a:solidFill>
                  <a:schemeClr val="tx1">
                    <a:lumMod val="65000"/>
                    <a:lumOff val="35000"/>
                  </a:schemeClr>
                </a:solidFill>
              </a:rPr>
              <a:t> an agreement between health providers with employers or insurers to provide services at a reduced rate to employees</a:t>
            </a:r>
          </a:p>
          <a:p>
            <a:pPr eaLnBrk="1" fontAlgn="auto" hangingPunct="1">
              <a:spcAft>
                <a:spcPts val="0"/>
              </a:spcAft>
              <a:defRPr/>
            </a:pPr>
            <a:endParaRPr lang="en-US" dirty="0">
              <a:solidFill>
                <a:schemeClr val="tx1">
                  <a:lumMod val="65000"/>
                  <a:lumOff val="35000"/>
                </a:schemeClr>
              </a:solidFill>
            </a:endParaRPr>
          </a:p>
        </p:txBody>
      </p:sp>
      <p:pic>
        <p:nvPicPr>
          <p:cNvPr id="24579" name="Picture 6"/>
          <p:cNvPicPr>
            <a:picLocks noChangeAspect="1"/>
          </p:cNvPicPr>
          <p:nvPr/>
        </p:nvPicPr>
        <p:blipFill>
          <a:blip r:embed="rId2"/>
          <a:srcRect/>
          <a:stretch>
            <a:fillRect/>
          </a:stretch>
        </p:blipFill>
        <p:spPr bwMode="auto">
          <a:xfrm>
            <a:off x="6442075" y="317500"/>
            <a:ext cx="1557338" cy="1419225"/>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4"/>
          <p:cNvSpPr>
            <a:spLocks noGrp="1"/>
          </p:cNvSpPr>
          <p:nvPr>
            <p:ph type="title"/>
          </p:nvPr>
        </p:nvSpPr>
        <p:spPr/>
        <p:txBody>
          <a:bodyPr/>
          <a:lstStyle/>
          <a:p>
            <a:pPr eaLnBrk="1" hangingPunct="1"/>
            <a:r>
              <a:rPr lang="en-US" smtClean="0"/>
              <a:t>Managed Health Care Plans</a:t>
            </a:r>
            <a:br>
              <a:rPr lang="en-US" smtClean="0"/>
            </a:br>
            <a:endParaRPr lang="en-US" smtClean="0"/>
          </a:p>
        </p:txBody>
      </p:sp>
      <p:sp>
        <p:nvSpPr>
          <p:cNvPr id="6" name="Content Placeholder 5"/>
          <p:cNvSpPr>
            <a:spLocks noGrp="1"/>
          </p:cNvSpPr>
          <p:nvPr>
            <p:ph idx="1"/>
          </p:nvPr>
        </p:nvSpPr>
        <p:spPr>
          <a:xfrm>
            <a:off x="207818" y="1360488"/>
            <a:ext cx="8575963" cy="5220421"/>
          </a:xfrm>
        </p:spPr>
        <p:txBody>
          <a:bodyPr rtlCol="0">
            <a:normAutofit/>
          </a:bodyPr>
          <a:lstStyle/>
          <a:p>
            <a:pPr eaLnBrk="1" fontAlgn="auto" hangingPunct="1">
              <a:spcAft>
                <a:spcPts val="0"/>
              </a:spcAft>
              <a:defRPr/>
            </a:pPr>
            <a:r>
              <a:rPr lang="en-US" sz="2800" b="1" dirty="0" smtClean="0">
                <a:solidFill>
                  <a:schemeClr val="tx1">
                    <a:lumMod val="65000"/>
                    <a:lumOff val="35000"/>
                  </a:schemeClr>
                </a:solidFill>
              </a:rPr>
              <a:t>POS-Point of Service  </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members use a primary physician who refers them as needed to participating specialist or members can see non-participating specialist members but, members pay more for their services</a:t>
            </a:r>
          </a:p>
          <a:p>
            <a:pPr eaLnBrk="1" fontAlgn="auto" hangingPunct="1">
              <a:spcAft>
                <a:spcPts val="0"/>
              </a:spcAft>
              <a:defRPr/>
            </a:pPr>
            <a:r>
              <a:rPr lang="en-US" sz="2800" b="1" dirty="0" smtClean="0">
                <a:solidFill>
                  <a:schemeClr val="tx1">
                    <a:lumMod val="65000"/>
                    <a:lumOff val="35000"/>
                  </a:schemeClr>
                </a:solidFill>
              </a:rPr>
              <a:t>Fee for Service</a:t>
            </a:r>
          </a:p>
          <a:p>
            <a:pPr lvl="1" eaLnBrk="1" fontAlgn="auto" hangingPunct="1">
              <a:spcAft>
                <a:spcPts val="0"/>
              </a:spcAft>
              <a:buClr>
                <a:schemeClr val="accent1">
                  <a:lumMod val="60000"/>
                  <a:lumOff val="40000"/>
                </a:schemeClr>
              </a:buClr>
              <a:defRPr/>
            </a:pPr>
            <a:r>
              <a:rPr lang="en-US" sz="2400" dirty="0" smtClean="0">
                <a:solidFill>
                  <a:schemeClr val="tx1">
                    <a:lumMod val="65000"/>
                    <a:lumOff val="35000"/>
                  </a:schemeClr>
                </a:solidFill>
              </a:rPr>
              <a:t>A plan in which an insured can select his/her own doctors and hospitals, pay costs at time of visit, and file form with insurance company for reimbursement of covered expenses </a:t>
            </a:r>
          </a:p>
          <a:p>
            <a:pPr eaLnBrk="1" fontAlgn="auto" hangingPunct="1">
              <a:spcAft>
                <a:spcPts val="0"/>
              </a:spcAft>
              <a:defRPr/>
            </a:pPr>
            <a:endParaRPr lang="en-US" dirty="0">
              <a:solidFill>
                <a:schemeClr val="tx1">
                  <a:lumMod val="65000"/>
                  <a:lumOff val="35000"/>
                </a:schemeClr>
              </a:solidFill>
            </a:endParaRPr>
          </a:p>
        </p:txBody>
      </p:sp>
      <p:pic>
        <p:nvPicPr>
          <p:cNvPr id="24579" name="Picture 6"/>
          <p:cNvPicPr>
            <a:picLocks noChangeAspect="1"/>
          </p:cNvPicPr>
          <p:nvPr/>
        </p:nvPicPr>
        <p:blipFill>
          <a:blip r:embed="rId2"/>
          <a:srcRect/>
          <a:stretch>
            <a:fillRect/>
          </a:stretch>
        </p:blipFill>
        <p:spPr bwMode="auto">
          <a:xfrm>
            <a:off x="6442075" y="317500"/>
            <a:ext cx="1557338" cy="1419225"/>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758</TotalTime>
  <Words>1516</Words>
  <Application>Microsoft Office PowerPoint</Application>
  <PresentationFormat>On-screen Show (4:3)</PresentationFormat>
  <Paragraphs>159</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Advantage</vt:lpstr>
      <vt:lpstr>Health &amp; Life Insurance</vt:lpstr>
      <vt:lpstr>Essential Questions</vt:lpstr>
      <vt:lpstr>Risk</vt:lpstr>
      <vt:lpstr>Insurance</vt:lpstr>
      <vt:lpstr>Types of Insurance</vt:lpstr>
      <vt:lpstr>HEALTH INSURANCE</vt:lpstr>
      <vt:lpstr>Sources of Health Insurance</vt:lpstr>
      <vt:lpstr>Managed Health Care Plans </vt:lpstr>
      <vt:lpstr>Managed Health Care Plans </vt:lpstr>
      <vt:lpstr>Terms to Know</vt:lpstr>
      <vt:lpstr>Terms to Know, continued</vt:lpstr>
      <vt:lpstr>Types of Health Insurance</vt:lpstr>
      <vt:lpstr>Types of Health Insurance</vt:lpstr>
      <vt:lpstr>Other Types of Health Related Insurance Coverage</vt:lpstr>
      <vt:lpstr>Other Types of Health Related Insurance Coverage</vt:lpstr>
      <vt:lpstr>Other Types of Health Related Insurance Coverage</vt:lpstr>
      <vt:lpstr>Other Types of Health Related Insurance Coverage</vt:lpstr>
      <vt:lpstr>Types of Disability Insurance</vt:lpstr>
      <vt:lpstr>Types of Disability Insurance</vt:lpstr>
      <vt:lpstr>Types of Disability Insurance</vt:lpstr>
      <vt:lpstr>Government Sponsored Health Insurance</vt:lpstr>
      <vt:lpstr>Government Sponsored Health Insurance</vt:lpstr>
      <vt:lpstr>Government Sponsored Health Insurance</vt:lpstr>
      <vt:lpstr>Government Sponsored Health Insurance</vt:lpstr>
      <vt:lpstr>Choosing a Health Care Plan</vt:lpstr>
      <vt:lpstr>Life Insurance</vt:lpstr>
      <vt:lpstr>Life Insurance</vt:lpstr>
      <vt:lpstr>Life insurance</vt:lpstr>
      <vt:lpstr>Life insurance - Term</vt:lpstr>
      <vt:lpstr>Life insurance – Term</vt:lpstr>
      <vt:lpstr>Life insurance – Term – cont’d</vt:lpstr>
      <vt:lpstr>Life Insurance – Whole Life</vt:lpstr>
      <vt:lpstr>Life insurance – Whole Life</vt:lpstr>
      <vt:lpstr>Things that affect Cost of  Life Insurance</vt:lpstr>
      <vt:lpstr>Things to consider when buying Life Insurance</vt:lpstr>
    </vt:vector>
  </TitlesOfParts>
  <Company>reWard's reTreat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Insurance</dc:title>
  <dc:creator>Janet Ward</dc:creator>
  <cp:lastModifiedBy>abehar</cp:lastModifiedBy>
  <cp:revision>46</cp:revision>
  <dcterms:created xsi:type="dcterms:W3CDTF">2010-05-15T18:13:01Z</dcterms:created>
  <dcterms:modified xsi:type="dcterms:W3CDTF">2012-01-19T15:12:44Z</dcterms:modified>
</cp:coreProperties>
</file>