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6" r:id="rId9"/>
    <p:sldId id="263" r:id="rId10"/>
    <p:sldId id="267" r:id="rId11"/>
    <p:sldId id="264" r:id="rId12"/>
    <p:sldId id="265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D11D-9E40-4AFA-A91F-E796A411D0DD}" type="datetimeFigureOut">
              <a:rPr lang="en-US" smtClean="0"/>
              <a:pPr/>
              <a:t>10/14/2011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967F4-9937-4385-A0D6-3E7182922E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Unit 8 – apply procedures for managing personal finances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Obj. 8.02 – Understand personal financial planning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Income Statement Activity  - Create Income Statement for Jessica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Spending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Aka Budget or Financial Plan</a:t>
            </a:r>
          </a:p>
          <a:p>
            <a:r>
              <a:rPr lang="en-US" dirty="0" smtClean="0"/>
              <a:t>Tool used to plan income and expenses for a future time period</a:t>
            </a:r>
          </a:p>
          <a:p>
            <a:r>
              <a:rPr lang="en-US" dirty="0" smtClean="0"/>
              <a:t>Used to track income and expenditures</a:t>
            </a:r>
          </a:p>
          <a:p>
            <a:r>
              <a:rPr lang="en-US" dirty="0" smtClean="0"/>
              <a:t>Used to evaluate spending at the end of a time period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Compare </a:t>
            </a:r>
            <a:r>
              <a:rPr lang="en-US" b="1" i="1" dirty="0" smtClean="0"/>
              <a:t>income and expense statement </a:t>
            </a:r>
            <a:r>
              <a:rPr lang="en-US" dirty="0" smtClean="0"/>
              <a:t>with the </a:t>
            </a:r>
            <a:r>
              <a:rPr lang="en-US" b="1" i="1" dirty="0" smtClean="0"/>
              <a:t>spending plan</a:t>
            </a:r>
            <a:br>
              <a:rPr lang="en-US" b="1" i="1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52400" y="1295400"/>
          <a:ext cx="8839200" cy="5276338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447800"/>
                <a:gridCol w="3886200"/>
                <a:gridCol w="35052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 smtClean="0"/>
                        <a:t>Criteria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Income and Expense Statement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Spending Plan</a:t>
                      </a:r>
                      <a:endParaRPr lang="en-US" dirty="0"/>
                    </a:p>
                  </a:txBody>
                  <a:tcPr/>
                </a:tc>
              </a:tr>
              <a:tr h="1015942">
                <a:tc>
                  <a:txBody>
                    <a:bodyPr/>
                    <a:lstStyle/>
                    <a:p>
                      <a:r>
                        <a:rPr lang="en-US" dirty="0" smtClean="0"/>
                        <a:t>Time Orientation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Past---a historical record of what was earned and spent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Future --- a projection of anticipated earnings and expenditures</a:t>
                      </a:r>
                      <a:endParaRPr lang="en-US" dirty="0"/>
                    </a:p>
                  </a:txBody>
                  <a:tcPr/>
                </a:tc>
              </a:tr>
              <a:tr h="758598">
                <a:tc>
                  <a:txBody>
                    <a:bodyPr/>
                    <a:lstStyle/>
                    <a:p>
                      <a:r>
                        <a:rPr lang="en-US" dirty="0" smtClean="0"/>
                        <a:t>Basic Use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Used as a foundation for planning one’s finances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Used</a:t>
                      </a:r>
                      <a:r>
                        <a:rPr lang="en-US" baseline="0" dirty="0" smtClean="0"/>
                        <a:t> to estimate finances for a future time period </a:t>
                      </a:r>
                      <a:endParaRPr lang="en-US" dirty="0"/>
                    </a:p>
                  </a:txBody>
                  <a:tcPr/>
                </a:tc>
              </a:tr>
              <a:tr h="1847338">
                <a:tc>
                  <a:txBody>
                    <a:bodyPr/>
                    <a:lstStyle/>
                    <a:p>
                      <a:r>
                        <a:rPr lang="en-US" dirty="0" smtClean="0"/>
                        <a:t>Specific uses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Shows if living within means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Shows where money was spent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Shows when too much being spent in specific categories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Shows if additional</a:t>
                      </a:r>
                      <a:r>
                        <a:rPr lang="en-US" baseline="0" dirty="0" smtClean="0"/>
                        <a:t> income needed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 Helps one live within means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Helps plan where to spend money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Helps track incomes and expenditures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Reduces the  likelihood of having</a:t>
                      </a:r>
                      <a:r>
                        <a:rPr lang="en-US" baseline="0" dirty="0" smtClean="0"/>
                        <a:t> to use credit, go into debt</a:t>
                      </a:r>
                      <a:endParaRPr lang="en-US" dirty="0"/>
                    </a:p>
                  </a:txBody>
                  <a:tcPr/>
                </a:tc>
              </a:tr>
              <a:tr h="968660">
                <a:tc>
                  <a:txBody>
                    <a:bodyPr/>
                    <a:lstStyle/>
                    <a:p>
                      <a:r>
                        <a:rPr lang="en-US" dirty="0" smtClean="0"/>
                        <a:t>Where fits into financial plan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Is used to develop a spending plan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Becomes income and expense</a:t>
                      </a:r>
                      <a:r>
                        <a:rPr lang="en-US" baseline="0" dirty="0" smtClean="0"/>
                        <a:t> statement at end </a:t>
                      </a:r>
                      <a:r>
                        <a:rPr lang="en-US" baseline="0" smtClean="0"/>
                        <a:t>of month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CNN Budget Lesson</a:t>
            </a:r>
          </a:p>
          <a:p>
            <a:r>
              <a:rPr lang="en-US" dirty="0" smtClean="0"/>
              <a:t>http://money.cnn.com/pf/101/lessons/2/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Fefe</a:t>
            </a:r>
            <a:r>
              <a:rPr lang="en-US" dirty="0" smtClean="0"/>
              <a:t> Lesson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Spending Plans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What are the steps in financial planning?</a:t>
            </a:r>
          </a:p>
          <a:p>
            <a:r>
              <a:rPr lang="en-US" sz="3600" dirty="0" smtClean="0"/>
              <a:t>What are the benefits of financial planning?</a:t>
            </a:r>
          </a:p>
          <a:p>
            <a:r>
              <a:rPr lang="en-US" sz="3600" dirty="0" smtClean="0"/>
              <a:t>What are the basic types of financial statements and how is each used?</a:t>
            </a:r>
          </a:p>
          <a:p>
            <a:r>
              <a:rPr lang="en-US" sz="3600" dirty="0" smtClean="0"/>
              <a:t>How do income and expense statements compare with spending plans?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for planning ways to reach financial goals.</a:t>
            </a:r>
          </a:p>
          <a:p>
            <a:r>
              <a:rPr lang="en-US" dirty="0" smtClean="0"/>
              <a:t>A continual cyclical process of tracking, then anticipating, income and expenses.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Financial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Learn to live within one’s means.</a:t>
            </a:r>
          </a:p>
          <a:p>
            <a:r>
              <a:rPr lang="en-US" dirty="0" smtClean="0"/>
              <a:t>Helps avoid financial difficulties</a:t>
            </a:r>
          </a:p>
          <a:p>
            <a:r>
              <a:rPr lang="en-US" dirty="0" smtClean="0"/>
              <a:t>Have resources for one’s desired standard of living.</a:t>
            </a:r>
          </a:p>
          <a:p>
            <a:r>
              <a:rPr lang="en-US" dirty="0" smtClean="0"/>
              <a:t>Reduces the need to use credit.</a:t>
            </a:r>
          </a:p>
          <a:p>
            <a:r>
              <a:rPr lang="en-US" dirty="0" smtClean="0"/>
              <a:t>Increases sense of security</a:t>
            </a:r>
          </a:p>
          <a:p>
            <a:r>
              <a:rPr lang="en-US" dirty="0" smtClean="0"/>
              <a:t>Lessens anxiety about money matters</a:t>
            </a:r>
          </a:p>
          <a:p>
            <a:r>
              <a:rPr lang="en-US" dirty="0" smtClean="0"/>
              <a:t>Stay in control of finances</a:t>
            </a:r>
          </a:p>
          <a:p>
            <a:r>
              <a:rPr lang="en-US" dirty="0" smtClean="0"/>
              <a:t>Become financially independent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Financial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Identify financial goals</a:t>
            </a:r>
          </a:p>
          <a:p>
            <a:r>
              <a:rPr lang="en-US" dirty="0" smtClean="0"/>
              <a:t>Prepare a </a:t>
            </a:r>
            <a:r>
              <a:rPr lang="en-US" b="1" dirty="0" smtClean="0"/>
              <a:t>Balance Sheet </a:t>
            </a:r>
            <a:r>
              <a:rPr lang="en-US" dirty="0" smtClean="0"/>
              <a:t>showing what you own and what you owe</a:t>
            </a:r>
          </a:p>
          <a:p>
            <a:r>
              <a:rPr lang="en-US" dirty="0" smtClean="0"/>
              <a:t>Track income and expenditures for a set period of time, usually a month, and record in an </a:t>
            </a:r>
            <a:r>
              <a:rPr lang="en-US" b="1" dirty="0" smtClean="0"/>
              <a:t>income statement</a:t>
            </a:r>
          </a:p>
          <a:p>
            <a:r>
              <a:rPr lang="en-US" dirty="0" smtClean="0"/>
              <a:t>Analyze amount of money earned and how it was spent</a:t>
            </a:r>
          </a:p>
          <a:p>
            <a:r>
              <a:rPr lang="en-US" dirty="0" smtClean="0"/>
              <a:t>Prepare a </a:t>
            </a:r>
            <a:r>
              <a:rPr lang="en-US" b="1" dirty="0" smtClean="0"/>
              <a:t>spending plan </a:t>
            </a:r>
            <a:r>
              <a:rPr lang="en-US" dirty="0" smtClean="0"/>
              <a:t>with anticipated income and expenses to meet financial goals during the next time period.</a:t>
            </a:r>
          </a:p>
          <a:p>
            <a:r>
              <a:rPr lang="en-US" dirty="0" smtClean="0"/>
              <a:t>At the end of the time period, revise financial goals, if needed, and use the actual income  and expenses to again analyze income and how it was spent.</a:t>
            </a:r>
          </a:p>
          <a:p>
            <a:r>
              <a:rPr lang="en-US" dirty="0" smtClean="0"/>
              <a:t>Prepare your next spending plan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Statements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Needed for Financial Planning:</a:t>
            </a:r>
          </a:p>
          <a:p>
            <a:pPr lvl="1"/>
            <a:r>
              <a:rPr lang="en-US" dirty="0" smtClean="0"/>
              <a:t>Balance Sheet</a:t>
            </a:r>
          </a:p>
          <a:p>
            <a:pPr lvl="1"/>
            <a:r>
              <a:rPr lang="en-US" dirty="0" smtClean="0"/>
              <a:t>Income Statement</a:t>
            </a:r>
          </a:p>
          <a:p>
            <a:pPr lvl="1"/>
            <a:r>
              <a:rPr lang="en-US" dirty="0" smtClean="0"/>
              <a:t>Spending Plan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Balance 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Shows</a:t>
            </a:r>
          </a:p>
          <a:p>
            <a:pPr lvl="1"/>
            <a:r>
              <a:rPr lang="en-US" dirty="0" smtClean="0"/>
              <a:t>Assets</a:t>
            </a:r>
          </a:p>
          <a:p>
            <a:pPr lvl="1"/>
            <a:r>
              <a:rPr lang="en-US" dirty="0" smtClean="0"/>
              <a:t>Liabilities</a:t>
            </a:r>
          </a:p>
          <a:p>
            <a:pPr lvl="1"/>
            <a:r>
              <a:rPr lang="en-US" dirty="0" smtClean="0"/>
              <a:t>Net worth of individual or family</a:t>
            </a:r>
          </a:p>
          <a:p>
            <a:r>
              <a:rPr lang="en-US" dirty="0" smtClean="0"/>
              <a:t>Why Needed:</a:t>
            </a:r>
          </a:p>
          <a:p>
            <a:pPr lvl="1"/>
            <a:r>
              <a:rPr lang="en-US" dirty="0" smtClean="0"/>
              <a:t>Need to know financial status in order to plan finances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Balance Sheet Activity – worksheet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Income and Expense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Shows</a:t>
            </a:r>
          </a:p>
          <a:p>
            <a:pPr lvl="1"/>
            <a:r>
              <a:rPr lang="en-US" dirty="0" smtClean="0"/>
              <a:t>All income for a time period</a:t>
            </a:r>
          </a:p>
          <a:p>
            <a:pPr lvl="1"/>
            <a:r>
              <a:rPr lang="en-US" dirty="0" smtClean="0"/>
              <a:t>All expenses for a time period</a:t>
            </a:r>
          </a:p>
          <a:p>
            <a:r>
              <a:rPr lang="en-US" dirty="0" smtClean="0"/>
              <a:t>Aka Cash Flow statement</a:t>
            </a:r>
          </a:p>
          <a:p>
            <a:r>
              <a:rPr lang="en-US" dirty="0" smtClean="0"/>
              <a:t>Historical record serves as basis for spending plan</a:t>
            </a:r>
          </a:p>
          <a:p>
            <a:r>
              <a:rPr lang="en-US" dirty="0" smtClean="0"/>
              <a:t>Shows whether individual/family was able to live within their means</a:t>
            </a:r>
          </a:p>
          <a:p>
            <a:r>
              <a:rPr lang="en-US" dirty="0" smtClean="0"/>
              <a:t>Shows where income was spent</a:t>
            </a:r>
          </a:p>
          <a:p>
            <a:r>
              <a:rPr lang="en-US" dirty="0" smtClean="0"/>
              <a:t>Shows when expenses exceed income and areas of excess expenses</a:t>
            </a:r>
          </a:p>
          <a:p>
            <a:r>
              <a:rPr lang="en-US" dirty="0" smtClean="0"/>
              <a:t>Shows if income was sufficient to meet expenditures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536</Words>
  <Application>Microsoft Office PowerPoint</Application>
  <PresentationFormat>On-screen Show (4:3)</PresentationFormat>
  <Paragraphs>85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Unit 8 – apply procedures for managing personal finances</vt:lpstr>
      <vt:lpstr>Essential Questions</vt:lpstr>
      <vt:lpstr>Financial Planning</vt:lpstr>
      <vt:lpstr>Benefits of Financial Planning</vt:lpstr>
      <vt:lpstr>Steps in Financial Planning</vt:lpstr>
      <vt:lpstr>Financial Statements</vt:lpstr>
      <vt:lpstr>Balance Sheet</vt:lpstr>
      <vt:lpstr>Activity</vt:lpstr>
      <vt:lpstr>Income and Expense Statement</vt:lpstr>
      <vt:lpstr>Activity</vt:lpstr>
      <vt:lpstr>Spending Plan</vt:lpstr>
      <vt:lpstr>Compare income and expense statement with the spending plan </vt:lpstr>
      <vt:lpstr>Activity</vt:lpstr>
      <vt:lpstr>Fefe Lesson</vt:lpstr>
    </vt:vector>
  </TitlesOfParts>
  <Company>The University of North Carolina at Chapel Hill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8 – apply procedures for managing personal finances</dc:title>
  <dc:creator>Lenovo User</dc:creator>
  <cp:lastModifiedBy>abehar</cp:lastModifiedBy>
  <cp:revision>22</cp:revision>
  <dcterms:created xsi:type="dcterms:W3CDTF">2011-09-13T22:30:12Z</dcterms:created>
  <dcterms:modified xsi:type="dcterms:W3CDTF">2011-10-14T17:42:46Z</dcterms:modified>
</cp:coreProperties>
</file>