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varScale="1">
        <p:scale>
          <a:sx n="106" d="100"/>
          <a:sy n="106" d="100"/>
        </p:scale>
        <p:origin x="180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25BD4CB-F3A0-0548-AA22-9067CC93CC76}" type="datetimeFigureOut">
              <a:rPr lang="en-US" smtClean="0"/>
              <a:t>4/20/17</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9B99A99-2DFF-C143-90E3-77C4A1046A9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BD4CB-F3A0-0548-AA22-9067CC93CC76}"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99A99-2DFF-C143-90E3-77C4A1046A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5BD4CB-F3A0-0548-AA22-9067CC93CC76}"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99A99-2DFF-C143-90E3-77C4A1046A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5BD4CB-F3A0-0548-AA22-9067CC93CC76}"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99A99-2DFF-C143-90E3-77C4A1046A9D}"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5BD4CB-F3A0-0548-AA22-9067CC93CC76}"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99A99-2DFF-C143-90E3-77C4A1046A9D}"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25BD4CB-F3A0-0548-AA22-9067CC93CC76}"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99A99-2DFF-C143-90E3-77C4A1046A9D}"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25BD4CB-F3A0-0548-AA22-9067CC93CC76}" type="datetimeFigureOut">
              <a:rPr lang="en-US" smtClean="0"/>
              <a:t>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B99A99-2DFF-C143-90E3-77C4A1046A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5BD4CB-F3A0-0548-AA22-9067CC93CC76}" type="datetimeFigureOut">
              <a:rPr lang="en-US" smtClean="0"/>
              <a:t>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B99A99-2DFF-C143-90E3-77C4A1046A9D}"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5BD4CB-F3A0-0548-AA22-9067CC93CC76}"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99A99-2DFF-C143-90E3-77C4A1046A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BD4CB-F3A0-0548-AA22-9067CC93CC76}"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99A99-2DFF-C143-90E3-77C4A1046A9D}"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BD4CB-F3A0-0548-AA22-9067CC93CC76}"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99A99-2DFF-C143-90E3-77C4A1046A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25BD4CB-F3A0-0548-AA22-9067CC93CC76}" type="datetimeFigureOut">
              <a:rPr lang="en-US" smtClean="0"/>
              <a:t>4/20/17</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9B99A99-2DFF-C143-90E3-77C4A1046A9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President Harry S. Truman</a:t>
            </a:r>
            <a:endParaRPr lang="en-US" dirty="0"/>
          </a:p>
        </p:txBody>
      </p:sp>
      <p:sp>
        <p:nvSpPr>
          <p:cNvPr id="3" name="Subtitle 2"/>
          <p:cNvSpPr>
            <a:spLocks noGrp="1"/>
          </p:cNvSpPr>
          <p:nvPr>
            <p:ph type="subTitle" idx="1"/>
          </p:nvPr>
        </p:nvSpPr>
        <p:spPr/>
        <p:txBody>
          <a:bodyPr/>
          <a:lstStyle/>
          <a:p>
            <a:r>
              <a:rPr lang="en-US" dirty="0" smtClean="0"/>
              <a:t>1945-1953</a:t>
            </a:r>
            <a:endParaRPr lang="en-US" dirty="0"/>
          </a:p>
        </p:txBody>
      </p:sp>
      <p:pic>
        <p:nvPicPr>
          <p:cNvPr id="4" name="Picture 3"/>
          <p:cNvPicPr>
            <a:picLocks noChangeAspect="1"/>
          </p:cNvPicPr>
          <p:nvPr/>
        </p:nvPicPr>
        <p:blipFill>
          <a:blip r:embed="rId2"/>
          <a:stretch>
            <a:fillRect/>
          </a:stretch>
        </p:blipFill>
        <p:spPr>
          <a:xfrm>
            <a:off x="0" y="0"/>
            <a:ext cx="1768709" cy="2252893"/>
          </a:xfrm>
          <a:prstGeom prst="rect">
            <a:avLst/>
          </a:prstGeom>
        </p:spPr>
      </p:pic>
      <p:pic>
        <p:nvPicPr>
          <p:cNvPr id="5" name="Picture 4"/>
          <p:cNvPicPr>
            <a:picLocks noChangeAspect="1"/>
          </p:cNvPicPr>
          <p:nvPr/>
        </p:nvPicPr>
        <p:blipFill>
          <a:blip r:embed="rId3"/>
          <a:stretch>
            <a:fillRect/>
          </a:stretch>
        </p:blipFill>
        <p:spPr>
          <a:xfrm>
            <a:off x="3676434" y="4927600"/>
            <a:ext cx="5283200" cy="1422400"/>
          </a:xfrm>
          <a:prstGeom prst="rect">
            <a:avLst/>
          </a:prstGeom>
        </p:spPr>
      </p:pic>
      <p:pic>
        <p:nvPicPr>
          <p:cNvPr id="6" name="Picture 5"/>
          <p:cNvPicPr>
            <a:picLocks noChangeAspect="1"/>
          </p:cNvPicPr>
          <p:nvPr/>
        </p:nvPicPr>
        <p:blipFill>
          <a:blip r:embed="rId4"/>
          <a:stretch>
            <a:fillRect/>
          </a:stretch>
        </p:blipFill>
        <p:spPr>
          <a:xfrm>
            <a:off x="6350000" y="0"/>
            <a:ext cx="2794000" cy="2171700"/>
          </a:xfrm>
          <a:prstGeom prst="rect">
            <a:avLst/>
          </a:prstGeom>
        </p:spPr>
      </p:pic>
      <p:pic>
        <p:nvPicPr>
          <p:cNvPr id="7" name="Picture 6"/>
          <p:cNvPicPr>
            <a:picLocks noChangeAspect="1"/>
          </p:cNvPicPr>
          <p:nvPr/>
        </p:nvPicPr>
        <p:blipFill>
          <a:blip r:embed="rId5"/>
          <a:stretch>
            <a:fillRect/>
          </a:stretch>
        </p:blipFill>
        <p:spPr>
          <a:xfrm>
            <a:off x="-1" y="3265111"/>
            <a:ext cx="2698415" cy="3617987"/>
          </a:xfrm>
          <a:prstGeom prst="rect">
            <a:avLst/>
          </a:prstGeom>
        </p:spPr>
      </p:pic>
    </p:spTree>
    <p:extLst>
      <p:ext uri="{BB962C8B-B14F-4D97-AF65-F5344CB8AC3E}">
        <p14:creationId xmlns:p14="http://schemas.microsoft.com/office/powerpoint/2010/main" val="3413851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 of the World after World war II</a:t>
            </a:r>
            <a:endParaRPr lang="en-US" dirty="0"/>
          </a:p>
        </p:txBody>
      </p:sp>
      <p:pic>
        <p:nvPicPr>
          <p:cNvPr id="4" name="Content Placeholder 3"/>
          <p:cNvPicPr>
            <a:picLocks noGrp="1" noChangeAspect="1"/>
          </p:cNvPicPr>
          <p:nvPr>
            <p:ph idx="1"/>
          </p:nvPr>
        </p:nvPicPr>
        <p:blipFill>
          <a:blip r:embed="rId2"/>
          <a:srcRect t="17088" b="17088"/>
          <a:stretch>
            <a:fillRect/>
          </a:stretch>
        </p:blipFill>
        <p:spPr>
          <a:xfrm>
            <a:off x="884355" y="1922622"/>
            <a:ext cx="7483937" cy="3563780"/>
          </a:xfrm>
        </p:spPr>
      </p:pic>
    </p:spTree>
    <p:extLst>
      <p:ext uri="{BB962C8B-B14F-4D97-AF65-F5344CB8AC3E}">
        <p14:creationId xmlns:p14="http://schemas.microsoft.com/office/powerpoint/2010/main" val="1233635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issues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First goal of Truman was to rebuild Europe and contain the spread of Communism (Containment). Total shift from the idea of isolationism. </a:t>
            </a:r>
          </a:p>
          <a:p>
            <a:pPr lvl="1"/>
            <a:r>
              <a:rPr lang="en-US" u="sng" dirty="0" smtClean="0"/>
              <a:t>Marshall Plan</a:t>
            </a:r>
            <a:r>
              <a:rPr lang="en-US" dirty="0" smtClean="0"/>
              <a:t>- Economic recovery help to rebuild Europe. The US gave $13 billion, with the majority of it going to Great Britain, France and West Germany. </a:t>
            </a:r>
          </a:p>
          <a:p>
            <a:pPr lvl="1"/>
            <a:r>
              <a:rPr lang="en-US" u="sng" dirty="0" smtClean="0"/>
              <a:t>Truman Doctrine- </a:t>
            </a:r>
            <a:r>
              <a:rPr lang="en-US" dirty="0" smtClean="0"/>
              <a:t>The United States would support and country that was being threaten with Communist invasion. Two countries this was put in to protect was Greece and Turkey. Did not involve sending military soldiers.\</a:t>
            </a:r>
          </a:p>
          <a:p>
            <a:pPr lvl="1"/>
            <a:r>
              <a:rPr lang="en-US" u="sng" dirty="0" smtClean="0"/>
              <a:t>NATO- </a:t>
            </a:r>
            <a:r>
              <a:rPr lang="en-US" dirty="0" smtClean="0"/>
              <a:t>(North Atlantic Treaty Organization) Agreement between countries that were against the spread of Communism. Broke Europe into West and East</a:t>
            </a:r>
          </a:p>
          <a:p>
            <a:pPr lvl="1"/>
            <a:r>
              <a:rPr lang="en-US" u="sng" dirty="0" smtClean="0"/>
              <a:t>Creation of the United Nations</a:t>
            </a:r>
            <a:r>
              <a:rPr lang="en-US" dirty="0" smtClean="0"/>
              <a:t>- Peace keeping organization which the US, Soviet Union, China, France and Britain were the security council.</a:t>
            </a:r>
            <a:endParaRPr lang="en-US" u="sng" dirty="0" smtClean="0"/>
          </a:p>
          <a:p>
            <a:pPr indent="0">
              <a:buNone/>
            </a:pPr>
            <a:endParaRPr lang="en-US" dirty="0" smtClean="0"/>
          </a:p>
        </p:txBody>
      </p:sp>
    </p:spTree>
    <p:extLst>
      <p:ext uri="{BB962C8B-B14F-4D97-AF65-F5344CB8AC3E}">
        <p14:creationId xmlns:p14="http://schemas.microsoft.com/office/powerpoint/2010/main" val="176710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45719"/>
          </a:xfrm>
        </p:spPr>
        <p:txBody>
          <a:bodyPr>
            <a:normAutofit fontScale="90000"/>
          </a:bodyPr>
          <a:lstStyle/>
          <a:p>
            <a:endParaRPr lang="en-US" dirty="0"/>
          </a:p>
        </p:txBody>
      </p:sp>
      <p:sp>
        <p:nvSpPr>
          <p:cNvPr id="3" name="Content Placeholder 2"/>
          <p:cNvSpPr>
            <a:spLocks noGrp="1"/>
          </p:cNvSpPr>
          <p:nvPr>
            <p:ph idx="1"/>
          </p:nvPr>
        </p:nvSpPr>
        <p:spPr>
          <a:xfrm>
            <a:off x="1371600" y="1341120"/>
            <a:ext cx="6400800" cy="4145282"/>
          </a:xfrm>
        </p:spPr>
        <p:txBody>
          <a:bodyPr/>
          <a:lstStyle/>
          <a:p>
            <a:r>
              <a:rPr lang="en-US" dirty="0" smtClean="0"/>
              <a:t>Conflicts between US and Communist forces:</a:t>
            </a:r>
          </a:p>
          <a:p>
            <a:pPr lvl="1"/>
            <a:r>
              <a:rPr lang="en-US" u="sng" dirty="0" smtClean="0"/>
              <a:t>Berlin Airlift- </a:t>
            </a:r>
            <a:r>
              <a:rPr lang="en-US" dirty="0" smtClean="0"/>
              <a:t>Conflict between Communist forces in East Berlin and Democratic forces in West Berlin. Explanation: </a:t>
            </a:r>
            <a:endParaRPr lang="en-US" u="sng" dirty="0" smtClean="0"/>
          </a:p>
          <a:p>
            <a:pPr lvl="1"/>
            <a:r>
              <a:rPr lang="en-US" u="sng" dirty="0" smtClean="0"/>
              <a:t>Chinese Civil War</a:t>
            </a:r>
            <a:r>
              <a:rPr lang="en-US" dirty="0" smtClean="0"/>
              <a:t>- After World War II is over there is civil war between Communist and Nationalist in the country. US supports the Nationalist led by Kai-Shek, Communist led by Zedong. </a:t>
            </a:r>
          </a:p>
          <a:p>
            <a:pPr lvl="2"/>
            <a:r>
              <a:rPr lang="en-US" u="sng" dirty="0" smtClean="0"/>
              <a:t>2 outcomes- </a:t>
            </a:r>
            <a:r>
              <a:rPr lang="en-US" dirty="0" smtClean="0"/>
              <a:t>Nationalist lose and they retreat and start the country of Taiwan. Truman vows to support any country threaten by Communist with money and military force. </a:t>
            </a:r>
            <a:endParaRPr lang="en-US" u="sng" dirty="0" smtClean="0"/>
          </a:p>
          <a:p>
            <a:pPr lvl="1"/>
            <a:r>
              <a:rPr lang="en-US" u="sng" dirty="0" smtClean="0"/>
              <a:t>Korean War (1950-1953</a:t>
            </a:r>
            <a:r>
              <a:rPr lang="en-US" u="sng" dirty="0" smtClean="0"/>
              <a:t>):</a:t>
            </a:r>
          </a:p>
          <a:p>
            <a:pPr lvl="2"/>
            <a:r>
              <a:rPr lang="en-US" u="sng" dirty="0" smtClean="0"/>
              <a:t>4 phases</a:t>
            </a:r>
            <a:endParaRPr lang="en-US" u="sng" dirty="0" smtClean="0"/>
          </a:p>
          <a:p>
            <a:pPr lvl="1"/>
            <a:endParaRPr lang="en-US" dirty="0"/>
          </a:p>
        </p:txBody>
      </p:sp>
    </p:spTree>
    <p:extLst>
      <p:ext uri="{BB962C8B-B14F-4D97-AF65-F5344CB8AC3E}">
        <p14:creationId xmlns:p14="http://schemas.microsoft.com/office/powerpoint/2010/main" val="381307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Truman Domestic Policies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Proposes the Fair Deal:</a:t>
            </a:r>
          </a:p>
          <a:p>
            <a:pPr lvl="1"/>
            <a:r>
              <a:rPr lang="en-US" dirty="0"/>
              <a:t>increase in the minimum wage, expansion of the Social Security program, a housing bill, national health insurance, </a:t>
            </a:r>
            <a:r>
              <a:rPr lang="en-US" dirty="0" smtClean="0"/>
              <a:t>liberalized </a:t>
            </a:r>
            <a:r>
              <a:rPr lang="en-US" dirty="0"/>
              <a:t>immigration laws, and ambitious civil rights legislation for African-Americans.</a:t>
            </a:r>
            <a:endParaRPr lang="en-US" dirty="0" smtClean="0"/>
          </a:p>
          <a:p>
            <a:r>
              <a:rPr lang="en-US" dirty="0" smtClean="0"/>
              <a:t>Desegregates the armed forces</a:t>
            </a:r>
          </a:p>
          <a:p>
            <a:r>
              <a:rPr lang="en-US" dirty="0" smtClean="0"/>
              <a:t>Truman takes over the steel industry. He does this because he did not want them to strike during the Korean War.</a:t>
            </a:r>
          </a:p>
          <a:p>
            <a:r>
              <a:rPr lang="en-US" dirty="0" smtClean="0"/>
              <a:t>Presidential re-election of 1948.</a:t>
            </a:r>
          </a:p>
          <a:p>
            <a:r>
              <a:rPr lang="en-US" smtClean="0"/>
              <a:t>McCarthyism</a:t>
            </a:r>
            <a:endParaRPr lang="en-US" dirty="0"/>
          </a:p>
        </p:txBody>
      </p:sp>
    </p:spTree>
    <p:extLst>
      <p:ext uri="{BB962C8B-B14F-4D97-AF65-F5344CB8AC3E}">
        <p14:creationId xmlns:p14="http://schemas.microsoft.com/office/powerpoint/2010/main" val="20205596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1469</TotalTime>
  <Words>328</Words>
  <Application>Microsoft Macintosh PowerPoint</Application>
  <PresentationFormat>On-screen Show (4:3)</PresentationFormat>
  <Paragraphs>22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Garamond</vt:lpstr>
      <vt:lpstr>Wingdings</vt:lpstr>
      <vt:lpstr>Arial</vt:lpstr>
      <vt:lpstr>Couture</vt:lpstr>
      <vt:lpstr>President Harry S. Truman</vt:lpstr>
      <vt:lpstr>Map of the World after World war II</vt:lpstr>
      <vt:lpstr>Foreign Policy issues</vt:lpstr>
      <vt:lpstr>PowerPoint Presentation</vt:lpstr>
      <vt:lpstr>Truman Domestic Policies</vt:lpstr>
    </vt:vector>
  </TitlesOfParts>
  <Company>LPS</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Harry S. Truman</dc:title>
  <dc:creator>LPS</dc:creator>
  <cp:lastModifiedBy>Microsoft Office User</cp:lastModifiedBy>
  <cp:revision>9</cp:revision>
  <dcterms:created xsi:type="dcterms:W3CDTF">2016-03-29T01:35:35Z</dcterms:created>
  <dcterms:modified xsi:type="dcterms:W3CDTF">2017-04-21T13:44:09Z</dcterms:modified>
</cp:coreProperties>
</file>