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mellowmushroom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969079"/>
          </a:xfrm>
        </p:spPr>
        <p:txBody>
          <a:bodyPr/>
          <a:lstStyle/>
          <a:p>
            <a:r>
              <a:rPr lang="en-US" dirty="0" smtClean="0"/>
              <a:t>All About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831950"/>
            <a:ext cx="8689976" cy="1371599"/>
          </a:xfrm>
        </p:spPr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Barbalato</a:t>
            </a:r>
            <a:endParaRPr lang="en-US" dirty="0" smtClean="0"/>
          </a:p>
          <a:p>
            <a:r>
              <a:rPr lang="en-US" dirty="0" smtClean="0"/>
              <a:t>Period 2/5 Exploring Career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</a:t>
            </a:r>
            <a:r>
              <a:rPr lang="en-US" dirty="0" err="1" smtClean="0"/>
              <a:t>mr.</a:t>
            </a:r>
            <a:r>
              <a:rPr lang="en-US" dirty="0" smtClean="0"/>
              <a:t> b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Been on television 2 times interviewed on channel 5 and news 14</a:t>
            </a:r>
          </a:p>
          <a:p>
            <a:r>
              <a:rPr lang="en-US" dirty="0" smtClean="0"/>
              <a:t>Growing up my next door neighbor was </a:t>
            </a:r>
            <a:r>
              <a:rPr lang="en-US" dirty="0" err="1" smtClean="0"/>
              <a:t>steven</a:t>
            </a:r>
            <a:r>
              <a:rPr lang="en-US" dirty="0" smtClean="0"/>
              <a:t> </a:t>
            </a:r>
            <a:r>
              <a:rPr lang="en-US" dirty="0" err="1" smtClean="0"/>
              <a:t>tyler’s</a:t>
            </a:r>
            <a:r>
              <a:rPr lang="en-US" dirty="0" smtClean="0"/>
              <a:t> (</a:t>
            </a:r>
            <a:r>
              <a:rPr lang="en-US" dirty="0" err="1" smtClean="0"/>
              <a:t>aerosmith</a:t>
            </a:r>
            <a:r>
              <a:rPr lang="en-US" dirty="0" smtClean="0"/>
              <a:t>) parents. He was much older than me, but I get concert tickets from him to see his shows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86" y="3890652"/>
            <a:ext cx="3905285" cy="26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was I born?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was born in New York</a:t>
            </a:r>
          </a:p>
          <a:p>
            <a:r>
              <a:rPr lang="en-US" dirty="0" smtClean="0"/>
              <a:t>Neil = Warrior or Leader</a:t>
            </a:r>
          </a:p>
          <a:p>
            <a:r>
              <a:rPr lang="en-US" dirty="0" err="1" smtClean="0"/>
              <a:t>Barbalato</a:t>
            </a:r>
            <a:r>
              <a:rPr lang="en-US" dirty="0" smtClean="0"/>
              <a:t> Surname originated in Northern Italy</a:t>
            </a:r>
          </a:p>
          <a:p>
            <a:r>
              <a:rPr lang="en-US" dirty="0" smtClean="0"/>
              <a:t>Italy is famous for food, opera, </a:t>
            </a:r>
            <a:r>
              <a:rPr lang="en-US" dirty="0" err="1" smtClean="0"/>
              <a:t>ferrari</a:t>
            </a:r>
            <a:r>
              <a:rPr lang="en-US" dirty="0" smtClean="0"/>
              <a:t> cars and fashion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25" y="4656491"/>
            <a:ext cx="2154194" cy="11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12" y="4526278"/>
            <a:ext cx="2144358" cy="1608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39" y="2449339"/>
            <a:ext cx="1325930" cy="1541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95" y="1978024"/>
            <a:ext cx="1495313" cy="11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3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Breakfast – toast with peanut butter</a:t>
            </a:r>
          </a:p>
          <a:p>
            <a:r>
              <a:rPr lang="en-US" dirty="0" smtClean="0"/>
              <a:t>Lunch - Fruit/salads</a:t>
            </a:r>
          </a:p>
          <a:p>
            <a:r>
              <a:rPr lang="en-US" dirty="0" smtClean="0"/>
              <a:t>Dinner – pizza</a:t>
            </a:r>
          </a:p>
          <a:p>
            <a:r>
              <a:rPr lang="en-US" dirty="0" smtClean="0"/>
              <a:t>Favorite restaurant </a:t>
            </a:r>
            <a:r>
              <a:rPr lang="en-US" dirty="0" smtClean="0">
                <a:hlinkClick r:id="rId2"/>
              </a:rPr>
              <a:t>MELLOW MUSHROOM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MUSHROOM HAS THE BEST PIZZA CRUST</a:t>
            </a:r>
          </a:p>
          <a:p>
            <a:r>
              <a:rPr lang="en-US" dirty="0" smtClean="0"/>
              <a:t>THE BEST PRETZELS FOR AN APPETIZER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79" y="2832434"/>
            <a:ext cx="2279445" cy="22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86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hobby/activity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like to relax and chill out</a:t>
            </a:r>
          </a:p>
          <a:p>
            <a:r>
              <a:rPr lang="en-US" dirty="0" smtClean="0"/>
              <a:t>Watch sports </a:t>
            </a:r>
          </a:p>
          <a:p>
            <a:r>
              <a:rPr lang="en-US" dirty="0" smtClean="0"/>
              <a:t>Read</a:t>
            </a:r>
          </a:p>
          <a:p>
            <a:r>
              <a:rPr lang="en-US" dirty="0" smtClean="0"/>
              <a:t>Why? Work hard and like to relax when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339">
            <a:off x="8045543" y="2687898"/>
            <a:ext cx="24479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television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my favorite show </a:t>
            </a:r>
          </a:p>
          <a:p>
            <a:pPr lvl="1"/>
            <a:r>
              <a:rPr lang="en-US" dirty="0" smtClean="0"/>
              <a:t>The first 48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I </a:t>
            </a:r>
            <a:r>
              <a:rPr lang="en-US" sz="2000" dirty="0"/>
              <a:t>like crime stories and I find it very interesting how detectives solve </a:t>
            </a:r>
            <a:r>
              <a:rPr lang="en-US" sz="2000" dirty="0" smtClean="0"/>
              <a:t>cases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Creeps my family out, so I have to watch it alone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55" y="4079145"/>
            <a:ext cx="2540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32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musical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Led zeppelin </a:t>
            </a:r>
          </a:p>
          <a:p>
            <a:pPr lvl="1"/>
            <a:r>
              <a:rPr lang="en-US" dirty="0" smtClean="0"/>
              <a:t>I grew up in late 70’s early 80’s</a:t>
            </a:r>
          </a:p>
          <a:p>
            <a:pPr lvl="1"/>
            <a:r>
              <a:rPr lang="en-US" dirty="0" smtClean="0"/>
              <a:t>Did not like disco music</a:t>
            </a:r>
          </a:p>
          <a:p>
            <a:pPr lvl="1"/>
            <a:r>
              <a:rPr lang="en-US" dirty="0" smtClean="0"/>
              <a:t>Was loud and sounded better even louder</a:t>
            </a:r>
          </a:p>
          <a:p>
            <a:pPr lvl="1"/>
            <a:r>
              <a:rPr lang="en-US" dirty="0" smtClean="0"/>
              <a:t>Parents did not like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11" y="2027260"/>
            <a:ext cx="3653097" cy="36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19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travel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England  and </a:t>
            </a:r>
            <a:r>
              <a:rPr lang="en-US" dirty="0" err="1" smtClean="0"/>
              <a:t>spain</a:t>
            </a:r>
            <a:endParaRPr lang="en-US" dirty="0" smtClean="0"/>
          </a:p>
          <a:p>
            <a:r>
              <a:rPr lang="en-US" dirty="0" smtClean="0"/>
              <a:t>I find it special because I like history, and the cultures of both countries</a:t>
            </a:r>
          </a:p>
          <a:p>
            <a:r>
              <a:rPr lang="en-US" dirty="0" smtClean="0"/>
              <a:t>I like the weather in England</a:t>
            </a:r>
          </a:p>
          <a:p>
            <a:r>
              <a:rPr lang="en-US" dirty="0" smtClean="0"/>
              <a:t>I like the food in </a:t>
            </a:r>
            <a:r>
              <a:rPr lang="en-US" dirty="0" err="1" smtClean="0"/>
              <a:t>spain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07" y="3561676"/>
            <a:ext cx="2370268" cy="1777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63" y="3732903"/>
            <a:ext cx="2013025" cy="26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Teaching – I like showing people better ways of doing things</a:t>
            </a:r>
          </a:p>
          <a:p>
            <a:r>
              <a:rPr lang="en-US" dirty="0" smtClean="0"/>
              <a:t>I like sharing my experience and knowledge </a:t>
            </a:r>
          </a:p>
          <a:p>
            <a:r>
              <a:rPr lang="en-US" dirty="0" smtClean="0"/>
              <a:t>Duties</a:t>
            </a:r>
          </a:p>
          <a:p>
            <a:pPr lvl="1"/>
            <a:r>
              <a:rPr lang="en-US" dirty="0" smtClean="0"/>
              <a:t>Instruction</a:t>
            </a:r>
          </a:p>
          <a:p>
            <a:pPr lvl="1"/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Creating projects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71" y="2506001"/>
            <a:ext cx="2826208" cy="39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1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in 10 years?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would like to be an assistant principal</a:t>
            </a:r>
          </a:p>
          <a:p>
            <a:r>
              <a:rPr lang="en-US" dirty="0" smtClean="0"/>
              <a:t>Live in the mountains</a:t>
            </a:r>
          </a:p>
          <a:p>
            <a:r>
              <a:rPr lang="en-US" dirty="0" smtClean="0"/>
              <a:t>No children at home!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98" y="2214694"/>
            <a:ext cx="3048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55</TotalTime>
  <Words>292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All About Me</vt:lpstr>
      <vt:lpstr>Where was I born?</vt:lpstr>
      <vt:lpstr>Favorite meals</vt:lpstr>
      <vt:lpstr>Favorite hobby/activity</vt:lpstr>
      <vt:lpstr>My favorite television show</vt:lpstr>
      <vt:lpstr>My favorite musical group</vt:lpstr>
      <vt:lpstr>Favorite travel location</vt:lpstr>
      <vt:lpstr>career</vt:lpstr>
      <vt:lpstr>Where in 10 years?</vt:lpstr>
      <vt:lpstr>Interesting mr. b facts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nbarbalato</dc:creator>
  <cp:lastModifiedBy>nbarbalato</cp:lastModifiedBy>
  <cp:revision>9</cp:revision>
  <dcterms:created xsi:type="dcterms:W3CDTF">2017-09-13T12:46:14Z</dcterms:created>
  <dcterms:modified xsi:type="dcterms:W3CDTF">2017-09-14T13:20:38Z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