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FEFDF-C849-40C2-90A2-F4858C3FBC8F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0E49-6570-4F93-B006-831C66D94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7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FEFDF-C849-40C2-90A2-F4858C3FBC8F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0E49-6570-4F93-B006-831C66D94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22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FEFDF-C849-40C2-90A2-F4858C3FBC8F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0E49-6570-4F93-B006-831C66D94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99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FEFDF-C849-40C2-90A2-F4858C3FBC8F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0E49-6570-4F93-B006-831C66D94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4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FEFDF-C849-40C2-90A2-F4858C3FBC8F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0E49-6570-4F93-B006-831C66D94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28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FEFDF-C849-40C2-90A2-F4858C3FBC8F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0E49-6570-4F93-B006-831C66D94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71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FEFDF-C849-40C2-90A2-F4858C3FBC8F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0E49-6570-4F93-B006-831C66D94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8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FEFDF-C849-40C2-90A2-F4858C3FBC8F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0E49-6570-4F93-B006-831C66D94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FEFDF-C849-40C2-90A2-F4858C3FBC8F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0E49-6570-4F93-B006-831C66D94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49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FEFDF-C849-40C2-90A2-F4858C3FBC8F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0E49-6570-4F93-B006-831C66D94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01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FEFDF-C849-40C2-90A2-F4858C3FBC8F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0E49-6570-4F93-B006-831C66D94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8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FEFDF-C849-40C2-90A2-F4858C3FBC8F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C0E49-6570-4F93-B006-831C66D94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Praying with Images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783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007" y="1600200"/>
            <a:ext cx="3641985" cy="4525963"/>
          </a:xfrm>
        </p:spPr>
      </p:pic>
    </p:spTree>
    <p:extLst>
      <p:ext uri="{BB962C8B-B14F-4D97-AF65-F5344CB8AC3E}">
        <p14:creationId xmlns:p14="http://schemas.microsoft.com/office/powerpoint/2010/main" val="1197310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391281"/>
            <a:ext cx="8370136" cy="4628519"/>
          </a:xfrm>
        </p:spPr>
      </p:pic>
    </p:spTree>
    <p:extLst>
      <p:ext uri="{BB962C8B-B14F-4D97-AF65-F5344CB8AC3E}">
        <p14:creationId xmlns:p14="http://schemas.microsoft.com/office/powerpoint/2010/main" val="3946110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725982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302182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8603"/>
            <a:ext cx="7543800" cy="4701593"/>
          </a:xfrm>
        </p:spPr>
      </p:pic>
    </p:spTree>
    <p:extLst>
      <p:ext uri="{BB962C8B-B14F-4D97-AF65-F5344CB8AC3E}">
        <p14:creationId xmlns:p14="http://schemas.microsoft.com/office/powerpoint/2010/main" val="3894342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1905000"/>
            <a:ext cx="6467889" cy="4343400"/>
          </a:xfrm>
        </p:spPr>
      </p:pic>
    </p:spTree>
    <p:extLst>
      <p:ext uri="{BB962C8B-B14F-4D97-AF65-F5344CB8AC3E}">
        <p14:creationId xmlns:p14="http://schemas.microsoft.com/office/powerpoint/2010/main" val="997078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59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On-screen Show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Praying with Images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Saint Viator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Praying with Images</dc:title>
  <dc:creator>Saint Viator</dc:creator>
  <cp:lastModifiedBy>Saint Viator</cp:lastModifiedBy>
  <cp:revision>1</cp:revision>
  <dcterms:created xsi:type="dcterms:W3CDTF">2014-01-31T14:35:49Z</dcterms:created>
  <dcterms:modified xsi:type="dcterms:W3CDTF">2014-01-31T14:38:41Z</dcterms:modified>
</cp:coreProperties>
</file>