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9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30 FILM SHOTS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1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19137"/>
            <a:ext cx="96012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585787"/>
            <a:ext cx="96107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4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809625"/>
            <a:ext cx="93821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614362"/>
            <a:ext cx="96107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552450"/>
            <a:ext cx="94869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6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590550"/>
            <a:ext cx="96678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3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623887"/>
            <a:ext cx="85725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0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1" y="158262"/>
            <a:ext cx="10238232" cy="61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7" y="700087"/>
            <a:ext cx="96488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585787"/>
            <a:ext cx="98583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3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428625"/>
            <a:ext cx="97059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347662"/>
            <a:ext cx="98202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5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647700"/>
            <a:ext cx="95821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2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638175"/>
            <a:ext cx="95631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8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633412"/>
            <a:ext cx="96869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30 FILM 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FILM SHOTS</dc:title>
  <dc:creator>Eric C. Hengge</dc:creator>
  <cp:lastModifiedBy>Eric C. Hengge</cp:lastModifiedBy>
  <cp:revision>1</cp:revision>
  <dcterms:created xsi:type="dcterms:W3CDTF">2015-09-16T14:15:54Z</dcterms:created>
  <dcterms:modified xsi:type="dcterms:W3CDTF">2015-09-16T14:16:36Z</dcterms:modified>
</cp:coreProperties>
</file>