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32"/>
  </p:handoutMasterIdLst>
  <p:sldIdLst>
    <p:sldId id="256" r:id="rId2"/>
    <p:sldId id="277" r:id="rId3"/>
    <p:sldId id="257" r:id="rId4"/>
    <p:sldId id="258" r:id="rId5"/>
    <p:sldId id="259" r:id="rId6"/>
    <p:sldId id="276" r:id="rId7"/>
    <p:sldId id="261" r:id="rId8"/>
    <p:sldId id="260"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8" r:id="rId23"/>
    <p:sldId id="279" r:id="rId24"/>
    <p:sldId id="280" r:id="rId25"/>
    <p:sldId id="281" r:id="rId26"/>
    <p:sldId id="282" r:id="rId27"/>
    <p:sldId id="283" r:id="rId28"/>
    <p:sldId id="284" r:id="rId29"/>
    <p:sldId id="285" r:id="rId30"/>
    <p:sldId id="286" r:id="rId31"/>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9A466B82-6866-40AC-88CC-B4C6B1DF1202}" type="datetimeFigureOut">
              <a:rPr lang="en-US" smtClean="0"/>
              <a:t>11/12/2014</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10D5DCD8-16ED-4623-B80E-D1FAEA088574}" type="slidenum">
              <a:rPr lang="en-US" smtClean="0"/>
              <a:t>‹#›</a:t>
            </a:fld>
            <a:endParaRPr lang="en-US"/>
          </a:p>
        </p:txBody>
      </p:sp>
    </p:spTree>
    <p:extLst>
      <p:ext uri="{BB962C8B-B14F-4D97-AF65-F5344CB8AC3E}">
        <p14:creationId xmlns:p14="http://schemas.microsoft.com/office/powerpoint/2010/main" val="1748648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C4290D7-E6F6-4C8E-9F5A-079696BCA1E8}" type="datetimeFigureOut">
              <a:rPr lang="en-US" smtClean="0"/>
              <a:t>11/12/2014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04184F7-9A47-4812-8F7A-99B6051CE29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290D7-E6F6-4C8E-9F5A-079696BCA1E8}"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290D7-E6F6-4C8E-9F5A-079696BCA1E8}"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290D7-E6F6-4C8E-9F5A-079696BCA1E8}"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4290D7-E6F6-4C8E-9F5A-079696BCA1E8}"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184F7-9A47-4812-8F7A-99B6051CE29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4290D7-E6F6-4C8E-9F5A-079696BCA1E8}"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4290D7-E6F6-4C8E-9F5A-079696BCA1E8}" type="datetimeFigureOut">
              <a:rPr lang="en-US" smtClean="0"/>
              <a:t>11/12/2014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4290D7-E6F6-4C8E-9F5A-079696BCA1E8}" type="datetimeFigureOut">
              <a:rPr lang="en-US" smtClean="0"/>
              <a:t>11/12/2014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290D7-E6F6-4C8E-9F5A-079696BCA1E8}" type="datetimeFigureOut">
              <a:rPr lang="en-US" smtClean="0"/>
              <a:t>11/12/2014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4290D7-E6F6-4C8E-9F5A-079696BCA1E8}"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184F7-9A47-4812-8F7A-99B6051CE29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4290D7-E6F6-4C8E-9F5A-079696BCA1E8}"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04184F7-9A47-4812-8F7A-99B6051CE29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4290D7-E6F6-4C8E-9F5A-079696BCA1E8}" type="datetimeFigureOut">
              <a:rPr lang="en-US" smtClean="0"/>
              <a:t>11/12/2014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4184F7-9A47-4812-8F7A-99B6051CE29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Cold War</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499504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Arms Race</a:t>
            </a:r>
            <a:endParaRPr lang="en-US" dirty="0"/>
          </a:p>
        </p:txBody>
      </p:sp>
      <p:sp>
        <p:nvSpPr>
          <p:cNvPr id="3" name="Content Placeholder 2"/>
          <p:cNvSpPr>
            <a:spLocks noGrp="1"/>
          </p:cNvSpPr>
          <p:nvPr>
            <p:ph idx="1"/>
          </p:nvPr>
        </p:nvSpPr>
        <p:spPr/>
        <p:txBody>
          <a:bodyPr/>
          <a:lstStyle/>
          <a:p>
            <a:pPr lvl="0"/>
            <a:r>
              <a:rPr lang="en-US" dirty="0"/>
              <a:t>After the Soviet Union matched the United States in nuclear weaponry in the 1950s, the threat of a nuclear war that would destroy both countries was ever-present throughout the Cold War. America, under President Eisenhower, adopted a policy of “massive retaliation” to deter any nuclear strike by the Soviets.</a:t>
            </a:r>
          </a:p>
          <a:p>
            <a:endParaRPr lang="en-US" dirty="0"/>
          </a:p>
        </p:txBody>
      </p:sp>
    </p:spTree>
    <p:extLst>
      <p:ext uri="{BB962C8B-B14F-4D97-AF65-F5344CB8AC3E}">
        <p14:creationId xmlns:p14="http://schemas.microsoft.com/office/powerpoint/2010/main" val="4000482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Korean War</a:t>
            </a:r>
            <a:endParaRPr lang="en-US" dirty="0"/>
          </a:p>
        </p:txBody>
      </p:sp>
      <p:sp>
        <p:nvSpPr>
          <p:cNvPr id="3" name="Content Placeholder 2"/>
          <p:cNvSpPr>
            <a:spLocks noGrp="1"/>
          </p:cNvSpPr>
          <p:nvPr>
            <p:ph idx="1"/>
          </p:nvPr>
        </p:nvSpPr>
        <p:spPr/>
        <p:txBody>
          <a:bodyPr/>
          <a:lstStyle/>
          <a:p>
            <a:r>
              <a:rPr lang="en-US" dirty="0"/>
              <a:t>American involvement in the Korean War in the early 1950s reflected the American policy of containment of communism</a:t>
            </a:r>
            <a:r>
              <a:rPr lang="en-US" dirty="0" smtClean="0"/>
              <a:t>.</a:t>
            </a:r>
          </a:p>
          <a:p>
            <a:pPr lvl="0"/>
            <a:r>
              <a:rPr lang="en-US" dirty="0"/>
              <a:t>After communist North Korea invaded South Korea, American military forces led a United Nations counterattack that drove deep into North Korea itself. Communist Chinese forces came into the war on the side of North Korea, and although the war threatened to widen, it eventually ended in a stalemate with South Korea free of communist occupation.</a:t>
            </a:r>
          </a:p>
          <a:p>
            <a:endParaRPr lang="en-US" dirty="0"/>
          </a:p>
        </p:txBody>
      </p:sp>
    </p:spTree>
    <p:extLst>
      <p:ext uri="{BB962C8B-B14F-4D97-AF65-F5344CB8AC3E}">
        <p14:creationId xmlns:p14="http://schemas.microsoft.com/office/powerpoint/2010/main" val="835281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Vietnam</a:t>
            </a:r>
            <a:endParaRPr lang="en-US" dirty="0"/>
          </a:p>
        </p:txBody>
      </p:sp>
      <p:sp>
        <p:nvSpPr>
          <p:cNvPr id="3" name="Content Placeholder 2"/>
          <p:cNvSpPr>
            <a:spLocks noGrp="1"/>
          </p:cNvSpPr>
          <p:nvPr>
            <p:ph idx="1"/>
          </p:nvPr>
        </p:nvSpPr>
        <p:spPr/>
        <p:txBody>
          <a:bodyPr/>
          <a:lstStyle/>
          <a:p>
            <a:pPr lvl="0"/>
            <a:r>
              <a:rPr lang="en-US" dirty="0"/>
              <a:t>American involvement in Vietnam also reflected the Cold War policy of containment of communism.</a:t>
            </a:r>
          </a:p>
          <a:p>
            <a:pPr lvl="0"/>
            <a:r>
              <a:rPr lang="en-US" dirty="0"/>
              <a:t>Beginning in the 1950s and continuing into the early 1960s, the communist government of North Vietnam attempted to install through force a communist government in South Vietnam. The United States helped South Vietnam resist.</a:t>
            </a:r>
          </a:p>
          <a:p>
            <a:endParaRPr lang="en-US" dirty="0"/>
          </a:p>
        </p:txBody>
      </p:sp>
    </p:spTree>
    <p:extLst>
      <p:ext uri="{BB962C8B-B14F-4D97-AF65-F5344CB8AC3E}">
        <p14:creationId xmlns:p14="http://schemas.microsoft.com/office/powerpoint/2010/main" val="3472780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Vietnam</a:t>
            </a:r>
            <a:endParaRPr lang="en-US" dirty="0"/>
          </a:p>
        </p:txBody>
      </p:sp>
      <p:sp>
        <p:nvSpPr>
          <p:cNvPr id="3" name="Content Placeholder 2"/>
          <p:cNvSpPr>
            <a:spLocks noGrp="1"/>
          </p:cNvSpPr>
          <p:nvPr>
            <p:ph idx="1"/>
          </p:nvPr>
        </p:nvSpPr>
        <p:spPr/>
        <p:txBody>
          <a:bodyPr/>
          <a:lstStyle/>
          <a:p>
            <a:pPr lvl="0"/>
            <a:r>
              <a:rPr lang="en-US" dirty="0"/>
              <a:t>The American military buildup in Vietnam began under President John Kennedy. After Kennedy’s assassination in 1963, the buildup was intensified under President Lyndon Johnson.</a:t>
            </a:r>
          </a:p>
          <a:p>
            <a:pPr lvl="0"/>
            <a:r>
              <a:rPr lang="en-US" dirty="0"/>
              <a:t>The scale of combat in Vietnam grew larger during the 1960s. American military forces repeatedly defeated the North Vietnamese forces in the field, but by fighting a limited war, could not force an end to the war on favorable terms.</a:t>
            </a:r>
          </a:p>
          <a:p>
            <a:endParaRPr lang="en-US" dirty="0"/>
          </a:p>
        </p:txBody>
      </p:sp>
    </p:spTree>
    <p:extLst>
      <p:ext uri="{BB962C8B-B14F-4D97-AF65-F5344CB8AC3E}">
        <p14:creationId xmlns:p14="http://schemas.microsoft.com/office/powerpoint/2010/main" val="2606864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a:t>America became bitterly divided over the issue. While there was support for the American military and conduct of the war among many Americans, others opposed the war, and active opposition to the war mounted, especially on college campuses.</a:t>
            </a:r>
          </a:p>
          <a:p>
            <a:pPr lvl="0"/>
            <a:r>
              <a:rPr lang="en-US" dirty="0"/>
              <a:t>After Johnson declined to seek re-election, President Nixon was elected on a pledge to bring the war to an honorable end. He instituted a policy of “</a:t>
            </a:r>
            <a:r>
              <a:rPr lang="en-US" dirty="0" err="1"/>
              <a:t>Vietnamization</a:t>
            </a:r>
            <a:r>
              <a:rPr lang="en-US" dirty="0"/>
              <a:t>,” withdrawing American troops and replacing them with South Vietnamese forces while maintaining military aid to the South Vietnamese.</a:t>
            </a:r>
          </a:p>
          <a:p>
            <a:endParaRPr lang="en-US" dirty="0"/>
          </a:p>
        </p:txBody>
      </p:sp>
    </p:spTree>
    <p:extLst>
      <p:ext uri="{BB962C8B-B14F-4D97-AF65-F5344CB8AC3E}">
        <p14:creationId xmlns:p14="http://schemas.microsoft.com/office/powerpoint/2010/main" val="2351191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Ultimately “</a:t>
            </a:r>
            <a:r>
              <a:rPr lang="en-US" dirty="0" err="1"/>
              <a:t>Vietnamization</a:t>
            </a:r>
            <a:r>
              <a:rPr lang="en-US" dirty="0"/>
              <a:t>” failed when South Vietnamese troops proved unable to resist invasion by the Soviet-supplied North Vietnamese Army. President Nixon was forced out of office by the Watergate scandal. In 1975, North and South Vietnam were merged under communist control.</a:t>
            </a:r>
            <a:endParaRPr lang="en-US" dirty="0"/>
          </a:p>
        </p:txBody>
      </p:sp>
    </p:spTree>
    <p:extLst>
      <p:ext uri="{BB962C8B-B14F-4D97-AF65-F5344CB8AC3E}">
        <p14:creationId xmlns:p14="http://schemas.microsoft.com/office/powerpoint/2010/main" val="1466057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Cuba and the Cold War</a:t>
            </a:r>
            <a:endParaRPr lang="en-US" dirty="0"/>
          </a:p>
        </p:txBody>
      </p:sp>
      <p:sp>
        <p:nvSpPr>
          <p:cNvPr id="3" name="Content Placeholder 2"/>
          <p:cNvSpPr>
            <a:spLocks noGrp="1"/>
          </p:cNvSpPr>
          <p:nvPr>
            <p:ph idx="1"/>
          </p:nvPr>
        </p:nvSpPr>
        <p:spPr/>
        <p:txBody>
          <a:bodyPr>
            <a:normAutofit/>
          </a:bodyPr>
          <a:lstStyle/>
          <a:p>
            <a:pPr lvl="0"/>
            <a:r>
              <a:rPr lang="en-US" dirty="0" smtClean="0"/>
              <a:t>Fidel </a:t>
            </a:r>
            <a:r>
              <a:rPr lang="en-US" dirty="0"/>
              <a:t>Castro led a communist revolution that took over Cuba in the late 1950s. Many Cubans fled to Florida and later attempted to invade Cuba and overthrow Castro. This “Bay of Pigs” invasion failed.</a:t>
            </a:r>
          </a:p>
          <a:p>
            <a:pPr lvl="0"/>
            <a:r>
              <a:rPr lang="en-US" dirty="0"/>
              <a:t>In 1962, the Soviet Union stationed missiles in Cuba, instigating the Cuban Missile Crisis. President Kennedy ordered the Soviets to remove their missiles, and for several days the world was on the brink of nuclear war. Eventually, the Soviet leadership “blinked” and removed their missiles.</a:t>
            </a:r>
          </a:p>
          <a:p>
            <a:endParaRPr lang="en-US" dirty="0"/>
          </a:p>
        </p:txBody>
      </p:sp>
    </p:spTree>
    <p:extLst>
      <p:ext uri="{BB962C8B-B14F-4D97-AF65-F5344CB8AC3E}">
        <p14:creationId xmlns:p14="http://schemas.microsoft.com/office/powerpoint/2010/main" val="35722299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Domestic Side of the Cold War </a:t>
            </a:r>
            <a:endParaRPr lang="en-US" dirty="0"/>
          </a:p>
        </p:txBody>
      </p:sp>
      <p:sp>
        <p:nvSpPr>
          <p:cNvPr id="3" name="Content Placeholder 2"/>
          <p:cNvSpPr>
            <a:spLocks noGrp="1"/>
          </p:cNvSpPr>
          <p:nvPr>
            <p:ph idx="1"/>
          </p:nvPr>
        </p:nvSpPr>
        <p:spPr/>
        <p:txBody>
          <a:bodyPr/>
          <a:lstStyle/>
          <a:p>
            <a:pPr lvl="0"/>
            <a:r>
              <a:rPr lang="en-US" dirty="0"/>
              <a:t>During the 1950s and 1960s, American schools regularly held drills to train children what to do in case of a nuclear attack, and American citizens were urged by the government to build bomb shelters in their own basements.</a:t>
            </a:r>
          </a:p>
          <a:p>
            <a:pPr lvl="0"/>
            <a:r>
              <a:rPr lang="en-US" dirty="0"/>
              <a:t>The convictions of Alger Hiss and Julius and Ethel Rosenberg for spying for the Soviet Union and the construction of nuclear weapons by the Soviets, using technical secrets obtained through spying, increased domestic fears of communism.</a:t>
            </a:r>
          </a:p>
          <a:p>
            <a:endParaRPr lang="en-US" dirty="0"/>
          </a:p>
        </p:txBody>
      </p:sp>
    </p:spTree>
    <p:extLst>
      <p:ext uri="{BB962C8B-B14F-4D97-AF65-F5344CB8AC3E}">
        <p14:creationId xmlns:p14="http://schemas.microsoft.com/office/powerpoint/2010/main" val="22317094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McCarthyism</a:t>
            </a:r>
            <a:endParaRPr lang="en-US" dirty="0"/>
          </a:p>
        </p:txBody>
      </p:sp>
      <p:sp>
        <p:nvSpPr>
          <p:cNvPr id="3" name="Content Placeholder 2"/>
          <p:cNvSpPr>
            <a:spLocks noGrp="1"/>
          </p:cNvSpPr>
          <p:nvPr>
            <p:ph idx="1"/>
          </p:nvPr>
        </p:nvSpPr>
        <p:spPr/>
        <p:txBody>
          <a:bodyPr/>
          <a:lstStyle/>
          <a:p>
            <a:pPr lvl="0"/>
            <a:r>
              <a:rPr lang="en-US" dirty="0"/>
              <a:t>Senator Joseph McCarthy played on American fears of communism by recklessly accusing many American governmental officials and other citizens of being communists, based on flimsy or no evidence. This led to the coining of the term </a:t>
            </a:r>
            <a:r>
              <a:rPr lang="en-US" i="1" dirty="0"/>
              <a:t>McCarthyism</a:t>
            </a:r>
            <a:r>
              <a:rPr lang="en-US" dirty="0"/>
              <a:t>—the making of false accusations based on rumor or guilt by association</a:t>
            </a:r>
            <a:r>
              <a:rPr lang="en-US" dirty="0" smtClean="0"/>
              <a:t>.</a:t>
            </a:r>
            <a:endParaRPr lang="en-US" dirty="0"/>
          </a:p>
        </p:txBody>
      </p:sp>
    </p:spTree>
    <p:extLst>
      <p:ext uri="{BB962C8B-B14F-4D97-AF65-F5344CB8AC3E}">
        <p14:creationId xmlns:p14="http://schemas.microsoft.com/office/powerpoint/2010/main" val="2795562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Cold War and Politics</a:t>
            </a:r>
            <a:endParaRPr lang="en-US" dirty="0"/>
          </a:p>
        </p:txBody>
      </p:sp>
      <p:sp>
        <p:nvSpPr>
          <p:cNvPr id="3" name="Content Placeholder 2"/>
          <p:cNvSpPr>
            <a:spLocks noGrp="1"/>
          </p:cNvSpPr>
          <p:nvPr>
            <p:ph idx="1"/>
          </p:nvPr>
        </p:nvSpPr>
        <p:spPr/>
        <p:txBody>
          <a:bodyPr/>
          <a:lstStyle/>
          <a:p>
            <a:pPr lvl="0"/>
            <a:r>
              <a:rPr lang="en-US" dirty="0"/>
              <a:t>The Cold War made foreign policy a major issue in every presidential election during the period.</a:t>
            </a:r>
          </a:p>
          <a:p>
            <a:r>
              <a:rPr lang="en-US" dirty="0"/>
              <a:t>The heavy military expenditures throughout the Cold War benefited Virginia’s economy proportionately more than any other state, especially in Hampton Roads, home to several large naval and air bases, and in Northern Virginia, home to the Pentagon and numerous private companies that contract with the military.</a:t>
            </a:r>
            <a:endParaRPr lang="en-US" dirty="0"/>
          </a:p>
        </p:txBody>
      </p:sp>
    </p:spTree>
    <p:extLst>
      <p:ext uri="{BB962C8B-B14F-4D97-AF65-F5344CB8AC3E}">
        <p14:creationId xmlns:p14="http://schemas.microsoft.com/office/powerpoint/2010/main" val="1696124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962400"/>
            <a:ext cx="7772400" cy="1362456"/>
          </a:xfrm>
        </p:spPr>
        <p:txBody>
          <a:bodyPr/>
          <a:lstStyle/>
          <a:p>
            <a:r>
              <a:rPr lang="en-US" dirty="0"/>
              <a:t>What were the political, economic, and social consequences of World War II?</a:t>
            </a:r>
            <a:br>
              <a:rPr lang="en-US" dirty="0"/>
            </a:br>
            <a:endParaRPr lang="en-US" dirty="0"/>
          </a:p>
        </p:txBody>
      </p:sp>
      <p:sp>
        <p:nvSpPr>
          <p:cNvPr id="3" name="Conten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054042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Kennedy and the Cold War</a:t>
            </a:r>
            <a:endParaRPr lang="en-US" dirty="0"/>
          </a:p>
        </p:txBody>
      </p:sp>
      <p:sp>
        <p:nvSpPr>
          <p:cNvPr id="3" name="Content Placeholder 2"/>
          <p:cNvSpPr>
            <a:spLocks noGrp="1"/>
          </p:cNvSpPr>
          <p:nvPr>
            <p:ph idx="1"/>
          </p:nvPr>
        </p:nvSpPr>
        <p:spPr/>
        <p:txBody>
          <a:bodyPr/>
          <a:lstStyle/>
          <a:p>
            <a:pPr lvl="0"/>
            <a:r>
              <a:rPr lang="en-US" dirty="0"/>
              <a:t>President Kennedy pledged in his inaugural address that the United States would “pay any price, bear any burden, meet any hardship, support any friend, oppose any foe, in order to assure the survival and the success of liberty.” In the same address, he also said, “Ask not what your country can do for you; ask what you can do for your country.”</a:t>
            </a:r>
          </a:p>
          <a:p>
            <a:endParaRPr lang="en-US" dirty="0"/>
          </a:p>
        </p:txBody>
      </p:sp>
      <p:pic>
        <p:nvPicPr>
          <p:cNvPr id="2050" name="Picture 2" descr="http://t1.gstatic.com/images?q=tbn:ANd9GcRXtiwLkVTnwZWbL5voYTQ4fZgTGJzBxjuoSh-EneCCeyQUviP0:www.whitehouse.gov/sites/default/files/first-family/masthead_image/35jk_header.jpg%3F12508854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495799"/>
            <a:ext cx="4114800" cy="2311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284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Military and the Cold War</a:t>
            </a:r>
            <a:endParaRPr lang="en-US" dirty="0"/>
          </a:p>
        </p:txBody>
      </p:sp>
      <p:sp>
        <p:nvSpPr>
          <p:cNvPr id="3" name="Content Placeholder 2"/>
          <p:cNvSpPr>
            <a:spLocks noGrp="1"/>
          </p:cNvSpPr>
          <p:nvPr>
            <p:ph idx="1"/>
          </p:nvPr>
        </p:nvSpPr>
        <p:spPr/>
        <p:txBody>
          <a:bodyPr/>
          <a:lstStyle/>
          <a:p>
            <a:pPr lvl="0"/>
            <a:r>
              <a:rPr lang="en-US" dirty="0"/>
              <a:t>During the Cold War era, millions of Americans served in the military, defending freedom in wars and conflicts that were not always popular. Many were killed or wounded. As a result of their service, the United States and American ideals of democracy and freedom ultimately prevailed in the Cold War struggle with Soviet communism.</a:t>
            </a:r>
          </a:p>
          <a:p>
            <a:endParaRPr lang="en-US" dirty="0"/>
          </a:p>
        </p:txBody>
      </p:sp>
    </p:spTree>
    <p:extLst>
      <p:ext uri="{BB962C8B-B14F-4D97-AF65-F5344CB8AC3E}">
        <p14:creationId xmlns:p14="http://schemas.microsoft.com/office/powerpoint/2010/main" val="32174587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November 22, 1963</a:t>
            </a:r>
            <a:endParaRPr lang="en-US" dirty="0"/>
          </a:p>
        </p:txBody>
      </p:sp>
      <p:sp>
        <p:nvSpPr>
          <p:cNvPr id="3" name="Content Placeholder 2"/>
          <p:cNvSpPr>
            <a:spLocks noGrp="1"/>
          </p:cNvSpPr>
          <p:nvPr>
            <p:ph idx="1"/>
          </p:nvPr>
        </p:nvSpPr>
        <p:spPr/>
        <p:txBody>
          <a:bodyPr/>
          <a:lstStyle/>
          <a:p>
            <a:pPr lvl="0"/>
            <a:r>
              <a:rPr lang="en-US" dirty="0"/>
              <a:t>President Kennedy, a World War II veteran, was assassinated in 1963 in Dallas, Texas, in an event that shook the nation’s confidence and began a period of internal strife and divisiveness, especially spurred by divisions over United States involvement in Vietnam.</a:t>
            </a:r>
          </a:p>
          <a:p>
            <a:endParaRPr lang="en-US" dirty="0"/>
          </a:p>
        </p:txBody>
      </p:sp>
      <p:pic>
        <p:nvPicPr>
          <p:cNvPr id="3074" name="Picture 2" descr="http://t1.gstatic.com/images?q=tbn:ANd9GcTuRQqDcvH2N1zNl6EuVk832o6DxFQyfyyYFVIpUj45-NteJfh7:assassinationscience.com/johncostella/jfk/intro/frame3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4038599"/>
            <a:ext cx="3962400" cy="263679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t2.gstatic.com/images?q=tbn:ANd9GcQf47RHZa1w33quiXUNLzegzGc8ooOx8mdJSR3utvMqbK1U0dqwbw:1.bp.blogspot.com/-DJFsUilbSPw/UQlxmCMwbKI/AAAAAAAAEnQ/Ull-AzNck6c/s1600/Kennedy%2BJFK_limousin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4191000"/>
            <a:ext cx="4114800" cy="2437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547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Rejection of Veterans of Vietnam</a:t>
            </a:r>
            <a:endParaRPr lang="en-US" dirty="0"/>
          </a:p>
        </p:txBody>
      </p:sp>
      <p:sp>
        <p:nvSpPr>
          <p:cNvPr id="3" name="Content Placeholder 2"/>
          <p:cNvSpPr>
            <a:spLocks noGrp="1"/>
          </p:cNvSpPr>
          <p:nvPr>
            <p:ph idx="1"/>
          </p:nvPr>
        </p:nvSpPr>
        <p:spPr/>
        <p:txBody>
          <a:bodyPr/>
          <a:lstStyle/>
          <a:p>
            <a:pPr lvl="0"/>
            <a:r>
              <a:rPr lang="en-US" dirty="0"/>
              <a:t>Unlike veterans of World War II, who returned to a grateful and supportive nation, Vietnam veterans returned often to face indifference or outright hostility from some who opposed the war.</a:t>
            </a:r>
          </a:p>
          <a:p>
            <a:endParaRPr lang="en-US" dirty="0"/>
          </a:p>
        </p:txBody>
      </p:sp>
      <p:pic>
        <p:nvPicPr>
          <p:cNvPr id="4098" name="Picture 2" descr="http://t3.gstatic.com/images?q=tbn:ANd9GcR4HaCMZKFpC4jhLG9VJCrWbaZc8ZvQWN58Pml8PuTnS7kuOgLt:www.boomerslife.org/anti-war_vietnam_war_protest_rall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581400"/>
            <a:ext cx="3733800" cy="2847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993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was not until several years after the end of the Vietnam war that the wounds of the war began to heal in America, and Vietnam veterans were recognized and honored for their service and sacrifices.</a:t>
            </a:r>
            <a:endParaRPr lang="en-US" dirty="0"/>
          </a:p>
        </p:txBody>
      </p:sp>
    </p:spTree>
    <p:extLst>
      <p:ext uri="{BB962C8B-B14F-4D97-AF65-F5344CB8AC3E}">
        <p14:creationId xmlns:p14="http://schemas.microsoft.com/office/powerpoint/2010/main" val="1064804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Internal Problem of the USSR</a:t>
            </a:r>
            <a:endParaRPr lang="en-US" dirty="0"/>
          </a:p>
        </p:txBody>
      </p:sp>
      <p:sp>
        <p:nvSpPr>
          <p:cNvPr id="3" name="Content Placeholder 2"/>
          <p:cNvSpPr>
            <a:spLocks noGrp="1"/>
          </p:cNvSpPr>
          <p:nvPr>
            <p:ph idx="1"/>
          </p:nvPr>
        </p:nvSpPr>
        <p:spPr/>
        <p:txBody>
          <a:bodyPr/>
          <a:lstStyle/>
          <a:p>
            <a:pPr lvl="0"/>
            <a:r>
              <a:rPr lang="en-US" dirty="0"/>
              <a:t>Increasing Soviet military expenses to compete with the United States</a:t>
            </a:r>
          </a:p>
          <a:p>
            <a:pPr lvl="0"/>
            <a:r>
              <a:rPr lang="en-US" dirty="0"/>
              <a:t>Rising nationalism in Soviet republics</a:t>
            </a:r>
          </a:p>
          <a:p>
            <a:pPr lvl="0"/>
            <a:r>
              <a:rPr lang="en-US" dirty="0"/>
              <a:t>Fast-paced reforms—market economy</a:t>
            </a:r>
          </a:p>
          <a:p>
            <a:pPr lvl="0"/>
            <a:r>
              <a:rPr lang="en-US" dirty="0"/>
              <a:t>Economic inefficiency</a:t>
            </a:r>
          </a:p>
          <a:p>
            <a:pPr lvl="0"/>
            <a:r>
              <a:rPr lang="en-US" dirty="0"/>
              <a:t>Gorbachev’s </a:t>
            </a:r>
            <a:r>
              <a:rPr lang="en-US" i="1" dirty="0"/>
              <a:t>glasnost</a:t>
            </a:r>
            <a:r>
              <a:rPr lang="en-US" dirty="0"/>
              <a:t> and </a:t>
            </a:r>
            <a:r>
              <a:rPr lang="en-US" i="1" dirty="0"/>
              <a:t>perestroika</a:t>
            </a:r>
            <a:r>
              <a:rPr lang="en-US" dirty="0"/>
              <a:t> (openness and economic restructuring)</a:t>
            </a:r>
          </a:p>
          <a:p>
            <a:endParaRPr lang="en-US" dirty="0"/>
          </a:p>
        </p:txBody>
      </p:sp>
    </p:spTree>
    <p:extLst>
      <p:ext uri="{BB962C8B-B14F-4D97-AF65-F5344CB8AC3E}">
        <p14:creationId xmlns:p14="http://schemas.microsoft.com/office/powerpoint/2010/main" val="175090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Ronald Reagan and the Cold War</a:t>
            </a:r>
            <a:endParaRPr lang="en-US" dirty="0"/>
          </a:p>
        </p:txBody>
      </p:sp>
      <p:sp>
        <p:nvSpPr>
          <p:cNvPr id="3" name="Content Placeholder 2"/>
          <p:cNvSpPr>
            <a:spLocks noGrp="1"/>
          </p:cNvSpPr>
          <p:nvPr>
            <p:ph sz="half" idx="1"/>
          </p:nvPr>
        </p:nvSpPr>
        <p:spPr/>
        <p:txBody>
          <a:bodyPr/>
          <a:lstStyle/>
          <a:p>
            <a:pPr lvl="0"/>
            <a:r>
              <a:rPr lang="en-US" dirty="0"/>
              <a:t>Challenged moral legitimacy of the Soviet Union, for example, in a speech at the Berlin Wall (“Mr. Gorbachev, tear down this wall!”)</a:t>
            </a:r>
          </a:p>
          <a:p>
            <a:r>
              <a:rPr lang="en-US" dirty="0"/>
              <a:t>Increased United States military and economic pressure on the Soviet Union</a:t>
            </a:r>
            <a:endParaRPr lang="en-US" dirty="0"/>
          </a:p>
        </p:txBody>
      </p:sp>
      <p:sp>
        <p:nvSpPr>
          <p:cNvPr id="4" name="Content Placeholder 3"/>
          <p:cNvSpPr>
            <a:spLocks noGrp="1"/>
          </p:cNvSpPr>
          <p:nvPr>
            <p:ph sz="half" idx="2"/>
          </p:nvPr>
        </p:nvSpPr>
        <p:spPr/>
        <p:txBody>
          <a:bodyPr/>
          <a:lstStyle/>
          <a:p>
            <a:endParaRPr lang="en-US" dirty="0"/>
          </a:p>
        </p:txBody>
      </p:sp>
      <p:pic>
        <p:nvPicPr>
          <p:cNvPr id="5122" name="Picture 2" descr="http://t1.gstatic.com/images?q=tbn:ANd9GcQ3xRlfi2mG3qmtZ_1ry9REPRwU1TytVFPcSNolP0Z4grPslP5FoQ:i.ytimg.com/vi/-W1QBin4hHM/maxresdefaul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3276600"/>
            <a:ext cx="3971971"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040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Post Cold War Era Policies </a:t>
            </a:r>
            <a:endParaRPr lang="en-US" dirty="0"/>
          </a:p>
        </p:txBody>
      </p:sp>
      <p:sp>
        <p:nvSpPr>
          <p:cNvPr id="6" name="Content Placeholder 5"/>
          <p:cNvSpPr>
            <a:spLocks noGrp="1"/>
          </p:cNvSpPr>
          <p:nvPr>
            <p:ph idx="1"/>
          </p:nvPr>
        </p:nvSpPr>
        <p:spPr/>
        <p:txBody>
          <a:bodyPr/>
          <a:lstStyle/>
          <a:p>
            <a:pPr lvl="0"/>
            <a:r>
              <a:rPr lang="en-US" dirty="0"/>
              <a:t>Foreign aid</a:t>
            </a:r>
          </a:p>
          <a:p>
            <a:pPr lvl="0"/>
            <a:r>
              <a:rPr lang="en-US" dirty="0"/>
              <a:t>Humanitarian aid</a:t>
            </a:r>
          </a:p>
          <a:p>
            <a:pPr lvl="0"/>
            <a:r>
              <a:rPr lang="en-US" dirty="0"/>
              <a:t>Support for human rights</a:t>
            </a:r>
          </a:p>
          <a:p>
            <a:endParaRPr lang="en-US" dirty="0"/>
          </a:p>
        </p:txBody>
      </p:sp>
    </p:spTree>
    <p:extLst>
      <p:ext uri="{BB962C8B-B14F-4D97-AF65-F5344CB8AC3E}">
        <p14:creationId xmlns:p14="http://schemas.microsoft.com/office/powerpoint/2010/main" val="73697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George H.W. Bush 1989-1993</a:t>
            </a:r>
            <a:endParaRPr lang="en-US" dirty="0"/>
          </a:p>
        </p:txBody>
      </p:sp>
      <p:sp>
        <p:nvSpPr>
          <p:cNvPr id="3" name="Content Placeholder 2"/>
          <p:cNvSpPr>
            <a:spLocks noGrp="1"/>
          </p:cNvSpPr>
          <p:nvPr>
            <p:ph sz="half" idx="1"/>
          </p:nvPr>
        </p:nvSpPr>
        <p:spPr/>
        <p:txBody>
          <a:bodyPr>
            <a:normAutofit fontScale="92500" lnSpcReduction="10000"/>
          </a:bodyPr>
          <a:lstStyle/>
          <a:p>
            <a:pPr lvl="0"/>
            <a:r>
              <a:rPr lang="en-US" dirty="0"/>
              <a:t>Fall of communism in Eastern Europe</a:t>
            </a:r>
          </a:p>
          <a:p>
            <a:pPr lvl="0"/>
            <a:r>
              <a:rPr lang="en-US" dirty="0"/>
              <a:t>Reunification of Germany</a:t>
            </a:r>
          </a:p>
          <a:p>
            <a:pPr lvl="0"/>
            <a:r>
              <a:rPr lang="en-US" dirty="0"/>
              <a:t>Collapse of Yugoslavia</a:t>
            </a:r>
          </a:p>
          <a:p>
            <a:pPr lvl="0"/>
            <a:r>
              <a:rPr lang="en-US" dirty="0"/>
              <a:t>Breakup of the Soviet state</a:t>
            </a:r>
          </a:p>
          <a:p>
            <a:pPr lvl="0"/>
            <a:r>
              <a:rPr lang="en-US" dirty="0"/>
              <a:t>Persian Gulf War of 1990–1991</a:t>
            </a:r>
          </a:p>
          <a:p>
            <a:pPr lvl="0"/>
            <a:r>
              <a:rPr lang="en-US" dirty="0"/>
              <a:t>First war in which American women served in a combat role</a:t>
            </a:r>
          </a:p>
          <a:p>
            <a:pPr lvl="0"/>
            <a:r>
              <a:rPr lang="en-US" dirty="0"/>
              <a:t>Operation Desert Storm</a:t>
            </a:r>
          </a:p>
          <a:p>
            <a:endParaRPr lang="en-US" dirty="0"/>
          </a:p>
        </p:txBody>
      </p:sp>
      <p:sp>
        <p:nvSpPr>
          <p:cNvPr id="4" name="Content Placeholder 3"/>
          <p:cNvSpPr>
            <a:spLocks noGrp="1"/>
          </p:cNvSpPr>
          <p:nvPr>
            <p:ph sz="half" idx="2"/>
          </p:nvPr>
        </p:nvSpPr>
        <p:spPr/>
        <p:txBody>
          <a:bodyPr>
            <a:normAutofit fontScale="92500" lnSpcReduction="10000"/>
          </a:bodyPr>
          <a:lstStyle/>
          <a:p>
            <a:endParaRPr lang="en-US" dirty="0"/>
          </a:p>
        </p:txBody>
      </p:sp>
      <p:pic>
        <p:nvPicPr>
          <p:cNvPr id="6146" name="Picture 2" descr="http://t2.gstatic.com/images?q=tbn:ANd9GcQ5AErZBqIw2wMvpgWl_JGa2o9SQhQlsLbkzvkePanXrKzoGTvV9A:cdn.history.com/sites/2/2013/11/George_Herbert_Walker_Bush-AB.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399" y="1981200"/>
            <a:ext cx="3880699"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6212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William J. (Bill) Clinton 1993-2001</a:t>
            </a:r>
            <a:endParaRPr lang="en-US" dirty="0"/>
          </a:p>
        </p:txBody>
      </p:sp>
      <p:sp>
        <p:nvSpPr>
          <p:cNvPr id="3" name="Content Placeholder 2"/>
          <p:cNvSpPr>
            <a:spLocks noGrp="1"/>
          </p:cNvSpPr>
          <p:nvPr>
            <p:ph sz="half" idx="1"/>
          </p:nvPr>
        </p:nvSpPr>
        <p:spPr/>
        <p:txBody>
          <a:bodyPr>
            <a:normAutofit fontScale="92500"/>
          </a:bodyPr>
          <a:lstStyle/>
          <a:p>
            <a:endParaRPr lang="en-US" dirty="0"/>
          </a:p>
        </p:txBody>
      </p:sp>
      <p:sp>
        <p:nvSpPr>
          <p:cNvPr id="4" name="Content Placeholder 3"/>
          <p:cNvSpPr>
            <a:spLocks noGrp="1"/>
          </p:cNvSpPr>
          <p:nvPr>
            <p:ph sz="half" idx="2"/>
          </p:nvPr>
        </p:nvSpPr>
        <p:spPr/>
        <p:txBody>
          <a:bodyPr>
            <a:normAutofit fontScale="92500"/>
          </a:bodyPr>
          <a:lstStyle/>
          <a:p>
            <a:pPr lvl="0"/>
            <a:r>
              <a:rPr lang="en-US" dirty="0"/>
              <a:t>North American Free Trade Agreement (NAFTA)</a:t>
            </a:r>
          </a:p>
          <a:p>
            <a:pPr lvl="0"/>
            <a:r>
              <a:rPr lang="en-US" dirty="0"/>
              <a:t>Full diplomatic relations with Vietnam</a:t>
            </a:r>
          </a:p>
          <a:p>
            <a:pPr lvl="0"/>
            <a:r>
              <a:rPr lang="en-US" dirty="0"/>
              <a:t>Lifting of economic sanctions against South Africa when her government ended the policy of apartheid</a:t>
            </a:r>
          </a:p>
          <a:p>
            <a:pPr lvl="0"/>
            <a:r>
              <a:rPr lang="en-US" dirty="0"/>
              <a:t>NATO action in former Yugoslavia</a:t>
            </a:r>
          </a:p>
          <a:p>
            <a:endParaRPr lang="en-US" dirty="0"/>
          </a:p>
        </p:txBody>
      </p:sp>
      <p:sp>
        <p:nvSpPr>
          <p:cNvPr id="5" name="AutoShape 2" descr="Image result for bill clinton"/>
          <p:cNvSpPr>
            <a:spLocks noChangeAspect="1" noChangeArrowheads="1"/>
          </p:cNvSpPr>
          <p:nvPr/>
        </p:nvSpPr>
        <p:spPr bwMode="auto">
          <a:xfrm>
            <a:off x="155575" y="-846138"/>
            <a:ext cx="1323975" cy="1771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Image result for bill clinton"/>
          <p:cNvSpPr>
            <a:spLocks noChangeAspect="1" noChangeArrowheads="1"/>
          </p:cNvSpPr>
          <p:nvPr/>
        </p:nvSpPr>
        <p:spPr bwMode="auto">
          <a:xfrm>
            <a:off x="307975" y="-693738"/>
            <a:ext cx="1323975" cy="1771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174" name="Picture 6" descr="http://t1.gstatic.com/images?q=tbn:ANd9GcTirseZxIrpe303TKKzK9Jn1bLPUyDlgNjovfSoIIMpJglZz-x1:upload.wikimedia.org/wikipedia/commons/4/49/44_Bill_Clinton_3x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624" y="1981200"/>
            <a:ext cx="3178175" cy="4243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3485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World War II </a:t>
            </a:r>
            <a:endParaRPr lang="en-US" dirty="0"/>
          </a:p>
        </p:txBody>
      </p:sp>
      <p:sp>
        <p:nvSpPr>
          <p:cNvPr id="3" name="Content Placeholder 2"/>
          <p:cNvSpPr>
            <a:spLocks noGrp="1"/>
          </p:cNvSpPr>
          <p:nvPr>
            <p:ph idx="1"/>
          </p:nvPr>
        </p:nvSpPr>
        <p:spPr/>
        <p:txBody>
          <a:bodyPr>
            <a:normAutofit/>
          </a:bodyPr>
          <a:lstStyle/>
          <a:p>
            <a:pPr lvl="0"/>
            <a:r>
              <a:rPr lang="en-US" dirty="0"/>
              <a:t>The end of World War II found Soviet forces occupying most of Eastern and Central Europe and the eastern portion of Germany.</a:t>
            </a:r>
          </a:p>
          <a:p>
            <a:r>
              <a:rPr lang="en-US" dirty="0"/>
              <a:t>Germany was partitioned into East and West Germany</a:t>
            </a:r>
            <a:r>
              <a:rPr lang="en-US" dirty="0" smtClean="0"/>
              <a:t>.</a:t>
            </a:r>
          </a:p>
          <a:p>
            <a:r>
              <a:rPr lang="en-US" dirty="0" smtClean="0"/>
              <a:t>West </a:t>
            </a:r>
            <a:r>
              <a:rPr lang="en-US" dirty="0"/>
              <a:t>Germany </a:t>
            </a:r>
            <a:r>
              <a:rPr lang="en-US" dirty="0" smtClean="0"/>
              <a:t>: democratic  state and </a:t>
            </a:r>
            <a:r>
              <a:rPr lang="en-US" dirty="0"/>
              <a:t>resumed self-government after a few years of American, British, and French occupation. </a:t>
            </a:r>
            <a:endParaRPr lang="en-US" dirty="0" smtClean="0"/>
          </a:p>
          <a:p>
            <a:pPr lvl="0"/>
            <a:r>
              <a:rPr lang="en-US" dirty="0" smtClean="0"/>
              <a:t>East </a:t>
            </a:r>
            <a:r>
              <a:rPr lang="en-US" dirty="0"/>
              <a:t>Germany remained under the domination of the Soviet Union and did not adopt democratic institutions</a:t>
            </a:r>
            <a:r>
              <a:rPr lang="en-US" dirty="0" smtClean="0"/>
              <a:t>.</a:t>
            </a:r>
            <a:endParaRPr lang="en-US" dirty="0"/>
          </a:p>
        </p:txBody>
      </p:sp>
    </p:spTree>
    <p:extLst>
      <p:ext uri="{BB962C8B-B14F-4D97-AF65-F5344CB8AC3E}">
        <p14:creationId xmlns:p14="http://schemas.microsoft.com/office/powerpoint/2010/main" val="22429010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George W. Bush 2001-2009</a:t>
            </a:r>
            <a:endParaRPr lang="en-US" dirty="0"/>
          </a:p>
        </p:txBody>
      </p:sp>
      <p:sp>
        <p:nvSpPr>
          <p:cNvPr id="3" name="Content Placeholder 2"/>
          <p:cNvSpPr>
            <a:spLocks noGrp="1"/>
          </p:cNvSpPr>
          <p:nvPr>
            <p:ph sz="half" idx="1"/>
          </p:nvPr>
        </p:nvSpPr>
        <p:spPr/>
        <p:txBody>
          <a:bodyPr/>
          <a:lstStyle/>
          <a:p>
            <a:pPr lvl="0"/>
            <a:r>
              <a:rPr lang="en-US" dirty="0"/>
              <a:t>Terrorists attacks on United States soil on 9/11/2001</a:t>
            </a:r>
          </a:p>
          <a:p>
            <a:pPr lvl="0"/>
            <a:r>
              <a:rPr lang="en-US" dirty="0"/>
              <a:t>War in Afghanistan</a:t>
            </a:r>
          </a:p>
          <a:p>
            <a:r>
              <a:rPr lang="en-US" dirty="0"/>
              <a:t>War in Iraq</a:t>
            </a:r>
            <a:endParaRPr lang="en-US" dirty="0"/>
          </a:p>
        </p:txBody>
      </p:sp>
      <p:sp>
        <p:nvSpPr>
          <p:cNvPr id="4" name="Content Placeholder 3"/>
          <p:cNvSpPr>
            <a:spLocks noGrp="1"/>
          </p:cNvSpPr>
          <p:nvPr>
            <p:ph sz="half" idx="2"/>
          </p:nvPr>
        </p:nvSpPr>
        <p:spPr/>
        <p:txBody>
          <a:bodyPr/>
          <a:lstStyle/>
          <a:p>
            <a:endParaRPr lang="en-US" dirty="0"/>
          </a:p>
        </p:txBody>
      </p:sp>
      <p:pic>
        <p:nvPicPr>
          <p:cNvPr id="8194" name="Picture 2" descr="http://t1.gstatic.com/images?q=tbn:ANd9GcTdLEcfZTd0o8vcr-aaIpqWUkY-75Sb9ulJLuV_1BZk4PdRayz5bA:upload.wikimedia.org/wikipedia/commons/d/d4/George-W-Bush.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905000"/>
            <a:ext cx="3305175" cy="4373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854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lvl="0"/>
            <a:r>
              <a:rPr lang="en-US" dirty="0"/>
              <a:t>Following her defeat, Japan was occupied by American forces. It soon adopted a democratic form of government, resumed self-government, and became a strong ally of the United States.</a:t>
            </a:r>
          </a:p>
          <a:p>
            <a:pPr lvl="0"/>
            <a:r>
              <a:rPr lang="en-US" dirty="0"/>
              <a:t>Europe lay in ruins, and the United States launched the </a:t>
            </a:r>
            <a:r>
              <a:rPr lang="en-US" b="1" dirty="0"/>
              <a:t>Marshall Plan</a:t>
            </a:r>
            <a:r>
              <a:rPr lang="en-US" dirty="0"/>
              <a:t>, which </a:t>
            </a:r>
            <a:r>
              <a:rPr lang="en-US" u="sng" dirty="0"/>
              <a:t>provided massive financial aid to rebuild European economies and prevent the spread of communism</a:t>
            </a:r>
            <a:r>
              <a:rPr lang="en-US" dirty="0"/>
              <a:t>.</a:t>
            </a:r>
          </a:p>
          <a:p>
            <a:r>
              <a:rPr lang="en-US" dirty="0"/>
              <a:t>The United Nations was formed near the end of World War II to create a body for the nations of the world to try to prevent future global wars.</a:t>
            </a:r>
          </a:p>
          <a:p>
            <a:endParaRPr lang="en-US" dirty="0"/>
          </a:p>
        </p:txBody>
      </p:sp>
    </p:spTree>
    <p:extLst>
      <p:ext uri="{BB962C8B-B14F-4D97-AF65-F5344CB8AC3E}">
        <p14:creationId xmlns:p14="http://schemas.microsoft.com/office/powerpoint/2010/main" val="199743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Nations</a:t>
            </a:r>
            <a:endParaRPr lang="en-US" dirty="0"/>
          </a:p>
        </p:txBody>
      </p:sp>
      <p:sp>
        <p:nvSpPr>
          <p:cNvPr id="3" name="Content Placeholder 2"/>
          <p:cNvSpPr>
            <a:spLocks noGrp="1"/>
          </p:cNvSpPr>
          <p:nvPr>
            <p:ph idx="1"/>
          </p:nvPr>
        </p:nvSpPr>
        <p:spPr/>
        <p:txBody>
          <a:bodyPr/>
          <a:lstStyle/>
          <a:p>
            <a:r>
              <a:rPr lang="en-US" dirty="0"/>
              <a:t>The United Nations was formed near the end of World War II to create a body for the nations of the world to try to prevent future global wars.</a:t>
            </a:r>
          </a:p>
          <a:p>
            <a:endParaRPr lang="en-US" dirty="0"/>
          </a:p>
        </p:txBody>
      </p:sp>
      <p:pic>
        <p:nvPicPr>
          <p:cNvPr id="1026" name="Picture 2" descr="http://t0.gstatic.com/images?q=tbn:ANd9GcTYpXWTlLtmWlqyj7uLWjKwl88MRQFFnUJ64WABhlDeYo5-P0q-ew:cdn4.vtourist.com/4/6706843-United_Nations_Headquarters_New_York_New_York_City.jpg%3Fversion%3D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276600"/>
            <a:ext cx="4495800" cy="3354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9757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Consider</a:t>
            </a:r>
            <a:endParaRPr lang="en-US" dirty="0"/>
          </a:p>
        </p:txBody>
      </p:sp>
      <p:sp>
        <p:nvSpPr>
          <p:cNvPr id="3" name="Content Placeholder 2"/>
          <p:cNvSpPr>
            <a:spLocks noGrp="1"/>
          </p:cNvSpPr>
          <p:nvPr>
            <p:ph idx="1"/>
          </p:nvPr>
        </p:nvSpPr>
        <p:spPr/>
        <p:txBody>
          <a:bodyPr>
            <a:normAutofit fontScale="92500" lnSpcReduction="20000"/>
          </a:bodyPr>
          <a:lstStyle/>
          <a:p>
            <a:r>
              <a:rPr lang="en-US" dirty="0"/>
              <a:t>How did the United States respond to the threat of communist expansion?</a:t>
            </a:r>
          </a:p>
          <a:p>
            <a:endParaRPr lang="en-US" dirty="0"/>
          </a:p>
          <a:p>
            <a:r>
              <a:rPr lang="en-US" dirty="0"/>
              <a:t>What are the origins of the Cold War?</a:t>
            </a:r>
          </a:p>
          <a:p>
            <a:endParaRPr lang="en-US" dirty="0"/>
          </a:p>
          <a:p>
            <a:r>
              <a:rPr lang="en-US" dirty="0"/>
              <a:t>What were the early significant events of the Cold War?</a:t>
            </a:r>
          </a:p>
          <a:p>
            <a:endParaRPr lang="en-US" dirty="0"/>
          </a:p>
          <a:p>
            <a:r>
              <a:rPr lang="en-US" dirty="0"/>
              <a:t>What was the impact of the Cold War on Americans at home?</a:t>
            </a:r>
          </a:p>
          <a:p>
            <a:endParaRPr lang="en-US" dirty="0"/>
          </a:p>
          <a:p>
            <a:r>
              <a:rPr lang="en-US" dirty="0"/>
              <a:t>What was the impact of the Vietnam War on Americans at home?</a:t>
            </a:r>
            <a:endParaRPr lang="en-US" dirty="0"/>
          </a:p>
        </p:txBody>
      </p:sp>
    </p:spTree>
    <p:extLst>
      <p:ext uri="{BB962C8B-B14F-4D97-AF65-F5344CB8AC3E}">
        <p14:creationId xmlns:p14="http://schemas.microsoft.com/office/powerpoint/2010/main" val="1477720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Origins of the Cold War</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The Cold War lasted from the end of World War II until the collapse of the Soviet Union.</a:t>
            </a:r>
          </a:p>
          <a:p>
            <a:pPr lvl="0"/>
            <a:r>
              <a:rPr lang="en-US" dirty="0"/>
              <a:t>The United States and the Soviet Union represented starkly different fundamental values. </a:t>
            </a:r>
            <a:r>
              <a:rPr lang="en-US" b="1" dirty="0"/>
              <a:t>The United States represented democratic political institutions and a generally free market economic system. The Soviet Union was a totalitarian government with a communist (socialist) economic system.</a:t>
            </a:r>
          </a:p>
          <a:p>
            <a:pPr lvl="0"/>
            <a:r>
              <a:rPr lang="en-US" dirty="0"/>
              <a:t>The </a:t>
            </a:r>
            <a:r>
              <a:rPr lang="en-US" b="1" dirty="0"/>
              <a:t>Truman Doctrine</a:t>
            </a:r>
            <a:r>
              <a:rPr lang="en-US" dirty="0"/>
              <a:t> of “containment of communism” was a </a:t>
            </a:r>
            <a:r>
              <a:rPr lang="en-US" b="1" dirty="0"/>
              <a:t>guiding principle of American foreign policy </a:t>
            </a:r>
            <a:r>
              <a:rPr lang="en-US" dirty="0"/>
              <a:t>throughout the Cold War, not to roll it back, but </a:t>
            </a:r>
            <a:r>
              <a:rPr lang="en-US" b="1" dirty="0"/>
              <a:t>to keep it from spreading and to resist communist aggression into other countries.</a:t>
            </a:r>
          </a:p>
          <a:p>
            <a:endParaRPr lang="en-US" dirty="0"/>
          </a:p>
        </p:txBody>
      </p:sp>
      <p:sp>
        <p:nvSpPr>
          <p:cNvPr id="6" name="SMARTInkShape-5"/>
          <p:cNvSpPr/>
          <p:nvPr/>
        </p:nvSpPr>
        <p:spPr>
          <a:xfrm>
            <a:off x="5322095" y="2679274"/>
            <a:ext cx="76919" cy="8563"/>
          </a:xfrm>
          <a:custGeom>
            <a:avLst/>
            <a:gdLst/>
            <a:ahLst/>
            <a:cxnLst/>
            <a:rect l="0" t="0" r="0" b="0"/>
            <a:pathLst>
              <a:path w="76919" h="8563">
                <a:moveTo>
                  <a:pt x="0" y="8562"/>
                </a:moveTo>
                <a:lnTo>
                  <a:pt x="0" y="3822"/>
                </a:lnTo>
                <a:lnTo>
                  <a:pt x="991" y="2425"/>
                </a:lnTo>
                <a:lnTo>
                  <a:pt x="2644" y="1494"/>
                </a:lnTo>
                <a:lnTo>
                  <a:pt x="12427" y="0"/>
                </a:lnTo>
                <a:lnTo>
                  <a:pt x="55132" y="646"/>
                </a:lnTo>
                <a:lnTo>
                  <a:pt x="76918" y="4202"/>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577254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NATO vs. Warsaw Pact</a:t>
            </a:r>
            <a:endParaRPr lang="en-US" dirty="0"/>
          </a:p>
        </p:txBody>
      </p:sp>
      <p:sp>
        <p:nvSpPr>
          <p:cNvPr id="3" name="Content Placeholder 2"/>
          <p:cNvSpPr>
            <a:spLocks noGrp="1"/>
          </p:cNvSpPr>
          <p:nvPr>
            <p:ph idx="1"/>
          </p:nvPr>
        </p:nvSpPr>
        <p:spPr/>
        <p:txBody>
          <a:bodyPr/>
          <a:lstStyle/>
          <a:p>
            <a:r>
              <a:rPr lang="en-US" dirty="0"/>
              <a:t>The North Atlantic Treaty Organization (NATO) was formed as a defensive alliance among the United States and western European countries to prevent a Soviet invasion of Western Europe. Soviet allies in Eastern Europe formed the Warsaw Pact, and for nearly 50 years, both sides maintained large military forces facing each other in Europe</a:t>
            </a:r>
            <a:endParaRPr lang="en-US" dirty="0"/>
          </a:p>
        </p:txBody>
      </p:sp>
      <p:sp>
        <p:nvSpPr>
          <p:cNvPr id="4" name="SMARTInkShape-6"/>
          <p:cNvSpPr/>
          <p:nvPr/>
        </p:nvSpPr>
        <p:spPr>
          <a:xfrm>
            <a:off x="1026914" y="2268141"/>
            <a:ext cx="7233048" cy="151805"/>
          </a:xfrm>
          <a:custGeom>
            <a:avLst/>
            <a:gdLst/>
            <a:ahLst/>
            <a:cxnLst/>
            <a:rect l="0" t="0" r="0" b="0"/>
            <a:pathLst>
              <a:path w="7233048" h="151805">
                <a:moveTo>
                  <a:pt x="0" y="151804"/>
                </a:moveTo>
                <a:lnTo>
                  <a:pt x="25318" y="150812"/>
                </a:lnTo>
                <a:lnTo>
                  <a:pt x="63490" y="144116"/>
                </a:lnTo>
                <a:lnTo>
                  <a:pt x="105550" y="142128"/>
                </a:lnTo>
                <a:lnTo>
                  <a:pt x="141297" y="136810"/>
                </a:lnTo>
                <a:lnTo>
                  <a:pt x="181874" y="133802"/>
                </a:lnTo>
                <a:lnTo>
                  <a:pt x="220466" y="128060"/>
                </a:lnTo>
                <a:lnTo>
                  <a:pt x="262879" y="125917"/>
                </a:lnTo>
                <a:lnTo>
                  <a:pt x="292122" y="125416"/>
                </a:lnTo>
                <a:lnTo>
                  <a:pt x="324300" y="125194"/>
                </a:lnTo>
                <a:lnTo>
                  <a:pt x="357454" y="124102"/>
                </a:lnTo>
                <a:lnTo>
                  <a:pt x="388725" y="120310"/>
                </a:lnTo>
                <a:lnTo>
                  <a:pt x="419160" y="117963"/>
                </a:lnTo>
                <a:lnTo>
                  <a:pt x="449223" y="116920"/>
                </a:lnTo>
                <a:lnTo>
                  <a:pt x="493047" y="116333"/>
                </a:lnTo>
                <a:lnTo>
                  <a:pt x="532600" y="116159"/>
                </a:lnTo>
                <a:lnTo>
                  <a:pt x="575298" y="117099"/>
                </a:lnTo>
                <a:lnTo>
                  <a:pt x="619368" y="122229"/>
                </a:lnTo>
                <a:lnTo>
                  <a:pt x="663846" y="124190"/>
                </a:lnTo>
                <a:lnTo>
                  <a:pt x="708443" y="124771"/>
                </a:lnTo>
                <a:lnTo>
                  <a:pt x="753077" y="124943"/>
                </a:lnTo>
                <a:lnTo>
                  <a:pt x="782839" y="124983"/>
                </a:lnTo>
                <a:lnTo>
                  <a:pt x="815249" y="122355"/>
                </a:lnTo>
                <a:lnTo>
                  <a:pt x="848505" y="118872"/>
                </a:lnTo>
                <a:lnTo>
                  <a:pt x="879822" y="117324"/>
                </a:lnTo>
                <a:lnTo>
                  <a:pt x="912923" y="116636"/>
                </a:lnTo>
                <a:lnTo>
                  <a:pt x="947478" y="116330"/>
                </a:lnTo>
                <a:lnTo>
                  <a:pt x="982679" y="116194"/>
                </a:lnTo>
                <a:lnTo>
                  <a:pt x="1018168" y="116134"/>
                </a:lnTo>
                <a:lnTo>
                  <a:pt x="1052793" y="116107"/>
                </a:lnTo>
                <a:lnTo>
                  <a:pt x="1084718" y="116095"/>
                </a:lnTo>
                <a:lnTo>
                  <a:pt x="1118089" y="113444"/>
                </a:lnTo>
                <a:lnTo>
                  <a:pt x="1152764" y="109951"/>
                </a:lnTo>
                <a:lnTo>
                  <a:pt x="1188019" y="108398"/>
                </a:lnTo>
                <a:lnTo>
                  <a:pt x="1220886" y="107708"/>
                </a:lnTo>
                <a:lnTo>
                  <a:pt x="1252030" y="106409"/>
                </a:lnTo>
                <a:lnTo>
                  <a:pt x="1282408" y="102524"/>
                </a:lnTo>
                <a:lnTo>
                  <a:pt x="1315092" y="100137"/>
                </a:lnTo>
                <a:lnTo>
                  <a:pt x="1349462" y="99075"/>
                </a:lnTo>
                <a:lnTo>
                  <a:pt x="1384581" y="98604"/>
                </a:lnTo>
                <a:lnTo>
                  <a:pt x="1420034" y="95748"/>
                </a:lnTo>
                <a:lnTo>
                  <a:pt x="1454642" y="92164"/>
                </a:lnTo>
                <a:lnTo>
                  <a:pt x="1486560" y="90571"/>
                </a:lnTo>
                <a:lnTo>
                  <a:pt x="1519928" y="89863"/>
                </a:lnTo>
                <a:lnTo>
                  <a:pt x="1553609" y="88556"/>
                </a:lnTo>
                <a:lnTo>
                  <a:pt x="1585116" y="84668"/>
                </a:lnTo>
                <a:lnTo>
                  <a:pt x="1618301" y="82279"/>
                </a:lnTo>
                <a:lnTo>
                  <a:pt x="1651901" y="80224"/>
                </a:lnTo>
                <a:lnTo>
                  <a:pt x="1683371" y="76004"/>
                </a:lnTo>
                <a:lnTo>
                  <a:pt x="1716540" y="73467"/>
                </a:lnTo>
                <a:lnTo>
                  <a:pt x="1750133" y="72339"/>
                </a:lnTo>
                <a:lnTo>
                  <a:pt x="1781600" y="71838"/>
                </a:lnTo>
                <a:lnTo>
                  <a:pt x="1817413" y="68969"/>
                </a:lnTo>
                <a:lnTo>
                  <a:pt x="1855490" y="65380"/>
                </a:lnTo>
                <a:lnTo>
                  <a:pt x="1892256" y="63784"/>
                </a:lnTo>
                <a:lnTo>
                  <a:pt x="1928440" y="63075"/>
                </a:lnTo>
                <a:lnTo>
                  <a:pt x="1964366" y="62760"/>
                </a:lnTo>
                <a:lnTo>
                  <a:pt x="2000176" y="62619"/>
                </a:lnTo>
                <a:lnTo>
                  <a:pt x="2035936" y="59911"/>
                </a:lnTo>
                <a:lnTo>
                  <a:pt x="2072665" y="56393"/>
                </a:lnTo>
                <a:lnTo>
                  <a:pt x="2112140" y="54829"/>
                </a:lnTo>
                <a:lnTo>
                  <a:pt x="2150190" y="54134"/>
                </a:lnTo>
                <a:lnTo>
                  <a:pt x="2186945" y="53825"/>
                </a:lnTo>
                <a:lnTo>
                  <a:pt x="2223124" y="53688"/>
                </a:lnTo>
                <a:lnTo>
                  <a:pt x="2259047" y="53626"/>
                </a:lnTo>
                <a:lnTo>
                  <a:pt x="2294857" y="53599"/>
                </a:lnTo>
                <a:lnTo>
                  <a:pt x="2330616" y="53587"/>
                </a:lnTo>
                <a:lnTo>
                  <a:pt x="2366353" y="53582"/>
                </a:lnTo>
                <a:lnTo>
                  <a:pt x="2402080" y="53580"/>
                </a:lnTo>
                <a:lnTo>
                  <a:pt x="2437802" y="53579"/>
                </a:lnTo>
                <a:lnTo>
                  <a:pt x="2473522" y="53578"/>
                </a:lnTo>
                <a:lnTo>
                  <a:pt x="2510234" y="53578"/>
                </a:lnTo>
                <a:lnTo>
                  <a:pt x="2549701" y="53578"/>
                </a:lnTo>
                <a:lnTo>
                  <a:pt x="2587747" y="53578"/>
                </a:lnTo>
                <a:lnTo>
                  <a:pt x="2624501" y="53578"/>
                </a:lnTo>
                <a:lnTo>
                  <a:pt x="2660679" y="53578"/>
                </a:lnTo>
                <a:lnTo>
                  <a:pt x="2699248" y="53578"/>
                </a:lnTo>
                <a:lnTo>
                  <a:pt x="2738548" y="53578"/>
                </a:lnTo>
                <a:lnTo>
                  <a:pt x="2775859" y="53578"/>
                </a:lnTo>
                <a:lnTo>
                  <a:pt x="2812286" y="53578"/>
                </a:lnTo>
                <a:lnTo>
                  <a:pt x="2848319" y="53578"/>
                </a:lnTo>
                <a:lnTo>
                  <a:pt x="2884178" y="53578"/>
                </a:lnTo>
                <a:lnTo>
                  <a:pt x="2922604" y="53578"/>
                </a:lnTo>
                <a:lnTo>
                  <a:pt x="2961841" y="53578"/>
                </a:lnTo>
                <a:lnTo>
                  <a:pt x="2999124" y="53578"/>
                </a:lnTo>
                <a:lnTo>
                  <a:pt x="3035538" y="53578"/>
                </a:lnTo>
                <a:lnTo>
                  <a:pt x="3071565" y="53578"/>
                </a:lnTo>
                <a:lnTo>
                  <a:pt x="3107421" y="53578"/>
                </a:lnTo>
                <a:lnTo>
                  <a:pt x="3145847" y="56224"/>
                </a:lnTo>
                <a:lnTo>
                  <a:pt x="3185084" y="59715"/>
                </a:lnTo>
                <a:lnTo>
                  <a:pt x="3222367" y="61266"/>
                </a:lnTo>
                <a:lnTo>
                  <a:pt x="3258780" y="61956"/>
                </a:lnTo>
                <a:lnTo>
                  <a:pt x="3294807" y="62262"/>
                </a:lnTo>
                <a:lnTo>
                  <a:pt x="3330663" y="62399"/>
                </a:lnTo>
                <a:lnTo>
                  <a:pt x="3366443" y="62459"/>
                </a:lnTo>
                <a:lnTo>
                  <a:pt x="3402189" y="62486"/>
                </a:lnTo>
                <a:lnTo>
                  <a:pt x="3437920" y="62498"/>
                </a:lnTo>
                <a:lnTo>
                  <a:pt x="3473644" y="62503"/>
                </a:lnTo>
                <a:lnTo>
                  <a:pt x="3510357" y="62505"/>
                </a:lnTo>
                <a:lnTo>
                  <a:pt x="3549826" y="62507"/>
                </a:lnTo>
                <a:lnTo>
                  <a:pt x="3587872" y="62507"/>
                </a:lnTo>
                <a:lnTo>
                  <a:pt x="3624626" y="62507"/>
                </a:lnTo>
                <a:lnTo>
                  <a:pt x="3660804" y="62507"/>
                </a:lnTo>
                <a:lnTo>
                  <a:pt x="3699373" y="62507"/>
                </a:lnTo>
                <a:lnTo>
                  <a:pt x="3738673" y="62507"/>
                </a:lnTo>
                <a:lnTo>
                  <a:pt x="3775984" y="62507"/>
                </a:lnTo>
                <a:lnTo>
                  <a:pt x="3815056" y="59861"/>
                </a:lnTo>
                <a:lnTo>
                  <a:pt x="3854580" y="56371"/>
                </a:lnTo>
                <a:lnTo>
                  <a:pt x="3891991" y="54819"/>
                </a:lnTo>
                <a:lnTo>
                  <a:pt x="3931107" y="54129"/>
                </a:lnTo>
                <a:lnTo>
                  <a:pt x="3970651" y="53823"/>
                </a:lnTo>
                <a:lnTo>
                  <a:pt x="4008070" y="53687"/>
                </a:lnTo>
                <a:lnTo>
                  <a:pt x="4047190" y="53626"/>
                </a:lnTo>
                <a:lnTo>
                  <a:pt x="4086735" y="52607"/>
                </a:lnTo>
                <a:lnTo>
                  <a:pt x="4124155" y="48847"/>
                </a:lnTo>
                <a:lnTo>
                  <a:pt x="4163275" y="46514"/>
                </a:lnTo>
                <a:lnTo>
                  <a:pt x="4202821" y="45477"/>
                </a:lnTo>
                <a:lnTo>
                  <a:pt x="4240240" y="45017"/>
                </a:lnTo>
                <a:lnTo>
                  <a:pt x="4276716" y="44812"/>
                </a:lnTo>
                <a:lnTo>
                  <a:pt x="4313762" y="44721"/>
                </a:lnTo>
                <a:lnTo>
                  <a:pt x="4353379" y="44680"/>
                </a:lnTo>
                <a:lnTo>
                  <a:pt x="4394138" y="44662"/>
                </a:lnTo>
                <a:lnTo>
                  <a:pt x="4434411" y="43662"/>
                </a:lnTo>
                <a:lnTo>
                  <a:pt x="4472154" y="39910"/>
                </a:lnTo>
                <a:lnTo>
                  <a:pt x="4511418" y="37582"/>
                </a:lnTo>
                <a:lnTo>
                  <a:pt x="4551028" y="36547"/>
                </a:lnTo>
                <a:lnTo>
                  <a:pt x="4588477" y="36086"/>
                </a:lnTo>
                <a:lnTo>
                  <a:pt x="4627609" y="35882"/>
                </a:lnTo>
                <a:lnTo>
                  <a:pt x="4667161" y="35791"/>
                </a:lnTo>
                <a:lnTo>
                  <a:pt x="4704583" y="35751"/>
                </a:lnTo>
                <a:lnTo>
                  <a:pt x="4741058" y="35733"/>
                </a:lnTo>
                <a:lnTo>
                  <a:pt x="4777114" y="35725"/>
                </a:lnTo>
                <a:lnTo>
                  <a:pt x="4812982" y="35721"/>
                </a:lnTo>
                <a:lnTo>
                  <a:pt x="4848767" y="33074"/>
                </a:lnTo>
                <a:lnTo>
                  <a:pt x="4885508" y="29582"/>
                </a:lnTo>
                <a:lnTo>
                  <a:pt x="4924988" y="28030"/>
                </a:lnTo>
                <a:lnTo>
                  <a:pt x="4963040" y="27341"/>
                </a:lnTo>
                <a:lnTo>
                  <a:pt x="4999796" y="27034"/>
                </a:lnTo>
                <a:lnTo>
                  <a:pt x="5035975" y="26898"/>
                </a:lnTo>
                <a:lnTo>
                  <a:pt x="5071899" y="24191"/>
                </a:lnTo>
                <a:lnTo>
                  <a:pt x="5107708" y="20673"/>
                </a:lnTo>
                <a:lnTo>
                  <a:pt x="5143468" y="19110"/>
                </a:lnTo>
                <a:lnTo>
                  <a:pt x="5179204" y="18415"/>
                </a:lnTo>
                <a:lnTo>
                  <a:pt x="5213939" y="18106"/>
                </a:lnTo>
                <a:lnTo>
                  <a:pt x="5245913" y="17969"/>
                </a:lnTo>
                <a:lnTo>
                  <a:pt x="5279307" y="17908"/>
                </a:lnTo>
                <a:lnTo>
                  <a:pt x="5312999" y="16889"/>
                </a:lnTo>
                <a:lnTo>
                  <a:pt x="5344510" y="13128"/>
                </a:lnTo>
                <a:lnTo>
                  <a:pt x="5377697" y="10795"/>
                </a:lnTo>
                <a:lnTo>
                  <a:pt x="5412291" y="9759"/>
                </a:lnTo>
                <a:lnTo>
                  <a:pt x="5447509" y="9298"/>
                </a:lnTo>
                <a:lnTo>
                  <a:pt x="5480360" y="9093"/>
                </a:lnTo>
                <a:lnTo>
                  <a:pt x="5512489" y="9002"/>
                </a:lnTo>
                <a:lnTo>
                  <a:pt x="5546613" y="8961"/>
                </a:lnTo>
                <a:lnTo>
                  <a:pt x="5578977" y="8944"/>
                </a:lnTo>
                <a:lnTo>
                  <a:pt x="5609896" y="7944"/>
                </a:lnTo>
                <a:lnTo>
                  <a:pt x="5640175" y="4192"/>
                </a:lnTo>
                <a:lnTo>
                  <a:pt x="5672815" y="1863"/>
                </a:lnTo>
                <a:lnTo>
                  <a:pt x="5706173" y="828"/>
                </a:lnTo>
                <a:lnTo>
                  <a:pt x="5737535" y="368"/>
                </a:lnTo>
                <a:lnTo>
                  <a:pt x="5768010" y="163"/>
                </a:lnTo>
                <a:lnTo>
                  <a:pt x="5798091" y="72"/>
                </a:lnTo>
                <a:lnTo>
                  <a:pt x="5827997" y="32"/>
                </a:lnTo>
                <a:lnTo>
                  <a:pt x="5857825" y="14"/>
                </a:lnTo>
                <a:lnTo>
                  <a:pt x="5888610" y="6"/>
                </a:lnTo>
                <a:lnTo>
                  <a:pt x="5922137" y="2"/>
                </a:lnTo>
                <a:lnTo>
                  <a:pt x="5954235" y="1"/>
                </a:lnTo>
                <a:lnTo>
                  <a:pt x="5985038" y="0"/>
                </a:lnTo>
                <a:lnTo>
                  <a:pt x="6015264" y="0"/>
                </a:lnTo>
                <a:lnTo>
                  <a:pt x="6045234" y="2646"/>
                </a:lnTo>
                <a:lnTo>
                  <a:pt x="6076083" y="6136"/>
                </a:lnTo>
                <a:lnTo>
                  <a:pt x="6109638" y="7688"/>
                </a:lnTo>
                <a:lnTo>
                  <a:pt x="6144394" y="8378"/>
                </a:lnTo>
                <a:lnTo>
                  <a:pt x="6179686" y="8684"/>
                </a:lnTo>
                <a:lnTo>
                  <a:pt x="6215214" y="8820"/>
                </a:lnTo>
                <a:lnTo>
                  <a:pt x="6250850" y="11527"/>
                </a:lnTo>
                <a:lnTo>
                  <a:pt x="6287522" y="15045"/>
                </a:lnTo>
                <a:lnTo>
                  <a:pt x="6326973" y="16608"/>
                </a:lnTo>
                <a:lnTo>
                  <a:pt x="6370303" y="19949"/>
                </a:lnTo>
                <a:lnTo>
                  <a:pt x="6414035" y="23749"/>
                </a:lnTo>
                <a:lnTo>
                  <a:pt x="6453315" y="25438"/>
                </a:lnTo>
                <a:lnTo>
                  <a:pt x="6493263" y="28834"/>
                </a:lnTo>
                <a:lnTo>
                  <a:pt x="6535160" y="33651"/>
                </a:lnTo>
                <a:lnTo>
                  <a:pt x="6557446" y="36325"/>
                </a:lnTo>
                <a:lnTo>
                  <a:pt x="6580239" y="39099"/>
                </a:lnTo>
                <a:lnTo>
                  <a:pt x="6624088" y="44828"/>
                </a:lnTo>
                <a:lnTo>
                  <a:pt x="6666726" y="50681"/>
                </a:lnTo>
                <a:lnTo>
                  <a:pt x="6708829" y="56590"/>
                </a:lnTo>
                <a:lnTo>
                  <a:pt x="6750691" y="59878"/>
                </a:lnTo>
                <a:lnTo>
                  <a:pt x="6793440" y="62331"/>
                </a:lnTo>
                <a:lnTo>
                  <a:pt x="6815952" y="64374"/>
                </a:lnTo>
                <a:lnTo>
                  <a:pt x="6838897" y="66728"/>
                </a:lnTo>
                <a:lnTo>
                  <a:pt x="6882914" y="71990"/>
                </a:lnTo>
                <a:lnTo>
                  <a:pt x="6926620" y="77636"/>
                </a:lnTo>
                <a:lnTo>
                  <a:pt x="6949387" y="80531"/>
                </a:lnTo>
                <a:lnTo>
                  <a:pt x="6972503" y="83452"/>
                </a:lnTo>
                <a:lnTo>
                  <a:pt x="7016707" y="89345"/>
                </a:lnTo>
                <a:lnTo>
                  <a:pt x="7059506" y="95271"/>
                </a:lnTo>
                <a:lnTo>
                  <a:pt x="7101677" y="101212"/>
                </a:lnTo>
                <a:lnTo>
                  <a:pt x="7143572" y="107160"/>
                </a:lnTo>
                <a:lnTo>
                  <a:pt x="7181374" y="112119"/>
                </a:lnTo>
                <a:lnTo>
                  <a:pt x="7233047" y="116086"/>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7" name="SMARTInkShape-Group26"/>
          <p:cNvGrpSpPr/>
          <p:nvPr/>
        </p:nvGrpSpPr>
        <p:grpSpPr>
          <a:xfrm>
            <a:off x="1017984" y="2723608"/>
            <a:ext cx="7358064" cy="446432"/>
            <a:chOff x="1017984" y="2723608"/>
            <a:chExt cx="7358064" cy="446432"/>
          </a:xfrm>
        </p:grpSpPr>
        <p:sp>
          <p:nvSpPr>
            <p:cNvPr id="5" name="SMARTInkShape-7"/>
            <p:cNvSpPr/>
            <p:nvPr/>
          </p:nvSpPr>
          <p:spPr>
            <a:xfrm>
              <a:off x="1143000" y="2723608"/>
              <a:ext cx="7233048" cy="107104"/>
            </a:xfrm>
            <a:custGeom>
              <a:avLst/>
              <a:gdLst/>
              <a:ahLst/>
              <a:cxnLst/>
              <a:rect l="0" t="0" r="0" b="0"/>
              <a:pathLst>
                <a:path w="7233048" h="107104">
                  <a:moveTo>
                    <a:pt x="0" y="44595"/>
                  </a:moveTo>
                  <a:lnTo>
                    <a:pt x="0" y="39855"/>
                  </a:lnTo>
                  <a:lnTo>
                    <a:pt x="992" y="38458"/>
                  </a:lnTo>
                  <a:lnTo>
                    <a:pt x="2646" y="37527"/>
                  </a:lnTo>
                  <a:lnTo>
                    <a:pt x="12360" y="36217"/>
                  </a:lnTo>
                  <a:lnTo>
                    <a:pt x="50802" y="35698"/>
                  </a:lnTo>
                  <a:lnTo>
                    <a:pt x="87720" y="35672"/>
                  </a:lnTo>
                  <a:lnTo>
                    <a:pt x="127350" y="35667"/>
                  </a:lnTo>
                  <a:lnTo>
                    <a:pt x="164072" y="38311"/>
                  </a:lnTo>
                  <a:lnTo>
                    <a:pt x="203726" y="42733"/>
                  </a:lnTo>
                  <a:lnTo>
                    <a:pt x="243256" y="44043"/>
                  </a:lnTo>
                  <a:lnTo>
                    <a:pt x="286389" y="44432"/>
                  </a:lnTo>
                  <a:lnTo>
                    <a:pt x="330588" y="44547"/>
                  </a:lnTo>
                  <a:lnTo>
                    <a:pt x="375103" y="44581"/>
                  </a:lnTo>
                  <a:lnTo>
                    <a:pt x="405830" y="44589"/>
                  </a:lnTo>
                  <a:lnTo>
                    <a:pt x="439330" y="44592"/>
                  </a:lnTo>
                  <a:lnTo>
                    <a:pt x="474062" y="44594"/>
                  </a:lnTo>
                  <a:lnTo>
                    <a:pt x="509343" y="44595"/>
                  </a:lnTo>
                  <a:lnTo>
                    <a:pt x="544867" y="44595"/>
                  </a:lnTo>
                  <a:lnTo>
                    <a:pt x="580499" y="44595"/>
                  </a:lnTo>
                  <a:lnTo>
                    <a:pt x="616179" y="44595"/>
                  </a:lnTo>
                  <a:lnTo>
                    <a:pt x="651881" y="44595"/>
                  </a:lnTo>
                  <a:lnTo>
                    <a:pt x="684946" y="44595"/>
                  </a:lnTo>
                  <a:lnTo>
                    <a:pt x="716178" y="44595"/>
                  </a:lnTo>
                  <a:lnTo>
                    <a:pt x="746596" y="44595"/>
                  </a:lnTo>
                  <a:lnTo>
                    <a:pt x="779297" y="44595"/>
                  </a:lnTo>
                  <a:lnTo>
                    <a:pt x="813674" y="43603"/>
                  </a:lnTo>
                  <a:lnTo>
                    <a:pt x="848797" y="39855"/>
                  </a:lnTo>
                  <a:lnTo>
                    <a:pt x="884251" y="37527"/>
                  </a:lnTo>
                  <a:lnTo>
                    <a:pt x="918860" y="36493"/>
                  </a:lnTo>
                  <a:lnTo>
                    <a:pt x="950778" y="36033"/>
                  </a:lnTo>
                  <a:lnTo>
                    <a:pt x="986792" y="35829"/>
                  </a:lnTo>
                  <a:lnTo>
                    <a:pt x="1024957" y="35738"/>
                  </a:lnTo>
                  <a:lnTo>
                    <a:pt x="1061763" y="35698"/>
                  </a:lnTo>
                  <a:lnTo>
                    <a:pt x="1097965" y="33034"/>
                  </a:lnTo>
                  <a:lnTo>
                    <a:pt x="1132906" y="29535"/>
                  </a:lnTo>
                  <a:lnTo>
                    <a:pt x="1164972" y="27980"/>
                  </a:lnTo>
                  <a:lnTo>
                    <a:pt x="1195760" y="27289"/>
                  </a:lnTo>
                  <a:lnTo>
                    <a:pt x="1225980" y="25989"/>
                  </a:lnTo>
                  <a:lnTo>
                    <a:pt x="1255948" y="22105"/>
                  </a:lnTo>
                  <a:lnTo>
                    <a:pt x="1285803" y="19716"/>
                  </a:lnTo>
                  <a:lnTo>
                    <a:pt x="1316601" y="18655"/>
                  </a:lnTo>
                  <a:lnTo>
                    <a:pt x="1350132" y="18183"/>
                  </a:lnTo>
                  <a:lnTo>
                    <a:pt x="1382233" y="17974"/>
                  </a:lnTo>
                  <a:lnTo>
                    <a:pt x="1413037" y="17880"/>
                  </a:lnTo>
                  <a:lnTo>
                    <a:pt x="1443264" y="17839"/>
                  </a:lnTo>
                  <a:lnTo>
                    <a:pt x="1473234" y="17821"/>
                  </a:lnTo>
                  <a:lnTo>
                    <a:pt x="1515352" y="17810"/>
                  </a:lnTo>
                  <a:lnTo>
                    <a:pt x="1552967" y="17807"/>
                  </a:lnTo>
                  <a:lnTo>
                    <a:pt x="1591894" y="17806"/>
                  </a:lnTo>
                  <a:lnTo>
                    <a:pt x="1632201" y="17806"/>
                  </a:lnTo>
                  <a:lnTo>
                    <a:pt x="1669279" y="17806"/>
                  </a:lnTo>
                  <a:lnTo>
                    <a:pt x="1710692" y="17806"/>
                  </a:lnTo>
                  <a:lnTo>
                    <a:pt x="1742573" y="17806"/>
                  </a:lnTo>
                  <a:lnTo>
                    <a:pt x="1773279" y="17806"/>
                  </a:lnTo>
                  <a:lnTo>
                    <a:pt x="1803463" y="17806"/>
                  </a:lnTo>
                  <a:lnTo>
                    <a:pt x="1845701" y="17806"/>
                  </a:lnTo>
                  <a:lnTo>
                    <a:pt x="1885997" y="17806"/>
                  </a:lnTo>
                  <a:lnTo>
                    <a:pt x="1929355" y="17806"/>
                  </a:lnTo>
                  <a:lnTo>
                    <a:pt x="1970976" y="17806"/>
                  </a:lnTo>
                  <a:lnTo>
                    <a:pt x="2011089" y="17806"/>
                  </a:lnTo>
                  <a:lnTo>
                    <a:pt x="2051748" y="20452"/>
                  </a:lnTo>
                  <a:lnTo>
                    <a:pt x="2091576" y="24874"/>
                  </a:lnTo>
                  <a:lnTo>
                    <a:pt x="2132151" y="26184"/>
                  </a:lnTo>
                  <a:lnTo>
                    <a:pt x="2171954" y="26572"/>
                  </a:lnTo>
                  <a:lnTo>
                    <a:pt x="2212521" y="26687"/>
                  </a:lnTo>
                  <a:lnTo>
                    <a:pt x="2249676" y="29367"/>
                  </a:lnTo>
                  <a:lnTo>
                    <a:pt x="2288467" y="33799"/>
                  </a:lnTo>
                  <a:lnTo>
                    <a:pt x="2328733" y="35113"/>
                  </a:lnTo>
                  <a:lnTo>
                    <a:pt x="2368445" y="35502"/>
                  </a:lnTo>
                  <a:lnTo>
                    <a:pt x="2411631" y="35617"/>
                  </a:lnTo>
                  <a:lnTo>
                    <a:pt x="2455847" y="38297"/>
                  </a:lnTo>
                  <a:lnTo>
                    <a:pt x="2497720" y="42729"/>
                  </a:lnTo>
                  <a:lnTo>
                    <a:pt x="2537909" y="44042"/>
                  </a:lnTo>
                  <a:lnTo>
                    <a:pt x="2578590" y="47077"/>
                  </a:lnTo>
                  <a:lnTo>
                    <a:pt x="2618425" y="51614"/>
                  </a:lnTo>
                  <a:lnTo>
                    <a:pt x="2659001" y="52959"/>
                  </a:lnTo>
                  <a:lnTo>
                    <a:pt x="2698805" y="53357"/>
                  </a:lnTo>
                  <a:lnTo>
                    <a:pt x="2739373" y="53475"/>
                  </a:lnTo>
                  <a:lnTo>
                    <a:pt x="2776527" y="53510"/>
                  </a:lnTo>
                  <a:lnTo>
                    <a:pt x="2812672" y="53521"/>
                  </a:lnTo>
                  <a:lnTo>
                    <a:pt x="2848517" y="53524"/>
                  </a:lnTo>
                  <a:lnTo>
                    <a:pt x="2884273" y="53524"/>
                  </a:lnTo>
                  <a:lnTo>
                    <a:pt x="2922649" y="56171"/>
                  </a:lnTo>
                  <a:lnTo>
                    <a:pt x="2962793" y="60592"/>
                  </a:lnTo>
                  <a:lnTo>
                    <a:pt x="2999823" y="61903"/>
                  </a:lnTo>
                  <a:lnTo>
                    <a:pt x="3035930" y="62291"/>
                  </a:lnTo>
                  <a:lnTo>
                    <a:pt x="3074410" y="59760"/>
                  </a:lnTo>
                  <a:lnTo>
                    <a:pt x="3114585" y="55372"/>
                  </a:lnTo>
                  <a:lnTo>
                    <a:pt x="3151624" y="54072"/>
                  </a:lnTo>
                  <a:lnTo>
                    <a:pt x="3187734" y="53687"/>
                  </a:lnTo>
                  <a:lnTo>
                    <a:pt x="3223568" y="53573"/>
                  </a:lnTo>
                  <a:lnTo>
                    <a:pt x="3266492" y="53535"/>
                  </a:lnTo>
                  <a:lnTo>
                    <a:pt x="3299270" y="53528"/>
                  </a:lnTo>
                  <a:lnTo>
                    <a:pt x="3338857" y="53526"/>
                  </a:lnTo>
                  <a:lnTo>
                    <a:pt x="3383413" y="47388"/>
                  </a:lnTo>
                  <a:lnTo>
                    <a:pt x="3417698" y="45423"/>
                  </a:lnTo>
                  <a:lnTo>
                    <a:pt x="3452992" y="44840"/>
                  </a:lnTo>
                  <a:lnTo>
                    <a:pt x="3488584" y="44668"/>
                  </a:lnTo>
                  <a:lnTo>
                    <a:pt x="3523274" y="44617"/>
                  </a:lnTo>
                  <a:lnTo>
                    <a:pt x="3564810" y="41953"/>
                  </a:lnTo>
                  <a:lnTo>
                    <a:pt x="3599216" y="37529"/>
                  </a:lnTo>
                  <a:lnTo>
                    <a:pt x="3634546" y="36217"/>
                  </a:lnTo>
                  <a:lnTo>
                    <a:pt x="3670150" y="35829"/>
                  </a:lnTo>
                  <a:lnTo>
                    <a:pt x="3712995" y="35698"/>
                  </a:lnTo>
                  <a:lnTo>
                    <a:pt x="3757251" y="35672"/>
                  </a:lnTo>
                  <a:lnTo>
                    <a:pt x="3792386" y="34675"/>
                  </a:lnTo>
                  <a:lnTo>
                    <a:pt x="3827932" y="29529"/>
                  </a:lnTo>
                  <a:lnTo>
                    <a:pt x="3863600" y="27563"/>
                  </a:lnTo>
                  <a:lnTo>
                    <a:pt x="3898311" y="26981"/>
                  </a:lnTo>
                  <a:lnTo>
                    <a:pt x="3937210" y="26784"/>
                  </a:lnTo>
                  <a:lnTo>
                    <a:pt x="3978297" y="26745"/>
                  </a:lnTo>
                  <a:lnTo>
                    <a:pt x="4017501" y="20601"/>
                  </a:lnTo>
                  <a:lnTo>
                    <a:pt x="4056554" y="18358"/>
                  </a:lnTo>
                  <a:lnTo>
                    <a:pt x="4097451" y="17915"/>
                  </a:lnTo>
                  <a:lnTo>
                    <a:pt x="4135186" y="17828"/>
                  </a:lnTo>
                  <a:lnTo>
                    <a:pt x="4177182" y="17810"/>
                  </a:lnTo>
                  <a:lnTo>
                    <a:pt x="4214435" y="17807"/>
                  </a:lnTo>
                  <a:lnTo>
                    <a:pt x="4250457" y="17806"/>
                  </a:lnTo>
                  <a:lnTo>
                    <a:pt x="4286235" y="17806"/>
                  </a:lnTo>
                  <a:lnTo>
                    <a:pt x="4321966" y="17806"/>
                  </a:lnTo>
                  <a:lnTo>
                    <a:pt x="4357687" y="17806"/>
                  </a:lnTo>
                  <a:lnTo>
                    <a:pt x="4396052" y="20452"/>
                  </a:lnTo>
                  <a:lnTo>
                    <a:pt x="4436814" y="25495"/>
                  </a:lnTo>
                  <a:lnTo>
                    <a:pt x="4473528" y="26491"/>
                  </a:lnTo>
                  <a:lnTo>
                    <a:pt x="4509444" y="26687"/>
                  </a:lnTo>
                  <a:lnTo>
                    <a:pt x="4549942" y="26726"/>
                  </a:lnTo>
                  <a:lnTo>
                    <a:pt x="4589030" y="27726"/>
                  </a:lnTo>
                  <a:lnTo>
                    <a:pt x="4625414" y="33803"/>
                  </a:lnTo>
                  <a:lnTo>
                    <a:pt x="4661264" y="35297"/>
                  </a:lnTo>
                  <a:lnTo>
                    <a:pt x="4698002" y="35593"/>
                  </a:lnTo>
                  <a:lnTo>
                    <a:pt x="4739801" y="35651"/>
                  </a:lnTo>
                  <a:lnTo>
                    <a:pt x="4781755" y="35663"/>
                  </a:lnTo>
                  <a:lnTo>
                    <a:pt x="4822123" y="35665"/>
                  </a:lnTo>
                  <a:lnTo>
                    <a:pt x="4855683" y="35665"/>
                  </a:lnTo>
                  <a:lnTo>
                    <a:pt x="4890761" y="35665"/>
                  </a:lnTo>
                  <a:lnTo>
                    <a:pt x="4925299" y="35665"/>
                  </a:lnTo>
                  <a:lnTo>
                    <a:pt x="4966784" y="35665"/>
                  </a:lnTo>
                  <a:lnTo>
                    <a:pt x="5008162" y="35665"/>
                  </a:lnTo>
                  <a:lnTo>
                    <a:pt x="5052127" y="35665"/>
                  </a:lnTo>
                  <a:lnTo>
                    <a:pt x="5096383" y="35665"/>
                  </a:lnTo>
                  <a:lnTo>
                    <a:pt x="5134083" y="35665"/>
                  </a:lnTo>
                  <a:lnTo>
                    <a:pt x="5176329" y="35665"/>
                  </a:lnTo>
                  <a:lnTo>
                    <a:pt x="5217013" y="35665"/>
                  </a:lnTo>
                  <a:lnTo>
                    <a:pt x="5251271" y="38311"/>
                  </a:lnTo>
                  <a:lnTo>
                    <a:pt x="5286557" y="42733"/>
                  </a:lnTo>
                  <a:lnTo>
                    <a:pt x="5329296" y="44227"/>
                  </a:lnTo>
                  <a:lnTo>
                    <a:pt x="5373530" y="45514"/>
                  </a:lnTo>
                  <a:lnTo>
                    <a:pt x="5417839" y="51649"/>
                  </a:lnTo>
                  <a:lnTo>
                    <a:pt x="5460289" y="53154"/>
                  </a:lnTo>
                  <a:lnTo>
                    <a:pt x="5495112" y="53415"/>
                  </a:lnTo>
                  <a:lnTo>
                    <a:pt x="5530565" y="58233"/>
                  </a:lnTo>
                  <a:lnTo>
                    <a:pt x="5571964" y="61620"/>
                  </a:lnTo>
                  <a:lnTo>
                    <a:pt x="5614684" y="62290"/>
                  </a:lnTo>
                  <a:lnTo>
                    <a:pt x="5656820" y="62422"/>
                  </a:lnTo>
                  <a:lnTo>
                    <a:pt x="5697224" y="62448"/>
                  </a:lnTo>
                  <a:lnTo>
                    <a:pt x="5739747" y="59807"/>
                  </a:lnTo>
                  <a:lnTo>
                    <a:pt x="5777105" y="54766"/>
                  </a:lnTo>
                  <a:lnTo>
                    <a:pt x="5819284" y="53770"/>
                  </a:lnTo>
                  <a:lnTo>
                    <a:pt x="5859953" y="50927"/>
                  </a:lnTo>
                  <a:lnTo>
                    <a:pt x="5901170" y="45846"/>
                  </a:lnTo>
                  <a:lnTo>
                    <a:pt x="5945104" y="43850"/>
                  </a:lnTo>
                  <a:lnTo>
                    <a:pt x="5980183" y="38532"/>
                  </a:lnTo>
                  <a:lnTo>
                    <a:pt x="6015713" y="36515"/>
                  </a:lnTo>
                  <a:lnTo>
                    <a:pt x="6051376" y="35917"/>
                  </a:lnTo>
                  <a:lnTo>
                    <a:pt x="6087077" y="35740"/>
                  </a:lnTo>
                  <a:lnTo>
                    <a:pt x="6122791" y="35688"/>
                  </a:lnTo>
                  <a:lnTo>
                    <a:pt x="6158509" y="34680"/>
                  </a:lnTo>
                  <a:lnTo>
                    <a:pt x="6195219" y="29530"/>
                  </a:lnTo>
                  <a:lnTo>
                    <a:pt x="6236082" y="27564"/>
                  </a:lnTo>
                  <a:lnTo>
                    <a:pt x="6274759" y="25989"/>
                  </a:lnTo>
                  <a:lnTo>
                    <a:pt x="6316204" y="20672"/>
                  </a:lnTo>
                  <a:lnTo>
                    <a:pt x="6355053" y="17663"/>
                  </a:lnTo>
                  <a:lnTo>
                    <a:pt x="6398533" y="11921"/>
                  </a:lnTo>
                  <a:lnTo>
                    <a:pt x="6431543" y="10229"/>
                  </a:lnTo>
                  <a:lnTo>
                    <a:pt x="6463412" y="6832"/>
                  </a:lnTo>
                  <a:lnTo>
                    <a:pt x="6494112" y="3007"/>
                  </a:lnTo>
                  <a:lnTo>
                    <a:pt x="6524293" y="1307"/>
                  </a:lnTo>
                  <a:lnTo>
                    <a:pt x="6556889" y="551"/>
                  </a:lnTo>
                  <a:lnTo>
                    <a:pt x="6591219" y="215"/>
                  </a:lnTo>
                  <a:lnTo>
                    <a:pt x="6626322" y="66"/>
                  </a:lnTo>
                  <a:lnTo>
                    <a:pt x="6664412" y="0"/>
                  </a:lnTo>
                  <a:lnTo>
                    <a:pt x="6704492" y="962"/>
                  </a:lnTo>
                  <a:lnTo>
                    <a:pt x="6745456" y="4698"/>
                  </a:lnTo>
                  <a:lnTo>
                    <a:pt x="6786814" y="9665"/>
                  </a:lnTo>
                  <a:lnTo>
                    <a:pt x="6829338" y="15180"/>
                  </a:lnTo>
                  <a:lnTo>
                    <a:pt x="6851791" y="18040"/>
                  </a:lnTo>
                  <a:lnTo>
                    <a:pt x="6874697" y="20938"/>
                  </a:lnTo>
                  <a:lnTo>
                    <a:pt x="6897905" y="24855"/>
                  </a:lnTo>
                  <a:lnTo>
                    <a:pt x="6921314" y="29451"/>
                  </a:lnTo>
                  <a:lnTo>
                    <a:pt x="6944857" y="34499"/>
                  </a:lnTo>
                  <a:lnTo>
                    <a:pt x="6967499" y="38857"/>
                  </a:lnTo>
                  <a:lnTo>
                    <a:pt x="7011177" y="46344"/>
                  </a:lnTo>
                  <a:lnTo>
                    <a:pt x="7053740" y="55625"/>
                  </a:lnTo>
                  <a:lnTo>
                    <a:pt x="7095808" y="66364"/>
                  </a:lnTo>
                  <a:lnTo>
                    <a:pt x="7137656" y="77752"/>
                  </a:lnTo>
                  <a:lnTo>
                    <a:pt x="7181301" y="90579"/>
                  </a:lnTo>
                  <a:lnTo>
                    <a:pt x="7233047" y="107103"/>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SMARTInkShape-8"/>
            <p:cNvSpPr/>
            <p:nvPr/>
          </p:nvSpPr>
          <p:spPr>
            <a:xfrm>
              <a:off x="1017984" y="3143250"/>
              <a:ext cx="776884" cy="26790"/>
            </a:xfrm>
            <a:custGeom>
              <a:avLst/>
              <a:gdLst/>
              <a:ahLst/>
              <a:cxnLst/>
              <a:rect l="0" t="0" r="0" b="0"/>
              <a:pathLst>
                <a:path w="776884" h="26790">
                  <a:moveTo>
                    <a:pt x="0" y="26789"/>
                  </a:moveTo>
                  <a:lnTo>
                    <a:pt x="0" y="22049"/>
                  </a:lnTo>
                  <a:lnTo>
                    <a:pt x="993" y="20652"/>
                  </a:lnTo>
                  <a:lnTo>
                    <a:pt x="2646" y="19721"/>
                  </a:lnTo>
                  <a:lnTo>
                    <a:pt x="12429" y="18227"/>
                  </a:lnTo>
                  <a:lnTo>
                    <a:pt x="24908" y="16940"/>
                  </a:lnTo>
                  <a:lnTo>
                    <a:pt x="45453" y="10806"/>
                  </a:lnTo>
                  <a:lnTo>
                    <a:pt x="86368" y="9040"/>
                  </a:lnTo>
                  <a:lnTo>
                    <a:pt x="129732" y="8939"/>
                  </a:lnTo>
                  <a:lnTo>
                    <a:pt x="170286" y="8931"/>
                  </a:lnTo>
                  <a:lnTo>
                    <a:pt x="196638" y="6284"/>
                  </a:lnTo>
                  <a:lnTo>
                    <a:pt x="241126" y="827"/>
                  </a:lnTo>
                  <a:lnTo>
                    <a:pt x="279471" y="163"/>
                  </a:lnTo>
                  <a:lnTo>
                    <a:pt x="320229" y="32"/>
                  </a:lnTo>
                  <a:lnTo>
                    <a:pt x="363080" y="6"/>
                  </a:lnTo>
                  <a:lnTo>
                    <a:pt x="403882" y="1"/>
                  </a:lnTo>
                  <a:lnTo>
                    <a:pt x="445125" y="0"/>
                  </a:lnTo>
                  <a:lnTo>
                    <a:pt x="488072" y="6137"/>
                  </a:lnTo>
                  <a:lnTo>
                    <a:pt x="526247" y="8378"/>
                  </a:lnTo>
                  <a:lnTo>
                    <a:pt x="570429" y="14994"/>
                  </a:lnTo>
                  <a:lnTo>
                    <a:pt x="608450" y="17482"/>
                  </a:lnTo>
                  <a:lnTo>
                    <a:pt x="648431" y="17837"/>
                  </a:lnTo>
                  <a:lnTo>
                    <a:pt x="681209" y="17859"/>
                  </a:lnTo>
                  <a:lnTo>
                    <a:pt x="725783" y="26626"/>
                  </a:lnTo>
                  <a:lnTo>
                    <a:pt x="770419" y="26789"/>
                  </a:lnTo>
                  <a:lnTo>
                    <a:pt x="776883" y="26789"/>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1" name="SMARTInkShape-Group27"/>
          <p:cNvGrpSpPr/>
          <p:nvPr/>
        </p:nvGrpSpPr>
        <p:grpSpPr>
          <a:xfrm>
            <a:off x="892969" y="3473814"/>
            <a:ext cx="7331274" cy="1017820"/>
            <a:chOff x="892969" y="3473814"/>
            <a:chExt cx="7331274" cy="1017820"/>
          </a:xfrm>
        </p:grpSpPr>
        <p:sp>
          <p:nvSpPr>
            <p:cNvPr id="8" name="SMARTInkShape-9"/>
            <p:cNvSpPr/>
            <p:nvPr/>
          </p:nvSpPr>
          <p:spPr>
            <a:xfrm>
              <a:off x="5688211" y="3473814"/>
              <a:ext cx="2294931" cy="124851"/>
            </a:xfrm>
            <a:custGeom>
              <a:avLst/>
              <a:gdLst/>
              <a:ahLst/>
              <a:cxnLst/>
              <a:rect l="0" t="0" r="0" b="0"/>
              <a:pathLst>
                <a:path w="2294931" h="124851">
                  <a:moveTo>
                    <a:pt x="0" y="35553"/>
                  </a:moveTo>
                  <a:lnTo>
                    <a:pt x="0" y="27865"/>
                  </a:lnTo>
                  <a:lnTo>
                    <a:pt x="992" y="27451"/>
                  </a:lnTo>
                  <a:lnTo>
                    <a:pt x="20737" y="24026"/>
                  </a:lnTo>
                  <a:lnTo>
                    <a:pt x="31045" y="20508"/>
                  </a:lnTo>
                  <a:lnTo>
                    <a:pt x="72726" y="11804"/>
                  </a:lnTo>
                  <a:lnTo>
                    <a:pt x="110057" y="9365"/>
                  </a:lnTo>
                  <a:lnTo>
                    <a:pt x="143734" y="8942"/>
                  </a:lnTo>
                  <a:lnTo>
                    <a:pt x="181494" y="6171"/>
                  </a:lnTo>
                  <a:lnTo>
                    <a:pt x="224101" y="1712"/>
                  </a:lnTo>
                  <a:lnTo>
                    <a:pt x="268145" y="391"/>
                  </a:lnTo>
                  <a:lnTo>
                    <a:pt x="312615" y="0"/>
                  </a:lnTo>
                  <a:lnTo>
                    <a:pt x="343330" y="900"/>
                  </a:lnTo>
                  <a:lnTo>
                    <a:pt x="376826" y="4607"/>
                  </a:lnTo>
                  <a:lnTo>
                    <a:pt x="414202" y="6917"/>
                  </a:lnTo>
                  <a:lnTo>
                    <a:pt x="452972" y="7943"/>
                  </a:lnTo>
                  <a:lnTo>
                    <a:pt x="490048" y="8399"/>
                  </a:lnTo>
                  <a:lnTo>
                    <a:pt x="526369" y="5956"/>
                  </a:lnTo>
                  <a:lnTo>
                    <a:pt x="563348" y="3547"/>
                  </a:lnTo>
                  <a:lnTo>
                    <a:pt x="602934" y="5784"/>
                  </a:lnTo>
                  <a:lnTo>
                    <a:pt x="641033" y="7439"/>
                  </a:lnTo>
                  <a:lnTo>
                    <a:pt x="677810" y="8175"/>
                  </a:lnTo>
                  <a:lnTo>
                    <a:pt x="713999" y="8503"/>
                  </a:lnTo>
                  <a:lnTo>
                    <a:pt x="752572" y="8648"/>
                  </a:lnTo>
                  <a:lnTo>
                    <a:pt x="791875" y="8712"/>
                  </a:lnTo>
                  <a:lnTo>
                    <a:pt x="829187" y="8741"/>
                  </a:lnTo>
                  <a:lnTo>
                    <a:pt x="865614" y="11400"/>
                  </a:lnTo>
                  <a:lnTo>
                    <a:pt x="901646" y="14897"/>
                  </a:lnTo>
                  <a:lnTo>
                    <a:pt x="937506" y="16450"/>
                  </a:lnTo>
                  <a:lnTo>
                    <a:pt x="975932" y="17141"/>
                  </a:lnTo>
                  <a:lnTo>
                    <a:pt x="1015169" y="17448"/>
                  </a:lnTo>
                  <a:lnTo>
                    <a:pt x="1052452" y="17585"/>
                  </a:lnTo>
                  <a:lnTo>
                    <a:pt x="1088865" y="17645"/>
                  </a:lnTo>
                  <a:lnTo>
                    <a:pt x="1125885" y="18664"/>
                  </a:lnTo>
                  <a:lnTo>
                    <a:pt x="1165490" y="22425"/>
                  </a:lnTo>
                  <a:lnTo>
                    <a:pt x="1203597" y="24757"/>
                  </a:lnTo>
                  <a:lnTo>
                    <a:pt x="1240377" y="25794"/>
                  </a:lnTo>
                  <a:lnTo>
                    <a:pt x="1276568" y="26255"/>
                  </a:lnTo>
                  <a:lnTo>
                    <a:pt x="1312497" y="26460"/>
                  </a:lnTo>
                  <a:lnTo>
                    <a:pt x="1349301" y="26551"/>
                  </a:lnTo>
                  <a:lnTo>
                    <a:pt x="1388809" y="26591"/>
                  </a:lnTo>
                  <a:lnTo>
                    <a:pt x="1429519" y="29255"/>
                  </a:lnTo>
                  <a:lnTo>
                    <a:pt x="1469771" y="32754"/>
                  </a:lnTo>
                  <a:lnTo>
                    <a:pt x="1507506" y="34309"/>
                  </a:lnTo>
                  <a:lnTo>
                    <a:pt x="1549411" y="35001"/>
                  </a:lnTo>
                  <a:lnTo>
                    <a:pt x="1593502" y="36300"/>
                  </a:lnTo>
                  <a:lnTo>
                    <a:pt x="1636249" y="40184"/>
                  </a:lnTo>
                  <a:lnTo>
                    <a:pt x="1678398" y="42573"/>
                  </a:lnTo>
                  <a:lnTo>
                    <a:pt x="1720283" y="44626"/>
                  </a:lnTo>
                  <a:lnTo>
                    <a:pt x="1762049" y="48846"/>
                  </a:lnTo>
                  <a:lnTo>
                    <a:pt x="1806409" y="54029"/>
                  </a:lnTo>
                  <a:lnTo>
                    <a:pt x="1829351" y="56800"/>
                  </a:lnTo>
                  <a:lnTo>
                    <a:pt x="1852583" y="58648"/>
                  </a:lnTo>
                  <a:lnTo>
                    <a:pt x="1876009" y="59879"/>
                  </a:lnTo>
                  <a:lnTo>
                    <a:pt x="1899563" y="60700"/>
                  </a:lnTo>
                  <a:lnTo>
                    <a:pt x="1922211" y="62240"/>
                  </a:lnTo>
                  <a:lnTo>
                    <a:pt x="1965897" y="66596"/>
                  </a:lnTo>
                  <a:lnTo>
                    <a:pt x="1988262" y="70139"/>
                  </a:lnTo>
                  <a:lnTo>
                    <a:pt x="2011110" y="74485"/>
                  </a:lnTo>
                  <a:lnTo>
                    <a:pt x="2034279" y="79368"/>
                  </a:lnTo>
                  <a:lnTo>
                    <a:pt x="2057663" y="83614"/>
                  </a:lnTo>
                  <a:lnTo>
                    <a:pt x="2081188" y="87438"/>
                  </a:lnTo>
                  <a:lnTo>
                    <a:pt x="2104811" y="90979"/>
                  </a:lnTo>
                  <a:lnTo>
                    <a:pt x="2128496" y="94332"/>
                  </a:lnTo>
                  <a:lnTo>
                    <a:pt x="2152224" y="97559"/>
                  </a:lnTo>
                  <a:lnTo>
                    <a:pt x="2195786" y="103791"/>
                  </a:lnTo>
                  <a:lnTo>
                    <a:pt x="2228376" y="109868"/>
                  </a:lnTo>
                  <a:lnTo>
                    <a:pt x="2269037" y="118867"/>
                  </a:lnTo>
                  <a:lnTo>
                    <a:pt x="2294930" y="124850"/>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SMARTInkShape-10"/>
            <p:cNvSpPr/>
            <p:nvPr/>
          </p:nvSpPr>
          <p:spPr>
            <a:xfrm>
              <a:off x="937617" y="3830872"/>
              <a:ext cx="7286626" cy="178558"/>
            </a:xfrm>
            <a:custGeom>
              <a:avLst/>
              <a:gdLst/>
              <a:ahLst/>
              <a:cxnLst/>
              <a:rect l="0" t="0" r="0" b="0"/>
              <a:pathLst>
                <a:path w="7286626" h="178558">
                  <a:moveTo>
                    <a:pt x="0" y="71401"/>
                  </a:moveTo>
                  <a:lnTo>
                    <a:pt x="7689" y="63713"/>
                  </a:lnTo>
                  <a:lnTo>
                    <a:pt x="13302" y="62840"/>
                  </a:lnTo>
                  <a:lnTo>
                    <a:pt x="53865" y="62486"/>
                  </a:lnTo>
                  <a:lnTo>
                    <a:pt x="90511" y="63466"/>
                  </a:lnTo>
                  <a:lnTo>
                    <a:pt x="134105" y="70160"/>
                  </a:lnTo>
                  <a:lnTo>
                    <a:pt x="170688" y="77293"/>
                  </a:lnTo>
                  <a:lnTo>
                    <a:pt x="215103" y="82377"/>
                  </a:lnTo>
                  <a:lnTo>
                    <a:pt x="250266" y="87221"/>
                  </a:lnTo>
                  <a:lnTo>
                    <a:pt x="288465" y="91302"/>
                  </a:lnTo>
                  <a:lnTo>
                    <a:pt x="331203" y="96150"/>
                  </a:lnTo>
                  <a:lnTo>
                    <a:pt x="372639" y="100231"/>
                  </a:lnTo>
                  <a:lnTo>
                    <a:pt x="415344" y="105079"/>
                  </a:lnTo>
                  <a:lnTo>
                    <a:pt x="447527" y="106213"/>
                  </a:lnTo>
                  <a:lnTo>
                    <a:pt x="478367" y="106717"/>
                  </a:lnTo>
                  <a:lnTo>
                    <a:pt x="511256" y="109587"/>
                  </a:lnTo>
                  <a:lnTo>
                    <a:pt x="544725" y="113177"/>
                  </a:lnTo>
                  <a:lnTo>
                    <a:pt x="576137" y="114773"/>
                  </a:lnTo>
                  <a:lnTo>
                    <a:pt x="609280" y="115482"/>
                  </a:lnTo>
                  <a:lnTo>
                    <a:pt x="643854" y="115798"/>
                  </a:lnTo>
                  <a:lnTo>
                    <a:pt x="679064" y="115937"/>
                  </a:lnTo>
                  <a:lnTo>
                    <a:pt x="714556" y="118646"/>
                  </a:lnTo>
                  <a:lnTo>
                    <a:pt x="750174" y="122165"/>
                  </a:lnTo>
                  <a:lnTo>
                    <a:pt x="785848" y="123728"/>
                  </a:lnTo>
                  <a:lnTo>
                    <a:pt x="821547" y="124424"/>
                  </a:lnTo>
                  <a:lnTo>
                    <a:pt x="858249" y="124732"/>
                  </a:lnTo>
                  <a:lnTo>
                    <a:pt x="897712" y="124869"/>
                  </a:lnTo>
                  <a:lnTo>
                    <a:pt x="938403" y="124931"/>
                  </a:lnTo>
                  <a:lnTo>
                    <a:pt x="978646" y="124958"/>
                  </a:lnTo>
                  <a:lnTo>
                    <a:pt x="1016376" y="124970"/>
                  </a:lnTo>
                  <a:lnTo>
                    <a:pt x="1058280" y="124975"/>
                  </a:lnTo>
                  <a:lnTo>
                    <a:pt x="1102370" y="124978"/>
                  </a:lnTo>
                  <a:lnTo>
                    <a:pt x="1145117" y="124979"/>
                  </a:lnTo>
                  <a:lnTo>
                    <a:pt x="1187267" y="124979"/>
                  </a:lnTo>
                  <a:lnTo>
                    <a:pt x="1229151" y="123987"/>
                  </a:lnTo>
                  <a:lnTo>
                    <a:pt x="1270917" y="120239"/>
                  </a:lnTo>
                  <a:lnTo>
                    <a:pt x="1312631" y="117912"/>
                  </a:lnTo>
                  <a:lnTo>
                    <a:pt x="1354321" y="116877"/>
                  </a:lnTo>
                  <a:lnTo>
                    <a:pt x="1396001" y="116418"/>
                  </a:lnTo>
                  <a:lnTo>
                    <a:pt x="1437677" y="116213"/>
                  </a:lnTo>
                  <a:lnTo>
                    <a:pt x="1480343" y="116123"/>
                  </a:lnTo>
                  <a:lnTo>
                    <a:pt x="1502832" y="116098"/>
                  </a:lnTo>
                  <a:lnTo>
                    <a:pt x="1525763" y="116082"/>
                  </a:lnTo>
                  <a:lnTo>
                    <a:pt x="1569763" y="116064"/>
                  </a:lnTo>
                  <a:lnTo>
                    <a:pt x="1612470" y="116056"/>
                  </a:lnTo>
                  <a:lnTo>
                    <a:pt x="1654601" y="116053"/>
                  </a:lnTo>
                  <a:lnTo>
                    <a:pt x="1696477" y="116051"/>
                  </a:lnTo>
                  <a:lnTo>
                    <a:pt x="1738240" y="115058"/>
                  </a:lnTo>
                  <a:lnTo>
                    <a:pt x="1779952" y="111310"/>
                  </a:lnTo>
                  <a:lnTo>
                    <a:pt x="1821642" y="111628"/>
                  </a:lnTo>
                  <a:lnTo>
                    <a:pt x="1863322" y="114084"/>
                  </a:lnTo>
                  <a:lnTo>
                    <a:pt x="1904997" y="115176"/>
                  </a:lnTo>
                  <a:lnTo>
                    <a:pt x="1949317" y="115662"/>
                  </a:lnTo>
                  <a:lnTo>
                    <a:pt x="1972248" y="115791"/>
                  </a:lnTo>
                  <a:lnTo>
                    <a:pt x="2016247" y="115935"/>
                  </a:lnTo>
                  <a:lnTo>
                    <a:pt x="2058954" y="115999"/>
                  </a:lnTo>
                  <a:lnTo>
                    <a:pt x="2101085" y="116027"/>
                  </a:lnTo>
                  <a:lnTo>
                    <a:pt x="2145608" y="116040"/>
                  </a:lnTo>
                  <a:lnTo>
                    <a:pt x="2168593" y="116043"/>
                  </a:lnTo>
                  <a:lnTo>
                    <a:pt x="2212652" y="116047"/>
                  </a:lnTo>
                  <a:lnTo>
                    <a:pt x="2255385" y="117041"/>
                  </a:lnTo>
                  <a:lnTo>
                    <a:pt x="2297529" y="120790"/>
                  </a:lnTo>
                  <a:lnTo>
                    <a:pt x="2336765" y="123118"/>
                  </a:lnTo>
                  <a:lnTo>
                    <a:pt x="2375039" y="124152"/>
                  </a:lnTo>
                  <a:lnTo>
                    <a:pt x="2415201" y="124611"/>
                  </a:lnTo>
                  <a:lnTo>
                    <a:pt x="2456201" y="127462"/>
                  </a:lnTo>
                  <a:lnTo>
                    <a:pt x="2496582" y="131044"/>
                  </a:lnTo>
                  <a:lnTo>
                    <a:pt x="2534374" y="132636"/>
                  </a:lnTo>
                  <a:lnTo>
                    <a:pt x="2573659" y="135989"/>
                  </a:lnTo>
                  <a:lnTo>
                    <a:pt x="2614270" y="139795"/>
                  </a:lnTo>
                  <a:lnTo>
                    <a:pt x="2655471" y="141486"/>
                  </a:lnTo>
                  <a:lnTo>
                    <a:pt x="2694287" y="142237"/>
                  </a:lnTo>
                  <a:lnTo>
                    <a:pt x="2731383" y="143564"/>
                  </a:lnTo>
                  <a:lnTo>
                    <a:pt x="2767714" y="147460"/>
                  </a:lnTo>
                  <a:lnTo>
                    <a:pt x="2803705" y="149854"/>
                  </a:lnTo>
                  <a:lnTo>
                    <a:pt x="2840536" y="151910"/>
                  </a:lnTo>
                  <a:lnTo>
                    <a:pt x="2880057" y="156131"/>
                  </a:lnTo>
                  <a:lnTo>
                    <a:pt x="2918127" y="158669"/>
                  </a:lnTo>
                  <a:lnTo>
                    <a:pt x="2955883" y="159796"/>
                  </a:lnTo>
                  <a:lnTo>
                    <a:pt x="2995814" y="160298"/>
                  </a:lnTo>
                  <a:lnTo>
                    <a:pt x="3034067" y="160520"/>
                  </a:lnTo>
                  <a:lnTo>
                    <a:pt x="3071904" y="161611"/>
                  </a:lnTo>
                  <a:lnTo>
                    <a:pt x="3111871" y="165403"/>
                  </a:lnTo>
                  <a:lnTo>
                    <a:pt x="3152786" y="167751"/>
                  </a:lnTo>
                  <a:lnTo>
                    <a:pt x="3193129" y="168794"/>
                  </a:lnTo>
                  <a:lnTo>
                    <a:pt x="3230903" y="169257"/>
                  </a:lnTo>
                  <a:lnTo>
                    <a:pt x="3272827" y="172109"/>
                  </a:lnTo>
                  <a:lnTo>
                    <a:pt x="3315933" y="175692"/>
                  </a:lnTo>
                  <a:lnTo>
                    <a:pt x="3354936" y="177284"/>
                  </a:lnTo>
                  <a:lnTo>
                    <a:pt x="3394760" y="177991"/>
                  </a:lnTo>
                  <a:lnTo>
                    <a:pt x="3434618" y="178306"/>
                  </a:lnTo>
                  <a:lnTo>
                    <a:pt x="3472177" y="178446"/>
                  </a:lnTo>
                  <a:lnTo>
                    <a:pt x="3511359" y="178508"/>
                  </a:lnTo>
                  <a:lnTo>
                    <a:pt x="3551924" y="178536"/>
                  </a:lnTo>
                  <a:lnTo>
                    <a:pt x="3593105" y="178548"/>
                  </a:lnTo>
                  <a:lnTo>
                    <a:pt x="3634558" y="178553"/>
                  </a:lnTo>
                  <a:lnTo>
                    <a:pt x="3676132" y="178556"/>
                  </a:lnTo>
                  <a:lnTo>
                    <a:pt x="3717761" y="178557"/>
                  </a:lnTo>
                  <a:lnTo>
                    <a:pt x="3759414" y="175912"/>
                  </a:lnTo>
                  <a:lnTo>
                    <a:pt x="3801077" y="172420"/>
                  </a:lnTo>
                  <a:lnTo>
                    <a:pt x="3842745" y="170869"/>
                  </a:lnTo>
                  <a:lnTo>
                    <a:pt x="3881769" y="170180"/>
                  </a:lnTo>
                  <a:lnTo>
                    <a:pt x="3919950" y="169873"/>
                  </a:lnTo>
                  <a:lnTo>
                    <a:pt x="3960070" y="169737"/>
                  </a:lnTo>
                  <a:lnTo>
                    <a:pt x="4001052" y="169676"/>
                  </a:lnTo>
                  <a:lnTo>
                    <a:pt x="4041425" y="169650"/>
                  </a:lnTo>
                  <a:lnTo>
                    <a:pt x="4079212" y="169638"/>
                  </a:lnTo>
                  <a:lnTo>
                    <a:pt x="4115851" y="169632"/>
                  </a:lnTo>
                  <a:lnTo>
                    <a:pt x="4151978" y="168638"/>
                  </a:lnTo>
                  <a:lnTo>
                    <a:pt x="4187878" y="164888"/>
                  </a:lnTo>
                  <a:lnTo>
                    <a:pt x="4223678" y="162561"/>
                  </a:lnTo>
                  <a:lnTo>
                    <a:pt x="4259432" y="161526"/>
                  </a:lnTo>
                  <a:lnTo>
                    <a:pt x="4295167" y="161067"/>
                  </a:lnTo>
                  <a:lnTo>
                    <a:pt x="4330893" y="160862"/>
                  </a:lnTo>
                  <a:lnTo>
                    <a:pt x="4366615" y="160771"/>
                  </a:lnTo>
                  <a:lnTo>
                    <a:pt x="4402335" y="160730"/>
                  </a:lnTo>
                  <a:lnTo>
                    <a:pt x="4438054" y="160713"/>
                  </a:lnTo>
                  <a:lnTo>
                    <a:pt x="4473774" y="160705"/>
                  </a:lnTo>
                  <a:lnTo>
                    <a:pt x="4509492" y="160701"/>
                  </a:lnTo>
                  <a:lnTo>
                    <a:pt x="4542566" y="160699"/>
                  </a:lnTo>
                  <a:lnTo>
                    <a:pt x="4573801" y="160699"/>
                  </a:lnTo>
                  <a:lnTo>
                    <a:pt x="4604220" y="160699"/>
                  </a:lnTo>
                  <a:lnTo>
                    <a:pt x="4636922" y="160698"/>
                  </a:lnTo>
                  <a:lnTo>
                    <a:pt x="4670307" y="159706"/>
                  </a:lnTo>
                  <a:lnTo>
                    <a:pt x="4701682" y="155958"/>
                  </a:lnTo>
                  <a:lnTo>
                    <a:pt x="4734809" y="153631"/>
                  </a:lnTo>
                  <a:lnTo>
                    <a:pt x="4768383" y="152596"/>
                  </a:lnTo>
                  <a:lnTo>
                    <a:pt x="4799841" y="152136"/>
                  </a:lnTo>
                  <a:lnTo>
                    <a:pt x="4830360" y="151932"/>
                  </a:lnTo>
                  <a:lnTo>
                    <a:pt x="4872785" y="151817"/>
                  </a:lnTo>
                  <a:lnTo>
                    <a:pt x="4915783" y="149137"/>
                  </a:lnTo>
                  <a:lnTo>
                    <a:pt x="4948035" y="145638"/>
                  </a:lnTo>
                  <a:lnTo>
                    <a:pt x="4978905" y="144083"/>
                  </a:lnTo>
                  <a:lnTo>
                    <a:pt x="5009162" y="143392"/>
                  </a:lnTo>
                  <a:lnTo>
                    <a:pt x="5039146" y="143085"/>
                  </a:lnTo>
                  <a:lnTo>
                    <a:pt x="5069009" y="142948"/>
                  </a:lnTo>
                  <a:lnTo>
                    <a:pt x="5098818" y="140242"/>
                  </a:lnTo>
                  <a:lnTo>
                    <a:pt x="5128602" y="136724"/>
                  </a:lnTo>
                  <a:lnTo>
                    <a:pt x="5172269" y="134743"/>
                  </a:lnTo>
                  <a:lnTo>
                    <a:pt x="5211776" y="133164"/>
                  </a:lnTo>
                  <a:lnTo>
                    <a:pt x="5254460" y="127846"/>
                  </a:lnTo>
                  <a:lnTo>
                    <a:pt x="5298526" y="125829"/>
                  </a:lnTo>
                  <a:lnTo>
                    <a:pt x="5343003" y="125231"/>
                  </a:lnTo>
                  <a:lnTo>
                    <a:pt x="5386607" y="124062"/>
                  </a:lnTo>
                  <a:lnTo>
                    <a:pt x="5426096" y="118865"/>
                  </a:lnTo>
                  <a:lnTo>
                    <a:pt x="5468775" y="115892"/>
                  </a:lnTo>
                  <a:lnTo>
                    <a:pt x="5511847" y="110160"/>
                  </a:lnTo>
                  <a:lnTo>
                    <a:pt x="5551178" y="108021"/>
                  </a:lnTo>
                  <a:lnTo>
                    <a:pt x="5593810" y="106395"/>
                  </a:lnTo>
                  <a:lnTo>
                    <a:pt x="5636869" y="101062"/>
                  </a:lnTo>
                  <a:lnTo>
                    <a:pt x="5676196" y="98049"/>
                  </a:lnTo>
                  <a:lnTo>
                    <a:pt x="5718826" y="91313"/>
                  </a:lnTo>
                  <a:lnTo>
                    <a:pt x="5761885" y="84026"/>
                  </a:lnTo>
                  <a:lnTo>
                    <a:pt x="5801212" y="80434"/>
                  </a:lnTo>
                  <a:lnTo>
                    <a:pt x="5843842" y="74519"/>
                  </a:lnTo>
                  <a:lnTo>
                    <a:pt x="5886901" y="71333"/>
                  </a:lnTo>
                  <a:lnTo>
                    <a:pt x="5926228" y="64546"/>
                  </a:lnTo>
                  <a:lnTo>
                    <a:pt x="5968858" y="57243"/>
                  </a:lnTo>
                  <a:lnTo>
                    <a:pt x="6012908" y="53647"/>
                  </a:lnTo>
                  <a:lnTo>
                    <a:pt x="6057379" y="46738"/>
                  </a:lnTo>
                  <a:lnTo>
                    <a:pt x="6101975" y="38407"/>
                  </a:lnTo>
                  <a:lnTo>
                    <a:pt x="6131729" y="32594"/>
                  </a:lnTo>
                  <a:lnTo>
                    <a:pt x="6164134" y="29349"/>
                  </a:lnTo>
                  <a:lnTo>
                    <a:pt x="6197389" y="26915"/>
                  </a:lnTo>
                  <a:lnTo>
                    <a:pt x="6228705" y="22525"/>
                  </a:lnTo>
                  <a:lnTo>
                    <a:pt x="6261806" y="17268"/>
                  </a:lnTo>
                  <a:lnTo>
                    <a:pt x="6297353" y="12615"/>
                  </a:lnTo>
                  <a:lnTo>
                    <a:pt x="6336303" y="10548"/>
                  </a:lnTo>
                  <a:lnTo>
                    <a:pt x="6376765" y="6983"/>
                  </a:lnTo>
                  <a:lnTo>
                    <a:pt x="6418891" y="3084"/>
                  </a:lnTo>
                  <a:lnTo>
                    <a:pt x="6441238" y="2044"/>
                  </a:lnTo>
                  <a:lnTo>
                    <a:pt x="6464072" y="1350"/>
                  </a:lnTo>
                  <a:lnTo>
                    <a:pt x="6487234" y="888"/>
                  </a:lnTo>
                  <a:lnTo>
                    <a:pt x="6510611" y="580"/>
                  </a:lnTo>
                  <a:lnTo>
                    <a:pt x="6534135" y="375"/>
                  </a:lnTo>
                  <a:lnTo>
                    <a:pt x="6558746" y="238"/>
                  </a:lnTo>
                  <a:lnTo>
                    <a:pt x="6584083" y="146"/>
                  </a:lnTo>
                  <a:lnTo>
                    <a:pt x="6609904" y="86"/>
                  </a:lnTo>
                  <a:lnTo>
                    <a:pt x="6635056" y="45"/>
                  </a:lnTo>
                  <a:lnTo>
                    <a:pt x="6659761" y="18"/>
                  </a:lnTo>
                  <a:lnTo>
                    <a:pt x="6684169" y="0"/>
                  </a:lnTo>
                  <a:lnTo>
                    <a:pt x="6710363" y="980"/>
                  </a:lnTo>
                  <a:lnTo>
                    <a:pt x="6737747" y="2626"/>
                  </a:lnTo>
                  <a:lnTo>
                    <a:pt x="6765925" y="4715"/>
                  </a:lnTo>
                  <a:lnTo>
                    <a:pt x="6794633" y="7100"/>
                  </a:lnTo>
                  <a:lnTo>
                    <a:pt x="6823692" y="9682"/>
                  </a:lnTo>
                  <a:lnTo>
                    <a:pt x="6852988" y="12396"/>
                  </a:lnTo>
                  <a:lnTo>
                    <a:pt x="6881448" y="16189"/>
                  </a:lnTo>
                  <a:lnTo>
                    <a:pt x="6909351" y="20703"/>
                  </a:lnTo>
                  <a:lnTo>
                    <a:pt x="6936882" y="25696"/>
                  </a:lnTo>
                  <a:lnTo>
                    <a:pt x="6965159" y="30017"/>
                  </a:lnTo>
                  <a:lnTo>
                    <a:pt x="6993931" y="33890"/>
                  </a:lnTo>
                  <a:lnTo>
                    <a:pt x="7023035" y="37464"/>
                  </a:lnTo>
                  <a:lnTo>
                    <a:pt x="7051367" y="40839"/>
                  </a:lnTo>
                  <a:lnTo>
                    <a:pt x="7079184" y="44081"/>
                  </a:lnTo>
                  <a:lnTo>
                    <a:pt x="7106659" y="47235"/>
                  </a:lnTo>
                  <a:lnTo>
                    <a:pt x="7134898" y="50329"/>
                  </a:lnTo>
                  <a:lnTo>
                    <a:pt x="7163645" y="53385"/>
                  </a:lnTo>
                  <a:lnTo>
                    <a:pt x="7192732" y="56414"/>
                  </a:lnTo>
                  <a:lnTo>
                    <a:pt x="7235635" y="62425"/>
                  </a:lnTo>
                  <a:lnTo>
                    <a:pt x="7286625" y="71401"/>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SMARTInkShape-11"/>
            <p:cNvSpPr/>
            <p:nvPr/>
          </p:nvSpPr>
          <p:spPr>
            <a:xfrm>
              <a:off x="892969" y="4321969"/>
              <a:ext cx="7224118" cy="169665"/>
            </a:xfrm>
            <a:custGeom>
              <a:avLst/>
              <a:gdLst/>
              <a:ahLst/>
              <a:cxnLst/>
              <a:rect l="0" t="0" r="0" b="0"/>
              <a:pathLst>
                <a:path w="7224118" h="169665">
                  <a:moveTo>
                    <a:pt x="0" y="17859"/>
                  </a:moveTo>
                  <a:lnTo>
                    <a:pt x="40166" y="17859"/>
                  </a:lnTo>
                  <a:lnTo>
                    <a:pt x="80952" y="17859"/>
                  </a:lnTo>
                  <a:lnTo>
                    <a:pt x="118956" y="17859"/>
                  </a:lnTo>
                  <a:lnTo>
                    <a:pt x="142733" y="16867"/>
                  </a:lnTo>
                  <a:lnTo>
                    <a:pt x="179947" y="10170"/>
                  </a:lnTo>
                  <a:lnTo>
                    <a:pt x="221709" y="8182"/>
                  </a:lnTo>
                  <a:lnTo>
                    <a:pt x="256412" y="2865"/>
                  </a:lnTo>
                  <a:lnTo>
                    <a:pt x="291830" y="849"/>
                  </a:lnTo>
                  <a:lnTo>
                    <a:pt x="328451" y="251"/>
                  </a:lnTo>
                  <a:lnTo>
                    <a:pt x="370280" y="74"/>
                  </a:lnTo>
                  <a:lnTo>
                    <a:pt x="414094" y="22"/>
                  </a:lnTo>
                  <a:lnTo>
                    <a:pt x="458495" y="6"/>
                  </a:lnTo>
                  <a:lnTo>
                    <a:pt x="503070" y="2"/>
                  </a:lnTo>
                  <a:lnTo>
                    <a:pt x="532818" y="1"/>
                  </a:lnTo>
                  <a:lnTo>
                    <a:pt x="565222" y="1"/>
                  </a:lnTo>
                  <a:lnTo>
                    <a:pt x="598475" y="0"/>
                  </a:lnTo>
                  <a:lnTo>
                    <a:pt x="629791" y="0"/>
                  </a:lnTo>
                  <a:lnTo>
                    <a:pt x="662891" y="0"/>
                  </a:lnTo>
                  <a:lnTo>
                    <a:pt x="697446" y="0"/>
                  </a:lnTo>
                  <a:lnTo>
                    <a:pt x="732648" y="0"/>
                  </a:lnTo>
                  <a:lnTo>
                    <a:pt x="765491" y="0"/>
                  </a:lnTo>
                  <a:lnTo>
                    <a:pt x="797617" y="0"/>
                  </a:lnTo>
                  <a:lnTo>
                    <a:pt x="831738" y="0"/>
                  </a:lnTo>
                  <a:lnTo>
                    <a:pt x="864101" y="2645"/>
                  </a:lnTo>
                  <a:lnTo>
                    <a:pt x="896014" y="6137"/>
                  </a:lnTo>
                  <a:lnTo>
                    <a:pt x="930041" y="7688"/>
                  </a:lnTo>
                  <a:lnTo>
                    <a:pt x="962362" y="8378"/>
                  </a:lnTo>
                  <a:lnTo>
                    <a:pt x="993263" y="9677"/>
                  </a:lnTo>
                  <a:lnTo>
                    <a:pt x="1023533" y="13561"/>
                  </a:lnTo>
                  <a:lnTo>
                    <a:pt x="1053523" y="15949"/>
                  </a:lnTo>
                  <a:lnTo>
                    <a:pt x="1084381" y="17010"/>
                  </a:lnTo>
                  <a:lnTo>
                    <a:pt x="1117939" y="17482"/>
                  </a:lnTo>
                  <a:lnTo>
                    <a:pt x="1152698" y="17691"/>
                  </a:lnTo>
                  <a:lnTo>
                    <a:pt x="1187990" y="18777"/>
                  </a:lnTo>
                  <a:lnTo>
                    <a:pt x="1223519" y="22567"/>
                  </a:lnTo>
                  <a:lnTo>
                    <a:pt x="1259153" y="24913"/>
                  </a:lnTo>
                  <a:lnTo>
                    <a:pt x="1294834" y="26947"/>
                  </a:lnTo>
                  <a:lnTo>
                    <a:pt x="1330537" y="31159"/>
                  </a:lnTo>
                  <a:lnTo>
                    <a:pt x="1366248" y="33692"/>
                  </a:lnTo>
                  <a:lnTo>
                    <a:pt x="1401963" y="35810"/>
                  </a:lnTo>
                  <a:lnTo>
                    <a:pt x="1437681" y="40059"/>
                  </a:lnTo>
                  <a:lnTo>
                    <a:pt x="1470753" y="42608"/>
                  </a:lnTo>
                  <a:lnTo>
                    <a:pt x="1502980" y="44734"/>
                  </a:lnTo>
                  <a:lnTo>
                    <a:pt x="1537147" y="48986"/>
                  </a:lnTo>
                  <a:lnTo>
                    <a:pt x="1569531" y="51537"/>
                  </a:lnTo>
                  <a:lnTo>
                    <a:pt x="1600460" y="52671"/>
                  </a:lnTo>
                  <a:lnTo>
                    <a:pt x="1630742" y="53175"/>
                  </a:lnTo>
                  <a:lnTo>
                    <a:pt x="1660738" y="56045"/>
                  </a:lnTo>
                  <a:lnTo>
                    <a:pt x="1690605" y="59635"/>
                  </a:lnTo>
                  <a:lnTo>
                    <a:pt x="1720417" y="61231"/>
                  </a:lnTo>
                  <a:lnTo>
                    <a:pt x="1750203" y="61940"/>
                  </a:lnTo>
                  <a:lnTo>
                    <a:pt x="1792217" y="62339"/>
                  </a:lnTo>
                  <a:lnTo>
                    <a:pt x="1832446" y="65104"/>
                  </a:lnTo>
                  <a:lnTo>
                    <a:pt x="1875786" y="69561"/>
                  </a:lnTo>
                  <a:lnTo>
                    <a:pt x="1917400" y="70881"/>
                  </a:lnTo>
                  <a:lnTo>
                    <a:pt x="1957512" y="71273"/>
                  </a:lnTo>
                  <a:lnTo>
                    <a:pt x="2000816" y="71388"/>
                  </a:lnTo>
                  <a:lnTo>
                    <a:pt x="2045066" y="68777"/>
                  </a:lnTo>
                  <a:lnTo>
                    <a:pt x="2075731" y="65294"/>
                  </a:lnTo>
                  <a:lnTo>
                    <a:pt x="2109203" y="63746"/>
                  </a:lnTo>
                  <a:lnTo>
                    <a:pt x="2141278" y="63058"/>
                  </a:lnTo>
                  <a:lnTo>
                    <a:pt x="2173062" y="62752"/>
                  </a:lnTo>
                  <a:lnTo>
                    <a:pt x="2207032" y="62616"/>
                  </a:lnTo>
                  <a:lnTo>
                    <a:pt x="2241973" y="62556"/>
                  </a:lnTo>
                  <a:lnTo>
                    <a:pt x="2276354" y="62529"/>
                  </a:lnTo>
                  <a:lnTo>
                    <a:pt x="2308171" y="62517"/>
                  </a:lnTo>
                  <a:lnTo>
                    <a:pt x="2341494" y="59866"/>
                  </a:lnTo>
                  <a:lnTo>
                    <a:pt x="2375156" y="56373"/>
                  </a:lnTo>
                  <a:lnTo>
                    <a:pt x="2406654" y="54820"/>
                  </a:lnTo>
                  <a:lnTo>
                    <a:pt x="2437189" y="54130"/>
                  </a:lnTo>
                  <a:lnTo>
                    <a:pt x="2468289" y="53823"/>
                  </a:lnTo>
                  <a:lnTo>
                    <a:pt x="2501955" y="53687"/>
                  </a:lnTo>
                  <a:lnTo>
                    <a:pt x="2534115" y="50981"/>
                  </a:lnTo>
                  <a:lnTo>
                    <a:pt x="2565937" y="47463"/>
                  </a:lnTo>
                  <a:lnTo>
                    <a:pt x="2599924" y="45899"/>
                  </a:lnTo>
                  <a:lnTo>
                    <a:pt x="2634873" y="42558"/>
                  </a:lnTo>
                  <a:lnTo>
                    <a:pt x="2670250" y="38759"/>
                  </a:lnTo>
                  <a:lnTo>
                    <a:pt x="2705817" y="37070"/>
                  </a:lnTo>
                  <a:lnTo>
                    <a:pt x="2741468" y="36319"/>
                  </a:lnTo>
                  <a:lnTo>
                    <a:pt x="2777157" y="35985"/>
                  </a:lnTo>
                  <a:lnTo>
                    <a:pt x="2812862" y="35837"/>
                  </a:lnTo>
                  <a:lnTo>
                    <a:pt x="2848575" y="35771"/>
                  </a:lnTo>
                  <a:lnTo>
                    <a:pt x="2884291" y="35742"/>
                  </a:lnTo>
                  <a:lnTo>
                    <a:pt x="2920008" y="35729"/>
                  </a:lnTo>
                  <a:lnTo>
                    <a:pt x="2958372" y="33077"/>
                  </a:lnTo>
                  <a:lnTo>
                    <a:pt x="2997582" y="29584"/>
                  </a:lnTo>
                  <a:lnTo>
                    <a:pt x="3034852" y="28031"/>
                  </a:lnTo>
                  <a:lnTo>
                    <a:pt x="3071260" y="27341"/>
                  </a:lnTo>
                  <a:lnTo>
                    <a:pt x="3109270" y="27034"/>
                  </a:lnTo>
                  <a:lnTo>
                    <a:pt x="3152622" y="26898"/>
                  </a:lnTo>
                  <a:lnTo>
                    <a:pt x="3193056" y="26837"/>
                  </a:lnTo>
                  <a:lnTo>
                    <a:pt x="3232854" y="26811"/>
                  </a:lnTo>
                  <a:lnTo>
                    <a:pt x="3277001" y="26799"/>
                  </a:lnTo>
                  <a:lnTo>
                    <a:pt x="3320435" y="26793"/>
                  </a:lnTo>
                  <a:lnTo>
                    <a:pt x="3362889" y="26791"/>
                  </a:lnTo>
                  <a:lnTo>
                    <a:pt x="3404909" y="26790"/>
                  </a:lnTo>
                  <a:lnTo>
                    <a:pt x="3446735" y="26790"/>
                  </a:lnTo>
                  <a:lnTo>
                    <a:pt x="3489468" y="26789"/>
                  </a:lnTo>
                  <a:lnTo>
                    <a:pt x="3511976" y="26789"/>
                  </a:lnTo>
                  <a:lnTo>
                    <a:pt x="3534919" y="26789"/>
                  </a:lnTo>
                  <a:lnTo>
                    <a:pt x="3578932" y="26789"/>
                  </a:lnTo>
                  <a:lnTo>
                    <a:pt x="3622636" y="26789"/>
                  </a:lnTo>
                  <a:lnTo>
                    <a:pt x="3645403" y="26789"/>
                  </a:lnTo>
                  <a:lnTo>
                    <a:pt x="3668519" y="26789"/>
                  </a:lnTo>
                  <a:lnTo>
                    <a:pt x="3691867" y="26789"/>
                  </a:lnTo>
                  <a:lnTo>
                    <a:pt x="3715369" y="26789"/>
                  </a:lnTo>
                  <a:lnTo>
                    <a:pt x="3738975" y="26789"/>
                  </a:lnTo>
                  <a:lnTo>
                    <a:pt x="3762650" y="26789"/>
                  </a:lnTo>
                  <a:lnTo>
                    <a:pt x="3786371" y="26789"/>
                  </a:lnTo>
                  <a:lnTo>
                    <a:pt x="3810122" y="26789"/>
                  </a:lnTo>
                  <a:lnTo>
                    <a:pt x="3833894" y="26789"/>
                  </a:lnTo>
                  <a:lnTo>
                    <a:pt x="3857679" y="26789"/>
                  </a:lnTo>
                  <a:lnTo>
                    <a:pt x="3881473" y="26789"/>
                  </a:lnTo>
                  <a:lnTo>
                    <a:pt x="3904282" y="26789"/>
                  </a:lnTo>
                  <a:lnTo>
                    <a:pt x="3948145" y="26789"/>
                  </a:lnTo>
                  <a:lnTo>
                    <a:pt x="3971550" y="26789"/>
                  </a:lnTo>
                  <a:lnTo>
                    <a:pt x="3996083" y="26789"/>
                  </a:lnTo>
                  <a:lnTo>
                    <a:pt x="4021367" y="26789"/>
                  </a:lnTo>
                  <a:lnTo>
                    <a:pt x="4046161" y="27781"/>
                  </a:lnTo>
                  <a:lnTo>
                    <a:pt x="4070628" y="29434"/>
                  </a:lnTo>
                  <a:lnTo>
                    <a:pt x="4094877" y="31529"/>
                  </a:lnTo>
                  <a:lnTo>
                    <a:pt x="4118980" y="32926"/>
                  </a:lnTo>
                  <a:lnTo>
                    <a:pt x="4142986" y="33857"/>
                  </a:lnTo>
                  <a:lnTo>
                    <a:pt x="4166928" y="34477"/>
                  </a:lnTo>
                  <a:lnTo>
                    <a:pt x="4190827" y="34891"/>
                  </a:lnTo>
                  <a:lnTo>
                    <a:pt x="4214697" y="35167"/>
                  </a:lnTo>
                  <a:lnTo>
                    <a:pt x="4238548" y="35350"/>
                  </a:lnTo>
                  <a:lnTo>
                    <a:pt x="4262386" y="36466"/>
                  </a:lnTo>
                  <a:lnTo>
                    <a:pt x="4286216" y="38201"/>
                  </a:lnTo>
                  <a:lnTo>
                    <a:pt x="4310040" y="40350"/>
                  </a:lnTo>
                  <a:lnTo>
                    <a:pt x="4333860" y="41782"/>
                  </a:lnTo>
                  <a:lnTo>
                    <a:pt x="4357677" y="42738"/>
                  </a:lnTo>
                  <a:lnTo>
                    <a:pt x="4381493" y="43375"/>
                  </a:lnTo>
                  <a:lnTo>
                    <a:pt x="4406300" y="43799"/>
                  </a:lnTo>
                  <a:lnTo>
                    <a:pt x="4431768" y="44082"/>
                  </a:lnTo>
                  <a:lnTo>
                    <a:pt x="4457676" y="44271"/>
                  </a:lnTo>
                  <a:lnTo>
                    <a:pt x="4482885" y="44397"/>
                  </a:lnTo>
                  <a:lnTo>
                    <a:pt x="4507629" y="44480"/>
                  </a:lnTo>
                  <a:lnTo>
                    <a:pt x="4532063" y="44537"/>
                  </a:lnTo>
                  <a:lnTo>
                    <a:pt x="4557281" y="44574"/>
                  </a:lnTo>
                  <a:lnTo>
                    <a:pt x="4583023" y="44598"/>
                  </a:lnTo>
                  <a:lnTo>
                    <a:pt x="4609115" y="44615"/>
                  </a:lnTo>
                  <a:lnTo>
                    <a:pt x="4636430" y="44626"/>
                  </a:lnTo>
                  <a:lnTo>
                    <a:pt x="4664563" y="44633"/>
                  </a:lnTo>
                  <a:lnTo>
                    <a:pt x="4693240" y="44638"/>
                  </a:lnTo>
                  <a:lnTo>
                    <a:pt x="4720295" y="44642"/>
                  </a:lnTo>
                  <a:lnTo>
                    <a:pt x="4746269" y="44644"/>
                  </a:lnTo>
                  <a:lnTo>
                    <a:pt x="4771524" y="44645"/>
                  </a:lnTo>
                  <a:lnTo>
                    <a:pt x="4798281" y="45638"/>
                  </a:lnTo>
                  <a:lnTo>
                    <a:pt x="4826041" y="47293"/>
                  </a:lnTo>
                  <a:lnTo>
                    <a:pt x="4854470" y="49388"/>
                  </a:lnTo>
                  <a:lnTo>
                    <a:pt x="4882352" y="50784"/>
                  </a:lnTo>
                  <a:lnTo>
                    <a:pt x="4909870" y="51716"/>
                  </a:lnTo>
                  <a:lnTo>
                    <a:pt x="4937145" y="52336"/>
                  </a:lnTo>
                  <a:lnTo>
                    <a:pt x="4965250" y="52750"/>
                  </a:lnTo>
                  <a:lnTo>
                    <a:pt x="4993909" y="53026"/>
                  </a:lnTo>
                  <a:lnTo>
                    <a:pt x="5022937" y="53210"/>
                  </a:lnTo>
                  <a:lnTo>
                    <a:pt x="5052211" y="53333"/>
                  </a:lnTo>
                  <a:lnTo>
                    <a:pt x="5081648" y="53414"/>
                  </a:lnTo>
                  <a:lnTo>
                    <a:pt x="5111195" y="53469"/>
                  </a:lnTo>
                  <a:lnTo>
                    <a:pt x="5140815" y="54498"/>
                  </a:lnTo>
                  <a:lnTo>
                    <a:pt x="5170483" y="56175"/>
                  </a:lnTo>
                  <a:lnTo>
                    <a:pt x="5200184" y="58286"/>
                  </a:lnTo>
                  <a:lnTo>
                    <a:pt x="5229907" y="59693"/>
                  </a:lnTo>
                  <a:lnTo>
                    <a:pt x="5259643" y="60631"/>
                  </a:lnTo>
                  <a:lnTo>
                    <a:pt x="5289390" y="61257"/>
                  </a:lnTo>
                  <a:lnTo>
                    <a:pt x="5320135" y="61674"/>
                  </a:lnTo>
                  <a:lnTo>
                    <a:pt x="5351546" y="61951"/>
                  </a:lnTo>
                  <a:lnTo>
                    <a:pt x="5383400" y="62137"/>
                  </a:lnTo>
                  <a:lnTo>
                    <a:pt x="5414558" y="62260"/>
                  </a:lnTo>
                  <a:lnTo>
                    <a:pt x="5445252" y="62343"/>
                  </a:lnTo>
                  <a:lnTo>
                    <a:pt x="5475637" y="62397"/>
                  </a:lnTo>
                  <a:lnTo>
                    <a:pt x="5505815" y="62434"/>
                  </a:lnTo>
                  <a:lnTo>
                    <a:pt x="5535856" y="62459"/>
                  </a:lnTo>
                  <a:lnTo>
                    <a:pt x="5565805" y="62475"/>
                  </a:lnTo>
                  <a:lnTo>
                    <a:pt x="5596685" y="62486"/>
                  </a:lnTo>
                  <a:lnTo>
                    <a:pt x="5628186" y="62493"/>
                  </a:lnTo>
                  <a:lnTo>
                    <a:pt x="5660100" y="62498"/>
                  </a:lnTo>
                  <a:lnTo>
                    <a:pt x="5692291" y="62501"/>
                  </a:lnTo>
                  <a:lnTo>
                    <a:pt x="5724665" y="62503"/>
                  </a:lnTo>
                  <a:lnTo>
                    <a:pt x="5757162" y="62504"/>
                  </a:lnTo>
                  <a:lnTo>
                    <a:pt x="5790733" y="61513"/>
                  </a:lnTo>
                  <a:lnTo>
                    <a:pt x="5825020" y="59860"/>
                  </a:lnTo>
                  <a:lnTo>
                    <a:pt x="5859784" y="57766"/>
                  </a:lnTo>
                  <a:lnTo>
                    <a:pt x="5895858" y="56370"/>
                  </a:lnTo>
                  <a:lnTo>
                    <a:pt x="5932807" y="55439"/>
                  </a:lnTo>
                  <a:lnTo>
                    <a:pt x="5970338" y="54819"/>
                  </a:lnTo>
                  <a:lnTo>
                    <a:pt x="6007264" y="54405"/>
                  </a:lnTo>
                  <a:lnTo>
                    <a:pt x="6043787" y="54129"/>
                  </a:lnTo>
                  <a:lnTo>
                    <a:pt x="6080043" y="53945"/>
                  </a:lnTo>
                  <a:lnTo>
                    <a:pt x="6118104" y="53823"/>
                  </a:lnTo>
                  <a:lnTo>
                    <a:pt x="6157370" y="53741"/>
                  </a:lnTo>
                  <a:lnTo>
                    <a:pt x="6197436" y="53686"/>
                  </a:lnTo>
                  <a:lnTo>
                    <a:pt x="6238038" y="54643"/>
                  </a:lnTo>
                  <a:lnTo>
                    <a:pt x="6278996" y="56272"/>
                  </a:lnTo>
                  <a:lnTo>
                    <a:pt x="6320193" y="58350"/>
                  </a:lnTo>
                  <a:lnTo>
                    <a:pt x="6361548" y="60728"/>
                  </a:lnTo>
                  <a:lnTo>
                    <a:pt x="6403008" y="63306"/>
                  </a:lnTo>
                  <a:lnTo>
                    <a:pt x="6444539" y="66016"/>
                  </a:lnTo>
                  <a:lnTo>
                    <a:pt x="6486117" y="68816"/>
                  </a:lnTo>
                  <a:lnTo>
                    <a:pt x="6527726" y="71674"/>
                  </a:lnTo>
                  <a:lnTo>
                    <a:pt x="6569356" y="74571"/>
                  </a:lnTo>
                  <a:lnTo>
                    <a:pt x="6611001" y="77495"/>
                  </a:lnTo>
                  <a:lnTo>
                    <a:pt x="6652653" y="80437"/>
                  </a:lnTo>
                  <a:lnTo>
                    <a:pt x="6694314" y="83390"/>
                  </a:lnTo>
                  <a:lnTo>
                    <a:pt x="6735977" y="87344"/>
                  </a:lnTo>
                  <a:lnTo>
                    <a:pt x="6777643" y="91963"/>
                  </a:lnTo>
                  <a:lnTo>
                    <a:pt x="6819311" y="97028"/>
                  </a:lnTo>
                  <a:lnTo>
                    <a:pt x="6860981" y="103380"/>
                  </a:lnTo>
                  <a:lnTo>
                    <a:pt x="6902651" y="110592"/>
                  </a:lnTo>
                  <a:lnTo>
                    <a:pt x="6944322" y="118376"/>
                  </a:lnTo>
                  <a:lnTo>
                    <a:pt x="6985993" y="126542"/>
                  </a:lnTo>
                  <a:lnTo>
                    <a:pt x="7027665" y="134963"/>
                  </a:lnTo>
                  <a:lnTo>
                    <a:pt x="7069336" y="143553"/>
                  </a:lnTo>
                  <a:lnTo>
                    <a:pt x="7105055" y="150273"/>
                  </a:lnTo>
                  <a:lnTo>
                    <a:pt x="7136804" y="155744"/>
                  </a:lnTo>
                  <a:lnTo>
                    <a:pt x="7165909" y="160384"/>
                  </a:lnTo>
                  <a:lnTo>
                    <a:pt x="7224117" y="169664"/>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6" name="SMARTInkShape-Group28"/>
          <p:cNvGrpSpPr/>
          <p:nvPr/>
        </p:nvGrpSpPr>
        <p:grpSpPr>
          <a:xfrm>
            <a:off x="3768328" y="553858"/>
            <a:ext cx="3977806" cy="1214221"/>
            <a:chOff x="3768328" y="553858"/>
            <a:chExt cx="3977806" cy="1214221"/>
          </a:xfrm>
        </p:grpSpPr>
        <p:sp>
          <p:nvSpPr>
            <p:cNvPr id="12" name="SMARTInkShape-12"/>
            <p:cNvSpPr/>
            <p:nvPr/>
          </p:nvSpPr>
          <p:spPr>
            <a:xfrm>
              <a:off x="3768328" y="727694"/>
              <a:ext cx="1675747" cy="1040385"/>
            </a:xfrm>
            <a:custGeom>
              <a:avLst/>
              <a:gdLst/>
              <a:ahLst/>
              <a:cxnLst/>
              <a:rect l="0" t="0" r="0" b="0"/>
              <a:pathLst>
                <a:path w="1675747" h="1040385">
                  <a:moveTo>
                    <a:pt x="0" y="227783"/>
                  </a:moveTo>
                  <a:lnTo>
                    <a:pt x="9114" y="212532"/>
                  </a:lnTo>
                  <a:lnTo>
                    <a:pt x="29490" y="192175"/>
                  </a:lnTo>
                  <a:lnTo>
                    <a:pt x="70979" y="167465"/>
                  </a:lnTo>
                  <a:lnTo>
                    <a:pt x="102984" y="147397"/>
                  </a:lnTo>
                  <a:lnTo>
                    <a:pt x="140359" y="125248"/>
                  </a:lnTo>
                  <a:lnTo>
                    <a:pt x="162034" y="114778"/>
                  </a:lnTo>
                  <a:lnTo>
                    <a:pt x="185413" y="104821"/>
                  </a:lnTo>
                  <a:lnTo>
                    <a:pt x="209929" y="95207"/>
                  </a:lnTo>
                  <a:lnTo>
                    <a:pt x="235203" y="86813"/>
                  </a:lnTo>
                  <a:lnTo>
                    <a:pt x="260982" y="79232"/>
                  </a:lnTo>
                  <a:lnTo>
                    <a:pt x="287097" y="72194"/>
                  </a:lnTo>
                  <a:lnTo>
                    <a:pt x="313438" y="66510"/>
                  </a:lnTo>
                  <a:lnTo>
                    <a:pt x="339927" y="61729"/>
                  </a:lnTo>
                  <a:lnTo>
                    <a:pt x="366517" y="57549"/>
                  </a:lnTo>
                  <a:lnTo>
                    <a:pt x="392180" y="54762"/>
                  </a:lnTo>
                  <a:lnTo>
                    <a:pt x="417227" y="52904"/>
                  </a:lnTo>
                  <a:lnTo>
                    <a:pt x="441862" y="51666"/>
                  </a:lnTo>
                  <a:lnTo>
                    <a:pt x="466224" y="51832"/>
                  </a:lnTo>
                  <a:lnTo>
                    <a:pt x="490401" y="52936"/>
                  </a:lnTo>
                  <a:lnTo>
                    <a:pt x="514458" y="54663"/>
                  </a:lnTo>
                  <a:lnTo>
                    <a:pt x="557062" y="64520"/>
                  </a:lnTo>
                  <a:lnTo>
                    <a:pt x="594849" y="80808"/>
                  </a:lnTo>
                  <a:lnTo>
                    <a:pt x="628180" y="104583"/>
                  </a:lnTo>
                  <a:lnTo>
                    <a:pt x="665354" y="145859"/>
                  </a:lnTo>
                  <a:lnTo>
                    <a:pt x="680351" y="180127"/>
                  </a:lnTo>
                  <a:lnTo>
                    <a:pt x="688339" y="220493"/>
                  </a:lnTo>
                  <a:lnTo>
                    <a:pt x="689080" y="243759"/>
                  </a:lnTo>
                  <a:lnTo>
                    <a:pt x="688582" y="268199"/>
                  </a:lnTo>
                  <a:lnTo>
                    <a:pt x="686266" y="293422"/>
                  </a:lnTo>
                  <a:lnTo>
                    <a:pt x="682737" y="319167"/>
                  </a:lnTo>
                  <a:lnTo>
                    <a:pt x="678400" y="345260"/>
                  </a:lnTo>
                  <a:lnTo>
                    <a:pt x="671540" y="373570"/>
                  </a:lnTo>
                  <a:lnTo>
                    <a:pt x="662998" y="403357"/>
                  </a:lnTo>
                  <a:lnTo>
                    <a:pt x="653335" y="434129"/>
                  </a:lnTo>
                  <a:lnTo>
                    <a:pt x="641931" y="464566"/>
                  </a:lnTo>
                  <a:lnTo>
                    <a:pt x="629369" y="494779"/>
                  </a:lnTo>
                  <a:lnTo>
                    <a:pt x="616032" y="524843"/>
                  </a:lnTo>
                  <a:lnTo>
                    <a:pt x="602180" y="554807"/>
                  </a:lnTo>
                  <a:lnTo>
                    <a:pt x="587985" y="584705"/>
                  </a:lnTo>
                  <a:lnTo>
                    <a:pt x="573560" y="614559"/>
                  </a:lnTo>
                  <a:lnTo>
                    <a:pt x="558983" y="643391"/>
                  </a:lnTo>
                  <a:lnTo>
                    <a:pt x="544303" y="671542"/>
                  </a:lnTo>
                  <a:lnTo>
                    <a:pt x="529557" y="699240"/>
                  </a:lnTo>
                  <a:lnTo>
                    <a:pt x="514764" y="725642"/>
                  </a:lnTo>
                  <a:lnTo>
                    <a:pt x="499942" y="751181"/>
                  </a:lnTo>
                  <a:lnTo>
                    <a:pt x="485099" y="776145"/>
                  </a:lnTo>
                  <a:lnTo>
                    <a:pt x="458024" y="819757"/>
                  </a:lnTo>
                  <a:lnTo>
                    <a:pt x="434746" y="856999"/>
                  </a:lnTo>
                  <a:lnTo>
                    <a:pt x="410485" y="898294"/>
                  </a:lnTo>
                  <a:lnTo>
                    <a:pt x="390728" y="922987"/>
                  </a:lnTo>
                  <a:lnTo>
                    <a:pt x="378379" y="932976"/>
                  </a:lnTo>
                  <a:lnTo>
                    <a:pt x="374292" y="935044"/>
                  </a:lnTo>
                  <a:lnTo>
                    <a:pt x="371567" y="935431"/>
                  </a:lnTo>
                  <a:lnTo>
                    <a:pt x="369750" y="934697"/>
                  </a:lnTo>
                  <a:lnTo>
                    <a:pt x="368539" y="932223"/>
                  </a:lnTo>
                  <a:lnTo>
                    <a:pt x="367194" y="924182"/>
                  </a:lnTo>
                  <a:lnTo>
                    <a:pt x="373459" y="880472"/>
                  </a:lnTo>
                  <a:lnTo>
                    <a:pt x="378641" y="849257"/>
                  </a:lnTo>
                  <a:lnTo>
                    <a:pt x="389543" y="812895"/>
                  </a:lnTo>
                  <a:lnTo>
                    <a:pt x="404310" y="771598"/>
                  </a:lnTo>
                  <a:lnTo>
                    <a:pt x="412415" y="748084"/>
                  </a:lnTo>
                  <a:lnTo>
                    <a:pt x="420795" y="723478"/>
                  </a:lnTo>
                  <a:lnTo>
                    <a:pt x="431342" y="698145"/>
                  </a:lnTo>
                  <a:lnTo>
                    <a:pt x="443335" y="672326"/>
                  </a:lnTo>
                  <a:lnTo>
                    <a:pt x="456291" y="646184"/>
                  </a:lnTo>
                  <a:lnTo>
                    <a:pt x="469889" y="618834"/>
                  </a:lnTo>
                  <a:lnTo>
                    <a:pt x="483916" y="590679"/>
                  </a:lnTo>
                  <a:lnTo>
                    <a:pt x="498228" y="561987"/>
                  </a:lnTo>
                  <a:lnTo>
                    <a:pt x="513722" y="532937"/>
                  </a:lnTo>
                  <a:lnTo>
                    <a:pt x="530005" y="503649"/>
                  </a:lnTo>
                  <a:lnTo>
                    <a:pt x="546813" y="474201"/>
                  </a:lnTo>
                  <a:lnTo>
                    <a:pt x="563972" y="444648"/>
                  </a:lnTo>
                  <a:lnTo>
                    <a:pt x="581364" y="415023"/>
                  </a:lnTo>
                  <a:lnTo>
                    <a:pt x="598912" y="385352"/>
                  </a:lnTo>
                  <a:lnTo>
                    <a:pt x="617556" y="356641"/>
                  </a:lnTo>
                  <a:lnTo>
                    <a:pt x="636931" y="328571"/>
                  </a:lnTo>
                  <a:lnTo>
                    <a:pt x="656792" y="300928"/>
                  </a:lnTo>
                  <a:lnTo>
                    <a:pt x="675987" y="275554"/>
                  </a:lnTo>
                  <a:lnTo>
                    <a:pt x="694736" y="251693"/>
                  </a:lnTo>
                  <a:lnTo>
                    <a:pt x="713188" y="228840"/>
                  </a:lnTo>
                  <a:lnTo>
                    <a:pt x="752212" y="184927"/>
                  </a:lnTo>
                  <a:lnTo>
                    <a:pt x="791715" y="142259"/>
                  </a:lnTo>
                  <a:lnTo>
                    <a:pt x="829115" y="100145"/>
                  </a:lnTo>
                  <a:lnTo>
                    <a:pt x="862936" y="66213"/>
                  </a:lnTo>
                  <a:lnTo>
                    <a:pt x="895496" y="39888"/>
                  </a:lnTo>
                  <a:lnTo>
                    <a:pt x="929810" y="21573"/>
                  </a:lnTo>
                  <a:lnTo>
                    <a:pt x="973118" y="4847"/>
                  </a:lnTo>
                  <a:lnTo>
                    <a:pt x="998705" y="5007"/>
                  </a:lnTo>
                  <a:lnTo>
                    <a:pt x="1023307" y="13678"/>
                  </a:lnTo>
                  <a:lnTo>
                    <a:pt x="1047470" y="30760"/>
                  </a:lnTo>
                  <a:lnTo>
                    <a:pt x="1073905" y="67431"/>
                  </a:lnTo>
                  <a:lnTo>
                    <a:pt x="1085171" y="103268"/>
                  </a:lnTo>
                  <a:lnTo>
                    <a:pt x="1093486" y="145654"/>
                  </a:lnTo>
                  <a:lnTo>
                    <a:pt x="1097092" y="168069"/>
                  </a:lnTo>
                  <a:lnTo>
                    <a:pt x="1100488" y="190950"/>
                  </a:lnTo>
                  <a:lnTo>
                    <a:pt x="1101760" y="216126"/>
                  </a:lnTo>
                  <a:lnTo>
                    <a:pt x="1101617" y="242832"/>
                  </a:lnTo>
                  <a:lnTo>
                    <a:pt x="1100528" y="270558"/>
                  </a:lnTo>
                  <a:lnTo>
                    <a:pt x="1098811" y="299955"/>
                  </a:lnTo>
                  <a:lnTo>
                    <a:pt x="1096673" y="330468"/>
                  </a:lnTo>
                  <a:lnTo>
                    <a:pt x="1094256" y="361724"/>
                  </a:lnTo>
                  <a:lnTo>
                    <a:pt x="1090660" y="392483"/>
                  </a:lnTo>
                  <a:lnTo>
                    <a:pt x="1086279" y="422911"/>
                  </a:lnTo>
                  <a:lnTo>
                    <a:pt x="1081373" y="453118"/>
                  </a:lnTo>
                  <a:lnTo>
                    <a:pt x="1075127" y="484170"/>
                  </a:lnTo>
                  <a:lnTo>
                    <a:pt x="1067985" y="515786"/>
                  </a:lnTo>
                  <a:lnTo>
                    <a:pt x="1060248" y="547777"/>
                  </a:lnTo>
                  <a:lnTo>
                    <a:pt x="1052113" y="579026"/>
                  </a:lnTo>
                  <a:lnTo>
                    <a:pt x="1043714" y="609781"/>
                  </a:lnTo>
                  <a:lnTo>
                    <a:pt x="1035137" y="640206"/>
                  </a:lnTo>
                  <a:lnTo>
                    <a:pt x="1025451" y="669419"/>
                  </a:lnTo>
                  <a:lnTo>
                    <a:pt x="1015025" y="697824"/>
                  </a:lnTo>
                  <a:lnTo>
                    <a:pt x="1004105" y="725690"/>
                  </a:lnTo>
                  <a:lnTo>
                    <a:pt x="993848" y="751213"/>
                  </a:lnTo>
                  <a:lnTo>
                    <a:pt x="984035" y="775174"/>
                  </a:lnTo>
                  <a:lnTo>
                    <a:pt x="965192" y="819325"/>
                  </a:lnTo>
                  <a:lnTo>
                    <a:pt x="946897" y="858792"/>
                  </a:lnTo>
                  <a:lnTo>
                    <a:pt x="928843" y="890885"/>
                  </a:lnTo>
                  <a:lnTo>
                    <a:pt x="897740" y="934345"/>
                  </a:lnTo>
                  <a:lnTo>
                    <a:pt x="884836" y="943646"/>
                  </a:lnTo>
                  <a:lnTo>
                    <a:pt x="878618" y="946127"/>
                  </a:lnTo>
                  <a:lnTo>
                    <a:pt x="873480" y="944804"/>
                  </a:lnTo>
                  <a:lnTo>
                    <a:pt x="869062" y="940945"/>
                  </a:lnTo>
                  <a:lnTo>
                    <a:pt x="865125" y="935396"/>
                  </a:lnTo>
                  <a:lnTo>
                    <a:pt x="863395" y="918647"/>
                  </a:lnTo>
                  <a:lnTo>
                    <a:pt x="868001" y="881613"/>
                  </a:lnTo>
                  <a:lnTo>
                    <a:pt x="874927" y="847780"/>
                  </a:lnTo>
                  <a:lnTo>
                    <a:pt x="887927" y="806285"/>
                  </a:lnTo>
                  <a:lnTo>
                    <a:pt x="896553" y="783115"/>
                  </a:lnTo>
                  <a:lnTo>
                    <a:pt x="906272" y="758739"/>
                  </a:lnTo>
                  <a:lnTo>
                    <a:pt x="916721" y="733558"/>
                  </a:lnTo>
                  <a:lnTo>
                    <a:pt x="929640" y="706849"/>
                  </a:lnTo>
                  <a:lnTo>
                    <a:pt x="944205" y="679121"/>
                  </a:lnTo>
                  <a:lnTo>
                    <a:pt x="959869" y="650714"/>
                  </a:lnTo>
                  <a:lnTo>
                    <a:pt x="977256" y="620862"/>
                  </a:lnTo>
                  <a:lnTo>
                    <a:pt x="995793" y="590046"/>
                  </a:lnTo>
                  <a:lnTo>
                    <a:pt x="1015096" y="558589"/>
                  </a:lnTo>
                  <a:lnTo>
                    <a:pt x="1034911" y="527695"/>
                  </a:lnTo>
                  <a:lnTo>
                    <a:pt x="1055066" y="497177"/>
                  </a:lnTo>
                  <a:lnTo>
                    <a:pt x="1075447" y="466910"/>
                  </a:lnTo>
                  <a:lnTo>
                    <a:pt x="1097965" y="435818"/>
                  </a:lnTo>
                  <a:lnTo>
                    <a:pt x="1121907" y="404176"/>
                  </a:lnTo>
                  <a:lnTo>
                    <a:pt x="1146797" y="372167"/>
                  </a:lnTo>
                  <a:lnTo>
                    <a:pt x="1171328" y="341898"/>
                  </a:lnTo>
                  <a:lnTo>
                    <a:pt x="1195620" y="312789"/>
                  </a:lnTo>
                  <a:lnTo>
                    <a:pt x="1219752" y="284454"/>
                  </a:lnTo>
                  <a:lnTo>
                    <a:pt x="1244769" y="256634"/>
                  </a:lnTo>
                  <a:lnTo>
                    <a:pt x="1270377" y="229157"/>
                  </a:lnTo>
                  <a:lnTo>
                    <a:pt x="1296379" y="201910"/>
                  </a:lnTo>
                  <a:lnTo>
                    <a:pt x="1322644" y="176800"/>
                  </a:lnTo>
                  <a:lnTo>
                    <a:pt x="1349082" y="153114"/>
                  </a:lnTo>
                  <a:lnTo>
                    <a:pt x="1375638" y="130379"/>
                  </a:lnTo>
                  <a:lnTo>
                    <a:pt x="1401280" y="110261"/>
                  </a:lnTo>
                  <a:lnTo>
                    <a:pt x="1426312" y="91888"/>
                  </a:lnTo>
                  <a:lnTo>
                    <a:pt x="1450937" y="74678"/>
                  </a:lnTo>
                  <a:lnTo>
                    <a:pt x="1494173" y="44973"/>
                  </a:lnTo>
                  <a:lnTo>
                    <a:pt x="1533233" y="21518"/>
                  </a:lnTo>
                  <a:lnTo>
                    <a:pt x="1570438" y="7787"/>
                  </a:lnTo>
                  <a:lnTo>
                    <a:pt x="1601524" y="1022"/>
                  </a:lnTo>
                  <a:lnTo>
                    <a:pt x="1627578" y="0"/>
                  </a:lnTo>
                  <a:lnTo>
                    <a:pt x="1649079" y="6161"/>
                  </a:lnTo>
                  <a:lnTo>
                    <a:pt x="1656995" y="12566"/>
                  </a:lnTo>
                  <a:lnTo>
                    <a:pt x="1668437" y="30266"/>
                  </a:lnTo>
                  <a:lnTo>
                    <a:pt x="1674184" y="59300"/>
                  </a:lnTo>
                  <a:lnTo>
                    <a:pt x="1675746" y="95354"/>
                  </a:lnTo>
                  <a:lnTo>
                    <a:pt x="1673133" y="134530"/>
                  </a:lnTo>
                  <a:lnTo>
                    <a:pt x="1669063" y="157677"/>
                  </a:lnTo>
                  <a:lnTo>
                    <a:pt x="1663372" y="183030"/>
                  </a:lnTo>
                  <a:lnTo>
                    <a:pt x="1656602" y="209854"/>
                  </a:lnTo>
                  <a:lnTo>
                    <a:pt x="1650105" y="237658"/>
                  </a:lnTo>
                  <a:lnTo>
                    <a:pt x="1643789" y="266116"/>
                  </a:lnTo>
                  <a:lnTo>
                    <a:pt x="1637594" y="295010"/>
                  </a:lnTo>
                  <a:lnTo>
                    <a:pt x="1630487" y="324195"/>
                  </a:lnTo>
                  <a:lnTo>
                    <a:pt x="1622772" y="353573"/>
                  </a:lnTo>
                  <a:lnTo>
                    <a:pt x="1614654" y="383080"/>
                  </a:lnTo>
                  <a:lnTo>
                    <a:pt x="1605271" y="413666"/>
                  </a:lnTo>
                  <a:lnTo>
                    <a:pt x="1595048" y="444970"/>
                  </a:lnTo>
                  <a:lnTo>
                    <a:pt x="1584264" y="476754"/>
                  </a:lnTo>
                  <a:lnTo>
                    <a:pt x="1574098" y="508857"/>
                  </a:lnTo>
                  <a:lnTo>
                    <a:pt x="1564344" y="541174"/>
                  </a:lnTo>
                  <a:lnTo>
                    <a:pt x="1554865" y="573632"/>
                  </a:lnTo>
                  <a:lnTo>
                    <a:pt x="1545569" y="605192"/>
                  </a:lnTo>
                  <a:lnTo>
                    <a:pt x="1536395" y="636155"/>
                  </a:lnTo>
                  <a:lnTo>
                    <a:pt x="1527302" y="666718"/>
                  </a:lnTo>
                  <a:lnTo>
                    <a:pt x="1517272" y="697016"/>
                  </a:lnTo>
                  <a:lnTo>
                    <a:pt x="1506616" y="727136"/>
                  </a:lnTo>
                  <a:lnTo>
                    <a:pt x="1495544" y="757138"/>
                  </a:lnTo>
                  <a:lnTo>
                    <a:pt x="1485185" y="786069"/>
                  </a:lnTo>
                  <a:lnTo>
                    <a:pt x="1475304" y="814286"/>
                  </a:lnTo>
                  <a:lnTo>
                    <a:pt x="1465739" y="842027"/>
                  </a:lnTo>
                  <a:lnTo>
                    <a:pt x="1458370" y="867466"/>
                  </a:lnTo>
                  <a:lnTo>
                    <a:pt x="1452466" y="891371"/>
                  </a:lnTo>
                  <a:lnTo>
                    <a:pt x="1442267" y="935461"/>
                  </a:lnTo>
                  <a:lnTo>
                    <a:pt x="1431120" y="974900"/>
                  </a:lnTo>
                  <a:lnTo>
                    <a:pt x="1418427" y="1016351"/>
                  </a:lnTo>
                  <a:lnTo>
                    <a:pt x="1410891" y="1040384"/>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SMARTInkShape-13"/>
            <p:cNvSpPr/>
            <p:nvPr/>
          </p:nvSpPr>
          <p:spPr>
            <a:xfrm>
              <a:off x="5692526" y="723305"/>
              <a:ext cx="986103" cy="836380"/>
            </a:xfrm>
            <a:custGeom>
              <a:avLst/>
              <a:gdLst/>
              <a:ahLst/>
              <a:cxnLst/>
              <a:rect l="0" t="0" r="0" b="0"/>
              <a:pathLst>
                <a:path w="986103" h="836380">
                  <a:moveTo>
                    <a:pt x="763638" y="0"/>
                  </a:moveTo>
                  <a:lnTo>
                    <a:pt x="724559" y="0"/>
                  </a:lnTo>
                  <a:lnTo>
                    <a:pt x="687532" y="7129"/>
                  </a:lnTo>
                  <a:lnTo>
                    <a:pt x="659368" y="12429"/>
                  </a:lnTo>
                  <a:lnTo>
                    <a:pt x="619069" y="23383"/>
                  </a:lnTo>
                  <a:lnTo>
                    <a:pt x="595821" y="30471"/>
                  </a:lnTo>
                  <a:lnTo>
                    <a:pt x="572385" y="39166"/>
                  </a:lnTo>
                  <a:lnTo>
                    <a:pt x="548824" y="48931"/>
                  </a:lnTo>
                  <a:lnTo>
                    <a:pt x="525178" y="59409"/>
                  </a:lnTo>
                  <a:lnTo>
                    <a:pt x="501477" y="72348"/>
                  </a:lnTo>
                  <a:lnTo>
                    <a:pt x="477739" y="86927"/>
                  </a:lnTo>
                  <a:lnTo>
                    <a:pt x="453976" y="102600"/>
                  </a:lnTo>
                  <a:lnTo>
                    <a:pt x="430197" y="119001"/>
                  </a:lnTo>
                  <a:lnTo>
                    <a:pt x="406406" y="135889"/>
                  </a:lnTo>
                  <a:lnTo>
                    <a:pt x="382609" y="153100"/>
                  </a:lnTo>
                  <a:lnTo>
                    <a:pt x="358806" y="171520"/>
                  </a:lnTo>
                  <a:lnTo>
                    <a:pt x="335000" y="190745"/>
                  </a:lnTo>
                  <a:lnTo>
                    <a:pt x="311192" y="210507"/>
                  </a:lnTo>
                  <a:lnTo>
                    <a:pt x="287382" y="231619"/>
                  </a:lnTo>
                  <a:lnTo>
                    <a:pt x="263572" y="253631"/>
                  </a:lnTo>
                  <a:lnTo>
                    <a:pt x="239761" y="276244"/>
                  </a:lnTo>
                  <a:lnTo>
                    <a:pt x="216941" y="299256"/>
                  </a:lnTo>
                  <a:lnTo>
                    <a:pt x="194783" y="322535"/>
                  </a:lnTo>
                  <a:lnTo>
                    <a:pt x="173066" y="345992"/>
                  </a:lnTo>
                  <a:lnTo>
                    <a:pt x="152634" y="370560"/>
                  </a:lnTo>
                  <a:lnTo>
                    <a:pt x="133059" y="395868"/>
                  </a:lnTo>
                  <a:lnTo>
                    <a:pt x="114058" y="421670"/>
                  </a:lnTo>
                  <a:lnTo>
                    <a:pt x="97420" y="446808"/>
                  </a:lnTo>
                  <a:lnTo>
                    <a:pt x="82360" y="471505"/>
                  </a:lnTo>
                  <a:lnTo>
                    <a:pt x="68351" y="495907"/>
                  </a:lnTo>
                  <a:lnTo>
                    <a:pt x="56036" y="519120"/>
                  </a:lnTo>
                  <a:lnTo>
                    <a:pt x="34414" y="563434"/>
                  </a:lnTo>
                  <a:lnTo>
                    <a:pt x="17528" y="606279"/>
                  </a:lnTo>
                  <a:lnTo>
                    <a:pt x="5393" y="647481"/>
                  </a:lnTo>
                  <a:lnTo>
                    <a:pt x="0" y="685636"/>
                  </a:lnTo>
                  <a:lnTo>
                    <a:pt x="249" y="719792"/>
                  </a:lnTo>
                  <a:lnTo>
                    <a:pt x="8613" y="764266"/>
                  </a:lnTo>
                  <a:lnTo>
                    <a:pt x="19290" y="789135"/>
                  </a:lnTo>
                  <a:lnTo>
                    <a:pt x="33957" y="810109"/>
                  </a:lnTo>
                  <a:lnTo>
                    <a:pt x="55689" y="824061"/>
                  </a:lnTo>
                  <a:lnTo>
                    <a:pt x="95815" y="834848"/>
                  </a:lnTo>
                  <a:lnTo>
                    <a:pt x="126508" y="836379"/>
                  </a:lnTo>
                  <a:lnTo>
                    <a:pt x="163300" y="833753"/>
                  </a:lnTo>
                  <a:lnTo>
                    <a:pt x="205449" y="823986"/>
                  </a:lnTo>
                  <a:lnTo>
                    <a:pt x="227801" y="817215"/>
                  </a:lnTo>
                  <a:lnTo>
                    <a:pt x="251632" y="807740"/>
                  </a:lnTo>
                  <a:lnTo>
                    <a:pt x="276449" y="796462"/>
                  </a:lnTo>
                  <a:lnTo>
                    <a:pt x="301924" y="783982"/>
                  </a:lnTo>
                  <a:lnTo>
                    <a:pt x="326845" y="769709"/>
                  </a:lnTo>
                  <a:lnTo>
                    <a:pt x="351395" y="754241"/>
                  </a:lnTo>
                  <a:lnTo>
                    <a:pt x="375700" y="737976"/>
                  </a:lnTo>
                  <a:lnTo>
                    <a:pt x="400833" y="721179"/>
                  </a:lnTo>
                  <a:lnTo>
                    <a:pt x="426518" y="704028"/>
                  </a:lnTo>
                  <a:lnTo>
                    <a:pt x="452571" y="686641"/>
                  </a:lnTo>
                  <a:lnTo>
                    <a:pt x="478869" y="667112"/>
                  </a:lnTo>
                  <a:lnTo>
                    <a:pt x="505332" y="646155"/>
                  </a:lnTo>
                  <a:lnTo>
                    <a:pt x="531903" y="624247"/>
                  </a:lnTo>
                  <a:lnTo>
                    <a:pt x="557554" y="602696"/>
                  </a:lnTo>
                  <a:lnTo>
                    <a:pt x="582592" y="581383"/>
                  </a:lnTo>
                  <a:lnTo>
                    <a:pt x="607222" y="560229"/>
                  </a:lnTo>
                  <a:lnTo>
                    <a:pt x="630587" y="538189"/>
                  </a:lnTo>
                  <a:lnTo>
                    <a:pt x="653109" y="515558"/>
                  </a:lnTo>
                  <a:lnTo>
                    <a:pt x="675070" y="492533"/>
                  </a:lnTo>
                  <a:lnTo>
                    <a:pt x="696655" y="469246"/>
                  </a:lnTo>
                  <a:lnTo>
                    <a:pt x="717990" y="445784"/>
                  </a:lnTo>
                  <a:lnTo>
                    <a:pt x="739159" y="422205"/>
                  </a:lnTo>
                  <a:lnTo>
                    <a:pt x="759225" y="398548"/>
                  </a:lnTo>
                  <a:lnTo>
                    <a:pt x="778555" y="374839"/>
                  </a:lnTo>
                  <a:lnTo>
                    <a:pt x="797395" y="351096"/>
                  </a:lnTo>
                  <a:lnTo>
                    <a:pt x="815909" y="328322"/>
                  </a:lnTo>
                  <a:lnTo>
                    <a:pt x="852354" y="284496"/>
                  </a:lnTo>
                  <a:lnTo>
                    <a:pt x="883104" y="241867"/>
                  </a:lnTo>
                  <a:lnTo>
                    <a:pt x="910000" y="200762"/>
                  </a:lnTo>
                  <a:lnTo>
                    <a:pt x="935183" y="162649"/>
                  </a:lnTo>
                  <a:lnTo>
                    <a:pt x="954312" y="128512"/>
                  </a:lnTo>
                  <a:lnTo>
                    <a:pt x="973592" y="86695"/>
                  </a:lnTo>
                  <a:lnTo>
                    <a:pt x="982943" y="55453"/>
                  </a:lnTo>
                  <a:lnTo>
                    <a:pt x="986102" y="27710"/>
                  </a:lnTo>
                  <a:lnTo>
                    <a:pt x="984377" y="24427"/>
                  </a:lnTo>
                  <a:lnTo>
                    <a:pt x="981243" y="22237"/>
                  </a:lnTo>
                  <a:lnTo>
                    <a:pt x="977169" y="20778"/>
                  </a:lnTo>
                  <a:lnTo>
                    <a:pt x="972469" y="21789"/>
                  </a:lnTo>
                  <a:lnTo>
                    <a:pt x="961954" y="28205"/>
                  </a:lnTo>
                  <a:lnTo>
                    <a:pt x="930915" y="63743"/>
                  </a:lnTo>
                  <a:lnTo>
                    <a:pt x="898971" y="104325"/>
                  </a:lnTo>
                  <a:lnTo>
                    <a:pt x="876041" y="136655"/>
                  </a:lnTo>
                  <a:lnTo>
                    <a:pt x="852621" y="173514"/>
                  </a:lnTo>
                  <a:lnTo>
                    <a:pt x="828983" y="214039"/>
                  </a:lnTo>
                  <a:lnTo>
                    <a:pt x="805248" y="258509"/>
                  </a:lnTo>
                  <a:lnTo>
                    <a:pt x="794355" y="281480"/>
                  </a:lnTo>
                  <a:lnTo>
                    <a:pt x="784115" y="304731"/>
                  </a:lnTo>
                  <a:lnTo>
                    <a:pt x="774313" y="328170"/>
                  </a:lnTo>
                  <a:lnTo>
                    <a:pt x="764802" y="352725"/>
                  </a:lnTo>
                  <a:lnTo>
                    <a:pt x="755484" y="378025"/>
                  </a:lnTo>
                  <a:lnTo>
                    <a:pt x="746296" y="403821"/>
                  </a:lnTo>
                  <a:lnTo>
                    <a:pt x="738186" y="428956"/>
                  </a:lnTo>
                  <a:lnTo>
                    <a:pt x="730795" y="453650"/>
                  </a:lnTo>
                  <a:lnTo>
                    <a:pt x="723884" y="478051"/>
                  </a:lnTo>
                  <a:lnTo>
                    <a:pt x="718283" y="501263"/>
                  </a:lnTo>
                  <a:lnTo>
                    <a:pt x="709415" y="545575"/>
                  </a:lnTo>
                  <a:lnTo>
                    <a:pt x="702166" y="588420"/>
                  </a:lnTo>
                  <a:lnTo>
                    <a:pt x="696630" y="629622"/>
                  </a:lnTo>
                  <a:lnTo>
                    <a:pt x="694169" y="667777"/>
                  </a:lnTo>
                  <a:lnTo>
                    <a:pt x="697524" y="708505"/>
                  </a:lnTo>
                  <a:lnTo>
                    <a:pt x="701130" y="759023"/>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SMARTInkShape-14"/>
            <p:cNvSpPr/>
            <p:nvPr/>
          </p:nvSpPr>
          <p:spPr>
            <a:xfrm>
              <a:off x="7005946" y="830461"/>
              <a:ext cx="200313" cy="678657"/>
            </a:xfrm>
            <a:custGeom>
              <a:avLst/>
              <a:gdLst/>
              <a:ahLst/>
              <a:cxnLst/>
              <a:rect l="0" t="0" r="0" b="0"/>
              <a:pathLst>
                <a:path w="200313" h="678657">
                  <a:moveTo>
                    <a:pt x="200312" y="0"/>
                  </a:moveTo>
                  <a:lnTo>
                    <a:pt x="183142" y="42027"/>
                  </a:lnTo>
                  <a:lnTo>
                    <a:pt x="172446" y="76689"/>
                  </a:lnTo>
                  <a:lnTo>
                    <a:pt x="160145" y="104529"/>
                  </a:lnTo>
                  <a:lnTo>
                    <a:pt x="147403" y="142038"/>
                  </a:lnTo>
                  <a:lnTo>
                    <a:pt x="134133" y="184175"/>
                  </a:lnTo>
                  <a:lnTo>
                    <a:pt x="118313" y="226053"/>
                  </a:lnTo>
                  <a:lnTo>
                    <a:pt x="104005" y="270463"/>
                  </a:lnTo>
                  <a:lnTo>
                    <a:pt x="97413" y="293418"/>
                  </a:lnTo>
                  <a:lnTo>
                    <a:pt x="82149" y="337444"/>
                  </a:lnTo>
                  <a:lnTo>
                    <a:pt x="66435" y="381155"/>
                  </a:lnTo>
                  <a:lnTo>
                    <a:pt x="59468" y="403924"/>
                  </a:lnTo>
                  <a:lnTo>
                    <a:pt x="52838" y="427040"/>
                  </a:lnTo>
                  <a:lnTo>
                    <a:pt x="40179" y="471246"/>
                  </a:lnTo>
                  <a:lnTo>
                    <a:pt x="28931" y="513052"/>
                  </a:lnTo>
                  <a:lnTo>
                    <a:pt x="20624" y="551476"/>
                  </a:lnTo>
                  <a:lnTo>
                    <a:pt x="13626" y="585752"/>
                  </a:lnTo>
                  <a:lnTo>
                    <a:pt x="4107" y="627647"/>
                  </a:lnTo>
                  <a:lnTo>
                    <a:pt x="0" y="648048"/>
                  </a:lnTo>
                  <a:lnTo>
                    <a:pt x="3859" y="678656"/>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SMARTInkShape-15"/>
            <p:cNvSpPr/>
            <p:nvPr/>
          </p:nvSpPr>
          <p:spPr>
            <a:xfrm>
              <a:off x="6849070" y="553858"/>
              <a:ext cx="897064" cy="934052"/>
            </a:xfrm>
            <a:custGeom>
              <a:avLst/>
              <a:gdLst/>
              <a:ahLst/>
              <a:cxnLst/>
              <a:rect l="0" t="0" r="0" b="0"/>
              <a:pathLst>
                <a:path w="897064" h="934052">
                  <a:moveTo>
                    <a:pt x="44649" y="35501"/>
                  </a:moveTo>
                  <a:lnTo>
                    <a:pt x="28399" y="19251"/>
                  </a:lnTo>
                  <a:lnTo>
                    <a:pt x="27504" y="15711"/>
                  </a:lnTo>
                  <a:lnTo>
                    <a:pt x="27266" y="13378"/>
                  </a:lnTo>
                  <a:lnTo>
                    <a:pt x="29092" y="10831"/>
                  </a:lnTo>
                  <a:lnTo>
                    <a:pt x="36411" y="5354"/>
                  </a:lnTo>
                  <a:lnTo>
                    <a:pt x="56429" y="1434"/>
                  </a:lnTo>
                  <a:lnTo>
                    <a:pt x="95434" y="272"/>
                  </a:lnTo>
                  <a:lnTo>
                    <a:pt x="130389" y="0"/>
                  </a:lnTo>
                  <a:lnTo>
                    <a:pt x="171060" y="871"/>
                  </a:lnTo>
                  <a:lnTo>
                    <a:pt x="194407" y="2493"/>
                  </a:lnTo>
                  <a:lnTo>
                    <a:pt x="218902" y="4566"/>
                  </a:lnTo>
                  <a:lnTo>
                    <a:pt x="243169" y="6940"/>
                  </a:lnTo>
                  <a:lnTo>
                    <a:pt x="267285" y="9515"/>
                  </a:lnTo>
                  <a:lnTo>
                    <a:pt x="291299" y="12224"/>
                  </a:lnTo>
                  <a:lnTo>
                    <a:pt x="316238" y="16015"/>
                  </a:lnTo>
                  <a:lnTo>
                    <a:pt x="341795" y="20526"/>
                  </a:lnTo>
                  <a:lnTo>
                    <a:pt x="367762" y="25518"/>
                  </a:lnTo>
                  <a:lnTo>
                    <a:pt x="394995" y="32814"/>
                  </a:lnTo>
                  <a:lnTo>
                    <a:pt x="423072" y="41648"/>
                  </a:lnTo>
                  <a:lnTo>
                    <a:pt x="451712" y="51505"/>
                  </a:lnTo>
                  <a:lnTo>
                    <a:pt x="480728" y="63038"/>
                  </a:lnTo>
                  <a:lnTo>
                    <a:pt x="509994" y="75687"/>
                  </a:lnTo>
                  <a:lnTo>
                    <a:pt x="539426" y="89081"/>
                  </a:lnTo>
                  <a:lnTo>
                    <a:pt x="566984" y="103963"/>
                  </a:lnTo>
                  <a:lnTo>
                    <a:pt x="593294" y="119838"/>
                  </a:lnTo>
                  <a:lnTo>
                    <a:pt x="618772" y="136374"/>
                  </a:lnTo>
                  <a:lnTo>
                    <a:pt x="643694" y="154344"/>
                  </a:lnTo>
                  <a:lnTo>
                    <a:pt x="668247" y="173269"/>
                  </a:lnTo>
                  <a:lnTo>
                    <a:pt x="692553" y="192831"/>
                  </a:lnTo>
                  <a:lnTo>
                    <a:pt x="715702" y="213809"/>
                  </a:lnTo>
                  <a:lnTo>
                    <a:pt x="759944" y="258286"/>
                  </a:lnTo>
                  <a:lnTo>
                    <a:pt x="779481" y="282251"/>
                  </a:lnTo>
                  <a:lnTo>
                    <a:pt x="797467" y="307157"/>
                  </a:lnTo>
                  <a:lnTo>
                    <a:pt x="814418" y="332691"/>
                  </a:lnTo>
                  <a:lnTo>
                    <a:pt x="829688" y="358644"/>
                  </a:lnTo>
                  <a:lnTo>
                    <a:pt x="843836" y="384875"/>
                  </a:lnTo>
                  <a:lnTo>
                    <a:pt x="857238" y="411292"/>
                  </a:lnTo>
                  <a:lnTo>
                    <a:pt x="868156" y="438825"/>
                  </a:lnTo>
                  <a:lnTo>
                    <a:pt x="877419" y="467103"/>
                  </a:lnTo>
                  <a:lnTo>
                    <a:pt x="885579" y="495876"/>
                  </a:lnTo>
                  <a:lnTo>
                    <a:pt x="891019" y="523988"/>
                  </a:lnTo>
                  <a:lnTo>
                    <a:pt x="894645" y="551659"/>
                  </a:lnTo>
                  <a:lnTo>
                    <a:pt x="897063" y="579036"/>
                  </a:lnTo>
                  <a:lnTo>
                    <a:pt x="895698" y="606217"/>
                  </a:lnTo>
                  <a:lnTo>
                    <a:pt x="891813" y="633268"/>
                  </a:lnTo>
                  <a:lnTo>
                    <a:pt x="886245" y="660231"/>
                  </a:lnTo>
                  <a:lnTo>
                    <a:pt x="878564" y="685152"/>
                  </a:lnTo>
                  <a:lnTo>
                    <a:pt x="869475" y="708711"/>
                  </a:lnTo>
                  <a:lnTo>
                    <a:pt x="846808" y="752417"/>
                  </a:lnTo>
                  <a:lnTo>
                    <a:pt x="816892" y="791685"/>
                  </a:lnTo>
                  <a:lnTo>
                    <a:pt x="775812" y="826336"/>
                  </a:lnTo>
                  <a:lnTo>
                    <a:pt x="752357" y="842521"/>
                  </a:lnTo>
                  <a:lnTo>
                    <a:pt x="724813" y="857280"/>
                  </a:lnTo>
                  <a:lnTo>
                    <a:pt x="694546" y="871088"/>
                  </a:lnTo>
                  <a:lnTo>
                    <a:pt x="662460" y="884262"/>
                  </a:lnTo>
                  <a:lnTo>
                    <a:pt x="627179" y="894037"/>
                  </a:lnTo>
                  <a:lnTo>
                    <a:pt x="589767" y="901546"/>
                  </a:lnTo>
                  <a:lnTo>
                    <a:pt x="550936" y="907544"/>
                  </a:lnTo>
                  <a:lnTo>
                    <a:pt x="510166" y="913527"/>
                  </a:lnTo>
                  <a:lnTo>
                    <a:pt x="468103" y="919501"/>
                  </a:lnTo>
                  <a:lnTo>
                    <a:pt x="425177" y="925467"/>
                  </a:lnTo>
                  <a:lnTo>
                    <a:pt x="381679" y="929444"/>
                  </a:lnTo>
                  <a:lnTo>
                    <a:pt x="337797" y="932096"/>
                  </a:lnTo>
                  <a:lnTo>
                    <a:pt x="293658" y="933864"/>
                  </a:lnTo>
                  <a:lnTo>
                    <a:pt x="249351" y="934051"/>
                  </a:lnTo>
                  <a:lnTo>
                    <a:pt x="204930" y="933182"/>
                  </a:lnTo>
                  <a:lnTo>
                    <a:pt x="160432" y="931612"/>
                  </a:lnTo>
                  <a:lnTo>
                    <a:pt x="122830" y="930564"/>
                  </a:lnTo>
                  <a:lnTo>
                    <a:pt x="89824" y="929866"/>
                  </a:lnTo>
                  <a:lnTo>
                    <a:pt x="59883" y="929401"/>
                  </a:lnTo>
                  <a:lnTo>
                    <a:pt x="0" y="928470"/>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7" name="SMARTInkShape-16"/>
          <p:cNvSpPr/>
          <p:nvPr/>
        </p:nvSpPr>
        <p:spPr>
          <a:xfrm>
            <a:off x="6599039" y="875109"/>
            <a:ext cx="1" cy="8931"/>
          </a:xfrm>
          <a:custGeom>
            <a:avLst/>
            <a:gdLst/>
            <a:ahLst/>
            <a:cxnLst/>
            <a:rect l="0" t="0" r="0" b="0"/>
            <a:pathLst>
              <a:path w="1" h="8931">
                <a:moveTo>
                  <a:pt x="0" y="8930"/>
                </a:moveTo>
                <a:lnTo>
                  <a:pt x="0" y="0"/>
                </a:lnTo>
              </a:path>
            </a:pathLst>
          </a:custGeom>
          <a:ln w="19050">
            <a:solidFill>
              <a:srgbClr val="8B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3381917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China</a:t>
            </a:r>
            <a:endParaRPr lang="en-US" dirty="0"/>
          </a:p>
        </p:txBody>
      </p:sp>
      <p:sp>
        <p:nvSpPr>
          <p:cNvPr id="3" name="Content Placeholder 2"/>
          <p:cNvSpPr>
            <a:spLocks noGrp="1"/>
          </p:cNvSpPr>
          <p:nvPr>
            <p:ph idx="1"/>
          </p:nvPr>
        </p:nvSpPr>
        <p:spPr/>
        <p:txBody>
          <a:bodyPr>
            <a:normAutofit/>
          </a:bodyPr>
          <a:lstStyle/>
          <a:p>
            <a:pPr lvl="0"/>
            <a:r>
              <a:rPr lang="en-US" u="sng" dirty="0"/>
              <a:t>The communist takeover in China shortly after World War II increased American fears of communist domination of most of the world</a:t>
            </a:r>
            <a:r>
              <a:rPr lang="en-US" dirty="0"/>
              <a:t>. Rather than becoming strong allies, however, the communist nations of China and the Soviet Union eventually became rivals for territory and diplomatic influence, a split that American foreign policy under President Nixon in the 1970s exploited.</a:t>
            </a:r>
          </a:p>
          <a:p>
            <a:endParaRPr lang="en-US" dirty="0"/>
          </a:p>
        </p:txBody>
      </p:sp>
    </p:spTree>
    <p:extLst>
      <p:ext uri="{BB962C8B-B14F-4D97-AF65-F5344CB8AC3E}">
        <p14:creationId xmlns:p14="http://schemas.microsoft.com/office/powerpoint/2010/main" val="28043189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1414</TotalTime>
  <Words>1694</Words>
  <Application>Microsoft Office PowerPoint</Application>
  <PresentationFormat>On-screen Show (4:3)</PresentationFormat>
  <Paragraphs>94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Cold War </vt:lpstr>
      <vt:lpstr>What were the political, economic, and social consequences of World War II? </vt:lpstr>
      <vt:lpstr>Post World War II </vt:lpstr>
      <vt:lpstr>PowerPoint Presentation</vt:lpstr>
      <vt:lpstr>United Nations</vt:lpstr>
      <vt:lpstr>Questions to Consider</vt:lpstr>
      <vt:lpstr>Origins of the Cold War</vt:lpstr>
      <vt:lpstr>NATO vs. Warsaw Pact</vt:lpstr>
      <vt:lpstr>Red China</vt:lpstr>
      <vt:lpstr>Arms Race</vt:lpstr>
      <vt:lpstr>Korean War</vt:lpstr>
      <vt:lpstr>Vietnam</vt:lpstr>
      <vt:lpstr>Vietnam</vt:lpstr>
      <vt:lpstr>PowerPoint Presentation</vt:lpstr>
      <vt:lpstr>PowerPoint Presentation</vt:lpstr>
      <vt:lpstr>Cuba and the Cold War</vt:lpstr>
      <vt:lpstr>The Domestic Side of the Cold War </vt:lpstr>
      <vt:lpstr>McCarthyism</vt:lpstr>
      <vt:lpstr>Cold War and Politics</vt:lpstr>
      <vt:lpstr>Kennedy and the Cold War</vt:lpstr>
      <vt:lpstr>US Military and the Cold War</vt:lpstr>
      <vt:lpstr>November 22, 1963</vt:lpstr>
      <vt:lpstr>Rejection of Veterans of Vietnam</vt:lpstr>
      <vt:lpstr>PowerPoint Presentation</vt:lpstr>
      <vt:lpstr>Internal Problem of the USSR</vt:lpstr>
      <vt:lpstr>Ronald Reagan and the Cold War</vt:lpstr>
      <vt:lpstr>Post Cold War Era Policies </vt:lpstr>
      <vt:lpstr>George H.W. Bush 1989-1993</vt:lpstr>
      <vt:lpstr>William J. (Bill) Clinton 1993-2001</vt:lpstr>
      <vt:lpstr>George W. Bush 2001-2009</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Cold War</dc:title>
  <dc:creator>wcs</dc:creator>
  <cp:lastModifiedBy>wcs</cp:lastModifiedBy>
  <cp:revision>9</cp:revision>
  <cp:lastPrinted>2014-11-12T15:56:45Z</cp:lastPrinted>
  <dcterms:created xsi:type="dcterms:W3CDTF">2014-11-12T13:25:59Z</dcterms:created>
  <dcterms:modified xsi:type="dcterms:W3CDTF">2014-11-13T13:00:07Z</dcterms:modified>
</cp:coreProperties>
</file>