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  <a:srgbClr val="C0C0C0"/>
    <a:srgbClr val="B2B2B2"/>
    <a:srgbClr val="969696"/>
    <a:srgbClr val="808080"/>
    <a:srgbClr val="777777"/>
    <a:srgbClr val="5F5F5F"/>
    <a:srgbClr val="4D4D4D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485" autoAdjust="0"/>
    <p:restoredTop sz="94660"/>
  </p:normalViewPr>
  <p:slideViewPr>
    <p:cSldViewPr snapToGrid="0">
      <p:cViewPr varScale="1">
        <p:scale>
          <a:sx n="86" d="100"/>
          <a:sy n="86" d="100"/>
        </p:scale>
        <p:origin x="1589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E483F-82AF-46C4-BAE9-859798BDC1E4}" type="datetimeFigureOut">
              <a:rPr lang="en-US" smtClean="0"/>
              <a:t>3/27/2021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406E0-A409-40C9-BE83-B9F43CDAD8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7267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E483F-82AF-46C4-BAE9-859798BDC1E4}" type="datetimeFigureOut">
              <a:rPr lang="en-US" smtClean="0"/>
              <a:t>3/27/2021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406E0-A409-40C9-BE83-B9F43CDAD8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12133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E483F-82AF-46C4-BAE9-859798BDC1E4}" type="datetimeFigureOut">
              <a:rPr lang="en-US" smtClean="0"/>
              <a:t>3/27/2021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406E0-A409-40C9-BE83-B9F43CDAD8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1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E483F-82AF-46C4-BAE9-859798BDC1E4}" type="datetimeFigureOut">
              <a:rPr lang="en-US" smtClean="0"/>
              <a:t>3/27/2021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406E0-A409-40C9-BE83-B9F43CDAD8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9497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E483F-82AF-46C4-BAE9-859798BDC1E4}" type="datetimeFigureOut">
              <a:rPr lang="en-US" smtClean="0"/>
              <a:t>3/27/2021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406E0-A409-40C9-BE83-B9F43CDAD8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370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E483F-82AF-46C4-BAE9-859798BDC1E4}" type="datetimeFigureOut">
              <a:rPr lang="en-US" smtClean="0"/>
              <a:t>3/27/2021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406E0-A409-40C9-BE83-B9F43CDAD8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9409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E483F-82AF-46C4-BAE9-859798BDC1E4}" type="datetimeFigureOut">
              <a:rPr lang="en-US" smtClean="0"/>
              <a:t>3/27/2021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406E0-A409-40C9-BE83-B9F43CDAD8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5504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E483F-82AF-46C4-BAE9-859798BDC1E4}" type="datetimeFigureOut">
              <a:rPr lang="en-US" smtClean="0"/>
              <a:t>3/27/2021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406E0-A409-40C9-BE83-B9F43CDAD8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446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E483F-82AF-46C4-BAE9-859798BDC1E4}" type="datetimeFigureOut">
              <a:rPr lang="en-US" smtClean="0"/>
              <a:t>3/27/2021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406E0-A409-40C9-BE83-B9F43CDAD8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9682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E483F-82AF-46C4-BAE9-859798BDC1E4}" type="datetimeFigureOut">
              <a:rPr lang="en-US" smtClean="0"/>
              <a:t>3/27/2021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406E0-A409-40C9-BE83-B9F43CDAD8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899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E483F-82AF-46C4-BAE9-859798BDC1E4}" type="datetimeFigureOut">
              <a:rPr lang="en-US" smtClean="0"/>
              <a:t>3/27/2021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406E0-A409-40C9-BE83-B9F43CDAD8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074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7E483F-82AF-46C4-BAE9-859798BDC1E4}" type="datetimeFigureOut">
              <a:rPr lang="en-US" smtClean="0"/>
              <a:t>3/27/2021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C406E0-A409-40C9-BE83-B9F43CDAD8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573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bit.ly/3lWhVqZ" TargetMode="External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32673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16056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46792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01514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18526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52125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32208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65826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93193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80768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17103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92496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18196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06497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85EBBC1-3AB1-40D7-8503-C8ADA0380D1A}"/>
              </a:ext>
            </a:extLst>
          </p:cNvPr>
          <p:cNvSpPr txBox="1"/>
          <p:nvPr/>
        </p:nvSpPr>
        <p:spPr>
          <a:xfrm>
            <a:off x="3009531" y="4208015"/>
            <a:ext cx="3249225" cy="461665"/>
          </a:xfrm>
          <a:prstGeom prst="rect">
            <a:avLst/>
          </a:prstGeom>
          <a:solidFill>
            <a:srgbClr val="F2F2F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hlinkClick r:id="rId3"/>
              </a:rPr>
              <a:t>https://bit.ly/3lWhVqZ</a:t>
            </a:r>
            <a:r>
              <a:rPr lang="en-US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669151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9803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06064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11757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91258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94312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42867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56355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55372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1135</TotalTime>
  <Words>7</Words>
  <Application>Microsoft Office PowerPoint</Application>
  <PresentationFormat>On-screen Show (4:3)</PresentationFormat>
  <Paragraphs>1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Karla</dc:creator>
  <cp:lastModifiedBy>Brian Parnagian</cp:lastModifiedBy>
  <cp:revision>326</cp:revision>
  <dcterms:created xsi:type="dcterms:W3CDTF">2017-05-31T20:37:51Z</dcterms:created>
  <dcterms:modified xsi:type="dcterms:W3CDTF">2021-03-27T19:30:01Z</dcterms:modified>
</cp:coreProperties>
</file>