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7315200" cy="96012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gqcAftn8flTd40jqPWkGqJXE0d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/>
          <p:nvPr>
            <p:ph idx="1" type="body"/>
          </p:nvPr>
        </p:nvSpPr>
        <p:spPr>
          <a:xfrm>
            <a:off x="731880" y="4621320"/>
            <a:ext cx="5851080" cy="37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:notes"/>
          <p:cNvSpPr txBox="1"/>
          <p:nvPr/>
        </p:nvSpPr>
        <p:spPr>
          <a:xfrm>
            <a:off x="4143240" y="9120240"/>
            <a:ext cx="31698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0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2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5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6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7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8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9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0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2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5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6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7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7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8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9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9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4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5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6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7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8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9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1" type="subTitle"/>
          </p:nvPr>
        </p:nvSpPr>
        <p:spPr>
          <a:xfrm>
            <a:off x="1009440" y="1807200"/>
            <a:ext cx="712476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" type="body"/>
          </p:nvPr>
        </p:nvSpPr>
        <p:spPr>
          <a:xfrm>
            <a:off x="1009440" y="1807200"/>
            <a:ext cx="712476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2" type="body"/>
          </p:nvPr>
        </p:nvSpPr>
        <p:spPr>
          <a:xfrm>
            <a:off x="1009440" y="3923280"/>
            <a:ext cx="712476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4"/>
          <p:cNvSpPr txBox="1"/>
          <p:nvPr>
            <p:ph idx="1" type="body"/>
          </p:nvPr>
        </p:nvSpPr>
        <p:spPr>
          <a:xfrm>
            <a:off x="1009440" y="1807200"/>
            <a:ext cx="34765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4"/>
          <p:cNvSpPr txBox="1"/>
          <p:nvPr>
            <p:ph idx="2" type="body"/>
          </p:nvPr>
        </p:nvSpPr>
        <p:spPr>
          <a:xfrm>
            <a:off x="4660200" y="1807200"/>
            <a:ext cx="34765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3" type="body"/>
          </p:nvPr>
        </p:nvSpPr>
        <p:spPr>
          <a:xfrm>
            <a:off x="4660200" y="3923280"/>
            <a:ext cx="34765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4" type="body"/>
          </p:nvPr>
        </p:nvSpPr>
        <p:spPr>
          <a:xfrm>
            <a:off x="1009440" y="3923280"/>
            <a:ext cx="34765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5"/>
          <p:cNvSpPr txBox="1"/>
          <p:nvPr>
            <p:ph idx="1" type="body"/>
          </p:nvPr>
        </p:nvSpPr>
        <p:spPr>
          <a:xfrm>
            <a:off x="1009440" y="1807200"/>
            <a:ext cx="22939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5"/>
          <p:cNvSpPr txBox="1"/>
          <p:nvPr>
            <p:ph idx="2" type="body"/>
          </p:nvPr>
        </p:nvSpPr>
        <p:spPr>
          <a:xfrm>
            <a:off x="3418560" y="1807200"/>
            <a:ext cx="22939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45"/>
          <p:cNvSpPr txBox="1"/>
          <p:nvPr>
            <p:ph idx="3" type="body"/>
          </p:nvPr>
        </p:nvSpPr>
        <p:spPr>
          <a:xfrm>
            <a:off x="5827320" y="1807200"/>
            <a:ext cx="22939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45"/>
          <p:cNvSpPr txBox="1"/>
          <p:nvPr>
            <p:ph idx="4" type="body"/>
          </p:nvPr>
        </p:nvSpPr>
        <p:spPr>
          <a:xfrm>
            <a:off x="5827320" y="3923280"/>
            <a:ext cx="22939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45"/>
          <p:cNvSpPr txBox="1"/>
          <p:nvPr>
            <p:ph idx="5" type="body"/>
          </p:nvPr>
        </p:nvSpPr>
        <p:spPr>
          <a:xfrm>
            <a:off x="3418560" y="3923280"/>
            <a:ext cx="22939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45"/>
          <p:cNvSpPr txBox="1"/>
          <p:nvPr>
            <p:ph idx="6" type="body"/>
          </p:nvPr>
        </p:nvSpPr>
        <p:spPr>
          <a:xfrm>
            <a:off x="1009440" y="3923280"/>
            <a:ext cx="22939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4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4"/>
          <p:cNvSpPr txBox="1"/>
          <p:nvPr>
            <p:ph idx="1" type="subTitle"/>
          </p:nvPr>
        </p:nvSpPr>
        <p:spPr>
          <a:xfrm>
            <a:off x="1009440" y="1807200"/>
            <a:ext cx="712476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6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6"/>
          <p:cNvSpPr txBox="1"/>
          <p:nvPr>
            <p:ph idx="1" type="body"/>
          </p:nvPr>
        </p:nvSpPr>
        <p:spPr>
          <a:xfrm>
            <a:off x="1009440" y="1807200"/>
            <a:ext cx="712476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7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7"/>
          <p:cNvSpPr txBox="1"/>
          <p:nvPr>
            <p:ph idx="1" type="body"/>
          </p:nvPr>
        </p:nvSpPr>
        <p:spPr>
          <a:xfrm>
            <a:off x="1009440" y="1807200"/>
            <a:ext cx="347652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47"/>
          <p:cNvSpPr txBox="1"/>
          <p:nvPr>
            <p:ph idx="2" type="body"/>
          </p:nvPr>
        </p:nvSpPr>
        <p:spPr>
          <a:xfrm>
            <a:off x="4660200" y="1807200"/>
            <a:ext cx="347652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8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9"/>
          <p:cNvSpPr txBox="1"/>
          <p:nvPr>
            <p:ph idx="1" type="subTitle"/>
          </p:nvPr>
        </p:nvSpPr>
        <p:spPr>
          <a:xfrm>
            <a:off x="1009440" y="675720"/>
            <a:ext cx="7124760" cy="4285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0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50"/>
          <p:cNvSpPr txBox="1"/>
          <p:nvPr>
            <p:ph idx="1" type="body"/>
          </p:nvPr>
        </p:nvSpPr>
        <p:spPr>
          <a:xfrm>
            <a:off x="1009440" y="1807200"/>
            <a:ext cx="34765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50"/>
          <p:cNvSpPr txBox="1"/>
          <p:nvPr>
            <p:ph idx="2" type="body"/>
          </p:nvPr>
        </p:nvSpPr>
        <p:spPr>
          <a:xfrm>
            <a:off x="1009440" y="3923280"/>
            <a:ext cx="34765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50"/>
          <p:cNvSpPr txBox="1"/>
          <p:nvPr>
            <p:ph idx="3" type="body"/>
          </p:nvPr>
        </p:nvSpPr>
        <p:spPr>
          <a:xfrm>
            <a:off x="4660200" y="1807200"/>
            <a:ext cx="347652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1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51"/>
          <p:cNvSpPr txBox="1"/>
          <p:nvPr>
            <p:ph idx="1" type="body"/>
          </p:nvPr>
        </p:nvSpPr>
        <p:spPr>
          <a:xfrm>
            <a:off x="1009440" y="1807200"/>
            <a:ext cx="347652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51"/>
          <p:cNvSpPr txBox="1"/>
          <p:nvPr>
            <p:ph idx="2" type="body"/>
          </p:nvPr>
        </p:nvSpPr>
        <p:spPr>
          <a:xfrm>
            <a:off x="4660200" y="1807200"/>
            <a:ext cx="34765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51"/>
          <p:cNvSpPr txBox="1"/>
          <p:nvPr>
            <p:ph idx="3" type="body"/>
          </p:nvPr>
        </p:nvSpPr>
        <p:spPr>
          <a:xfrm>
            <a:off x="4660200" y="3923280"/>
            <a:ext cx="34765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2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2"/>
          <p:cNvSpPr txBox="1"/>
          <p:nvPr>
            <p:ph idx="1" type="body"/>
          </p:nvPr>
        </p:nvSpPr>
        <p:spPr>
          <a:xfrm>
            <a:off x="1009440" y="1807200"/>
            <a:ext cx="34765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52"/>
          <p:cNvSpPr txBox="1"/>
          <p:nvPr>
            <p:ph idx="2" type="body"/>
          </p:nvPr>
        </p:nvSpPr>
        <p:spPr>
          <a:xfrm>
            <a:off x="4660200" y="1807200"/>
            <a:ext cx="34765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52"/>
          <p:cNvSpPr txBox="1"/>
          <p:nvPr>
            <p:ph idx="3" type="body"/>
          </p:nvPr>
        </p:nvSpPr>
        <p:spPr>
          <a:xfrm>
            <a:off x="1009440" y="3923280"/>
            <a:ext cx="712476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3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3"/>
          <p:cNvSpPr txBox="1"/>
          <p:nvPr>
            <p:ph idx="1" type="body"/>
          </p:nvPr>
        </p:nvSpPr>
        <p:spPr>
          <a:xfrm>
            <a:off x="1009440" y="1807200"/>
            <a:ext cx="712476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53"/>
          <p:cNvSpPr txBox="1"/>
          <p:nvPr>
            <p:ph idx="2" type="body"/>
          </p:nvPr>
        </p:nvSpPr>
        <p:spPr>
          <a:xfrm>
            <a:off x="1009440" y="3923280"/>
            <a:ext cx="712476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4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4"/>
          <p:cNvSpPr txBox="1"/>
          <p:nvPr>
            <p:ph idx="1" type="body"/>
          </p:nvPr>
        </p:nvSpPr>
        <p:spPr>
          <a:xfrm>
            <a:off x="1009440" y="1807200"/>
            <a:ext cx="34765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54"/>
          <p:cNvSpPr txBox="1"/>
          <p:nvPr>
            <p:ph idx="2" type="body"/>
          </p:nvPr>
        </p:nvSpPr>
        <p:spPr>
          <a:xfrm>
            <a:off x="4660200" y="1807200"/>
            <a:ext cx="34765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54"/>
          <p:cNvSpPr txBox="1"/>
          <p:nvPr>
            <p:ph idx="3" type="body"/>
          </p:nvPr>
        </p:nvSpPr>
        <p:spPr>
          <a:xfrm>
            <a:off x="4660200" y="3923280"/>
            <a:ext cx="34765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54"/>
          <p:cNvSpPr txBox="1"/>
          <p:nvPr>
            <p:ph idx="4" type="body"/>
          </p:nvPr>
        </p:nvSpPr>
        <p:spPr>
          <a:xfrm>
            <a:off x="1009440" y="3923280"/>
            <a:ext cx="34765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5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55"/>
          <p:cNvSpPr txBox="1"/>
          <p:nvPr>
            <p:ph idx="1" type="body"/>
          </p:nvPr>
        </p:nvSpPr>
        <p:spPr>
          <a:xfrm>
            <a:off x="1009440" y="1807200"/>
            <a:ext cx="22939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55"/>
          <p:cNvSpPr txBox="1"/>
          <p:nvPr>
            <p:ph idx="2" type="body"/>
          </p:nvPr>
        </p:nvSpPr>
        <p:spPr>
          <a:xfrm>
            <a:off x="3418560" y="1807200"/>
            <a:ext cx="22939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55"/>
          <p:cNvSpPr txBox="1"/>
          <p:nvPr>
            <p:ph idx="3" type="body"/>
          </p:nvPr>
        </p:nvSpPr>
        <p:spPr>
          <a:xfrm>
            <a:off x="5827320" y="1807200"/>
            <a:ext cx="22939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55"/>
          <p:cNvSpPr txBox="1"/>
          <p:nvPr>
            <p:ph idx="4" type="body"/>
          </p:nvPr>
        </p:nvSpPr>
        <p:spPr>
          <a:xfrm>
            <a:off x="5827320" y="3923280"/>
            <a:ext cx="22939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55"/>
          <p:cNvSpPr txBox="1"/>
          <p:nvPr>
            <p:ph idx="5" type="body"/>
          </p:nvPr>
        </p:nvSpPr>
        <p:spPr>
          <a:xfrm>
            <a:off x="3418560" y="3923280"/>
            <a:ext cx="22939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55"/>
          <p:cNvSpPr txBox="1"/>
          <p:nvPr>
            <p:ph idx="6" type="body"/>
          </p:nvPr>
        </p:nvSpPr>
        <p:spPr>
          <a:xfrm>
            <a:off x="1009440" y="3923280"/>
            <a:ext cx="22939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6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idx="1" type="body"/>
          </p:nvPr>
        </p:nvSpPr>
        <p:spPr>
          <a:xfrm>
            <a:off x="1009440" y="1807200"/>
            <a:ext cx="712476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7"/>
          <p:cNvSpPr txBox="1"/>
          <p:nvPr>
            <p:ph idx="1" type="body"/>
          </p:nvPr>
        </p:nvSpPr>
        <p:spPr>
          <a:xfrm>
            <a:off x="1009440" y="1807200"/>
            <a:ext cx="347652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7"/>
          <p:cNvSpPr txBox="1"/>
          <p:nvPr>
            <p:ph idx="2" type="body"/>
          </p:nvPr>
        </p:nvSpPr>
        <p:spPr>
          <a:xfrm>
            <a:off x="4660200" y="1807200"/>
            <a:ext cx="347652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9"/>
          <p:cNvSpPr txBox="1"/>
          <p:nvPr>
            <p:ph idx="1" type="subTitle"/>
          </p:nvPr>
        </p:nvSpPr>
        <p:spPr>
          <a:xfrm>
            <a:off x="1009440" y="675720"/>
            <a:ext cx="7124760" cy="4285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0"/>
          <p:cNvSpPr txBox="1"/>
          <p:nvPr>
            <p:ph idx="1" type="body"/>
          </p:nvPr>
        </p:nvSpPr>
        <p:spPr>
          <a:xfrm>
            <a:off x="1009440" y="1807200"/>
            <a:ext cx="34765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2" type="body"/>
          </p:nvPr>
        </p:nvSpPr>
        <p:spPr>
          <a:xfrm>
            <a:off x="1009440" y="3923280"/>
            <a:ext cx="34765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40"/>
          <p:cNvSpPr txBox="1"/>
          <p:nvPr>
            <p:ph idx="3" type="body"/>
          </p:nvPr>
        </p:nvSpPr>
        <p:spPr>
          <a:xfrm>
            <a:off x="4660200" y="1807200"/>
            <a:ext cx="347652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" type="body"/>
          </p:nvPr>
        </p:nvSpPr>
        <p:spPr>
          <a:xfrm>
            <a:off x="1009440" y="1807200"/>
            <a:ext cx="347652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41"/>
          <p:cNvSpPr txBox="1"/>
          <p:nvPr>
            <p:ph idx="2" type="body"/>
          </p:nvPr>
        </p:nvSpPr>
        <p:spPr>
          <a:xfrm>
            <a:off x="4660200" y="1807200"/>
            <a:ext cx="34765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41"/>
          <p:cNvSpPr txBox="1"/>
          <p:nvPr>
            <p:ph idx="3" type="body"/>
          </p:nvPr>
        </p:nvSpPr>
        <p:spPr>
          <a:xfrm>
            <a:off x="4660200" y="3923280"/>
            <a:ext cx="34765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2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2"/>
          <p:cNvSpPr txBox="1"/>
          <p:nvPr>
            <p:ph idx="1" type="body"/>
          </p:nvPr>
        </p:nvSpPr>
        <p:spPr>
          <a:xfrm>
            <a:off x="1009440" y="1807200"/>
            <a:ext cx="34765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42"/>
          <p:cNvSpPr txBox="1"/>
          <p:nvPr>
            <p:ph idx="2" type="body"/>
          </p:nvPr>
        </p:nvSpPr>
        <p:spPr>
          <a:xfrm>
            <a:off x="4660200" y="1807200"/>
            <a:ext cx="347652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3" type="body"/>
          </p:nvPr>
        </p:nvSpPr>
        <p:spPr>
          <a:xfrm>
            <a:off x="1009440" y="3923280"/>
            <a:ext cx="7124760" cy="193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/>
          <p:nvPr/>
        </p:nvSpPr>
        <p:spPr>
          <a:xfrm rot="8050800">
            <a:off x="-11160" y="3783600"/>
            <a:ext cx="1054440" cy="1098000"/>
          </a:xfrm>
          <a:custGeom>
            <a:rect b="b" l="l" r="r" t="t"/>
            <a:pathLst>
              <a:path extrusionOk="0" h="1412" w="1356">
                <a:moveTo>
                  <a:pt x="1306" y="704"/>
                </a:moveTo>
                <a:lnTo>
                  <a:pt x="1306" y="704"/>
                </a:lnTo>
                <a:lnTo>
                  <a:pt x="1272" y="698"/>
                </a:lnTo>
                <a:lnTo>
                  <a:pt x="1246" y="690"/>
                </a:lnTo>
                <a:lnTo>
                  <a:pt x="1236" y="684"/>
                </a:lnTo>
                <a:lnTo>
                  <a:pt x="1226" y="680"/>
                </a:lnTo>
                <a:lnTo>
                  <a:pt x="1218" y="674"/>
                </a:lnTo>
                <a:lnTo>
                  <a:pt x="1212" y="666"/>
                </a:lnTo>
                <a:lnTo>
                  <a:pt x="1208" y="660"/>
                </a:lnTo>
                <a:lnTo>
                  <a:pt x="1204" y="652"/>
                </a:lnTo>
                <a:lnTo>
                  <a:pt x="1200" y="638"/>
                </a:lnTo>
                <a:lnTo>
                  <a:pt x="1198" y="622"/>
                </a:lnTo>
                <a:lnTo>
                  <a:pt x="1202" y="606"/>
                </a:lnTo>
                <a:lnTo>
                  <a:pt x="1206" y="592"/>
                </a:lnTo>
                <a:lnTo>
                  <a:pt x="1214" y="576"/>
                </a:lnTo>
                <a:lnTo>
                  <a:pt x="1230" y="552"/>
                </a:lnTo>
                <a:lnTo>
                  <a:pt x="1242" y="534"/>
                </a:lnTo>
                <a:lnTo>
                  <a:pt x="1248" y="526"/>
                </a:lnTo>
                <a:lnTo>
                  <a:pt x="1248" y="526"/>
                </a:lnTo>
                <a:lnTo>
                  <a:pt x="1240" y="526"/>
                </a:lnTo>
                <a:lnTo>
                  <a:pt x="1234" y="524"/>
                </a:lnTo>
                <a:lnTo>
                  <a:pt x="1228" y="522"/>
                </a:lnTo>
                <a:lnTo>
                  <a:pt x="1224" y="518"/>
                </a:lnTo>
                <a:lnTo>
                  <a:pt x="1220" y="512"/>
                </a:lnTo>
                <a:lnTo>
                  <a:pt x="1218" y="506"/>
                </a:lnTo>
                <a:lnTo>
                  <a:pt x="1214" y="494"/>
                </a:lnTo>
                <a:lnTo>
                  <a:pt x="1214" y="478"/>
                </a:lnTo>
                <a:lnTo>
                  <a:pt x="1216" y="460"/>
                </a:lnTo>
                <a:lnTo>
                  <a:pt x="1218" y="440"/>
                </a:lnTo>
                <a:lnTo>
                  <a:pt x="1224" y="420"/>
                </a:lnTo>
                <a:lnTo>
                  <a:pt x="1236" y="380"/>
                </a:lnTo>
                <a:lnTo>
                  <a:pt x="1250" y="346"/>
                </a:lnTo>
                <a:lnTo>
                  <a:pt x="1266" y="312"/>
                </a:lnTo>
                <a:lnTo>
                  <a:pt x="1266" y="312"/>
                </a:lnTo>
                <a:lnTo>
                  <a:pt x="1238" y="340"/>
                </a:lnTo>
                <a:lnTo>
                  <a:pt x="1210" y="362"/>
                </a:lnTo>
                <a:lnTo>
                  <a:pt x="1184" y="380"/>
                </a:lnTo>
                <a:lnTo>
                  <a:pt x="1160" y="394"/>
                </a:lnTo>
                <a:lnTo>
                  <a:pt x="1138" y="404"/>
                </a:lnTo>
                <a:lnTo>
                  <a:pt x="1118" y="410"/>
                </a:lnTo>
                <a:lnTo>
                  <a:pt x="1098" y="414"/>
                </a:lnTo>
                <a:lnTo>
                  <a:pt x="1082" y="416"/>
                </a:lnTo>
                <a:lnTo>
                  <a:pt x="1066" y="416"/>
                </a:lnTo>
                <a:lnTo>
                  <a:pt x="1052" y="414"/>
                </a:lnTo>
                <a:lnTo>
                  <a:pt x="1030" y="410"/>
                </a:lnTo>
                <a:lnTo>
                  <a:pt x="1016" y="404"/>
                </a:lnTo>
                <a:lnTo>
                  <a:pt x="1012" y="402"/>
                </a:lnTo>
                <a:lnTo>
                  <a:pt x="1012" y="402"/>
                </a:lnTo>
                <a:lnTo>
                  <a:pt x="1006" y="414"/>
                </a:lnTo>
                <a:lnTo>
                  <a:pt x="996" y="430"/>
                </a:lnTo>
                <a:lnTo>
                  <a:pt x="964" y="468"/>
                </a:lnTo>
                <a:lnTo>
                  <a:pt x="928" y="506"/>
                </a:lnTo>
                <a:lnTo>
                  <a:pt x="902" y="532"/>
                </a:lnTo>
                <a:lnTo>
                  <a:pt x="902" y="532"/>
                </a:lnTo>
                <a:lnTo>
                  <a:pt x="894" y="538"/>
                </a:lnTo>
                <a:lnTo>
                  <a:pt x="888" y="540"/>
                </a:lnTo>
                <a:lnTo>
                  <a:pt x="886" y="538"/>
                </a:lnTo>
                <a:lnTo>
                  <a:pt x="884" y="532"/>
                </a:lnTo>
                <a:lnTo>
                  <a:pt x="882" y="522"/>
                </a:lnTo>
                <a:lnTo>
                  <a:pt x="882" y="516"/>
                </a:lnTo>
                <a:lnTo>
                  <a:pt x="882" y="516"/>
                </a:lnTo>
                <a:lnTo>
                  <a:pt x="890" y="502"/>
                </a:lnTo>
                <a:lnTo>
                  <a:pt x="898" y="486"/>
                </a:lnTo>
                <a:lnTo>
                  <a:pt x="910" y="448"/>
                </a:lnTo>
                <a:lnTo>
                  <a:pt x="920" y="404"/>
                </a:lnTo>
                <a:lnTo>
                  <a:pt x="928" y="360"/>
                </a:lnTo>
                <a:lnTo>
                  <a:pt x="938" y="282"/>
                </a:lnTo>
                <a:lnTo>
                  <a:pt x="942" y="250"/>
                </a:lnTo>
                <a:lnTo>
                  <a:pt x="942" y="250"/>
                </a:lnTo>
                <a:lnTo>
                  <a:pt x="904" y="278"/>
                </a:lnTo>
                <a:lnTo>
                  <a:pt x="874" y="298"/>
                </a:lnTo>
                <a:lnTo>
                  <a:pt x="850" y="310"/>
                </a:lnTo>
                <a:lnTo>
                  <a:pt x="840" y="312"/>
                </a:lnTo>
                <a:lnTo>
                  <a:pt x="830" y="314"/>
                </a:lnTo>
                <a:lnTo>
                  <a:pt x="822" y="314"/>
                </a:lnTo>
                <a:lnTo>
                  <a:pt x="816" y="312"/>
                </a:lnTo>
                <a:lnTo>
                  <a:pt x="810" y="310"/>
                </a:lnTo>
                <a:lnTo>
                  <a:pt x="804" y="306"/>
                </a:lnTo>
                <a:lnTo>
                  <a:pt x="800" y="300"/>
                </a:lnTo>
                <a:lnTo>
                  <a:pt x="796" y="294"/>
                </a:lnTo>
                <a:lnTo>
                  <a:pt x="792" y="280"/>
                </a:lnTo>
                <a:lnTo>
                  <a:pt x="790" y="264"/>
                </a:lnTo>
                <a:lnTo>
                  <a:pt x="790" y="246"/>
                </a:lnTo>
                <a:lnTo>
                  <a:pt x="792" y="212"/>
                </a:lnTo>
                <a:lnTo>
                  <a:pt x="798" y="186"/>
                </a:lnTo>
                <a:lnTo>
                  <a:pt x="800" y="176"/>
                </a:lnTo>
                <a:lnTo>
                  <a:pt x="800" y="176"/>
                </a:lnTo>
                <a:lnTo>
                  <a:pt x="792" y="184"/>
                </a:lnTo>
                <a:lnTo>
                  <a:pt x="782" y="190"/>
                </a:lnTo>
                <a:lnTo>
                  <a:pt x="774" y="194"/>
                </a:lnTo>
                <a:lnTo>
                  <a:pt x="766" y="198"/>
                </a:lnTo>
                <a:lnTo>
                  <a:pt x="758" y="198"/>
                </a:lnTo>
                <a:lnTo>
                  <a:pt x="750" y="196"/>
                </a:lnTo>
                <a:lnTo>
                  <a:pt x="744" y="194"/>
                </a:lnTo>
                <a:lnTo>
                  <a:pt x="738" y="190"/>
                </a:lnTo>
                <a:lnTo>
                  <a:pt x="726" y="180"/>
                </a:lnTo>
                <a:lnTo>
                  <a:pt x="716" y="164"/>
                </a:lnTo>
                <a:lnTo>
                  <a:pt x="708" y="146"/>
                </a:lnTo>
                <a:lnTo>
                  <a:pt x="700" y="126"/>
                </a:lnTo>
                <a:lnTo>
                  <a:pt x="694" y="104"/>
                </a:lnTo>
                <a:lnTo>
                  <a:pt x="690" y="82"/>
                </a:lnTo>
                <a:lnTo>
                  <a:pt x="684" y="42"/>
                </a:lnTo>
                <a:lnTo>
                  <a:pt x="678" y="0"/>
                </a:lnTo>
                <a:lnTo>
                  <a:pt x="678" y="0"/>
                </a:lnTo>
                <a:lnTo>
                  <a:pt x="678" y="8"/>
                </a:lnTo>
                <a:lnTo>
                  <a:pt x="678" y="8"/>
                </a:lnTo>
                <a:lnTo>
                  <a:pt x="678" y="0"/>
                </a:lnTo>
                <a:lnTo>
                  <a:pt x="678" y="0"/>
                </a:lnTo>
                <a:lnTo>
                  <a:pt x="672" y="42"/>
                </a:lnTo>
                <a:lnTo>
                  <a:pt x="666" y="82"/>
                </a:lnTo>
                <a:lnTo>
                  <a:pt x="662" y="104"/>
                </a:lnTo>
                <a:lnTo>
                  <a:pt x="656" y="126"/>
                </a:lnTo>
                <a:lnTo>
                  <a:pt x="648" y="146"/>
                </a:lnTo>
                <a:lnTo>
                  <a:pt x="640" y="164"/>
                </a:lnTo>
                <a:lnTo>
                  <a:pt x="630" y="180"/>
                </a:lnTo>
                <a:lnTo>
                  <a:pt x="618" y="190"/>
                </a:lnTo>
                <a:lnTo>
                  <a:pt x="612" y="194"/>
                </a:lnTo>
                <a:lnTo>
                  <a:pt x="606" y="196"/>
                </a:lnTo>
                <a:lnTo>
                  <a:pt x="598" y="198"/>
                </a:lnTo>
                <a:lnTo>
                  <a:pt x="590" y="198"/>
                </a:lnTo>
                <a:lnTo>
                  <a:pt x="582" y="194"/>
                </a:lnTo>
                <a:lnTo>
                  <a:pt x="574" y="190"/>
                </a:lnTo>
                <a:lnTo>
                  <a:pt x="564" y="184"/>
                </a:lnTo>
                <a:lnTo>
                  <a:pt x="556" y="176"/>
                </a:lnTo>
                <a:lnTo>
                  <a:pt x="556" y="176"/>
                </a:lnTo>
                <a:lnTo>
                  <a:pt x="558" y="186"/>
                </a:lnTo>
                <a:lnTo>
                  <a:pt x="564" y="212"/>
                </a:lnTo>
                <a:lnTo>
                  <a:pt x="566" y="246"/>
                </a:lnTo>
                <a:lnTo>
                  <a:pt x="566" y="264"/>
                </a:lnTo>
                <a:lnTo>
                  <a:pt x="564" y="280"/>
                </a:lnTo>
                <a:lnTo>
                  <a:pt x="560" y="294"/>
                </a:lnTo>
                <a:lnTo>
                  <a:pt x="556" y="300"/>
                </a:lnTo>
                <a:lnTo>
                  <a:pt x="552" y="306"/>
                </a:lnTo>
                <a:lnTo>
                  <a:pt x="546" y="310"/>
                </a:lnTo>
                <a:lnTo>
                  <a:pt x="540" y="312"/>
                </a:lnTo>
                <a:lnTo>
                  <a:pt x="534" y="314"/>
                </a:lnTo>
                <a:lnTo>
                  <a:pt x="526" y="314"/>
                </a:lnTo>
                <a:lnTo>
                  <a:pt x="516" y="312"/>
                </a:lnTo>
                <a:lnTo>
                  <a:pt x="506" y="310"/>
                </a:lnTo>
                <a:lnTo>
                  <a:pt x="482" y="298"/>
                </a:lnTo>
                <a:lnTo>
                  <a:pt x="452" y="278"/>
                </a:lnTo>
                <a:lnTo>
                  <a:pt x="414" y="250"/>
                </a:lnTo>
                <a:lnTo>
                  <a:pt x="414" y="250"/>
                </a:lnTo>
                <a:lnTo>
                  <a:pt x="418" y="282"/>
                </a:lnTo>
                <a:lnTo>
                  <a:pt x="428" y="360"/>
                </a:lnTo>
                <a:lnTo>
                  <a:pt x="436" y="404"/>
                </a:lnTo>
                <a:lnTo>
                  <a:pt x="446" y="448"/>
                </a:lnTo>
                <a:lnTo>
                  <a:pt x="458" y="486"/>
                </a:lnTo>
                <a:lnTo>
                  <a:pt x="466" y="502"/>
                </a:lnTo>
                <a:lnTo>
                  <a:pt x="474" y="516"/>
                </a:lnTo>
                <a:lnTo>
                  <a:pt x="474" y="516"/>
                </a:lnTo>
                <a:lnTo>
                  <a:pt x="474" y="522"/>
                </a:lnTo>
                <a:lnTo>
                  <a:pt x="472" y="532"/>
                </a:lnTo>
                <a:lnTo>
                  <a:pt x="470" y="538"/>
                </a:lnTo>
                <a:lnTo>
                  <a:pt x="468" y="540"/>
                </a:lnTo>
                <a:lnTo>
                  <a:pt x="462" y="538"/>
                </a:lnTo>
                <a:lnTo>
                  <a:pt x="454" y="532"/>
                </a:lnTo>
                <a:lnTo>
                  <a:pt x="454" y="532"/>
                </a:lnTo>
                <a:lnTo>
                  <a:pt x="428" y="506"/>
                </a:lnTo>
                <a:lnTo>
                  <a:pt x="392" y="468"/>
                </a:lnTo>
                <a:lnTo>
                  <a:pt x="360" y="430"/>
                </a:lnTo>
                <a:lnTo>
                  <a:pt x="350" y="414"/>
                </a:lnTo>
                <a:lnTo>
                  <a:pt x="344" y="402"/>
                </a:lnTo>
                <a:lnTo>
                  <a:pt x="344" y="402"/>
                </a:lnTo>
                <a:lnTo>
                  <a:pt x="340" y="404"/>
                </a:lnTo>
                <a:lnTo>
                  <a:pt x="326" y="410"/>
                </a:lnTo>
                <a:lnTo>
                  <a:pt x="304" y="414"/>
                </a:lnTo>
                <a:lnTo>
                  <a:pt x="290" y="416"/>
                </a:lnTo>
                <a:lnTo>
                  <a:pt x="274" y="416"/>
                </a:lnTo>
                <a:lnTo>
                  <a:pt x="258" y="414"/>
                </a:lnTo>
                <a:lnTo>
                  <a:pt x="238" y="410"/>
                </a:lnTo>
                <a:lnTo>
                  <a:pt x="218" y="404"/>
                </a:lnTo>
                <a:lnTo>
                  <a:pt x="196" y="394"/>
                </a:lnTo>
                <a:lnTo>
                  <a:pt x="172" y="380"/>
                </a:lnTo>
                <a:lnTo>
                  <a:pt x="146" y="362"/>
                </a:lnTo>
                <a:lnTo>
                  <a:pt x="118" y="340"/>
                </a:lnTo>
                <a:lnTo>
                  <a:pt x="90" y="312"/>
                </a:lnTo>
                <a:lnTo>
                  <a:pt x="90" y="312"/>
                </a:lnTo>
                <a:lnTo>
                  <a:pt x="106" y="346"/>
                </a:lnTo>
                <a:lnTo>
                  <a:pt x="120" y="380"/>
                </a:lnTo>
                <a:lnTo>
                  <a:pt x="132" y="420"/>
                </a:lnTo>
                <a:lnTo>
                  <a:pt x="138" y="440"/>
                </a:lnTo>
                <a:lnTo>
                  <a:pt x="140" y="460"/>
                </a:lnTo>
                <a:lnTo>
                  <a:pt x="142" y="478"/>
                </a:lnTo>
                <a:lnTo>
                  <a:pt x="142" y="494"/>
                </a:lnTo>
                <a:lnTo>
                  <a:pt x="138" y="506"/>
                </a:lnTo>
                <a:lnTo>
                  <a:pt x="136" y="512"/>
                </a:lnTo>
                <a:lnTo>
                  <a:pt x="132" y="518"/>
                </a:lnTo>
                <a:lnTo>
                  <a:pt x="128" y="522"/>
                </a:lnTo>
                <a:lnTo>
                  <a:pt x="122" y="524"/>
                </a:lnTo>
                <a:lnTo>
                  <a:pt x="116" y="526"/>
                </a:lnTo>
                <a:lnTo>
                  <a:pt x="108" y="526"/>
                </a:lnTo>
                <a:lnTo>
                  <a:pt x="108" y="526"/>
                </a:lnTo>
                <a:lnTo>
                  <a:pt x="114" y="534"/>
                </a:lnTo>
                <a:lnTo>
                  <a:pt x="126" y="552"/>
                </a:lnTo>
                <a:lnTo>
                  <a:pt x="142" y="576"/>
                </a:lnTo>
                <a:lnTo>
                  <a:pt x="150" y="592"/>
                </a:lnTo>
                <a:lnTo>
                  <a:pt x="154" y="606"/>
                </a:lnTo>
                <a:lnTo>
                  <a:pt x="158" y="622"/>
                </a:lnTo>
                <a:lnTo>
                  <a:pt x="156" y="638"/>
                </a:lnTo>
                <a:lnTo>
                  <a:pt x="152" y="652"/>
                </a:lnTo>
                <a:lnTo>
                  <a:pt x="148" y="660"/>
                </a:lnTo>
                <a:lnTo>
                  <a:pt x="144" y="666"/>
                </a:lnTo>
                <a:lnTo>
                  <a:pt x="138" y="674"/>
                </a:lnTo>
                <a:lnTo>
                  <a:pt x="130" y="680"/>
                </a:lnTo>
                <a:lnTo>
                  <a:pt x="120" y="684"/>
                </a:lnTo>
                <a:lnTo>
                  <a:pt x="110" y="690"/>
                </a:lnTo>
                <a:lnTo>
                  <a:pt x="84" y="698"/>
                </a:lnTo>
                <a:lnTo>
                  <a:pt x="50" y="704"/>
                </a:lnTo>
                <a:lnTo>
                  <a:pt x="50" y="704"/>
                </a:lnTo>
                <a:lnTo>
                  <a:pt x="70" y="712"/>
                </a:lnTo>
                <a:lnTo>
                  <a:pt x="116" y="734"/>
                </a:lnTo>
                <a:lnTo>
                  <a:pt x="146" y="748"/>
                </a:lnTo>
                <a:lnTo>
                  <a:pt x="174" y="766"/>
                </a:lnTo>
                <a:lnTo>
                  <a:pt x="202" y="784"/>
                </a:lnTo>
                <a:lnTo>
                  <a:pt x="224" y="804"/>
                </a:lnTo>
                <a:lnTo>
                  <a:pt x="234" y="814"/>
                </a:lnTo>
                <a:lnTo>
                  <a:pt x="242" y="824"/>
                </a:lnTo>
                <a:lnTo>
                  <a:pt x="246" y="836"/>
                </a:lnTo>
                <a:lnTo>
                  <a:pt x="250" y="846"/>
                </a:lnTo>
                <a:lnTo>
                  <a:pt x="250" y="856"/>
                </a:lnTo>
                <a:lnTo>
                  <a:pt x="248" y="868"/>
                </a:lnTo>
                <a:lnTo>
                  <a:pt x="242" y="878"/>
                </a:lnTo>
                <a:lnTo>
                  <a:pt x="232" y="888"/>
                </a:lnTo>
                <a:lnTo>
                  <a:pt x="220" y="900"/>
                </a:lnTo>
                <a:lnTo>
                  <a:pt x="202" y="910"/>
                </a:lnTo>
                <a:lnTo>
                  <a:pt x="182" y="920"/>
                </a:lnTo>
                <a:lnTo>
                  <a:pt x="156" y="930"/>
                </a:lnTo>
                <a:lnTo>
                  <a:pt x="124" y="938"/>
                </a:lnTo>
                <a:lnTo>
                  <a:pt x="88" y="948"/>
                </a:lnTo>
                <a:lnTo>
                  <a:pt x="48" y="956"/>
                </a:lnTo>
                <a:lnTo>
                  <a:pt x="0" y="964"/>
                </a:lnTo>
                <a:lnTo>
                  <a:pt x="0" y="964"/>
                </a:lnTo>
                <a:lnTo>
                  <a:pt x="30" y="966"/>
                </a:lnTo>
                <a:lnTo>
                  <a:pt x="62" y="972"/>
                </a:lnTo>
                <a:lnTo>
                  <a:pt x="102" y="980"/>
                </a:lnTo>
                <a:lnTo>
                  <a:pt x="148" y="992"/>
                </a:lnTo>
                <a:lnTo>
                  <a:pt x="198" y="1010"/>
                </a:lnTo>
                <a:lnTo>
                  <a:pt x="224" y="1020"/>
                </a:lnTo>
                <a:lnTo>
                  <a:pt x="250" y="1032"/>
                </a:lnTo>
                <a:lnTo>
                  <a:pt x="274" y="1046"/>
                </a:lnTo>
                <a:lnTo>
                  <a:pt x="298" y="1060"/>
                </a:lnTo>
                <a:lnTo>
                  <a:pt x="298" y="1060"/>
                </a:lnTo>
                <a:lnTo>
                  <a:pt x="330" y="1060"/>
                </a:lnTo>
                <a:lnTo>
                  <a:pt x="358" y="1064"/>
                </a:lnTo>
                <a:lnTo>
                  <a:pt x="374" y="1066"/>
                </a:lnTo>
                <a:lnTo>
                  <a:pt x="388" y="1070"/>
                </a:lnTo>
                <a:lnTo>
                  <a:pt x="402" y="1074"/>
                </a:lnTo>
                <a:lnTo>
                  <a:pt x="412" y="1082"/>
                </a:lnTo>
                <a:lnTo>
                  <a:pt x="420" y="1090"/>
                </a:lnTo>
                <a:lnTo>
                  <a:pt x="422" y="1094"/>
                </a:lnTo>
                <a:lnTo>
                  <a:pt x="422" y="1100"/>
                </a:lnTo>
                <a:lnTo>
                  <a:pt x="422" y="1106"/>
                </a:lnTo>
                <a:lnTo>
                  <a:pt x="422" y="1114"/>
                </a:lnTo>
                <a:lnTo>
                  <a:pt x="414" y="1128"/>
                </a:lnTo>
                <a:lnTo>
                  <a:pt x="402" y="1146"/>
                </a:lnTo>
                <a:lnTo>
                  <a:pt x="382" y="1168"/>
                </a:lnTo>
                <a:lnTo>
                  <a:pt x="382" y="1168"/>
                </a:lnTo>
                <a:lnTo>
                  <a:pt x="410" y="1160"/>
                </a:lnTo>
                <a:lnTo>
                  <a:pt x="442" y="1152"/>
                </a:lnTo>
                <a:lnTo>
                  <a:pt x="482" y="1140"/>
                </a:lnTo>
                <a:lnTo>
                  <a:pt x="526" y="1126"/>
                </a:lnTo>
                <a:lnTo>
                  <a:pt x="572" y="1108"/>
                </a:lnTo>
                <a:lnTo>
                  <a:pt x="616" y="1088"/>
                </a:lnTo>
                <a:lnTo>
                  <a:pt x="636" y="1076"/>
                </a:lnTo>
                <a:lnTo>
                  <a:pt x="654" y="1064"/>
                </a:lnTo>
                <a:lnTo>
                  <a:pt x="654" y="1064"/>
                </a:lnTo>
                <a:lnTo>
                  <a:pt x="654" y="1128"/>
                </a:lnTo>
                <a:lnTo>
                  <a:pt x="652" y="1174"/>
                </a:lnTo>
                <a:lnTo>
                  <a:pt x="646" y="1224"/>
                </a:lnTo>
                <a:lnTo>
                  <a:pt x="638" y="1274"/>
                </a:lnTo>
                <a:lnTo>
                  <a:pt x="632" y="1298"/>
                </a:lnTo>
                <a:lnTo>
                  <a:pt x="626" y="1322"/>
                </a:lnTo>
                <a:lnTo>
                  <a:pt x="616" y="1342"/>
                </a:lnTo>
                <a:lnTo>
                  <a:pt x="606" y="1360"/>
                </a:lnTo>
                <a:lnTo>
                  <a:pt x="594" y="1374"/>
                </a:lnTo>
                <a:lnTo>
                  <a:pt x="582" y="1386"/>
                </a:lnTo>
                <a:lnTo>
                  <a:pt x="582" y="1386"/>
                </a:lnTo>
                <a:lnTo>
                  <a:pt x="580" y="1388"/>
                </a:lnTo>
                <a:lnTo>
                  <a:pt x="576" y="1392"/>
                </a:lnTo>
                <a:lnTo>
                  <a:pt x="576" y="1396"/>
                </a:lnTo>
                <a:lnTo>
                  <a:pt x="582" y="1400"/>
                </a:lnTo>
                <a:lnTo>
                  <a:pt x="582" y="1400"/>
                </a:lnTo>
                <a:lnTo>
                  <a:pt x="586" y="1404"/>
                </a:lnTo>
                <a:lnTo>
                  <a:pt x="600" y="1410"/>
                </a:lnTo>
                <a:lnTo>
                  <a:pt x="608" y="1412"/>
                </a:lnTo>
                <a:lnTo>
                  <a:pt x="616" y="1410"/>
                </a:lnTo>
                <a:lnTo>
                  <a:pt x="626" y="1408"/>
                </a:lnTo>
                <a:lnTo>
                  <a:pt x="636" y="1402"/>
                </a:lnTo>
                <a:lnTo>
                  <a:pt x="636" y="1402"/>
                </a:lnTo>
                <a:lnTo>
                  <a:pt x="642" y="1400"/>
                </a:lnTo>
                <a:lnTo>
                  <a:pt x="646" y="1400"/>
                </a:lnTo>
                <a:lnTo>
                  <a:pt x="652" y="1396"/>
                </a:lnTo>
                <a:lnTo>
                  <a:pt x="658" y="1390"/>
                </a:lnTo>
                <a:lnTo>
                  <a:pt x="658" y="1390"/>
                </a:lnTo>
                <a:lnTo>
                  <a:pt x="666" y="1372"/>
                </a:lnTo>
                <a:lnTo>
                  <a:pt x="672" y="1350"/>
                </a:lnTo>
                <a:lnTo>
                  <a:pt x="678" y="1320"/>
                </a:lnTo>
                <a:lnTo>
                  <a:pt x="684" y="1284"/>
                </a:lnTo>
                <a:lnTo>
                  <a:pt x="690" y="1240"/>
                </a:lnTo>
                <a:lnTo>
                  <a:pt x="694" y="1190"/>
                </a:lnTo>
                <a:lnTo>
                  <a:pt x="702" y="1064"/>
                </a:lnTo>
                <a:lnTo>
                  <a:pt x="702" y="1064"/>
                </a:lnTo>
                <a:lnTo>
                  <a:pt x="722" y="1076"/>
                </a:lnTo>
                <a:lnTo>
                  <a:pt x="742" y="1088"/>
                </a:lnTo>
                <a:lnTo>
                  <a:pt x="786" y="1108"/>
                </a:lnTo>
                <a:lnTo>
                  <a:pt x="830" y="1126"/>
                </a:lnTo>
                <a:lnTo>
                  <a:pt x="874" y="1140"/>
                </a:lnTo>
                <a:lnTo>
                  <a:pt x="914" y="1152"/>
                </a:lnTo>
                <a:lnTo>
                  <a:pt x="946" y="1160"/>
                </a:lnTo>
                <a:lnTo>
                  <a:pt x="974" y="1168"/>
                </a:lnTo>
                <a:lnTo>
                  <a:pt x="974" y="1168"/>
                </a:lnTo>
                <a:lnTo>
                  <a:pt x="954" y="1146"/>
                </a:lnTo>
                <a:lnTo>
                  <a:pt x="942" y="1128"/>
                </a:lnTo>
                <a:lnTo>
                  <a:pt x="934" y="1114"/>
                </a:lnTo>
                <a:lnTo>
                  <a:pt x="934" y="1106"/>
                </a:lnTo>
                <a:lnTo>
                  <a:pt x="934" y="1100"/>
                </a:lnTo>
                <a:lnTo>
                  <a:pt x="934" y="1094"/>
                </a:lnTo>
                <a:lnTo>
                  <a:pt x="936" y="1090"/>
                </a:lnTo>
                <a:lnTo>
                  <a:pt x="944" y="1082"/>
                </a:lnTo>
                <a:lnTo>
                  <a:pt x="954" y="1074"/>
                </a:lnTo>
                <a:lnTo>
                  <a:pt x="968" y="1070"/>
                </a:lnTo>
                <a:lnTo>
                  <a:pt x="982" y="1066"/>
                </a:lnTo>
                <a:lnTo>
                  <a:pt x="998" y="1064"/>
                </a:lnTo>
                <a:lnTo>
                  <a:pt x="1026" y="1060"/>
                </a:lnTo>
                <a:lnTo>
                  <a:pt x="1058" y="1060"/>
                </a:lnTo>
                <a:lnTo>
                  <a:pt x="1058" y="1060"/>
                </a:lnTo>
                <a:lnTo>
                  <a:pt x="1082" y="1046"/>
                </a:lnTo>
                <a:lnTo>
                  <a:pt x="1106" y="1032"/>
                </a:lnTo>
                <a:lnTo>
                  <a:pt x="1132" y="1020"/>
                </a:lnTo>
                <a:lnTo>
                  <a:pt x="1158" y="1010"/>
                </a:lnTo>
                <a:lnTo>
                  <a:pt x="1208" y="992"/>
                </a:lnTo>
                <a:lnTo>
                  <a:pt x="1254" y="980"/>
                </a:lnTo>
                <a:lnTo>
                  <a:pt x="1294" y="972"/>
                </a:lnTo>
                <a:lnTo>
                  <a:pt x="1326" y="966"/>
                </a:lnTo>
                <a:lnTo>
                  <a:pt x="1356" y="964"/>
                </a:lnTo>
                <a:lnTo>
                  <a:pt x="1356" y="964"/>
                </a:lnTo>
                <a:lnTo>
                  <a:pt x="1308" y="956"/>
                </a:lnTo>
                <a:lnTo>
                  <a:pt x="1268" y="948"/>
                </a:lnTo>
                <a:lnTo>
                  <a:pt x="1232" y="938"/>
                </a:lnTo>
                <a:lnTo>
                  <a:pt x="1200" y="930"/>
                </a:lnTo>
                <a:lnTo>
                  <a:pt x="1174" y="920"/>
                </a:lnTo>
                <a:lnTo>
                  <a:pt x="1154" y="910"/>
                </a:lnTo>
                <a:lnTo>
                  <a:pt x="1136" y="900"/>
                </a:lnTo>
                <a:lnTo>
                  <a:pt x="1124" y="888"/>
                </a:lnTo>
                <a:lnTo>
                  <a:pt x="1114" y="878"/>
                </a:lnTo>
                <a:lnTo>
                  <a:pt x="1108" y="868"/>
                </a:lnTo>
                <a:lnTo>
                  <a:pt x="1106" y="856"/>
                </a:lnTo>
                <a:lnTo>
                  <a:pt x="1106" y="846"/>
                </a:lnTo>
                <a:lnTo>
                  <a:pt x="1108" y="836"/>
                </a:lnTo>
                <a:lnTo>
                  <a:pt x="1114" y="824"/>
                </a:lnTo>
                <a:lnTo>
                  <a:pt x="1122" y="814"/>
                </a:lnTo>
                <a:lnTo>
                  <a:pt x="1132" y="804"/>
                </a:lnTo>
                <a:lnTo>
                  <a:pt x="1154" y="784"/>
                </a:lnTo>
                <a:lnTo>
                  <a:pt x="1182" y="766"/>
                </a:lnTo>
                <a:lnTo>
                  <a:pt x="1210" y="748"/>
                </a:lnTo>
                <a:lnTo>
                  <a:pt x="1240" y="734"/>
                </a:lnTo>
                <a:lnTo>
                  <a:pt x="1286" y="712"/>
                </a:lnTo>
                <a:lnTo>
                  <a:pt x="1306" y="704"/>
                </a:lnTo>
                <a:lnTo>
                  <a:pt x="1306" y="704"/>
                </a:lnTo>
                <a:close/>
              </a:path>
            </a:pathLst>
          </a:custGeom>
          <a:solidFill>
            <a:schemeClr val="accent1">
              <a:alpha val="4705"/>
            </a:schemeClr>
          </a:solidFill>
          <a:ln>
            <a:noFill/>
          </a:ln>
        </p:spPr>
      </p:sp>
      <p:sp>
        <p:nvSpPr>
          <p:cNvPr id="7" name="Google Shape;7;p30"/>
          <p:cNvSpPr/>
          <p:nvPr/>
        </p:nvSpPr>
        <p:spPr>
          <a:xfrm rot="7569600">
            <a:off x="559080" y="196560"/>
            <a:ext cx="832320" cy="1313280"/>
          </a:xfrm>
          <a:custGeom>
            <a:rect b="b" l="l" r="r" t="t"/>
            <a:pathLst>
              <a:path extrusionOk="0" h="1874" w="1188">
                <a:moveTo>
                  <a:pt x="1170" y="730"/>
                </a:moveTo>
                <a:lnTo>
                  <a:pt x="1170" y="730"/>
                </a:lnTo>
                <a:lnTo>
                  <a:pt x="1168" y="742"/>
                </a:lnTo>
                <a:lnTo>
                  <a:pt x="1164" y="752"/>
                </a:lnTo>
                <a:lnTo>
                  <a:pt x="1154" y="768"/>
                </a:lnTo>
                <a:lnTo>
                  <a:pt x="1140" y="784"/>
                </a:lnTo>
                <a:lnTo>
                  <a:pt x="1126" y="796"/>
                </a:lnTo>
                <a:lnTo>
                  <a:pt x="1114" y="804"/>
                </a:lnTo>
                <a:lnTo>
                  <a:pt x="1102" y="810"/>
                </a:lnTo>
                <a:lnTo>
                  <a:pt x="1092" y="816"/>
                </a:lnTo>
                <a:lnTo>
                  <a:pt x="1092" y="816"/>
                </a:lnTo>
                <a:lnTo>
                  <a:pt x="1090" y="812"/>
                </a:lnTo>
                <a:lnTo>
                  <a:pt x="1088" y="802"/>
                </a:lnTo>
                <a:lnTo>
                  <a:pt x="1080" y="790"/>
                </a:lnTo>
                <a:lnTo>
                  <a:pt x="1076" y="782"/>
                </a:lnTo>
                <a:lnTo>
                  <a:pt x="1068" y="776"/>
                </a:lnTo>
                <a:lnTo>
                  <a:pt x="1060" y="770"/>
                </a:lnTo>
                <a:lnTo>
                  <a:pt x="1052" y="766"/>
                </a:lnTo>
                <a:lnTo>
                  <a:pt x="1040" y="762"/>
                </a:lnTo>
                <a:lnTo>
                  <a:pt x="1028" y="760"/>
                </a:lnTo>
                <a:lnTo>
                  <a:pt x="1012" y="760"/>
                </a:lnTo>
                <a:lnTo>
                  <a:pt x="996" y="762"/>
                </a:lnTo>
                <a:lnTo>
                  <a:pt x="976" y="768"/>
                </a:lnTo>
                <a:lnTo>
                  <a:pt x="956" y="774"/>
                </a:lnTo>
                <a:lnTo>
                  <a:pt x="956" y="774"/>
                </a:lnTo>
                <a:lnTo>
                  <a:pt x="924" y="790"/>
                </a:lnTo>
                <a:lnTo>
                  <a:pt x="898" y="804"/>
                </a:lnTo>
                <a:lnTo>
                  <a:pt x="878" y="818"/>
                </a:lnTo>
                <a:lnTo>
                  <a:pt x="862" y="830"/>
                </a:lnTo>
                <a:lnTo>
                  <a:pt x="842" y="848"/>
                </a:lnTo>
                <a:lnTo>
                  <a:pt x="836" y="854"/>
                </a:lnTo>
                <a:lnTo>
                  <a:pt x="830" y="856"/>
                </a:lnTo>
                <a:lnTo>
                  <a:pt x="830" y="856"/>
                </a:lnTo>
                <a:lnTo>
                  <a:pt x="826" y="856"/>
                </a:lnTo>
                <a:lnTo>
                  <a:pt x="824" y="854"/>
                </a:lnTo>
                <a:lnTo>
                  <a:pt x="824" y="848"/>
                </a:lnTo>
                <a:lnTo>
                  <a:pt x="824" y="848"/>
                </a:lnTo>
                <a:lnTo>
                  <a:pt x="838" y="828"/>
                </a:lnTo>
                <a:lnTo>
                  <a:pt x="866" y="786"/>
                </a:lnTo>
                <a:lnTo>
                  <a:pt x="920" y="710"/>
                </a:lnTo>
                <a:lnTo>
                  <a:pt x="920" y="710"/>
                </a:lnTo>
                <a:lnTo>
                  <a:pt x="928" y="698"/>
                </a:lnTo>
                <a:lnTo>
                  <a:pt x="936" y="686"/>
                </a:lnTo>
                <a:lnTo>
                  <a:pt x="946" y="658"/>
                </a:lnTo>
                <a:lnTo>
                  <a:pt x="952" y="628"/>
                </a:lnTo>
                <a:lnTo>
                  <a:pt x="956" y="598"/>
                </a:lnTo>
                <a:lnTo>
                  <a:pt x="956" y="568"/>
                </a:lnTo>
                <a:lnTo>
                  <a:pt x="952" y="538"/>
                </a:lnTo>
                <a:lnTo>
                  <a:pt x="948" y="508"/>
                </a:lnTo>
                <a:lnTo>
                  <a:pt x="942" y="478"/>
                </a:lnTo>
                <a:lnTo>
                  <a:pt x="934" y="452"/>
                </a:lnTo>
                <a:lnTo>
                  <a:pt x="926" y="426"/>
                </a:lnTo>
                <a:lnTo>
                  <a:pt x="910" y="384"/>
                </a:lnTo>
                <a:lnTo>
                  <a:pt x="898" y="354"/>
                </a:lnTo>
                <a:lnTo>
                  <a:pt x="892" y="344"/>
                </a:lnTo>
                <a:lnTo>
                  <a:pt x="892" y="344"/>
                </a:lnTo>
                <a:lnTo>
                  <a:pt x="864" y="338"/>
                </a:lnTo>
                <a:lnTo>
                  <a:pt x="838" y="330"/>
                </a:lnTo>
                <a:lnTo>
                  <a:pt x="814" y="322"/>
                </a:lnTo>
                <a:lnTo>
                  <a:pt x="792" y="312"/>
                </a:lnTo>
                <a:lnTo>
                  <a:pt x="770" y="302"/>
                </a:lnTo>
                <a:lnTo>
                  <a:pt x="752" y="290"/>
                </a:lnTo>
                <a:lnTo>
                  <a:pt x="734" y="278"/>
                </a:lnTo>
                <a:lnTo>
                  <a:pt x="716" y="266"/>
                </a:lnTo>
                <a:lnTo>
                  <a:pt x="702" y="252"/>
                </a:lnTo>
                <a:lnTo>
                  <a:pt x="688" y="238"/>
                </a:lnTo>
                <a:lnTo>
                  <a:pt x="664" y="210"/>
                </a:lnTo>
                <a:lnTo>
                  <a:pt x="644" y="180"/>
                </a:lnTo>
                <a:lnTo>
                  <a:pt x="628" y="150"/>
                </a:lnTo>
                <a:lnTo>
                  <a:pt x="616" y="122"/>
                </a:lnTo>
                <a:lnTo>
                  <a:pt x="608" y="94"/>
                </a:lnTo>
                <a:lnTo>
                  <a:pt x="600" y="68"/>
                </a:lnTo>
                <a:lnTo>
                  <a:pt x="596" y="46"/>
                </a:lnTo>
                <a:lnTo>
                  <a:pt x="594" y="12"/>
                </a:lnTo>
                <a:lnTo>
                  <a:pt x="594" y="0"/>
                </a:lnTo>
                <a:lnTo>
                  <a:pt x="594" y="4"/>
                </a:lnTo>
                <a:lnTo>
                  <a:pt x="592" y="0"/>
                </a:lnTo>
                <a:lnTo>
                  <a:pt x="592" y="0"/>
                </a:lnTo>
                <a:lnTo>
                  <a:pt x="592" y="12"/>
                </a:lnTo>
                <a:lnTo>
                  <a:pt x="590" y="46"/>
                </a:lnTo>
                <a:lnTo>
                  <a:pt x="586" y="68"/>
                </a:lnTo>
                <a:lnTo>
                  <a:pt x="578" y="94"/>
                </a:lnTo>
                <a:lnTo>
                  <a:pt x="570" y="122"/>
                </a:lnTo>
                <a:lnTo>
                  <a:pt x="558" y="150"/>
                </a:lnTo>
                <a:lnTo>
                  <a:pt x="542" y="180"/>
                </a:lnTo>
                <a:lnTo>
                  <a:pt x="522" y="210"/>
                </a:lnTo>
                <a:lnTo>
                  <a:pt x="498" y="238"/>
                </a:lnTo>
                <a:lnTo>
                  <a:pt x="484" y="252"/>
                </a:lnTo>
                <a:lnTo>
                  <a:pt x="470" y="266"/>
                </a:lnTo>
                <a:lnTo>
                  <a:pt x="452" y="278"/>
                </a:lnTo>
                <a:lnTo>
                  <a:pt x="434" y="290"/>
                </a:lnTo>
                <a:lnTo>
                  <a:pt x="416" y="302"/>
                </a:lnTo>
                <a:lnTo>
                  <a:pt x="394" y="312"/>
                </a:lnTo>
                <a:lnTo>
                  <a:pt x="372" y="322"/>
                </a:lnTo>
                <a:lnTo>
                  <a:pt x="348" y="330"/>
                </a:lnTo>
                <a:lnTo>
                  <a:pt x="322" y="338"/>
                </a:lnTo>
                <a:lnTo>
                  <a:pt x="294" y="344"/>
                </a:lnTo>
                <a:lnTo>
                  <a:pt x="294" y="344"/>
                </a:lnTo>
                <a:lnTo>
                  <a:pt x="288" y="354"/>
                </a:lnTo>
                <a:lnTo>
                  <a:pt x="276" y="384"/>
                </a:lnTo>
                <a:lnTo>
                  <a:pt x="260" y="426"/>
                </a:lnTo>
                <a:lnTo>
                  <a:pt x="252" y="452"/>
                </a:lnTo>
                <a:lnTo>
                  <a:pt x="244" y="478"/>
                </a:lnTo>
                <a:lnTo>
                  <a:pt x="238" y="508"/>
                </a:lnTo>
                <a:lnTo>
                  <a:pt x="234" y="538"/>
                </a:lnTo>
                <a:lnTo>
                  <a:pt x="230" y="568"/>
                </a:lnTo>
                <a:lnTo>
                  <a:pt x="230" y="598"/>
                </a:lnTo>
                <a:lnTo>
                  <a:pt x="234" y="628"/>
                </a:lnTo>
                <a:lnTo>
                  <a:pt x="240" y="658"/>
                </a:lnTo>
                <a:lnTo>
                  <a:pt x="250" y="686"/>
                </a:lnTo>
                <a:lnTo>
                  <a:pt x="258" y="698"/>
                </a:lnTo>
                <a:lnTo>
                  <a:pt x="266" y="710"/>
                </a:lnTo>
                <a:lnTo>
                  <a:pt x="266" y="710"/>
                </a:lnTo>
                <a:lnTo>
                  <a:pt x="320" y="786"/>
                </a:lnTo>
                <a:lnTo>
                  <a:pt x="348" y="828"/>
                </a:lnTo>
                <a:lnTo>
                  <a:pt x="362" y="848"/>
                </a:lnTo>
                <a:lnTo>
                  <a:pt x="362" y="848"/>
                </a:lnTo>
                <a:lnTo>
                  <a:pt x="362" y="854"/>
                </a:lnTo>
                <a:lnTo>
                  <a:pt x="360" y="856"/>
                </a:lnTo>
                <a:lnTo>
                  <a:pt x="356" y="856"/>
                </a:lnTo>
                <a:lnTo>
                  <a:pt x="356" y="856"/>
                </a:lnTo>
                <a:lnTo>
                  <a:pt x="350" y="854"/>
                </a:lnTo>
                <a:lnTo>
                  <a:pt x="344" y="848"/>
                </a:lnTo>
                <a:lnTo>
                  <a:pt x="324" y="830"/>
                </a:lnTo>
                <a:lnTo>
                  <a:pt x="308" y="818"/>
                </a:lnTo>
                <a:lnTo>
                  <a:pt x="288" y="804"/>
                </a:lnTo>
                <a:lnTo>
                  <a:pt x="262" y="790"/>
                </a:lnTo>
                <a:lnTo>
                  <a:pt x="230" y="774"/>
                </a:lnTo>
                <a:lnTo>
                  <a:pt x="230" y="774"/>
                </a:lnTo>
                <a:lnTo>
                  <a:pt x="210" y="768"/>
                </a:lnTo>
                <a:lnTo>
                  <a:pt x="190" y="762"/>
                </a:lnTo>
                <a:lnTo>
                  <a:pt x="174" y="760"/>
                </a:lnTo>
                <a:lnTo>
                  <a:pt x="158" y="760"/>
                </a:lnTo>
                <a:lnTo>
                  <a:pt x="146" y="762"/>
                </a:lnTo>
                <a:lnTo>
                  <a:pt x="134" y="766"/>
                </a:lnTo>
                <a:lnTo>
                  <a:pt x="126" y="770"/>
                </a:lnTo>
                <a:lnTo>
                  <a:pt x="118" y="776"/>
                </a:lnTo>
                <a:lnTo>
                  <a:pt x="110" y="782"/>
                </a:lnTo>
                <a:lnTo>
                  <a:pt x="106" y="790"/>
                </a:lnTo>
                <a:lnTo>
                  <a:pt x="98" y="802"/>
                </a:lnTo>
                <a:lnTo>
                  <a:pt x="96" y="812"/>
                </a:lnTo>
                <a:lnTo>
                  <a:pt x="94" y="816"/>
                </a:lnTo>
                <a:lnTo>
                  <a:pt x="94" y="816"/>
                </a:lnTo>
                <a:lnTo>
                  <a:pt x="84" y="810"/>
                </a:lnTo>
                <a:lnTo>
                  <a:pt x="72" y="804"/>
                </a:lnTo>
                <a:lnTo>
                  <a:pt x="60" y="796"/>
                </a:lnTo>
                <a:lnTo>
                  <a:pt x="46" y="784"/>
                </a:lnTo>
                <a:lnTo>
                  <a:pt x="34" y="768"/>
                </a:lnTo>
                <a:lnTo>
                  <a:pt x="22" y="752"/>
                </a:lnTo>
                <a:lnTo>
                  <a:pt x="18" y="742"/>
                </a:lnTo>
                <a:lnTo>
                  <a:pt x="16" y="730"/>
                </a:lnTo>
                <a:lnTo>
                  <a:pt x="16" y="730"/>
                </a:lnTo>
                <a:lnTo>
                  <a:pt x="14" y="722"/>
                </a:lnTo>
                <a:lnTo>
                  <a:pt x="10" y="722"/>
                </a:lnTo>
                <a:lnTo>
                  <a:pt x="8" y="724"/>
                </a:lnTo>
                <a:lnTo>
                  <a:pt x="6" y="734"/>
                </a:lnTo>
                <a:lnTo>
                  <a:pt x="4" y="762"/>
                </a:lnTo>
                <a:lnTo>
                  <a:pt x="0" y="800"/>
                </a:lnTo>
                <a:lnTo>
                  <a:pt x="0" y="842"/>
                </a:lnTo>
                <a:lnTo>
                  <a:pt x="0" y="884"/>
                </a:lnTo>
                <a:lnTo>
                  <a:pt x="0" y="920"/>
                </a:lnTo>
                <a:lnTo>
                  <a:pt x="4" y="942"/>
                </a:lnTo>
                <a:lnTo>
                  <a:pt x="4" y="942"/>
                </a:lnTo>
                <a:lnTo>
                  <a:pt x="8" y="958"/>
                </a:lnTo>
                <a:lnTo>
                  <a:pt x="16" y="974"/>
                </a:lnTo>
                <a:lnTo>
                  <a:pt x="26" y="990"/>
                </a:lnTo>
                <a:lnTo>
                  <a:pt x="38" y="1006"/>
                </a:lnTo>
                <a:lnTo>
                  <a:pt x="52" y="1018"/>
                </a:lnTo>
                <a:lnTo>
                  <a:pt x="66" y="1030"/>
                </a:lnTo>
                <a:lnTo>
                  <a:pt x="80" y="1038"/>
                </a:lnTo>
                <a:lnTo>
                  <a:pt x="96" y="1042"/>
                </a:lnTo>
                <a:lnTo>
                  <a:pt x="96" y="1042"/>
                </a:lnTo>
                <a:lnTo>
                  <a:pt x="106" y="1046"/>
                </a:lnTo>
                <a:lnTo>
                  <a:pt x="118" y="1050"/>
                </a:lnTo>
                <a:lnTo>
                  <a:pt x="132" y="1058"/>
                </a:lnTo>
                <a:lnTo>
                  <a:pt x="146" y="1066"/>
                </a:lnTo>
                <a:lnTo>
                  <a:pt x="162" y="1078"/>
                </a:lnTo>
                <a:lnTo>
                  <a:pt x="176" y="1092"/>
                </a:lnTo>
                <a:lnTo>
                  <a:pt x="190" y="1106"/>
                </a:lnTo>
                <a:lnTo>
                  <a:pt x="200" y="1124"/>
                </a:lnTo>
                <a:lnTo>
                  <a:pt x="210" y="1142"/>
                </a:lnTo>
                <a:lnTo>
                  <a:pt x="214" y="1162"/>
                </a:lnTo>
                <a:lnTo>
                  <a:pt x="214" y="1172"/>
                </a:lnTo>
                <a:lnTo>
                  <a:pt x="214" y="1184"/>
                </a:lnTo>
                <a:lnTo>
                  <a:pt x="212" y="1194"/>
                </a:lnTo>
                <a:lnTo>
                  <a:pt x="208" y="1206"/>
                </a:lnTo>
                <a:lnTo>
                  <a:pt x="204" y="1218"/>
                </a:lnTo>
                <a:lnTo>
                  <a:pt x="198" y="1230"/>
                </a:lnTo>
                <a:lnTo>
                  <a:pt x="190" y="1242"/>
                </a:lnTo>
                <a:lnTo>
                  <a:pt x="180" y="1256"/>
                </a:lnTo>
                <a:lnTo>
                  <a:pt x="168" y="1268"/>
                </a:lnTo>
                <a:lnTo>
                  <a:pt x="154" y="1282"/>
                </a:lnTo>
                <a:lnTo>
                  <a:pt x="138" y="1294"/>
                </a:lnTo>
                <a:lnTo>
                  <a:pt x="120" y="1308"/>
                </a:lnTo>
                <a:lnTo>
                  <a:pt x="120" y="1308"/>
                </a:lnTo>
                <a:lnTo>
                  <a:pt x="136" y="1308"/>
                </a:lnTo>
                <a:lnTo>
                  <a:pt x="154" y="1310"/>
                </a:lnTo>
                <a:lnTo>
                  <a:pt x="178" y="1312"/>
                </a:lnTo>
                <a:lnTo>
                  <a:pt x="208" y="1318"/>
                </a:lnTo>
                <a:lnTo>
                  <a:pt x="242" y="1328"/>
                </a:lnTo>
                <a:lnTo>
                  <a:pt x="280" y="1342"/>
                </a:lnTo>
                <a:lnTo>
                  <a:pt x="320" y="1362"/>
                </a:lnTo>
                <a:lnTo>
                  <a:pt x="320" y="1362"/>
                </a:lnTo>
                <a:lnTo>
                  <a:pt x="338" y="1372"/>
                </a:lnTo>
                <a:lnTo>
                  <a:pt x="356" y="1376"/>
                </a:lnTo>
                <a:lnTo>
                  <a:pt x="374" y="1380"/>
                </a:lnTo>
                <a:lnTo>
                  <a:pt x="394" y="1382"/>
                </a:lnTo>
                <a:lnTo>
                  <a:pt x="412" y="1380"/>
                </a:lnTo>
                <a:lnTo>
                  <a:pt x="430" y="1378"/>
                </a:lnTo>
                <a:lnTo>
                  <a:pt x="448" y="1374"/>
                </a:lnTo>
                <a:lnTo>
                  <a:pt x="464" y="1370"/>
                </a:lnTo>
                <a:lnTo>
                  <a:pt x="496" y="1358"/>
                </a:lnTo>
                <a:lnTo>
                  <a:pt x="522" y="1344"/>
                </a:lnTo>
                <a:lnTo>
                  <a:pt x="544" y="1332"/>
                </a:lnTo>
                <a:lnTo>
                  <a:pt x="558" y="1324"/>
                </a:lnTo>
                <a:lnTo>
                  <a:pt x="558" y="1324"/>
                </a:lnTo>
                <a:lnTo>
                  <a:pt x="558" y="1362"/>
                </a:lnTo>
                <a:lnTo>
                  <a:pt x="558" y="1422"/>
                </a:lnTo>
                <a:lnTo>
                  <a:pt x="554" y="1496"/>
                </a:lnTo>
                <a:lnTo>
                  <a:pt x="550" y="1534"/>
                </a:lnTo>
                <a:lnTo>
                  <a:pt x="546" y="1576"/>
                </a:lnTo>
                <a:lnTo>
                  <a:pt x="540" y="1616"/>
                </a:lnTo>
                <a:lnTo>
                  <a:pt x="532" y="1656"/>
                </a:lnTo>
                <a:lnTo>
                  <a:pt x="524" y="1696"/>
                </a:lnTo>
                <a:lnTo>
                  <a:pt x="512" y="1732"/>
                </a:lnTo>
                <a:lnTo>
                  <a:pt x="498" y="1764"/>
                </a:lnTo>
                <a:lnTo>
                  <a:pt x="482" y="1794"/>
                </a:lnTo>
                <a:lnTo>
                  <a:pt x="474" y="1806"/>
                </a:lnTo>
                <a:lnTo>
                  <a:pt x="464" y="1816"/>
                </a:lnTo>
                <a:lnTo>
                  <a:pt x="454" y="1826"/>
                </a:lnTo>
                <a:lnTo>
                  <a:pt x="442" y="1834"/>
                </a:lnTo>
                <a:lnTo>
                  <a:pt x="442" y="1834"/>
                </a:lnTo>
                <a:lnTo>
                  <a:pt x="438" y="1838"/>
                </a:lnTo>
                <a:lnTo>
                  <a:pt x="434" y="1842"/>
                </a:lnTo>
                <a:lnTo>
                  <a:pt x="434" y="1846"/>
                </a:lnTo>
                <a:lnTo>
                  <a:pt x="434" y="1850"/>
                </a:lnTo>
                <a:lnTo>
                  <a:pt x="438" y="1854"/>
                </a:lnTo>
                <a:lnTo>
                  <a:pt x="442" y="1858"/>
                </a:lnTo>
                <a:lnTo>
                  <a:pt x="442" y="1858"/>
                </a:lnTo>
                <a:lnTo>
                  <a:pt x="450" y="1864"/>
                </a:lnTo>
                <a:lnTo>
                  <a:pt x="460" y="1868"/>
                </a:lnTo>
                <a:lnTo>
                  <a:pt x="470" y="1872"/>
                </a:lnTo>
                <a:lnTo>
                  <a:pt x="482" y="1874"/>
                </a:lnTo>
                <a:lnTo>
                  <a:pt x="496" y="1874"/>
                </a:lnTo>
                <a:lnTo>
                  <a:pt x="512" y="1870"/>
                </a:lnTo>
                <a:lnTo>
                  <a:pt x="528" y="1860"/>
                </a:lnTo>
                <a:lnTo>
                  <a:pt x="528" y="1860"/>
                </a:lnTo>
                <a:lnTo>
                  <a:pt x="532" y="1858"/>
                </a:lnTo>
                <a:lnTo>
                  <a:pt x="538" y="1856"/>
                </a:lnTo>
                <a:lnTo>
                  <a:pt x="546" y="1856"/>
                </a:lnTo>
                <a:lnTo>
                  <a:pt x="550" y="1854"/>
                </a:lnTo>
                <a:lnTo>
                  <a:pt x="554" y="1852"/>
                </a:lnTo>
                <a:lnTo>
                  <a:pt x="558" y="1848"/>
                </a:lnTo>
                <a:lnTo>
                  <a:pt x="562" y="1842"/>
                </a:lnTo>
                <a:lnTo>
                  <a:pt x="562" y="1842"/>
                </a:lnTo>
                <a:lnTo>
                  <a:pt x="574" y="1814"/>
                </a:lnTo>
                <a:lnTo>
                  <a:pt x="586" y="1776"/>
                </a:lnTo>
                <a:lnTo>
                  <a:pt x="596" y="1730"/>
                </a:lnTo>
                <a:lnTo>
                  <a:pt x="606" y="1672"/>
                </a:lnTo>
                <a:lnTo>
                  <a:pt x="614" y="1604"/>
                </a:lnTo>
                <a:lnTo>
                  <a:pt x="622" y="1524"/>
                </a:lnTo>
                <a:lnTo>
                  <a:pt x="628" y="1432"/>
                </a:lnTo>
                <a:lnTo>
                  <a:pt x="634" y="1326"/>
                </a:lnTo>
                <a:lnTo>
                  <a:pt x="634" y="1326"/>
                </a:lnTo>
                <a:lnTo>
                  <a:pt x="650" y="1338"/>
                </a:lnTo>
                <a:lnTo>
                  <a:pt x="672" y="1350"/>
                </a:lnTo>
                <a:lnTo>
                  <a:pt x="698" y="1362"/>
                </a:lnTo>
                <a:lnTo>
                  <a:pt x="730" y="1372"/>
                </a:lnTo>
                <a:lnTo>
                  <a:pt x="746" y="1376"/>
                </a:lnTo>
                <a:lnTo>
                  <a:pt x="762" y="1380"/>
                </a:lnTo>
                <a:lnTo>
                  <a:pt x="780" y="1382"/>
                </a:lnTo>
                <a:lnTo>
                  <a:pt x="796" y="1382"/>
                </a:lnTo>
                <a:lnTo>
                  <a:pt x="814" y="1380"/>
                </a:lnTo>
                <a:lnTo>
                  <a:pt x="832" y="1376"/>
                </a:lnTo>
                <a:lnTo>
                  <a:pt x="850" y="1370"/>
                </a:lnTo>
                <a:lnTo>
                  <a:pt x="866" y="1362"/>
                </a:lnTo>
                <a:lnTo>
                  <a:pt x="866" y="1362"/>
                </a:lnTo>
                <a:lnTo>
                  <a:pt x="906" y="1342"/>
                </a:lnTo>
                <a:lnTo>
                  <a:pt x="944" y="1328"/>
                </a:lnTo>
                <a:lnTo>
                  <a:pt x="978" y="1318"/>
                </a:lnTo>
                <a:lnTo>
                  <a:pt x="1008" y="1312"/>
                </a:lnTo>
                <a:lnTo>
                  <a:pt x="1032" y="1310"/>
                </a:lnTo>
                <a:lnTo>
                  <a:pt x="1050" y="1308"/>
                </a:lnTo>
                <a:lnTo>
                  <a:pt x="1066" y="1308"/>
                </a:lnTo>
                <a:lnTo>
                  <a:pt x="1066" y="1308"/>
                </a:lnTo>
                <a:lnTo>
                  <a:pt x="1048" y="1294"/>
                </a:lnTo>
                <a:lnTo>
                  <a:pt x="1032" y="1282"/>
                </a:lnTo>
                <a:lnTo>
                  <a:pt x="1018" y="1268"/>
                </a:lnTo>
                <a:lnTo>
                  <a:pt x="1006" y="1256"/>
                </a:lnTo>
                <a:lnTo>
                  <a:pt x="998" y="1242"/>
                </a:lnTo>
                <a:lnTo>
                  <a:pt x="988" y="1230"/>
                </a:lnTo>
                <a:lnTo>
                  <a:pt x="982" y="1218"/>
                </a:lnTo>
                <a:lnTo>
                  <a:pt x="978" y="1206"/>
                </a:lnTo>
                <a:lnTo>
                  <a:pt x="974" y="1194"/>
                </a:lnTo>
                <a:lnTo>
                  <a:pt x="972" y="1184"/>
                </a:lnTo>
                <a:lnTo>
                  <a:pt x="972" y="1172"/>
                </a:lnTo>
                <a:lnTo>
                  <a:pt x="972" y="1162"/>
                </a:lnTo>
                <a:lnTo>
                  <a:pt x="976" y="1142"/>
                </a:lnTo>
                <a:lnTo>
                  <a:pt x="986" y="1124"/>
                </a:lnTo>
                <a:lnTo>
                  <a:pt x="996" y="1106"/>
                </a:lnTo>
                <a:lnTo>
                  <a:pt x="1010" y="1092"/>
                </a:lnTo>
                <a:lnTo>
                  <a:pt x="1024" y="1078"/>
                </a:lnTo>
                <a:lnTo>
                  <a:pt x="1040" y="1066"/>
                </a:lnTo>
                <a:lnTo>
                  <a:pt x="1054" y="1058"/>
                </a:lnTo>
                <a:lnTo>
                  <a:pt x="1068" y="1050"/>
                </a:lnTo>
                <a:lnTo>
                  <a:pt x="1080" y="1046"/>
                </a:lnTo>
                <a:lnTo>
                  <a:pt x="1090" y="1042"/>
                </a:lnTo>
                <a:lnTo>
                  <a:pt x="1090" y="1042"/>
                </a:lnTo>
                <a:lnTo>
                  <a:pt x="1106" y="1038"/>
                </a:lnTo>
                <a:lnTo>
                  <a:pt x="1120" y="1030"/>
                </a:lnTo>
                <a:lnTo>
                  <a:pt x="1134" y="1018"/>
                </a:lnTo>
                <a:lnTo>
                  <a:pt x="1148" y="1006"/>
                </a:lnTo>
                <a:lnTo>
                  <a:pt x="1160" y="990"/>
                </a:lnTo>
                <a:lnTo>
                  <a:pt x="1170" y="974"/>
                </a:lnTo>
                <a:lnTo>
                  <a:pt x="1178" y="958"/>
                </a:lnTo>
                <a:lnTo>
                  <a:pt x="1182" y="942"/>
                </a:lnTo>
                <a:lnTo>
                  <a:pt x="1182" y="942"/>
                </a:lnTo>
                <a:lnTo>
                  <a:pt x="1186" y="920"/>
                </a:lnTo>
                <a:lnTo>
                  <a:pt x="1188" y="884"/>
                </a:lnTo>
                <a:lnTo>
                  <a:pt x="1186" y="842"/>
                </a:lnTo>
                <a:lnTo>
                  <a:pt x="1186" y="800"/>
                </a:lnTo>
                <a:lnTo>
                  <a:pt x="1182" y="762"/>
                </a:lnTo>
                <a:lnTo>
                  <a:pt x="1180" y="734"/>
                </a:lnTo>
                <a:lnTo>
                  <a:pt x="1178" y="724"/>
                </a:lnTo>
                <a:lnTo>
                  <a:pt x="1176" y="722"/>
                </a:lnTo>
                <a:lnTo>
                  <a:pt x="1172" y="722"/>
                </a:lnTo>
                <a:lnTo>
                  <a:pt x="1170" y="730"/>
                </a:lnTo>
                <a:lnTo>
                  <a:pt x="1170" y="730"/>
                </a:lnTo>
                <a:close/>
              </a:path>
            </a:pathLst>
          </a:custGeom>
          <a:solidFill>
            <a:schemeClr val="accent1">
              <a:alpha val="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30"/>
          <p:cNvSpPr/>
          <p:nvPr/>
        </p:nvSpPr>
        <p:spPr>
          <a:xfrm rot="-9750000">
            <a:off x="7750440" y="598320"/>
            <a:ext cx="1063800" cy="1062720"/>
          </a:xfrm>
          <a:custGeom>
            <a:rect b="b" l="l" r="r" t="t"/>
            <a:pathLst>
              <a:path extrusionOk="0" h="1882" w="1884">
                <a:moveTo>
                  <a:pt x="1380" y="826"/>
                </a:moveTo>
                <a:lnTo>
                  <a:pt x="1380" y="826"/>
                </a:lnTo>
                <a:lnTo>
                  <a:pt x="1364" y="830"/>
                </a:lnTo>
                <a:lnTo>
                  <a:pt x="1348" y="836"/>
                </a:lnTo>
                <a:lnTo>
                  <a:pt x="1314" y="852"/>
                </a:lnTo>
                <a:lnTo>
                  <a:pt x="1280" y="874"/>
                </a:lnTo>
                <a:lnTo>
                  <a:pt x="1248" y="896"/>
                </a:lnTo>
                <a:lnTo>
                  <a:pt x="1190" y="940"/>
                </a:lnTo>
                <a:lnTo>
                  <a:pt x="1156" y="968"/>
                </a:lnTo>
                <a:lnTo>
                  <a:pt x="1156" y="968"/>
                </a:lnTo>
                <a:lnTo>
                  <a:pt x="1148" y="972"/>
                </a:lnTo>
                <a:lnTo>
                  <a:pt x="1142" y="974"/>
                </a:lnTo>
                <a:lnTo>
                  <a:pt x="1140" y="972"/>
                </a:lnTo>
                <a:lnTo>
                  <a:pt x="1138" y="968"/>
                </a:lnTo>
                <a:lnTo>
                  <a:pt x="1138" y="960"/>
                </a:lnTo>
                <a:lnTo>
                  <a:pt x="1138" y="956"/>
                </a:lnTo>
                <a:lnTo>
                  <a:pt x="1138" y="956"/>
                </a:lnTo>
                <a:lnTo>
                  <a:pt x="1150" y="944"/>
                </a:lnTo>
                <a:lnTo>
                  <a:pt x="1160" y="930"/>
                </a:lnTo>
                <a:lnTo>
                  <a:pt x="1168" y="916"/>
                </a:lnTo>
                <a:lnTo>
                  <a:pt x="1176" y="900"/>
                </a:lnTo>
                <a:lnTo>
                  <a:pt x="1182" y="884"/>
                </a:lnTo>
                <a:lnTo>
                  <a:pt x="1188" y="868"/>
                </a:lnTo>
                <a:lnTo>
                  <a:pt x="1196" y="832"/>
                </a:lnTo>
                <a:lnTo>
                  <a:pt x="1202" y="794"/>
                </a:lnTo>
                <a:lnTo>
                  <a:pt x="1204" y="754"/>
                </a:lnTo>
                <a:lnTo>
                  <a:pt x="1204" y="712"/>
                </a:lnTo>
                <a:lnTo>
                  <a:pt x="1202" y="672"/>
                </a:lnTo>
                <a:lnTo>
                  <a:pt x="1198" y="630"/>
                </a:lnTo>
                <a:lnTo>
                  <a:pt x="1194" y="590"/>
                </a:lnTo>
                <a:lnTo>
                  <a:pt x="1182" y="516"/>
                </a:lnTo>
                <a:lnTo>
                  <a:pt x="1170" y="454"/>
                </a:lnTo>
                <a:lnTo>
                  <a:pt x="1162" y="408"/>
                </a:lnTo>
                <a:lnTo>
                  <a:pt x="1162" y="408"/>
                </a:lnTo>
                <a:lnTo>
                  <a:pt x="1160" y="388"/>
                </a:lnTo>
                <a:lnTo>
                  <a:pt x="1152" y="368"/>
                </a:lnTo>
                <a:lnTo>
                  <a:pt x="1144" y="346"/>
                </a:lnTo>
                <a:lnTo>
                  <a:pt x="1134" y="324"/>
                </a:lnTo>
                <a:lnTo>
                  <a:pt x="1108" y="276"/>
                </a:lnTo>
                <a:lnTo>
                  <a:pt x="1078" y="230"/>
                </a:lnTo>
                <a:lnTo>
                  <a:pt x="1048" y="186"/>
                </a:lnTo>
                <a:lnTo>
                  <a:pt x="1020" y="148"/>
                </a:lnTo>
                <a:lnTo>
                  <a:pt x="998" y="120"/>
                </a:lnTo>
                <a:lnTo>
                  <a:pt x="984" y="104"/>
                </a:lnTo>
                <a:lnTo>
                  <a:pt x="984" y="104"/>
                </a:lnTo>
                <a:lnTo>
                  <a:pt x="974" y="94"/>
                </a:lnTo>
                <a:lnTo>
                  <a:pt x="966" y="78"/>
                </a:lnTo>
                <a:lnTo>
                  <a:pt x="958" y="62"/>
                </a:lnTo>
                <a:lnTo>
                  <a:pt x="952" y="44"/>
                </a:lnTo>
                <a:lnTo>
                  <a:pt x="944" y="14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38" y="14"/>
                </a:lnTo>
                <a:lnTo>
                  <a:pt x="930" y="44"/>
                </a:lnTo>
                <a:lnTo>
                  <a:pt x="924" y="62"/>
                </a:lnTo>
                <a:lnTo>
                  <a:pt x="918" y="78"/>
                </a:lnTo>
                <a:lnTo>
                  <a:pt x="910" y="94"/>
                </a:lnTo>
                <a:lnTo>
                  <a:pt x="900" y="104"/>
                </a:lnTo>
                <a:lnTo>
                  <a:pt x="900" y="104"/>
                </a:lnTo>
                <a:lnTo>
                  <a:pt x="884" y="120"/>
                </a:lnTo>
                <a:lnTo>
                  <a:pt x="862" y="148"/>
                </a:lnTo>
                <a:lnTo>
                  <a:pt x="834" y="186"/>
                </a:lnTo>
                <a:lnTo>
                  <a:pt x="804" y="230"/>
                </a:lnTo>
                <a:lnTo>
                  <a:pt x="776" y="276"/>
                </a:lnTo>
                <a:lnTo>
                  <a:pt x="750" y="324"/>
                </a:lnTo>
                <a:lnTo>
                  <a:pt x="738" y="346"/>
                </a:lnTo>
                <a:lnTo>
                  <a:pt x="730" y="368"/>
                </a:lnTo>
                <a:lnTo>
                  <a:pt x="724" y="388"/>
                </a:lnTo>
                <a:lnTo>
                  <a:pt x="720" y="408"/>
                </a:lnTo>
                <a:lnTo>
                  <a:pt x="720" y="408"/>
                </a:lnTo>
                <a:lnTo>
                  <a:pt x="712" y="454"/>
                </a:lnTo>
                <a:lnTo>
                  <a:pt x="702" y="516"/>
                </a:lnTo>
                <a:lnTo>
                  <a:pt x="690" y="590"/>
                </a:lnTo>
                <a:lnTo>
                  <a:pt x="684" y="630"/>
                </a:lnTo>
                <a:lnTo>
                  <a:pt x="680" y="672"/>
                </a:lnTo>
                <a:lnTo>
                  <a:pt x="678" y="712"/>
                </a:lnTo>
                <a:lnTo>
                  <a:pt x="678" y="754"/>
                </a:lnTo>
                <a:lnTo>
                  <a:pt x="680" y="794"/>
                </a:lnTo>
                <a:lnTo>
                  <a:pt x="686" y="832"/>
                </a:lnTo>
                <a:lnTo>
                  <a:pt x="694" y="868"/>
                </a:lnTo>
                <a:lnTo>
                  <a:pt x="700" y="884"/>
                </a:lnTo>
                <a:lnTo>
                  <a:pt x="708" y="900"/>
                </a:lnTo>
                <a:lnTo>
                  <a:pt x="714" y="916"/>
                </a:lnTo>
                <a:lnTo>
                  <a:pt x="724" y="930"/>
                </a:lnTo>
                <a:lnTo>
                  <a:pt x="734" y="944"/>
                </a:lnTo>
                <a:lnTo>
                  <a:pt x="744" y="956"/>
                </a:lnTo>
                <a:lnTo>
                  <a:pt x="744" y="956"/>
                </a:lnTo>
                <a:lnTo>
                  <a:pt x="746" y="960"/>
                </a:lnTo>
                <a:lnTo>
                  <a:pt x="746" y="968"/>
                </a:lnTo>
                <a:lnTo>
                  <a:pt x="744" y="972"/>
                </a:lnTo>
                <a:lnTo>
                  <a:pt x="740" y="974"/>
                </a:lnTo>
                <a:lnTo>
                  <a:pt x="736" y="972"/>
                </a:lnTo>
                <a:lnTo>
                  <a:pt x="728" y="968"/>
                </a:lnTo>
                <a:lnTo>
                  <a:pt x="728" y="968"/>
                </a:lnTo>
                <a:lnTo>
                  <a:pt x="694" y="940"/>
                </a:lnTo>
                <a:lnTo>
                  <a:pt x="636" y="896"/>
                </a:lnTo>
                <a:lnTo>
                  <a:pt x="602" y="874"/>
                </a:lnTo>
                <a:lnTo>
                  <a:pt x="568" y="852"/>
                </a:lnTo>
                <a:lnTo>
                  <a:pt x="534" y="836"/>
                </a:lnTo>
                <a:lnTo>
                  <a:pt x="518" y="830"/>
                </a:lnTo>
                <a:lnTo>
                  <a:pt x="504" y="826"/>
                </a:lnTo>
                <a:lnTo>
                  <a:pt x="504" y="826"/>
                </a:lnTo>
                <a:lnTo>
                  <a:pt x="442" y="812"/>
                </a:lnTo>
                <a:lnTo>
                  <a:pt x="402" y="804"/>
                </a:lnTo>
                <a:lnTo>
                  <a:pt x="354" y="798"/>
                </a:lnTo>
                <a:lnTo>
                  <a:pt x="292" y="794"/>
                </a:lnTo>
                <a:lnTo>
                  <a:pt x="216" y="792"/>
                </a:lnTo>
                <a:lnTo>
                  <a:pt x="118" y="794"/>
                </a:lnTo>
                <a:lnTo>
                  <a:pt x="0" y="800"/>
                </a:lnTo>
                <a:lnTo>
                  <a:pt x="0" y="800"/>
                </a:lnTo>
                <a:lnTo>
                  <a:pt x="4" y="802"/>
                </a:lnTo>
                <a:lnTo>
                  <a:pt x="18" y="806"/>
                </a:lnTo>
                <a:lnTo>
                  <a:pt x="40" y="816"/>
                </a:lnTo>
                <a:lnTo>
                  <a:pt x="72" y="836"/>
                </a:lnTo>
                <a:lnTo>
                  <a:pt x="92" y="850"/>
                </a:lnTo>
                <a:lnTo>
                  <a:pt x="114" y="870"/>
                </a:lnTo>
                <a:lnTo>
                  <a:pt x="140" y="892"/>
                </a:lnTo>
                <a:lnTo>
                  <a:pt x="168" y="918"/>
                </a:lnTo>
                <a:lnTo>
                  <a:pt x="198" y="950"/>
                </a:lnTo>
                <a:lnTo>
                  <a:pt x="232" y="986"/>
                </a:lnTo>
                <a:lnTo>
                  <a:pt x="268" y="1028"/>
                </a:lnTo>
                <a:lnTo>
                  <a:pt x="306" y="1076"/>
                </a:lnTo>
                <a:lnTo>
                  <a:pt x="306" y="1076"/>
                </a:lnTo>
                <a:lnTo>
                  <a:pt x="348" y="1124"/>
                </a:lnTo>
                <a:lnTo>
                  <a:pt x="386" y="1162"/>
                </a:lnTo>
                <a:lnTo>
                  <a:pt x="424" y="1194"/>
                </a:lnTo>
                <a:lnTo>
                  <a:pt x="460" y="1218"/>
                </a:lnTo>
                <a:lnTo>
                  <a:pt x="494" y="1238"/>
                </a:lnTo>
                <a:lnTo>
                  <a:pt x="526" y="1250"/>
                </a:lnTo>
                <a:lnTo>
                  <a:pt x="556" y="1260"/>
                </a:lnTo>
                <a:lnTo>
                  <a:pt x="584" y="1264"/>
                </a:lnTo>
                <a:lnTo>
                  <a:pt x="608" y="1266"/>
                </a:lnTo>
                <a:lnTo>
                  <a:pt x="632" y="1266"/>
                </a:lnTo>
                <a:lnTo>
                  <a:pt x="650" y="1264"/>
                </a:lnTo>
                <a:lnTo>
                  <a:pt x="668" y="1260"/>
                </a:lnTo>
                <a:lnTo>
                  <a:pt x="690" y="1252"/>
                </a:lnTo>
                <a:lnTo>
                  <a:pt x="698" y="1248"/>
                </a:lnTo>
                <a:lnTo>
                  <a:pt x="698" y="1248"/>
                </a:lnTo>
                <a:lnTo>
                  <a:pt x="704" y="1248"/>
                </a:lnTo>
                <a:lnTo>
                  <a:pt x="716" y="1250"/>
                </a:lnTo>
                <a:lnTo>
                  <a:pt x="720" y="1252"/>
                </a:lnTo>
                <a:lnTo>
                  <a:pt x="720" y="1256"/>
                </a:lnTo>
                <a:lnTo>
                  <a:pt x="718" y="1260"/>
                </a:lnTo>
                <a:lnTo>
                  <a:pt x="708" y="1268"/>
                </a:lnTo>
                <a:lnTo>
                  <a:pt x="708" y="1268"/>
                </a:lnTo>
                <a:lnTo>
                  <a:pt x="686" y="1282"/>
                </a:lnTo>
                <a:lnTo>
                  <a:pt x="652" y="1306"/>
                </a:lnTo>
                <a:lnTo>
                  <a:pt x="608" y="1338"/>
                </a:lnTo>
                <a:lnTo>
                  <a:pt x="584" y="1360"/>
                </a:lnTo>
                <a:lnTo>
                  <a:pt x="558" y="1382"/>
                </a:lnTo>
                <a:lnTo>
                  <a:pt x="532" y="1406"/>
                </a:lnTo>
                <a:lnTo>
                  <a:pt x="506" y="1434"/>
                </a:lnTo>
                <a:lnTo>
                  <a:pt x="482" y="1462"/>
                </a:lnTo>
                <a:lnTo>
                  <a:pt x="458" y="1494"/>
                </a:lnTo>
                <a:lnTo>
                  <a:pt x="436" y="1526"/>
                </a:lnTo>
                <a:lnTo>
                  <a:pt x="416" y="1562"/>
                </a:lnTo>
                <a:lnTo>
                  <a:pt x="400" y="1598"/>
                </a:lnTo>
                <a:lnTo>
                  <a:pt x="386" y="1638"/>
                </a:lnTo>
                <a:lnTo>
                  <a:pt x="386" y="1638"/>
                </a:lnTo>
                <a:lnTo>
                  <a:pt x="396" y="1638"/>
                </a:lnTo>
                <a:lnTo>
                  <a:pt x="422" y="1638"/>
                </a:lnTo>
                <a:lnTo>
                  <a:pt x="460" y="1634"/>
                </a:lnTo>
                <a:lnTo>
                  <a:pt x="484" y="1632"/>
                </a:lnTo>
                <a:lnTo>
                  <a:pt x="510" y="1626"/>
                </a:lnTo>
                <a:lnTo>
                  <a:pt x="538" y="1620"/>
                </a:lnTo>
                <a:lnTo>
                  <a:pt x="568" y="1612"/>
                </a:lnTo>
                <a:lnTo>
                  <a:pt x="598" y="1602"/>
                </a:lnTo>
                <a:lnTo>
                  <a:pt x="628" y="1588"/>
                </a:lnTo>
                <a:lnTo>
                  <a:pt x="660" y="1572"/>
                </a:lnTo>
                <a:lnTo>
                  <a:pt x="690" y="1552"/>
                </a:lnTo>
                <a:lnTo>
                  <a:pt x="720" y="1530"/>
                </a:lnTo>
                <a:lnTo>
                  <a:pt x="750" y="1504"/>
                </a:lnTo>
                <a:lnTo>
                  <a:pt x="750" y="1504"/>
                </a:lnTo>
                <a:lnTo>
                  <a:pt x="752" y="1516"/>
                </a:lnTo>
                <a:lnTo>
                  <a:pt x="758" y="1542"/>
                </a:lnTo>
                <a:lnTo>
                  <a:pt x="764" y="1556"/>
                </a:lnTo>
                <a:lnTo>
                  <a:pt x="770" y="1566"/>
                </a:lnTo>
                <a:lnTo>
                  <a:pt x="774" y="1570"/>
                </a:lnTo>
                <a:lnTo>
                  <a:pt x="778" y="1574"/>
                </a:lnTo>
                <a:lnTo>
                  <a:pt x="784" y="1576"/>
                </a:lnTo>
                <a:lnTo>
                  <a:pt x="790" y="1576"/>
                </a:lnTo>
                <a:lnTo>
                  <a:pt x="790" y="1576"/>
                </a:lnTo>
                <a:lnTo>
                  <a:pt x="798" y="1572"/>
                </a:lnTo>
                <a:lnTo>
                  <a:pt x="806" y="1570"/>
                </a:lnTo>
                <a:lnTo>
                  <a:pt x="812" y="1564"/>
                </a:lnTo>
                <a:lnTo>
                  <a:pt x="816" y="1560"/>
                </a:lnTo>
                <a:lnTo>
                  <a:pt x="820" y="1552"/>
                </a:lnTo>
                <a:lnTo>
                  <a:pt x="820" y="1548"/>
                </a:lnTo>
                <a:lnTo>
                  <a:pt x="820" y="1548"/>
                </a:lnTo>
                <a:lnTo>
                  <a:pt x="828" y="1522"/>
                </a:lnTo>
                <a:lnTo>
                  <a:pt x="846" y="1458"/>
                </a:lnTo>
                <a:lnTo>
                  <a:pt x="858" y="1422"/>
                </a:lnTo>
                <a:lnTo>
                  <a:pt x="872" y="1386"/>
                </a:lnTo>
                <a:lnTo>
                  <a:pt x="888" y="1354"/>
                </a:lnTo>
                <a:lnTo>
                  <a:pt x="896" y="1340"/>
                </a:lnTo>
                <a:lnTo>
                  <a:pt x="904" y="1330"/>
                </a:lnTo>
                <a:lnTo>
                  <a:pt x="904" y="1330"/>
                </a:lnTo>
                <a:lnTo>
                  <a:pt x="904" y="1368"/>
                </a:lnTo>
                <a:lnTo>
                  <a:pt x="904" y="1428"/>
                </a:lnTo>
                <a:lnTo>
                  <a:pt x="900" y="1500"/>
                </a:lnTo>
                <a:lnTo>
                  <a:pt x="896" y="1540"/>
                </a:lnTo>
                <a:lnTo>
                  <a:pt x="892" y="1582"/>
                </a:lnTo>
                <a:lnTo>
                  <a:pt x="886" y="1622"/>
                </a:lnTo>
                <a:lnTo>
                  <a:pt x="878" y="1664"/>
                </a:lnTo>
                <a:lnTo>
                  <a:pt x="870" y="1702"/>
                </a:lnTo>
                <a:lnTo>
                  <a:pt x="858" y="1738"/>
                </a:lnTo>
                <a:lnTo>
                  <a:pt x="844" y="1772"/>
                </a:lnTo>
                <a:lnTo>
                  <a:pt x="828" y="1800"/>
                </a:lnTo>
                <a:lnTo>
                  <a:pt x="820" y="1814"/>
                </a:lnTo>
                <a:lnTo>
                  <a:pt x="810" y="1824"/>
                </a:lnTo>
                <a:lnTo>
                  <a:pt x="800" y="1834"/>
                </a:lnTo>
                <a:lnTo>
                  <a:pt x="788" y="1842"/>
                </a:lnTo>
                <a:lnTo>
                  <a:pt x="788" y="1842"/>
                </a:lnTo>
                <a:lnTo>
                  <a:pt x="784" y="1846"/>
                </a:lnTo>
                <a:lnTo>
                  <a:pt x="780" y="1850"/>
                </a:lnTo>
                <a:lnTo>
                  <a:pt x="780" y="1854"/>
                </a:lnTo>
                <a:lnTo>
                  <a:pt x="780" y="1858"/>
                </a:lnTo>
                <a:lnTo>
                  <a:pt x="784" y="1862"/>
                </a:lnTo>
                <a:lnTo>
                  <a:pt x="788" y="1866"/>
                </a:lnTo>
                <a:lnTo>
                  <a:pt x="788" y="1866"/>
                </a:lnTo>
                <a:lnTo>
                  <a:pt x="796" y="1872"/>
                </a:lnTo>
                <a:lnTo>
                  <a:pt x="806" y="1876"/>
                </a:lnTo>
                <a:lnTo>
                  <a:pt x="816" y="1880"/>
                </a:lnTo>
                <a:lnTo>
                  <a:pt x="828" y="1882"/>
                </a:lnTo>
                <a:lnTo>
                  <a:pt x="842" y="1882"/>
                </a:lnTo>
                <a:lnTo>
                  <a:pt x="858" y="1878"/>
                </a:lnTo>
                <a:lnTo>
                  <a:pt x="874" y="1868"/>
                </a:lnTo>
                <a:lnTo>
                  <a:pt x="874" y="1868"/>
                </a:lnTo>
                <a:lnTo>
                  <a:pt x="878" y="1866"/>
                </a:lnTo>
                <a:lnTo>
                  <a:pt x="884" y="1864"/>
                </a:lnTo>
                <a:lnTo>
                  <a:pt x="892" y="1864"/>
                </a:lnTo>
                <a:lnTo>
                  <a:pt x="896" y="1862"/>
                </a:lnTo>
                <a:lnTo>
                  <a:pt x="900" y="1860"/>
                </a:lnTo>
                <a:lnTo>
                  <a:pt x="904" y="1856"/>
                </a:lnTo>
                <a:lnTo>
                  <a:pt x="908" y="1850"/>
                </a:lnTo>
                <a:lnTo>
                  <a:pt x="908" y="1850"/>
                </a:lnTo>
                <a:lnTo>
                  <a:pt x="920" y="1822"/>
                </a:lnTo>
                <a:lnTo>
                  <a:pt x="932" y="1784"/>
                </a:lnTo>
                <a:lnTo>
                  <a:pt x="942" y="1738"/>
                </a:lnTo>
                <a:lnTo>
                  <a:pt x="952" y="1680"/>
                </a:lnTo>
                <a:lnTo>
                  <a:pt x="960" y="1610"/>
                </a:lnTo>
                <a:lnTo>
                  <a:pt x="968" y="1530"/>
                </a:lnTo>
                <a:lnTo>
                  <a:pt x="974" y="1436"/>
                </a:lnTo>
                <a:lnTo>
                  <a:pt x="980" y="1330"/>
                </a:lnTo>
                <a:lnTo>
                  <a:pt x="980" y="1330"/>
                </a:lnTo>
                <a:lnTo>
                  <a:pt x="988" y="1342"/>
                </a:lnTo>
                <a:lnTo>
                  <a:pt x="996" y="1356"/>
                </a:lnTo>
                <a:lnTo>
                  <a:pt x="1012" y="1388"/>
                </a:lnTo>
                <a:lnTo>
                  <a:pt x="1026" y="1424"/>
                </a:lnTo>
                <a:lnTo>
                  <a:pt x="1038" y="1460"/>
                </a:lnTo>
                <a:lnTo>
                  <a:pt x="1056" y="1522"/>
                </a:lnTo>
                <a:lnTo>
                  <a:pt x="1062" y="1548"/>
                </a:lnTo>
                <a:lnTo>
                  <a:pt x="1062" y="1548"/>
                </a:lnTo>
                <a:lnTo>
                  <a:pt x="1062" y="1552"/>
                </a:lnTo>
                <a:lnTo>
                  <a:pt x="1066" y="1560"/>
                </a:lnTo>
                <a:lnTo>
                  <a:pt x="1070" y="1564"/>
                </a:lnTo>
                <a:lnTo>
                  <a:pt x="1076" y="1570"/>
                </a:lnTo>
                <a:lnTo>
                  <a:pt x="1084" y="1572"/>
                </a:lnTo>
                <a:lnTo>
                  <a:pt x="1094" y="1576"/>
                </a:lnTo>
                <a:lnTo>
                  <a:pt x="1094" y="1576"/>
                </a:lnTo>
                <a:lnTo>
                  <a:pt x="1100" y="1576"/>
                </a:lnTo>
                <a:lnTo>
                  <a:pt x="1104" y="1574"/>
                </a:lnTo>
                <a:lnTo>
                  <a:pt x="1108" y="1570"/>
                </a:lnTo>
                <a:lnTo>
                  <a:pt x="1112" y="1566"/>
                </a:lnTo>
                <a:lnTo>
                  <a:pt x="1120" y="1556"/>
                </a:lnTo>
                <a:lnTo>
                  <a:pt x="1124" y="1542"/>
                </a:lnTo>
                <a:lnTo>
                  <a:pt x="1132" y="1516"/>
                </a:lnTo>
                <a:lnTo>
                  <a:pt x="1134" y="1504"/>
                </a:lnTo>
                <a:lnTo>
                  <a:pt x="1134" y="1504"/>
                </a:lnTo>
                <a:lnTo>
                  <a:pt x="1162" y="1530"/>
                </a:lnTo>
                <a:lnTo>
                  <a:pt x="1192" y="1552"/>
                </a:lnTo>
                <a:lnTo>
                  <a:pt x="1224" y="1572"/>
                </a:lnTo>
                <a:lnTo>
                  <a:pt x="1254" y="1588"/>
                </a:lnTo>
                <a:lnTo>
                  <a:pt x="1286" y="1602"/>
                </a:lnTo>
                <a:lnTo>
                  <a:pt x="1316" y="1612"/>
                </a:lnTo>
                <a:lnTo>
                  <a:pt x="1344" y="1620"/>
                </a:lnTo>
                <a:lnTo>
                  <a:pt x="1372" y="1626"/>
                </a:lnTo>
                <a:lnTo>
                  <a:pt x="1398" y="1632"/>
                </a:lnTo>
                <a:lnTo>
                  <a:pt x="1422" y="1634"/>
                </a:lnTo>
                <a:lnTo>
                  <a:pt x="1462" y="1638"/>
                </a:lnTo>
                <a:lnTo>
                  <a:pt x="1488" y="1638"/>
                </a:lnTo>
                <a:lnTo>
                  <a:pt x="1498" y="1638"/>
                </a:lnTo>
                <a:lnTo>
                  <a:pt x="1498" y="1638"/>
                </a:lnTo>
                <a:lnTo>
                  <a:pt x="1484" y="1598"/>
                </a:lnTo>
                <a:lnTo>
                  <a:pt x="1466" y="1562"/>
                </a:lnTo>
                <a:lnTo>
                  <a:pt x="1446" y="1526"/>
                </a:lnTo>
                <a:lnTo>
                  <a:pt x="1424" y="1494"/>
                </a:lnTo>
                <a:lnTo>
                  <a:pt x="1402" y="1462"/>
                </a:lnTo>
                <a:lnTo>
                  <a:pt x="1376" y="1434"/>
                </a:lnTo>
                <a:lnTo>
                  <a:pt x="1350" y="1406"/>
                </a:lnTo>
                <a:lnTo>
                  <a:pt x="1326" y="1382"/>
                </a:lnTo>
                <a:lnTo>
                  <a:pt x="1300" y="1360"/>
                </a:lnTo>
                <a:lnTo>
                  <a:pt x="1276" y="1338"/>
                </a:lnTo>
                <a:lnTo>
                  <a:pt x="1230" y="1306"/>
                </a:lnTo>
                <a:lnTo>
                  <a:pt x="1196" y="1282"/>
                </a:lnTo>
                <a:lnTo>
                  <a:pt x="1176" y="1268"/>
                </a:lnTo>
                <a:lnTo>
                  <a:pt x="1176" y="1268"/>
                </a:lnTo>
                <a:lnTo>
                  <a:pt x="1166" y="1260"/>
                </a:lnTo>
                <a:lnTo>
                  <a:pt x="1162" y="1256"/>
                </a:lnTo>
                <a:lnTo>
                  <a:pt x="1164" y="1252"/>
                </a:lnTo>
                <a:lnTo>
                  <a:pt x="1168" y="1250"/>
                </a:lnTo>
                <a:lnTo>
                  <a:pt x="1178" y="1248"/>
                </a:lnTo>
                <a:lnTo>
                  <a:pt x="1184" y="1248"/>
                </a:lnTo>
                <a:lnTo>
                  <a:pt x="1184" y="1248"/>
                </a:lnTo>
                <a:lnTo>
                  <a:pt x="1192" y="1252"/>
                </a:lnTo>
                <a:lnTo>
                  <a:pt x="1216" y="1260"/>
                </a:lnTo>
                <a:lnTo>
                  <a:pt x="1232" y="1264"/>
                </a:lnTo>
                <a:lnTo>
                  <a:pt x="1252" y="1266"/>
                </a:lnTo>
                <a:lnTo>
                  <a:pt x="1274" y="1266"/>
                </a:lnTo>
                <a:lnTo>
                  <a:pt x="1300" y="1264"/>
                </a:lnTo>
                <a:lnTo>
                  <a:pt x="1328" y="1260"/>
                </a:lnTo>
                <a:lnTo>
                  <a:pt x="1358" y="1250"/>
                </a:lnTo>
                <a:lnTo>
                  <a:pt x="1390" y="1238"/>
                </a:lnTo>
                <a:lnTo>
                  <a:pt x="1424" y="1218"/>
                </a:lnTo>
                <a:lnTo>
                  <a:pt x="1460" y="1194"/>
                </a:lnTo>
                <a:lnTo>
                  <a:pt x="1498" y="1162"/>
                </a:lnTo>
                <a:lnTo>
                  <a:pt x="1536" y="1124"/>
                </a:lnTo>
                <a:lnTo>
                  <a:pt x="1576" y="1076"/>
                </a:lnTo>
                <a:lnTo>
                  <a:pt x="1576" y="1076"/>
                </a:lnTo>
                <a:lnTo>
                  <a:pt x="1616" y="1028"/>
                </a:lnTo>
                <a:lnTo>
                  <a:pt x="1652" y="986"/>
                </a:lnTo>
                <a:lnTo>
                  <a:pt x="1684" y="950"/>
                </a:lnTo>
                <a:lnTo>
                  <a:pt x="1716" y="918"/>
                </a:lnTo>
                <a:lnTo>
                  <a:pt x="1744" y="892"/>
                </a:lnTo>
                <a:lnTo>
                  <a:pt x="1768" y="870"/>
                </a:lnTo>
                <a:lnTo>
                  <a:pt x="1790" y="850"/>
                </a:lnTo>
                <a:lnTo>
                  <a:pt x="1810" y="836"/>
                </a:lnTo>
                <a:lnTo>
                  <a:pt x="1844" y="816"/>
                </a:lnTo>
                <a:lnTo>
                  <a:pt x="1866" y="806"/>
                </a:lnTo>
                <a:lnTo>
                  <a:pt x="1880" y="802"/>
                </a:lnTo>
                <a:lnTo>
                  <a:pt x="1884" y="800"/>
                </a:lnTo>
                <a:lnTo>
                  <a:pt x="1884" y="800"/>
                </a:lnTo>
                <a:lnTo>
                  <a:pt x="1764" y="794"/>
                </a:lnTo>
                <a:lnTo>
                  <a:pt x="1668" y="792"/>
                </a:lnTo>
                <a:lnTo>
                  <a:pt x="1590" y="794"/>
                </a:lnTo>
                <a:lnTo>
                  <a:pt x="1528" y="798"/>
                </a:lnTo>
                <a:lnTo>
                  <a:pt x="1480" y="804"/>
                </a:lnTo>
                <a:lnTo>
                  <a:pt x="1442" y="812"/>
                </a:lnTo>
                <a:lnTo>
                  <a:pt x="1380" y="826"/>
                </a:lnTo>
                <a:lnTo>
                  <a:pt x="1380" y="826"/>
                </a:lnTo>
                <a:close/>
              </a:path>
            </a:pathLst>
          </a:custGeom>
          <a:solidFill>
            <a:schemeClr val="accent1">
              <a:alpha val="4705"/>
            </a:schemeClr>
          </a:solidFill>
          <a:ln>
            <a:noFill/>
          </a:ln>
        </p:spPr>
      </p:sp>
      <p:sp>
        <p:nvSpPr>
          <p:cNvPr id="9" name="Google Shape;9;p30"/>
          <p:cNvSpPr/>
          <p:nvPr/>
        </p:nvSpPr>
        <p:spPr>
          <a:xfrm rot="6220200">
            <a:off x="7291440" y="1558080"/>
            <a:ext cx="570240" cy="1349280"/>
          </a:xfrm>
          <a:custGeom>
            <a:rect b="b" l="l" r="r" t="t"/>
            <a:pathLst>
              <a:path extrusionOk="0" h="1358" w="574">
                <a:moveTo>
                  <a:pt x="518" y="468"/>
                </a:moveTo>
                <a:lnTo>
                  <a:pt x="518" y="468"/>
                </a:lnTo>
                <a:lnTo>
                  <a:pt x="494" y="416"/>
                </a:lnTo>
                <a:lnTo>
                  <a:pt x="466" y="358"/>
                </a:lnTo>
                <a:lnTo>
                  <a:pt x="438" y="300"/>
                </a:lnTo>
                <a:lnTo>
                  <a:pt x="414" y="238"/>
                </a:lnTo>
                <a:lnTo>
                  <a:pt x="402" y="208"/>
                </a:lnTo>
                <a:lnTo>
                  <a:pt x="394" y="178"/>
                </a:lnTo>
                <a:lnTo>
                  <a:pt x="388" y="146"/>
                </a:lnTo>
                <a:lnTo>
                  <a:pt x="382" y="116"/>
                </a:lnTo>
                <a:lnTo>
                  <a:pt x="382" y="86"/>
                </a:lnTo>
                <a:lnTo>
                  <a:pt x="382" y="56"/>
                </a:lnTo>
                <a:lnTo>
                  <a:pt x="388" y="28"/>
                </a:lnTo>
                <a:lnTo>
                  <a:pt x="396" y="0"/>
                </a:lnTo>
                <a:lnTo>
                  <a:pt x="396" y="0"/>
                </a:lnTo>
                <a:lnTo>
                  <a:pt x="364" y="30"/>
                </a:lnTo>
                <a:lnTo>
                  <a:pt x="330" y="66"/>
                </a:lnTo>
                <a:lnTo>
                  <a:pt x="286" y="114"/>
                </a:lnTo>
                <a:lnTo>
                  <a:pt x="236" y="170"/>
                </a:lnTo>
                <a:lnTo>
                  <a:pt x="210" y="204"/>
                </a:lnTo>
                <a:lnTo>
                  <a:pt x="184" y="238"/>
                </a:lnTo>
                <a:lnTo>
                  <a:pt x="158" y="274"/>
                </a:lnTo>
                <a:lnTo>
                  <a:pt x="134" y="312"/>
                </a:lnTo>
                <a:lnTo>
                  <a:pt x="110" y="352"/>
                </a:lnTo>
                <a:lnTo>
                  <a:pt x="86" y="394"/>
                </a:lnTo>
                <a:lnTo>
                  <a:pt x="66" y="436"/>
                </a:lnTo>
                <a:lnTo>
                  <a:pt x="48" y="478"/>
                </a:lnTo>
                <a:lnTo>
                  <a:pt x="32" y="522"/>
                </a:lnTo>
                <a:lnTo>
                  <a:pt x="18" y="568"/>
                </a:lnTo>
                <a:lnTo>
                  <a:pt x="8" y="614"/>
                </a:lnTo>
                <a:lnTo>
                  <a:pt x="2" y="658"/>
                </a:lnTo>
                <a:lnTo>
                  <a:pt x="0" y="704"/>
                </a:lnTo>
                <a:lnTo>
                  <a:pt x="2" y="728"/>
                </a:lnTo>
                <a:lnTo>
                  <a:pt x="4" y="750"/>
                </a:lnTo>
                <a:lnTo>
                  <a:pt x="6" y="774"/>
                </a:lnTo>
                <a:lnTo>
                  <a:pt x="10" y="796"/>
                </a:lnTo>
                <a:lnTo>
                  <a:pt x="16" y="818"/>
                </a:lnTo>
                <a:lnTo>
                  <a:pt x="24" y="842"/>
                </a:lnTo>
                <a:lnTo>
                  <a:pt x="32" y="864"/>
                </a:lnTo>
                <a:lnTo>
                  <a:pt x="42" y="886"/>
                </a:lnTo>
                <a:lnTo>
                  <a:pt x="54" y="908"/>
                </a:lnTo>
                <a:lnTo>
                  <a:pt x="68" y="930"/>
                </a:lnTo>
                <a:lnTo>
                  <a:pt x="82" y="952"/>
                </a:lnTo>
                <a:lnTo>
                  <a:pt x="100" y="974"/>
                </a:lnTo>
                <a:lnTo>
                  <a:pt x="118" y="994"/>
                </a:lnTo>
                <a:lnTo>
                  <a:pt x="138" y="1016"/>
                </a:lnTo>
                <a:lnTo>
                  <a:pt x="160" y="1036"/>
                </a:lnTo>
                <a:lnTo>
                  <a:pt x="184" y="1056"/>
                </a:lnTo>
                <a:lnTo>
                  <a:pt x="210" y="1076"/>
                </a:lnTo>
                <a:lnTo>
                  <a:pt x="238" y="1096"/>
                </a:lnTo>
                <a:lnTo>
                  <a:pt x="238" y="1096"/>
                </a:lnTo>
                <a:lnTo>
                  <a:pt x="232" y="1130"/>
                </a:lnTo>
                <a:lnTo>
                  <a:pt x="222" y="1164"/>
                </a:lnTo>
                <a:lnTo>
                  <a:pt x="212" y="1200"/>
                </a:lnTo>
                <a:lnTo>
                  <a:pt x="202" y="1234"/>
                </a:lnTo>
                <a:lnTo>
                  <a:pt x="188" y="1266"/>
                </a:lnTo>
                <a:lnTo>
                  <a:pt x="172" y="1294"/>
                </a:lnTo>
                <a:lnTo>
                  <a:pt x="162" y="1306"/>
                </a:lnTo>
                <a:lnTo>
                  <a:pt x="152" y="1316"/>
                </a:lnTo>
                <a:lnTo>
                  <a:pt x="142" y="1324"/>
                </a:lnTo>
                <a:lnTo>
                  <a:pt x="132" y="1330"/>
                </a:lnTo>
                <a:lnTo>
                  <a:pt x="132" y="1330"/>
                </a:lnTo>
                <a:lnTo>
                  <a:pt x="130" y="1332"/>
                </a:lnTo>
                <a:lnTo>
                  <a:pt x="126" y="1334"/>
                </a:lnTo>
                <a:lnTo>
                  <a:pt x="126" y="1338"/>
                </a:lnTo>
                <a:lnTo>
                  <a:pt x="130" y="1344"/>
                </a:lnTo>
                <a:lnTo>
                  <a:pt x="130" y="1344"/>
                </a:lnTo>
                <a:lnTo>
                  <a:pt x="134" y="1348"/>
                </a:lnTo>
                <a:lnTo>
                  <a:pt x="146" y="1356"/>
                </a:lnTo>
                <a:lnTo>
                  <a:pt x="154" y="1358"/>
                </a:lnTo>
                <a:lnTo>
                  <a:pt x="162" y="1358"/>
                </a:lnTo>
                <a:lnTo>
                  <a:pt x="172" y="1358"/>
                </a:lnTo>
                <a:lnTo>
                  <a:pt x="184" y="1354"/>
                </a:lnTo>
                <a:lnTo>
                  <a:pt x="184" y="1354"/>
                </a:lnTo>
                <a:lnTo>
                  <a:pt x="190" y="1352"/>
                </a:lnTo>
                <a:lnTo>
                  <a:pt x="194" y="1352"/>
                </a:lnTo>
                <a:lnTo>
                  <a:pt x="200" y="1350"/>
                </a:lnTo>
                <a:lnTo>
                  <a:pt x="206" y="1344"/>
                </a:lnTo>
                <a:lnTo>
                  <a:pt x="206" y="1344"/>
                </a:lnTo>
                <a:lnTo>
                  <a:pt x="214" y="1330"/>
                </a:lnTo>
                <a:lnTo>
                  <a:pt x="224" y="1312"/>
                </a:lnTo>
                <a:lnTo>
                  <a:pt x="232" y="1290"/>
                </a:lnTo>
                <a:lnTo>
                  <a:pt x="242" y="1264"/>
                </a:lnTo>
                <a:lnTo>
                  <a:pt x="262" y="1194"/>
                </a:lnTo>
                <a:lnTo>
                  <a:pt x="282" y="1102"/>
                </a:lnTo>
                <a:lnTo>
                  <a:pt x="282" y="1102"/>
                </a:lnTo>
                <a:lnTo>
                  <a:pt x="298" y="1102"/>
                </a:lnTo>
                <a:lnTo>
                  <a:pt x="318" y="1100"/>
                </a:lnTo>
                <a:lnTo>
                  <a:pt x="338" y="1098"/>
                </a:lnTo>
                <a:lnTo>
                  <a:pt x="360" y="1092"/>
                </a:lnTo>
                <a:lnTo>
                  <a:pt x="382" y="1086"/>
                </a:lnTo>
                <a:lnTo>
                  <a:pt x="404" y="1074"/>
                </a:lnTo>
                <a:lnTo>
                  <a:pt x="426" y="1062"/>
                </a:lnTo>
                <a:lnTo>
                  <a:pt x="450" y="1044"/>
                </a:lnTo>
                <a:lnTo>
                  <a:pt x="472" y="1024"/>
                </a:lnTo>
                <a:lnTo>
                  <a:pt x="492" y="998"/>
                </a:lnTo>
                <a:lnTo>
                  <a:pt x="512" y="968"/>
                </a:lnTo>
                <a:lnTo>
                  <a:pt x="528" y="934"/>
                </a:lnTo>
                <a:lnTo>
                  <a:pt x="544" y="894"/>
                </a:lnTo>
                <a:lnTo>
                  <a:pt x="556" y="846"/>
                </a:lnTo>
                <a:lnTo>
                  <a:pt x="566" y="794"/>
                </a:lnTo>
                <a:lnTo>
                  <a:pt x="574" y="736"/>
                </a:lnTo>
                <a:lnTo>
                  <a:pt x="574" y="736"/>
                </a:lnTo>
                <a:lnTo>
                  <a:pt x="574" y="712"/>
                </a:lnTo>
                <a:lnTo>
                  <a:pt x="572" y="686"/>
                </a:lnTo>
                <a:lnTo>
                  <a:pt x="568" y="652"/>
                </a:lnTo>
                <a:lnTo>
                  <a:pt x="562" y="612"/>
                </a:lnTo>
                <a:lnTo>
                  <a:pt x="552" y="566"/>
                </a:lnTo>
                <a:lnTo>
                  <a:pt x="538" y="518"/>
                </a:lnTo>
                <a:lnTo>
                  <a:pt x="528" y="494"/>
                </a:lnTo>
                <a:lnTo>
                  <a:pt x="518" y="468"/>
                </a:lnTo>
                <a:lnTo>
                  <a:pt x="518" y="468"/>
                </a:lnTo>
                <a:close/>
              </a:path>
            </a:pathLst>
          </a:custGeom>
          <a:solidFill>
            <a:schemeClr val="accent1">
              <a:alpha val="4705"/>
            </a:schemeClr>
          </a:solidFill>
          <a:ln>
            <a:noFill/>
          </a:ln>
        </p:spPr>
      </p:sp>
      <p:sp>
        <p:nvSpPr>
          <p:cNvPr id="10" name="Google Shape;10;p30"/>
          <p:cNvSpPr/>
          <p:nvPr/>
        </p:nvSpPr>
        <p:spPr>
          <a:xfrm rot="6533400">
            <a:off x="7960320" y="4914000"/>
            <a:ext cx="854280" cy="1306800"/>
          </a:xfrm>
          <a:custGeom>
            <a:rect b="b" l="l" r="r" t="t"/>
            <a:pathLst>
              <a:path extrusionOk="0" h="1444" w="944">
                <a:moveTo>
                  <a:pt x="924" y="732"/>
                </a:moveTo>
                <a:lnTo>
                  <a:pt x="924" y="732"/>
                </a:lnTo>
                <a:lnTo>
                  <a:pt x="932" y="706"/>
                </a:lnTo>
                <a:lnTo>
                  <a:pt x="938" y="678"/>
                </a:lnTo>
                <a:lnTo>
                  <a:pt x="942" y="650"/>
                </a:lnTo>
                <a:lnTo>
                  <a:pt x="944" y="622"/>
                </a:lnTo>
                <a:lnTo>
                  <a:pt x="942" y="598"/>
                </a:lnTo>
                <a:lnTo>
                  <a:pt x="938" y="578"/>
                </a:lnTo>
                <a:lnTo>
                  <a:pt x="934" y="570"/>
                </a:lnTo>
                <a:lnTo>
                  <a:pt x="932" y="564"/>
                </a:lnTo>
                <a:lnTo>
                  <a:pt x="926" y="558"/>
                </a:lnTo>
                <a:lnTo>
                  <a:pt x="922" y="556"/>
                </a:lnTo>
                <a:lnTo>
                  <a:pt x="922" y="556"/>
                </a:lnTo>
                <a:lnTo>
                  <a:pt x="916" y="554"/>
                </a:lnTo>
                <a:lnTo>
                  <a:pt x="906" y="552"/>
                </a:lnTo>
                <a:lnTo>
                  <a:pt x="886" y="554"/>
                </a:lnTo>
                <a:lnTo>
                  <a:pt x="862" y="558"/>
                </a:lnTo>
                <a:lnTo>
                  <a:pt x="838" y="566"/>
                </a:lnTo>
                <a:lnTo>
                  <a:pt x="788" y="582"/>
                </a:lnTo>
                <a:lnTo>
                  <a:pt x="752" y="596"/>
                </a:lnTo>
                <a:lnTo>
                  <a:pt x="752" y="596"/>
                </a:lnTo>
                <a:lnTo>
                  <a:pt x="750" y="596"/>
                </a:lnTo>
                <a:lnTo>
                  <a:pt x="750" y="596"/>
                </a:lnTo>
                <a:lnTo>
                  <a:pt x="726" y="608"/>
                </a:lnTo>
                <a:lnTo>
                  <a:pt x="706" y="618"/>
                </a:lnTo>
                <a:lnTo>
                  <a:pt x="692" y="630"/>
                </a:lnTo>
                <a:lnTo>
                  <a:pt x="678" y="638"/>
                </a:lnTo>
                <a:lnTo>
                  <a:pt x="662" y="654"/>
                </a:lnTo>
                <a:lnTo>
                  <a:pt x="658" y="658"/>
                </a:lnTo>
                <a:lnTo>
                  <a:pt x="654" y="660"/>
                </a:lnTo>
                <a:lnTo>
                  <a:pt x="654" y="660"/>
                </a:lnTo>
                <a:lnTo>
                  <a:pt x="650" y="660"/>
                </a:lnTo>
                <a:lnTo>
                  <a:pt x="648" y="658"/>
                </a:lnTo>
                <a:lnTo>
                  <a:pt x="650" y="654"/>
                </a:lnTo>
                <a:lnTo>
                  <a:pt x="650" y="654"/>
                </a:lnTo>
                <a:lnTo>
                  <a:pt x="660" y="638"/>
                </a:lnTo>
                <a:lnTo>
                  <a:pt x="724" y="548"/>
                </a:lnTo>
                <a:lnTo>
                  <a:pt x="724" y="548"/>
                </a:lnTo>
                <a:lnTo>
                  <a:pt x="736" y="528"/>
                </a:lnTo>
                <a:lnTo>
                  <a:pt x="744" y="506"/>
                </a:lnTo>
                <a:lnTo>
                  <a:pt x="748" y="484"/>
                </a:lnTo>
                <a:lnTo>
                  <a:pt x="750" y="462"/>
                </a:lnTo>
                <a:lnTo>
                  <a:pt x="750" y="438"/>
                </a:lnTo>
                <a:lnTo>
                  <a:pt x="748" y="414"/>
                </a:lnTo>
                <a:lnTo>
                  <a:pt x="744" y="390"/>
                </a:lnTo>
                <a:lnTo>
                  <a:pt x="740" y="368"/>
                </a:lnTo>
                <a:lnTo>
                  <a:pt x="728" y="328"/>
                </a:lnTo>
                <a:lnTo>
                  <a:pt x="716" y="294"/>
                </a:lnTo>
                <a:lnTo>
                  <a:pt x="702" y="264"/>
                </a:lnTo>
                <a:lnTo>
                  <a:pt x="702" y="264"/>
                </a:lnTo>
                <a:lnTo>
                  <a:pt x="680" y="260"/>
                </a:lnTo>
                <a:lnTo>
                  <a:pt x="660" y="254"/>
                </a:lnTo>
                <a:lnTo>
                  <a:pt x="642" y="248"/>
                </a:lnTo>
                <a:lnTo>
                  <a:pt x="624" y="240"/>
                </a:lnTo>
                <a:lnTo>
                  <a:pt x="594" y="224"/>
                </a:lnTo>
                <a:lnTo>
                  <a:pt x="566" y="204"/>
                </a:lnTo>
                <a:lnTo>
                  <a:pt x="544" y="184"/>
                </a:lnTo>
                <a:lnTo>
                  <a:pt x="526" y="162"/>
                </a:lnTo>
                <a:lnTo>
                  <a:pt x="510" y="138"/>
                </a:lnTo>
                <a:lnTo>
                  <a:pt x="498" y="116"/>
                </a:lnTo>
                <a:lnTo>
                  <a:pt x="490" y="92"/>
                </a:lnTo>
                <a:lnTo>
                  <a:pt x="482" y="72"/>
                </a:lnTo>
                <a:lnTo>
                  <a:pt x="478" y="52"/>
                </a:lnTo>
                <a:lnTo>
                  <a:pt x="474" y="34"/>
                </a:lnTo>
                <a:lnTo>
                  <a:pt x="472" y="8"/>
                </a:lnTo>
                <a:lnTo>
                  <a:pt x="472" y="0"/>
                </a:lnTo>
                <a:lnTo>
                  <a:pt x="472" y="2"/>
                </a:lnTo>
                <a:lnTo>
                  <a:pt x="472" y="0"/>
                </a:lnTo>
                <a:lnTo>
                  <a:pt x="472" y="0"/>
                </a:lnTo>
                <a:lnTo>
                  <a:pt x="470" y="8"/>
                </a:lnTo>
                <a:lnTo>
                  <a:pt x="468" y="34"/>
                </a:lnTo>
                <a:lnTo>
                  <a:pt x="466" y="52"/>
                </a:lnTo>
                <a:lnTo>
                  <a:pt x="460" y="72"/>
                </a:lnTo>
                <a:lnTo>
                  <a:pt x="454" y="92"/>
                </a:lnTo>
                <a:lnTo>
                  <a:pt x="444" y="116"/>
                </a:lnTo>
                <a:lnTo>
                  <a:pt x="432" y="138"/>
                </a:lnTo>
                <a:lnTo>
                  <a:pt x="418" y="162"/>
                </a:lnTo>
                <a:lnTo>
                  <a:pt x="398" y="184"/>
                </a:lnTo>
                <a:lnTo>
                  <a:pt x="376" y="204"/>
                </a:lnTo>
                <a:lnTo>
                  <a:pt x="350" y="224"/>
                </a:lnTo>
                <a:lnTo>
                  <a:pt x="318" y="240"/>
                </a:lnTo>
                <a:lnTo>
                  <a:pt x="300" y="248"/>
                </a:lnTo>
                <a:lnTo>
                  <a:pt x="282" y="254"/>
                </a:lnTo>
                <a:lnTo>
                  <a:pt x="262" y="260"/>
                </a:lnTo>
                <a:lnTo>
                  <a:pt x="240" y="264"/>
                </a:lnTo>
                <a:lnTo>
                  <a:pt x="240" y="264"/>
                </a:lnTo>
                <a:lnTo>
                  <a:pt x="226" y="294"/>
                </a:lnTo>
                <a:lnTo>
                  <a:pt x="214" y="328"/>
                </a:lnTo>
                <a:lnTo>
                  <a:pt x="202" y="368"/>
                </a:lnTo>
                <a:lnTo>
                  <a:pt x="198" y="390"/>
                </a:lnTo>
                <a:lnTo>
                  <a:pt x="194" y="414"/>
                </a:lnTo>
                <a:lnTo>
                  <a:pt x="192" y="438"/>
                </a:lnTo>
                <a:lnTo>
                  <a:pt x="192" y="462"/>
                </a:lnTo>
                <a:lnTo>
                  <a:pt x="194" y="484"/>
                </a:lnTo>
                <a:lnTo>
                  <a:pt x="198" y="506"/>
                </a:lnTo>
                <a:lnTo>
                  <a:pt x="208" y="528"/>
                </a:lnTo>
                <a:lnTo>
                  <a:pt x="218" y="548"/>
                </a:lnTo>
                <a:lnTo>
                  <a:pt x="218" y="548"/>
                </a:lnTo>
                <a:lnTo>
                  <a:pt x="282" y="638"/>
                </a:lnTo>
                <a:lnTo>
                  <a:pt x="292" y="654"/>
                </a:lnTo>
                <a:lnTo>
                  <a:pt x="292" y="654"/>
                </a:lnTo>
                <a:lnTo>
                  <a:pt x="294" y="658"/>
                </a:lnTo>
                <a:lnTo>
                  <a:pt x="292" y="660"/>
                </a:lnTo>
                <a:lnTo>
                  <a:pt x="288" y="660"/>
                </a:lnTo>
                <a:lnTo>
                  <a:pt x="288" y="660"/>
                </a:lnTo>
                <a:lnTo>
                  <a:pt x="284" y="658"/>
                </a:lnTo>
                <a:lnTo>
                  <a:pt x="280" y="654"/>
                </a:lnTo>
                <a:lnTo>
                  <a:pt x="266" y="640"/>
                </a:lnTo>
                <a:lnTo>
                  <a:pt x="254" y="632"/>
                </a:lnTo>
                <a:lnTo>
                  <a:pt x="240" y="622"/>
                </a:lnTo>
                <a:lnTo>
                  <a:pt x="224" y="612"/>
                </a:lnTo>
                <a:lnTo>
                  <a:pt x="202" y="602"/>
                </a:lnTo>
                <a:lnTo>
                  <a:pt x="202" y="600"/>
                </a:lnTo>
                <a:lnTo>
                  <a:pt x="202" y="600"/>
                </a:lnTo>
                <a:lnTo>
                  <a:pt x="180" y="592"/>
                </a:lnTo>
                <a:lnTo>
                  <a:pt x="126" y="572"/>
                </a:lnTo>
                <a:lnTo>
                  <a:pt x="96" y="562"/>
                </a:lnTo>
                <a:lnTo>
                  <a:pt x="66" y="556"/>
                </a:lnTo>
                <a:lnTo>
                  <a:pt x="42" y="552"/>
                </a:lnTo>
                <a:lnTo>
                  <a:pt x="30" y="552"/>
                </a:lnTo>
                <a:lnTo>
                  <a:pt x="22" y="556"/>
                </a:lnTo>
                <a:lnTo>
                  <a:pt x="22" y="556"/>
                </a:lnTo>
                <a:lnTo>
                  <a:pt x="18" y="558"/>
                </a:lnTo>
                <a:lnTo>
                  <a:pt x="14" y="562"/>
                </a:lnTo>
                <a:lnTo>
                  <a:pt x="8" y="576"/>
                </a:lnTo>
                <a:lnTo>
                  <a:pt x="2" y="594"/>
                </a:lnTo>
                <a:lnTo>
                  <a:pt x="0" y="616"/>
                </a:lnTo>
                <a:lnTo>
                  <a:pt x="2" y="640"/>
                </a:lnTo>
                <a:lnTo>
                  <a:pt x="4" y="666"/>
                </a:lnTo>
                <a:lnTo>
                  <a:pt x="8" y="692"/>
                </a:lnTo>
                <a:lnTo>
                  <a:pt x="16" y="718"/>
                </a:lnTo>
                <a:lnTo>
                  <a:pt x="16" y="718"/>
                </a:lnTo>
                <a:lnTo>
                  <a:pt x="16" y="726"/>
                </a:lnTo>
                <a:lnTo>
                  <a:pt x="16" y="726"/>
                </a:lnTo>
                <a:lnTo>
                  <a:pt x="22" y="740"/>
                </a:lnTo>
                <a:lnTo>
                  <a:pt x="30" y="754"/>
                </a:lnTo>
                <a:lnTo>
                  <a:pt x="38" y="768"/>
                </a:lnTo>
                <a:lnTo>
                  <a:pt x="50" y="782"/>
                </a:lnTo>
                <a:lnTo>
                  <a:pt x="50" y="782"/>
                </a:lnTo>
                <a:lnTo>
                  <a:pt x="52" y="782"/>
                </a:lnTo>
                <a:lnTo>
                  <a:pt x="52" y="782"/>
                </a:lnTo>
                <a:lnTo>
                  <a:pt x="60" y="790"/>
                </a:lnTo>
                <a:lnTo>
                  <a:pt x="70" y="796"/>
                </a:lnTo>
                <a:lnTo>
                  <a:pt x="78" y="800"/>
                </a:lnTo>
                <a:lnTo>
                  <a:pt x="88" y="804"/>
                </a:lnTo>
                <a:lnTo>
                  <a:pt x="88" y="804"/>
                </a:lnTo>
                <a:lnTo>
                  <a:pt x="104" y="808"/>
                </a:lnTo>
                <a:lnTo>
                  <a:pt x="128" y="822"/>
                </a:lnTo>
                <a:lnTo>
                  <a:pt x="138" y="830"/>
                </a:lnTo>
                <a:lnTo>
                  <a:pt x="150" y="840"/>
                </a:lnTo>
                <a:lnTo>
                  <a:pt x="160" y="852"/>
                </a:lnTo>
                <a:lnTo>
                  <a:pt x="168" y="866"/>
                </a:lnTo>
                <a:lnTo>
                  <a:pt x="176" y="880"/>
                </a:lnTo>
                <a:lnTo>
                  <a:pt x="178" y="896"/>
                </a:lnTo>
                <a:lnTo>
                  <a:pt x="178" y="912"/>
                </a:lnTo>
                <a:lnTo>
                  <a:pt x="174" y="930"/>
                </a:lnTo>
                <a:lnTo>
                  <a:pt x="166" y="948"/>
                </a:lnTo>
                <a:lnTo>
                  <a:pt x="152" y="968"/>
                </a:lnTo>
                <a:lnTo>
                  <a:pt x="132" y="988"/>
                </a:lnTo>
                <a:lnTo>
                  <a:pt x="106" y="1008"/>
                </a:lnTo>
                <a:lnTo>
                  <a:pt x="106" y="1008"/>
                </a:lnTo>
                <a:lnTo>
                  <a:pt x="118" y="1008"/>
                </a:lnTo>
                <a:lnTo>
                  <a:pt x="132" y="1008"/>
                </a:lnTo>
                <a:lnTo>
                  <a:pt x="152" y="1012"/>
                </a:lnTo>
                <a:lnTo>
                  <a:pt x="174" y="1016"/>
                </a:lnTo>
                <a:lnTo>
                  <a:pt x="202" y="1024"/>
                </a:lnTo>
                <a:lnTo>
                  <a:pt x="230" y="1034"/>
                </a:lnTo>
                <a:lnTo>
                  <a:pt x="260" y="1050"/>
                </a:lnTo>
                <a:lnTo>
                  <a:pt x="260" y="1050"/>
                </a:lnTo>
                <a:lnTo>
                  <a:pt x="274" y="1056"/>
                </a:lnTo>
                <a:lnTo>
                  <a:pt x="288" y="1060"/>
                </a:lnTo>
                <a:lnTo>
                  <a:pt x="304" y="1064"/>
                </a:lnTo>
                <a:lnTo>
                  <a:pt x="318" y="1064"/>
                </a:lnTo>
                <a:lnTo>
                  <a:pt x="332" y="1064"/>
                </a:lnTo>
                <a:lnTo>
                  <a:pt x="346" y="1062"/>
                </a:lnTo>
                <a:lnTo>
                  <a:pt x="372" y="1056"/>
                </a:lnTo>
                <a:lnTo>
                  <a:pt x="396" y="1046"/>
                </a:lnTo>
                <a:lnTo>
                  <a:pt x="418" y="1036"/>
                </a:lnTo>
                <a:lnTo>
                  <a:pt x="444" y="1020"/>
                </a:lnTo>
                <a:lnTo>
                  <a:pt x="444" y="1020"/>
                </a:lnTo>
                <a:lnTo>
                  <a:pt x="444" y="1050"/>
                </a:lnTo>
                <a:lnTo>
                  <a:pt x="444" y="1096"/>
                </a:lnTo>
                <a:lnTo>
                  <a:pt x="442" y="1152"/>
                </a:lnTo>
                <a:lnTo>
                  <a:pt x="436" y="1214"/>
                </a:lnTo>
                <a:lnTo>
                  <a:pt x="430" y="1246"/>
                </a:lnTo>
                <a:lnTo>
                  <a:pt x="424" y="1276"/>
                </a:lnTo>
                <a:lnTo>
                  <a:pt x="418" y="1306"/>
                </a:lnTo>
                <a:lnTo>
                  <a:pt x="408" y="1334"/>
                </a:lnTo>
                <a:lnTo>
                  <a:pt x="398" y="1360"/>
                </a:lnTo>
                <a:lnTo>
                  <a:pt x="386" y="1382"/>
                </a:lnTo>
                <a:lnTo>
                  <a:pt x="372" y="1400"/>
                </a:lnTo>
                <a:lnTo>
                  <a:pt x="364" y="1408"/>
                </a:lnTo>
                <a:lnTo>
                  <a:pt x="356" y="1414"/>
                </a:lnTo>
                <a:lnTo>
                  <a:pt x="356" y="1414"/>
                </a:lnTo>
                <a:lnTo>
                  <a:pt x="352" y="1416"/>
                </a:lnTo>
                <a:lnTo>
                  <a:pt x="350" y="1420"/>
                </a:lnTo>
                <a:lnTo>
                  <a:pt x="348" y="1422"/>
                </a:lnTo>
                <a:lnTo>
                  <a:pt x="350" y="1426"/>
                </a:lnTo>
                <a:lnTo>
                  <a:pt x="352" y="1428"/>
                </a:lnTo>
                <a:lnTo>
                  <a:pt x="354" y="1432"/>
                </a:lnTo>
                <a:lnTo>
                  <a:pt x="354" y="1432"/>
                </a:lnTo>
                <a:lnTo>
                  <a:pt x="362" y="1438"/>
                </a:lnTo>
                <a:lnTo>
                  <a:pt x="368" y="1440"/>
                </a:lnTo>
                <a:lnTo>
                  <a:pt x="376" y="1444"/>
                </a:lnTo>
                <a:lnTo>
                  <a:pt x="386" y="1444"/>
                </a:lnTo>
                <a:lnTo>
                  <a:pt x="398" y="1444"/>
                </a:lnTo>
                <a:lnTo>
                  <a:pt x="410" y="1440"/>
                </a:lnTo>
                <a:lnTo>
                  <a:pt x="422" y="1434"/>
                </a:lnTo>
                <a:lnTo>
                  <a:pt x="422" y="1434"/>
                </a:lnTo>
                <a:lnTo>
                  <a:pt x="428" y="1430"/>
                </a:lnTo>
                <a:lnTo>
                  <a:pt x="434" y="1430"/>
                </a:lnTo>
                <a:lnTo>
                  <a:pt x="442" y="1428"/>
                </a:lnTo>
                <a:lnTo>
                  <a:pt x="444" y="1424"/>
                </a:lnTo>
                <a:lnTo>
                  <a:pt x="448" y="1418"/>
                </a:lnTo>
                <a:lnTo>
                  <a:pt x="448" y="1418"/>
                </a:lnTo>
                <a:lnTo>
                  <a:pt x="458" y="1398"/>
                </a:lnTo>
                <a:lnTo>
                  <a:pt x="466" y="1370"/>
                </a:lnTo>
                <a:lnTo>
                  <a:pt x="474" y="1334"/>
                </a:lnTo>
                <a:lnTo>
                  <a:pt x="482" y="1288"/>
                </a:lnTo>
                <a:lnTo>
                  <a:pt x="488" y="1236"/>
                </a:lnTo>
                <a:lnTo>
                  <a:pt x="494" y="1174"/>
                </a:lnTo>
                <a:lnTo>
                  <a:pt x="498" y="1104"/>
                </a:lnTo>
                <a:lnTo>
                  <a:pt x="502" y="1022"/>
                </a:lnTo>
                <a:lnTo>
                  <a:pt x="502" y="1022"/>
                </a:lnTo>
                <a:lnTo>
                  <a:pt x="516" y="1030"/>
                </a:lnTo>
                <a:lnTo>
                  <a:pt x="532" y="1040"/>
                </a:lnTo>
                <a:lnTo>
                  <a:pt x="552" y="1050"/>
                </a:lnTo>
                <a:lnTo>
                  <a:pt x="576" y="1058"/>
                </a:lnTo>
                <a:lnTo>
                  <a:pt x="602" y="1062"/>
                </a:lnTo>
                <a:lnTo>
                  <a:pt x="616" y="1064"/>
                </a:lnTo>
                <a:lnTo>
                  <a:pt x="628" y="1064"/>
                </a:lnTo>
                <a:lnTo>
                  <a:pt x="642" y="1064"/>
                </a:lnTo>
                <a:lnTo>
                  <a:pt x="656" y="1060"/>
                </a:lnTo>
                <a:lnTo>
                  <a:pt x="668" y="1056"/>
                </a:lnTo>
                <a:lnTo>
                  <a:pt x="682" y="1050"/>
                </a:lnTo>
                <a:lnTo>
                  <a:pt x="682" y="1050"/>
                </a:lnTo>
                <a:lnTo>
                  <a:pt x="712" y="1034"/>
                </a:lnTo>
                <a:lnTo>
                  <a:pt x="742" y="1024"/>
                </a:lnTo>
                <a:lnTo>
                  <a:pt x="768" y="1016"/>
                </a:lnTo>
                <a:lnTo>
                  <a:pt x="790" y="1012"/>
                </a:lnTo>
                <a:lnTo>
                  <a:pt x="810" y="1008"/>
                </a:lnTo>
                <a:lnTo>
                  <a:pt x="824" y="1008"/>
                </a:lnTo>
                <a:lnTo>
                  <a:pt x="836" y="1008"/>
                </a:lnTo>
                <a:lnTo>
                  <a:pt x="836" y="1008"/>
                </a:lnTo>
                <a:lnTo>
                  <a:pt x="810" y="988"/>
                </a:lnTo>
                <a:lnTo>
                  <a:pt x="790" y="968"/>
                </a:lnTo>
                <a:lnTo>
                  <a:pt x="776" y="948"/>
                </a:lnTo>
                <a:lnTo>
                  <a:pt x="768" y="930"/>
                </a:lnTo>
                <a:lnTo>
                  <a:pt x="764" y="912"/>
                </a:lnTo>
                <a:lnTo>
                  <a:pt x="764" y="896"/>
                </a:lnTo>
                <a:lnTo>
                  <a:pt x="768" y="880"/>
                </a:lnTo>
                <a:lnTo>
                  <a:pt x="774" y="866"/>
                </a:lnTo>
                <a:lnTo>
                  <a:pt x="782" y="852"/>
                </a:lnTo>
                <a:lnTo>
                  <a:pt x="792" y="840"/>
                </a:lnTo>
                <a:lnTo>
                  <a:pt x="804" y="830"/>
                </a:lnTo>
                <a:lnTo>
                  <a:pt x="816" y="822"/>
                </a:lnTo>
                <a:lnTo>
                  <a:pt x="838" y="808"/>
                </a:lnTo>
                <a:lnTo>
                  <a:pt x="854" y="804"/>
                </a:lnTo>
                <a:lnTo>
                  <a:pt x="854" y="804"/>
                </a:lnTo>
                <a:lnTo>
                  <a:pt x="868" y="798"/>
                </a:lnTo>
                <a:lnTo>
                  <a:pt x="882" y="790"/>
                </a:lnTo>
                <a:lnTo>
                  <a:pt x="882" y="790"/>
                </a:lnTo>
                <a:lnTo>
                  <a:pt x="882" y="790"/>
                </a:lnTo>
                <a:lnTo>
                  <a:pt x="892" y="782"/>
                </a:lnTo>
                <a:lnTo>
                  <a:pt x="902" y="772"/>
                </a:lnTo>
                <a:lnTo>
                  <a:pt x="910" y="762"/>
                </a:lnTo>
                <a:lnTo>
                  <a:pt x="918" y="748"/>
                </a:lnTo>
                <a:lnTo>
                  <a:pt x="918" y="748"/>
                </a:lnTo>
                <a:lnTo>
                  <a:pt x="924" y="732"/>
                </a:lnTo>
                <a:lnTo>
                  <a:pt x="924" y="732"/>
                </a:lnTo>
                <a:close/>
              </a:path>
            </a:pathLst>
          </a:custGeom>
          <a:solidFill>
            <a:schemeClr val="accent1">
              <a:alpha val="4705"/>
            </a:schemeClr>
          </a:solidFill>
          <a:ln>
            <a:noFill/>
          </a:ln>
        </p:spPr>
      </p:sp>
      <p:sp>
        <p:nvSpPr>
          <p:cNvPr id="11" name="Google Shape;11;p30"/>
          <p:cNvSpPr/>
          <p:nvPr/>
        </p:nvSpPr>
        <p:spPr>
          <a:xfrm rot="7604400">
            <a:off x="7426800" y="5451120"/>
            <a:ext cx="795600" cy="1524240"/>
          </a:xfrm>
          <a:custGeom>
            <a:rect b="b" l="l" r="r" t="t"/>
            <a:pathLst>
              <a:path extrusionOk="0" h="1720" w="898">
                <a:moveTo>
                  <a:pt x="898" y="476"/>
                </a:moveTo>
                <a:lnTo>
                  <a:pt x="898" y="476"/>
                </a:lnTo>
                <a:lnTo>
                  <a:pt x="872" y="492"/>
                </a:lnTo>
                <a:lnTo>
                  <a:pt x="846" y="504"/>
                </a:lnTo>
                <a:lnTo>
                  <a:pt x="824" y="512"/>
                </a:lnTo>
                <a:lnTo>
                  <a:pt x="802" y="518"/>
                </a:lnTo>
                <a:lnTo>
                  <a:pt x="782" y="520"/>
                </a:lnTo>
                <a:lnTo>
                  <a:pt x="764" y="522"/>
                </a:lnTo>
                <a:lnTo>
                  <a:pt x="746" y="520"/>
                </a:lnTo>
                <a:lnTo>
                  <a:pt x="730" y="514"/>
                </a:lnTo>
                <a:lnTo>
                  <a:pt x="716" y="508"/>
                </a:lnTo>
                <a:lnTo>
                  <a:pt x="702" y="500"/>
                </a:lnTo>
                <a:lnTo>
                  <a:pt x="690" y="490"/>
                </a:lnTo>
                <a:lnTo>
                  <a:pt x="680" y="480"/>
                </a:lnTo>
                <a:lnTo>
                  <a:pt x="670" y="466"/>
                </a:lnTo>
                <a:lnTo>
                  <a:pt x="660" y="452"/>
                </a:lnTo>
                <a:lnTo>
                  <a:pt x="646" y="422"/>
                </a:lnTo>
                <a:lnTo>
                  <a:pt x="634" y="390"/>
                </a:lnTo>
                <a:lnTo>
                  <a:pt x="626" y="358"/>
                </a:lnTo>
                <a:lnTo>
                  <a:pt x="620" y="326"/>
                </a:lnTo>
                <a:lnTo>
                  <a:pt x="616" y="296"/>
                </a:lnTo>
                <a:lnTo>
                  <a:pt x="612" y="250"/>
                </a:lnTo>
                <a:lnTo>
                  <a:pt x="612" y="232"/>
                </a:lnTo>
                <a:lnTo>
                  <a:pt x="612" y="232"/>
                </a:lnTo>
                <a:lnTo>
                  <a:pt x="598" y="228"/>
                </a:lnTo>
                <a:lnTo>
                  <a:pt x="584" y="222"/>
                </a:lnTo>
                <a:lnTo>
                  <a:pt x="570" y="210"/>
                </a:lnTo>
                <a:lnTo>
                  <a:pt x="556" y="198"/>
                </a:lnTo>
                <a:lnTo>
                  <a:pt x="540" y="184"/>
                </a:lnTo>
                <a:lnTo>
                  <a:pt x="526" y="168"/>
                </a:lnTo>
                <a:lnTo>
                  <a:pt x="498" y="132"/>
                </a:lnTo>
                <a:lnTo>
                  <a:pt x="474" y="96"/>
                </a:lnTo>
                <a:lnTo>
                  <a:pt x="452" y="62"/>
                </a:lnTo>
                <a:lnTo>
                  <a:pt x="424" y="14"/>
                </a:lnTo>
                <a:lnTo>
                  <a:pt x="424" y="14"/>
                </a:lnTo>
                <a:lnTo>
                  <a:pt x="422" y="0"/>
                </a:lnTo>
                <a:lnTo>
                  <a:pt x="422" y="0"/>
                </a:lnTo>
                <a:lnTo>
                  <a:pt x="406" y="34"/>
                </a:lnTo>
                <a:lnTo>
                  <a:pt x="390" y="70"/>
                </a:lnTo>
                <a:lnTo>
                  <a:pt x="368" y="114"/>
                </a:lnTo>
                <a:lnTo>
                  <a:pt x="342" y="156"/>
                </a:lnTo>
                <a:lnTo>
                  <a:pt x="328" y="178"/>
                </a:lnTo>
                <a:lnTo>
                  <a:pt x="314" y="196"/>
                </a:lnTo>
                <a:lnTo>
                  <a:pt x="300" y="214"/>
                </a:lnTo>
                <a:lnTo>
                  <a:pt x="286" y="228"/>
                </a:lnTo>
                <a:lnTo>
                  <a:pt x="270" y="238"/>
                </a:lnTo>
                <a:lnTo>
                  <a:pt x="256" y="244"/>
                </a:lnTo>
                <a:lnTo>
                  <a:pt x="256" y="244"/>
                </a:lnTo>
                <a:lnTo>
                  <a:pt x="258" y="262"/>
                </a:lnTo>
                <a:lnTo>
                  <a:pt x="260" y="308"/>
                </a:lnTo>
                <a:lnTo>
                  <a:pt x="260" y="338"/>
                </a:lnTo>
                <a:lnTo>
                  <a:pt x="256" y="370"/>
                </a:lnTo>
                <a:lnTo>
                  <a:pt x="252" y="404"/>
                </a:lnTo>
                <a:lnTo>
                  <a:pt x="244" y="438"/>
                </a:lnTo>
                <a:lnTo>
                  <a:pt x="234" y="468"/>
                </a:lnTo>
                <a:lnTo>
                  <a:pt x="226" y="484"/>
                </a:lnTo>
                <a:lnTo>
                  <a:pt x="218" y="496"/>
                </a:lnTo>
                <a:lnTo>
                  <a:pt x="208" y="510"/>
                </a:lnTo>
                <a:lnTo>
                  <a:pt x="198" y="520"/>
                </a:lnTo>
                <a:lnTo>
                  <a:pt x="184" y="530"/>
                </a:lnTo>
                <a:lnTo>
                  <a:pt x="172" y="538"/>
                </a:lnTo>
                <a:lnTo>
                  <a:pt x="156" y="544"/>
                </a:lnTo>
                <a:lnTo>
                  <a:pt x="140" y="548"/>
                </a:lnTo>
                <a:lnTo>
                  <a:pt x="120" y="550"/>
                </a:lnTo>
                <a:lnTo>
                  <a:pt x="100" y="550"/>
                </a:lnTo>
                <a:lnTo>
                  <a:pt x="78" y="546"/>
                </a:lnTo>
                <a:lnTo>
                  <a:pt x="54" y="540"/>
                </a:lnTo>
                <a:lnTo>
                  <a:pt x="28" y="530"/>
                </a:lnTo>
                <a:lnTo>
                  <a:pt x="0" y="518"/>
                </a:lnTo>
                <a:lnTo>
                  <a:pt x="0" y="518"/>
                </a:lnTo>
                <a:lnTo>
                  <a:pt x="18" y="542"/>
                </a:lnTo>
                <a:lnTo>
                  <a:pt x="60" y="602"/>
                </a:lnTo>
                <a:lnTo>
                  <a:pt x="88" y="640"/>
                </a:lnTo>
                <a:lnTo>
                  <a:pt x="116" y="682"/>
                </a:lnTo>
                <a:lnTo>
                  <a:pt x="142" y="728"/>
                </a:lnTo>
                <a:lnTo>
                  <a:pt x="166" y="772"/>
                </a:lnTo>
                <a:lnTo>
                  <a:pt x="186" y="816"/>
                </a:lnTo>
                <a:lnTo>
                  <a:pt x="194" y="836"/>
                </a:lnTo>
                <a:lnTo>
                  <a:pt x="200" y="856"/>
                </a:lnTo>
                <a:lnTo>
                  <a:pt x="204" y="874"/>
                </a:lnTo>
                <a:lnTo>
                  <a:pt x="206" y="892"/>
                </a:lnTo>
                <a:lnTo>
                  <a:pt x="204" y="906"/>
                </a:lnTo>
                <a:lnTo>
                  <a:pt x="202" y="920"/>
                </a:lnTo>
                <a:lnTo>
                  <a:pt x="194" y="930"/>
                </a:lnTo>
                <a:lnTo>
                  <a:pt x="186" y="940"/>
                </a:lnTo>
                <a:lnTo>
                  <a:pt x="172" y="946"/>
                </a:lnTo>
                <a:lnTo>
                  <a:pt x="156" y="948"/>
                </a:lnTo>
                <a:lnTo>
                  <a:pt x="136" y="948"/>
                </a:lnTo>
                <a:lnTo>
                  <a:pt x="112" y="946"/>
                </a:lnTo>
                <a:lnTo>
                  <a:pt x="82" y="940"/>
                </a:lnTo>
                <a:lnTo>
                  <a:pt x="50" y="928"/>
                </a:lnTo>
                <a:lnTo>
                  <a:pt x="50" y="928"/>
                </a:lnTo>
                <a:lnTo>
                  <a:pt x="48" y="932"/>
                </a:lnTo>
                <a:lnTo>
                  <a:pt x="46" y="938"/>
                </a:lnTo>
                <a:lnTo>
                  <a:pt x="44" y="948"/>
                </a:lnTo>
                <a:lnTo>
                  <a:pt x="48" y="964"/>
                </a:lnTo>
                <a:lnTo>
                  <a:pt x="52" y="972"/>
                </a:lnTo>
                <a:lnTo>
                  <a:pt x="56" y="982"/>
                </a:lnTo>
                <a:lnTo>
                  <a:pt x="64" y="994"/>
                </a:lnTo>
                <a:lnTo>
                  <a:pt x="74" y="1006"/>
                </a:lnTo>
                <a:lnTo>
                  <a:pt x="86" y="1018"/>
                </a:lnTo>
                <a:lnTo>
                  <a:pt x="102" y="1032"/>
                </a:lnTo>
                <a:lnTo>
                  <a:pt x="122" y="1046"/>
                </a:lnTo>
                <a:lnTo>
                  <a:pt x="144" y="1062"/>
                </a:lnTo>
                <a:lnTo>
                  <a:pt x="144" y="1062"/>
                </a:lnTo>
                <a:lnTo>
                  <a:pt x="192" y="1094"/>
                </a:lnTo>
                <a:lnTo>
                  <a:pt x="240" y="1130"/>
                </a:lnTo>
                <a:lnTo>
                  <a:pt x="290" y="1168"/>
                </a:lnTo>
                <a:lnTo>
                  <a:pt x="336" y="1208"/>
                </a:lnTo>
                <a:lnTo>
                  <a:pt x="380" y="1252"/>
                </a:lnTo>
                <a:lnTo>
                  <a:pt x="400" y="1274"/>
                </a:lnTo>
                <a:lnTo>
                  <a:pt x="418" y="1298"/>
                </a:lnTo>
                <a:lnTo>
                  <a:pt x="436" y="1320"/>
                </a:lnTo>
                <a:lnTo>
                  <a:pt x="450" y="1344"/>
                </a:lnTo>
                <a:lnTo>
                  <a:pt x="464" y="1370"/>
                </a:lnTo>
                <a:lnTo>
                  <a:pt x="474" y="1394"/>
                </a:lnTo>
                <a:lnTo>
                  <a:pt x="474" y="1394"/>
                </a:lnTo>
                <a:lnTo>
                  <a:pt x="474" y="1428"/>
                </a:lnTo>
                <a:lnTo>
                  <a:pt x="472" y="1470"/>
                </a:lnTo>
                <a:lnTo>
                  <a:pt x="468" y="1514"/>
                </a:lnTo>
                <a:lnTo>
                  <a:pt x="462" y="1558"/>
                </a:lnTo>
                <a:lnTo>
                  <a:pt x="452" y="1602"/>
                </a:lnTo>
                <a:lnTo>
                  <a:pt x="446" y="1622"/>
                </a:lnTo>
                <a:lnTo>
                  <a:pt x="438" y="1640"/>
                </a:lnTo>
                <a:lnTo>
                  <a:pt x="430" y="1658"/>
                </a:lnTo>
                <a:lnTo>
                  <a:pt x="422" y="1672"/>
                </a:lnTo>
                <a:lnTo>
                  <a:pt x="410" y="1686"/>
                </a:lnTo>
                <a:lnTo>
                  <a:pt x="398" y="1694"/>
                </a:lnTo>
                <a:lnTo>
                  <a:pt x="398" y="1694"/>
                </a:lnTo>
                <a:lnTo>
                  <a:pt x="396" y="1696"/>
                </a:lnTo>
                <a:lnTo>
                  <a:pt x="394" y="1700"/>
                </a:lnTo>
                <a:lnTo>
                  <a:pt x="394" y="1704"/>
                </a:lnTo>
                <a:lnTo>
                  <a:pt x="398" y="1710"/>
                </a:lnTo>
                <a:lnTo>
                  <a:pt x="398" y="1710"/>
                </a:lnTo>
                <a:lnTo>
                  <a:pt x="404" y="1714"/>
                </a:lnTo>
                <a:lnTo>
                  <a:pt x="416" y="1718"/>
                </a:lnTo>
                <a:lnTo>
                  <a:pt x="424" y="1720"/>
                </a:lnTo>
                <a:lnTo>
                  <a:pt x="434" y="1720"/>
                </a:lnTo>
                <a:lnTo>
                  <a:pt x="444" y="1718"/>
                </a:lnTo>
                <a:lnTo>
                  <a:pt x="456" y="1712"/>
                </a:lnTo>
                <a:lnTo>
                  <a:pt x="456" y="1712"/>
                </a:lnTo>
                <a:lnTo>
                  <a:pt x="460" y="1708"/>
                </a:lnTo>
                <a:lnTo>
                  <a:pt x="466" y="1708"/>
                </a:lnTo>
                <a:lnTo>
                  <a:pt x="472" y="1706"/>
                </a:lnTo>
                <a:lnTo>
                  <a:pt x="478" y="1698"/>
                </a:lnTo>
                <a:lnTo>
                  <a:pt x="478" y="1698"/>
                </a:lnTo>
                <a:lnTo>
                  <a:pt x="484" y="1684"/>
                </a:lnTo>
                <a:lnTo>
                  <a:pt x="492" y="1662"/>
                </a:lnTo>
                <a:lnTo>
                  <a:pt x="498" y="1638"/>
                </a:lnTo>
                <a:lnTo>
                  <a:pt x="502" y="1606"/>
                </a:lnTo>
                <a:lnTo>
                  <a:pt x="508" y="1570"/>
                </a:lnTo>
                <a:lnTo>
                  <a:pt x="512" y="1528"/>
                </a:lnTo>
                <a:lnTo>
                  <a:pt x="520" y="1426"/>
                </a:lnTo>
                <a:lnTo>
                  <a:pt x="520" y="1426"/>
                </a:lnTo>
                <a:lnTo>
                  <a:pt x="526" y="1398"/>
                </a:lnTo>
                <a:lnTo>
                  <a:pt x="536" y="1370"/>
                </a:lnTo>
                <a:lnTo>
                  <a:pt x="546" y="1344"/>
                </a:lnTo>
                <a:lnTo>
                  <a:pt x="560" y="1316"/>
                </a:lnTo>
                <a:lnTo>
                  <a:pt x="576" y="1290"/>
                </a:lnTo>
                <a:lnTo>
                  <a:pt x="594" y="1262"/>
                </a:lnTo>
                <a:lnTo>
                  <a:pt x="612" y="1236"/>
                </a:lnTo>
                <a:lnTo>
                  <a:pt x="632" y="1212"/>
                </a:lnTo>
                <a:lnTo>
                  <a:pt x="676" y="1162"/>
                </a:lnTo>
                <a:lnTo>
                  <a:pt x="724" y="1116"/>
                </a:lnTo>
                <a:lnTo>
                  <a:pt x="770" y="1072"/>
                </a:lnTo>
                <a:lnTo>
                  <a:pt x="816" y="1032"/>
                </a:lnTo>
                <a:lnTo>
                  <a:pt x="816" y="1032"/>
                </a:lnTo>
                <a:lnTo>
                  <a:pt x="838" y="1014"/>
                </a:lnTo>
                <a:lnTo>
                  <a:pt x="854" y="996"/>
                </a:lnTo>
                <a:lnTo>
                  <a:pt x="866" y="978"/>
                </a:lnTo>
                <a:lnTo>
                  <a:pt x="876" y="960"/>
                </a:lnTo>
                <a:lnTo>
                  <a:pt x="884" y="942"/>
                </a:lnTo>
                <a:lnTo>
                  <a:pt x="888" y="926"/>
                </a:lnTo>
                <a:lnTo>
                  <a:pt x="890" y="910"/>
                </a:lnTo>
                <a:lnTo>
                  <a:pt x="890" y="896"/>
                </a:lnTo>
                <a:lnTo>
                  <a:pt x="890" y="884"/>
                </a:lnTo>
                <a:lnTo>
                  <a:pt x="888" y="872"/>
                </a:lnTo>
                <a:lnTo>
                  <a:pt x="882" y="852"/>
                </a:lnTo>
                <a:lnTo>
                  <a:pt x="876" y="840"/>
                </a:lnTo>
                <a:lnTo>
                  <a:pt x="874" y="836"/>
                </a:lnTo>
                <a:lnTo>
                  <a:pt x="874" y="836"/>
                </a:lnTo>
                <a:lnTo>
                  <a:pt x="842" y="850"/>
                </a:lnTo>
                <a:lnTo>
                  <a:pt x="816" y="860"/>
                </a:lnTo>
                <a:lnTo>
                  <a:pt x="792" y="866"/>
                </a:lnTo>
                <a:lnTo>
                  <a:pt x="772" y="870"/>
                </a:lnTo>
                <a:lnTo>
                  <a:pt x="756" y="870"/>
                </a:lnTo>
                <a:lnTo>
                  <a:pt x="742" y="866"/>
                </a:lnTo>
                <a:lnTo>
                  <a:pt x="732" y="860"/>
                </a:lnTo>
                <a:lnTo>
                  <a:pt x="726" y="852"/>
                </a:lnTo>
                <a:lnTo>
                  <a:pt x="722" y="842"/>
                </a:lnTo>
                <a:lnTo>
                  <a:pt x="720" y="828"/>
                </a:lnTo>
                <a:lnTo>
                  <a:pt x="720" y="814"/>
                </a:lnTo>
                <a:lnTo>
                  <a:pt x="724" y="798"/>
                </a:lnTo>
                <a:lnTo>
                  <a:pt x="728" y="780"/>
                </a:lnTo>
                <a:lnTo>
                  <a:pt x="734" y="760"/>
                </a:lnTo>
                <a:lnTo>
                  <a:pt x="752" y="720"/>
                </a:lnTo>
                <a:lnTo>
                  <a:pt x="772" y="678"/>
                </a:lnTo>
                <a:lnTo>
                  <a:pt x="796" y="636"/>
                </a:lnTo>
                <a:lnTo>
                  <a:pt x="820" y="594"/>
                </a:lnTo>
                <a:lnTo>
                  <a:pt x="844" y="556"/>
                </a:lnTo>
                <a:lnTo>
                  <a:pt x="882" y="498"/>
                </a:lnTo>
                <a:lnTo>
                  <a:pt x="898" y="476"/>
                </a:lnTo>
                <a:lnTo>
                  <a:pt x="898" y="476"/>
                </a:lnTo>
                <a:close/>
              </a:path>
            </a:pathLst>
          </a:custGeom>
          <a:solidFill>
            <a:schemeClr val="accent1">
              <a:alpha val="4705"/>
            </a:schemeClr>
          </a:solidFill>
          <a:ln>
            <a:noFill/>
          </a:ln>
        </p:spPr>
      </p:sp>
      <p:sp>
        <p:nvSpPr>
          <p:cNvPr id="12" name="Google Shape;12;p30"/>
          <p:cNvSpPr/>
          <p:nvPr/>
        </p:nvSpPr>
        <p:spPr>
          <a:xfrm rot="-1645800">
            <a:off x="7722720" y="3726360"/>
            <a:ext cx="933840" cy="972720"/>
          </a:xfrm>
          <a:custGeom>
            <a:rect b="b" l="l" r="r" t="t"/>
            <a:pathLst>
              <a:path extrusionOk="0" h="1412" w="1356">
                <a:moveTo>
                  <a:pt x="1306" y="704"/>
                </a:moveTo>
                <a:lnTo>
                  <a:pt x="1306" y="704"/>
                </a:lnTo>
                <a:lnTo>
                  <a:pt x="1272" y="698"/>
                </a:lnTo>
                <a:lnTo>
                  <a:pt x="1246" y="690"/>
                </a:lnTo>
                <a:lnTo>
                  <a:pt x="1236" y="684"/>
                </a:lnTo>
                <a:lnTo>
                  <a:pt x="1226" y="680"/>
                </a:lnTo>
                <a:lnTo>
                  <a:pt x="1218" y="674"/>
                </a:lnTo>
                <a:lnTo>
                  <a:pt x="1212" y="666"/>
                </a:lnTo>
                <a:lnTo>
                  <a:pt x="1208" y="660"/>
                </a:lnTo>
                <a:lnTo>
                  <a:pt x="1204" y="652"/>
                </a:lnTo>
                <a:lnTo>
                  <a:pt x="1200" y="638"/>
                </a:lnTo>
                <a:lnTo>
                  <a:pt x="1198" y="622"/>
                </a:lnTo>
                <a:lnTo>
                  <a:pt x="1202" y="606"/>
                </a:lnTo>
                <a:lnTo>
                  <a:pt x="1206" y="592"/>
                </a:lnTo>
                <a:lnTo>
                  <a:pt x="1214" y="576"/>
                </a:lnTo>
                <a:lnTo>
                  <a:pt x="1230" y="552"/>
                </a:lnTo>
                <a:lnTo>
                  <a:pt x="1242" y="534"/>
                </a:lnTo>
                <a:lnTo>
                  <a:pt x="1248" y="526"/>
                </a:lnTo>
                <a:lnTo>
                  <a:pt x="1248" y="526"/>
                </a:lnTo>
                <a:lnTo>
                  <a:pt x="1240" y="526"/>
                </a:lnTo>
                <a:lnTo>
                  <a:pt x="1234" y="524"/>
                </a:lnTo>
                <a:lnTo>
                  <a:pt x="1228" y="522"/>
                </a:lnTo>
                <a:lnTo>
                  <a:pt x="1224" y="518"/>
                </a:lnTo>
                <a:lnTo>
                  <a:pt x="1220" y="512"/>
                </a:lnTo>
                <a:lnTo>
                  <a:pt x="1218" y="506"/>
                </a:lnTo>
                <a:lnTo>
                  <a:pt x="1214" y="494"/>
                </a:lnTo>
                <a:lnTo>
                  <a:pt x="1214" y="478"/>
                </a:lnTo>
                <a:lnTo>
                  <a:pt x="1216" y="460"/>
                </a:lnTo>
                <a:lnTo>
                  <a:pt x="1218" y="440"/>
                </a:lnTo>
                <a:lnTo>
                  <a:pt x="1224" y="420"/>
                </a:lnTo>
                <a:lnTo>
                  <a:pt x="1236" y="380"/>
                </a:lnTo>
                <a:lnTo>
                  <a:pt x="1250" y="346"/>
                </a:lnTo>
                <a:lnTo>
                  <a:pt x="1266" y="312"/>
                </a:lnTo>
                <a:lnTo>
                  <a:pt x="1266" y="312"/>
                </a:lnTo>
                <a:lnTo>
                  <a:pt x="1238" y="340"/>
                </a:lnTo>
                <a:lnTo>
                  <a:pt x="1210" y="362"/>
                </a:lnTo>
                <a:lnTo>
                  <a:pt x="1184" y="380"/>
                </a:lnTo>
                <a:lnTo>
                  <a:pt x="1160" y="394"/>
                </a:lnTo>
                <a:lnTo>
                  <a:pt x="1138" y="404"/>
                </a:lnTo>
                <a:lnTo>
                  <a:pt x="1118" y="410"/>
                </a:lnTo>
                <a:lnTo>
                  <a:pt x="1098" y="414"/>
                </a:lnTo>
                <a:lnTo>
                  <a:pt x="1082" y="416"/>
                </a:lnTo>
                <a:lnTo>
                  <a:pt x="1066" y="416"/>
                </a:lnTo>
                <a:lnTo>
                  <a:pt x="1052" y="414"/>
                </a:lnTo>
                <a:lnTo>
                  <a:pt x="1030" y="410"/>
                </a:lnTo>
                <a:lnTo>
                  <a:pt x="1016" y="404"/>
                </a:lnTo>
                <a:lnTo>
                  <a:pt x="1012" y="402"/>
                </a:lnTo>
                <a:lnTo>
                  <a:pt x="1012" y="402"/>
                </a:lnTo>
                <a:lnTo>
                  <a:pt x="1006" y="414"/>
                </a:lnTo>
                <a:lnTo>
                  <a:pt x="996" y="430"/>
                </a:lnTo>
                <a:lnTo>
                  <a:pt x="964" y="468"/>
                </a:lnTo>
                <a:lnTo>
                  <a:pt x="928" y="506"/>
                </a:lnTo>
                <a:lnTo>
                  <a:pt x="902" y="532"/>
                </a:lnTo>
                <a:lnTo>
                  <a:pt x="902" y="532"/>
                </a:lnTo>
                <a:lnTo>
                  <a:pt x="894" y="538"/>
                </a:lnTo>
                <a:lnTo>
                  <a:pt x="888" y="540"/>
                </a:lnTo>
                <a:lnTo>
                  <a:pt x="886" y="538"/>
                </a:lnTo>
                <a:lnTo>
                  <a:pt x="884" y="532"/>
                </a:lnTo>
                <a:lnTo>
                  <a:pt x="882" y="522"/>
                </a:lnTo>
                <a:lnTo>
                  <a:pt x="882" y="516"/>
                </a:lnTo>
                <a:lnTo>
                  <a:pt x="882" y="516"/>
                </a:lnTo>
                <a:lnTo>
                  <a:pt x="890" y="502"/>
                </a:lnTo>
                <a:lnTo>
                  <a:pt x="898" y="486"/>
                </a:lnTo>
                <a:lnTo>
                  <a:pt x="910" y="448"/>
                </a:lnTo>
                <a:lnTo>
                  <a:pt x="920" y="404"/>
                </a:lnTo>
                <a:lnTo>
                  <a:pt x="928" y="360"/>
                </a:lnTo>
                <a:lnTo>
                  <a:pt x="938" y="282"/>
                </a:lnTo>
                <a:lnTo>
                  <a:pt x="942" y="250"/>
                </a:lnTo>
                <a:lnTo>
                  <a:pt x="942" y="250"/>
                </a:lnTo>
                <a:lnTo>
                  <a:pt x="904" y="278"/>
                </a:lnTo>
                <a:lnTo>
                  <a:pt x="874" y="298"/>
                </a:lnTo>
                <a:lnTo>
                  <a:pt x="850" y="310"/>
                </a:lnTo>
                <a:lnTo>
                  <a:pt x="840" y="312"/>
                </a:lnTo>
                <a:lnTo>
                  <a:pt x="830" y="314"/>
                </a:lnTo>
                <a:lnTo>
                  <a:pt x="822" y="314"/>
                </a:lnTo>
                <a:lnTo>
                  <a:pt x="816" y="312"/>
                </a:lnTo>
                <a:lnTo>
                  <a:pt x="810" y="310"/>
                </a:lnTo>
                <a:lnTo>
                  <a:pt x="804" y="306"/>
                </a:lnTo>
                <a:lnTo>
                  <a:pt x="800" y="300"/>
                </a:lnTo>
                <a:lnTo>
                  <a:pt x="796" y="294"/>
                </a:lnTo>
                <a:lnTo>
                  <a:pt x="792" y="280"/>
                </a:lnTo>
                <a:lnTo>
                  <a:pt x="790" y="264"/>
                </a:lnTo>
                <a:lnTo>
                  <a:pt x="790" y="246"/>
                </a:lnTo>
                <a:lnTo>
                  <a:pt x="792" y="212"/>
                </a:lnTo>
                <a:lnTo>
                  <a:pt x="798" y="186"/>
                </a:lnTo>
                <a:lnTo>
                  <a:pt x="800" y="176"/>
                </a:lnTo>
                <a:lnTo>
                  <a:pt x="800" y="176"/>
                </a:lnTo>
                <a:lnTo>
                  <a:pt x="792" y="184"/>
                </a:lnTo>
                <a:lnTo>
                  <a:pt x="782" y="190"/>
                </a:lnTo>
                <a:lnTo>
                  <a:pt x="774" y="194"/>
                </a:lnTo>
                <a:lnTo>
                  <a:pt x="766" y="198"/>
                </a:lnTo>
                <a:lnTo>
                  <a:pt x="758" y="198"/>
                </a:lnTo>
                <a:lnTo>
                  <a:pt x="750" y="196"/>
                </a:lnTo>
                <a:lnTo>
                  <a:pt x="744" y="194"/>
                </a:lnTo>
                <a:lnTo>
                  <a:pt x="738" y="190"/>
                </a:lnTo>
                <a:lnTo>
                  <a:pt x="726" y="180"/>
                </a:lnTo>
                <a:lnTo>
                  <a:pt x="716" y="164"/>
                </a:lnTo>
                <a:lnTo>
                  <a:pt x="708" y="146"/>
                </a:lnTo>
                <a:lnTo>
                  <a:pt x="700" y="126"/>
                </a:lnTo>
                <a:lnTo>
                  <a:pt x="694" y="104"/>
                </a:lnTo>
                <a:lnTo>
                  <a:pt x="690" y="82"/>
                </a:lnTo>
                <a:lnTo>
                  <a:pt x="684" y="42"/>
                </a:lnTo>
                <a:lnTo>
                  <a:pt x="678" y="0"/>
                </a:lnTo>
                <a:lnTo>
                  <a:pt x="678" y="0"/>
                </a:lnTo>
                <a:lnTo>
                  <a:pt x="678" y="8"/>
                </a:lnTo>
                <a:lnTo>
                  <a:pt x="678" y="8"/>
                </a:lnTo>
                <a:lnTo>
                  <a:pt x="678" y="0"/>
                </a:lnTo>
                <a:lnTo>
                  <a:pt x="678" y="0"/>
                </a:lnTo>
                <a:lnTo>
                  <a:pt x="672" y="42"/>
                </a:lnTo>
                <a:lnTo>
                  <a:pt x="666" y="82"/>
                </a:lnTo>
                <a:lnTo>
                  <a:pt x="662" y="104"/>
                </a:lnTo>
                <a:lnTo>
                  <a:pt x="656" y="126"/>
                </a:lnTo>
                <a:lnTo>
                  <a:pt x="648" y="146"/>
                </a:lnTo>
                <a:lnTo>
                  <a:pt x="640" y="164"/>
                </a:lnTo>
                <a:lnTo>
                  <a:pt x="630" y="180"/>
                </a:lnTo>
                <a:lnTo>
                  <a:pt x="618" y="190"/>
                </a:lnTo>
                <a:lnTo>
                  <a:pt x="612" y="194"/>
                </a:lnTo>
                <a:lnTo>
                  <a:pt x="606" y="196"/>
                </a:lnTo>
                <a:lnTo>
                  <a:pt x="598" y="198"/>
                </a:lnTo>
                <a:lnTo>
                  <a:pt x="590" y="198"/>
                </a:lnTo>
                <a:lnTo>
                  <a:pt x="582" y="194"/>
                </a:lnTo>
                <a:lnTo>
                  <a:pt x="574" y="190"/>
                </a:lnTo>
                <a:lnTo>
                  <a:pt x="564" y="184"/>
                </a:lnTo>
                <a:lnTo>
                  <a:pt x="556" y="176"/>
                </a:lnTo>
                <a:lnTo>
                  <a:pt x="556" y="176"/>
                </a:lnTo>
                <a:lnTo>
                  <a:pt x="558" y="186"/>
                </a:lnTo>
                <a:lnTo>
                  <a:pt x="564" y="212"/>
                </a:lnTo>
                <a:lnTo>
                  <a:pt x="566" y="246"/>
                </a:lnTo>
                <a:lnTo>
                  <a:pt x="566" y="264"/>
                </a:lnTo>
                <a:lnTo>
                  <a:pt x="564" y="280"/>
                </a:lnTo>
                <a:lnTo>
                  <a:pt x="560" y="294"/>
                </a:lnTo>
                <a:lnTo>
                  <a:pt x="556" y="300"/>
                </a:lnTo>
                <a:lnTo>
                  <a:pt x="552" y="306"/>
                </a:lnTo>
                <a:lnTo>
                  <a:pt x="546" y="310"/>
                </a:lnTo>
                <a:lnTo>
                  <a:pt x="540" y="312"/>
                </a:lnTo>
                <a:lnTo>
                  <a:pt x="534" y="314"/>
                </a:lnTo>
                <a:lnTo>
                  <a:pt x="526" y="314"/>
                </a:lnTo>
                <a:lnTo>
                  <a:pt x="516" y="312"/>
                </a:lnTo>
                <a:lnTo>
                  <a:pt x="506" y="310"/>
                </a:lnTo>
                <a:lnTo>
                  <a:pt x="482" y="298"/>
                </a:lnTo>
                <a:lnTo>
                  <a:pt x="452" y="278"/>
                </a:lnTo>
                <a:lnTo>
                  <a:pt x="414" y="250"/>
                </a:lnTo>
                <a:lnTo>
                  <a:pt x="414" y="250"/>
                </a:lnTo>
                <a:lnTo>
                  <a:pt x="418" y="282"/>
                </a:lnTo>
                <a:lnTo>
                  <a:pt x="428" y="360"/>
                </a:lnTo>
                <a:lnTo>
                  <a:pt x="436" y="404"/>
                </a:lnTo>
                <a:lnTo>
                  <a:pt x="446" y="448"/>
                </a:lnTo>
                <a:lnTo>
                  <a:pt x="458" y="486"/>
                </a:lnTo>
                <a:lnTo>
                  <a:pt x="466" y="502"/>
                </a:lnTo>
                <a:lnTo>
                  <a:pt x="474" y="516"/>
                </a:lnTo>
                <a:lnTo>
                  <a:pt x="474" y="516"/>
                </a:lnTo>
                <a:lnTo>
                  <a:pt x="474" y="522"/>
                </a:lnTo>
                <a:lnTo>
                  <a:pt x="472" y="532"/>
                </a:lnTo>
                <a:lnTo>
                  <a:pt x="470" y="538"/>
                </a:lnTo>
                <a:lnTo>
                  <a:pt x="468" y="540"/>
                </a:lnTo>
                <a:lnTo>
                  <a:pt x="462" y="538"/>
                </a:lnTo>
                <a:lnTo>
                  <a:pt x="454" y="532"/>
                </a:lnTo>
                <a:lnTo>
                  <a:pt x="454" y="532"/>
                </a:lnTo>
                <a:lnTo>
                  <a:pt x="428" y="506"/>
                </a:lnTo>
                <a:lnTo>
                  <a:pt x="392" y="468"/>
                </a:lnTo>
                <a:lnTo>
                  <a:pt x="360" y="430"/>
                </a:lnTo>
                <a:lnTo>
                  <a:pt x="350" y="414"/>
                </a:lnTo>
                <a:lnTo>
                  <a:pt x="344" y="402"/>
                </a:lnTo>
                <a:lnTo>
                  <a:pt x="344" y="402"/>
                </a:lnTo>
                <a:lnTo>
                  <a:pt x="340" y="404"/>
                </a:lnTo>
                <a:lnTo>
                  <a:pt x="326" y="410"/>
                </a:lnTo>
                <a:lnTo>
                  <a:pt x="304" y="414"/>
                </a:lnTo>
                <a:lnTo>
                  <a:pt x="290" y="416"/>
                </a:lnTo>
                <a:lnTo>
                  <a:pt x="274" y="416"/>
                </a:lnTo>
                <a:lnTo>
                  <a:pt x="258" y="414"/>
                </a:lnTo>
                <a:lnTo>
                  <a:pt x="238" y="410"/>
                </a:lnTo>
                <a:lnTo>
                  <a:pt x="218" y="404"/>
                </a:lnTo>
                <a:lnTo>
                  <a:pt x="196" y="394"/>
                </a:lnTo>
                <a:lnTo>
                  <a:pt x="172" y="380"/>
                </a:lnTo>
                <a:lnTo>
                  <a:pt x="146" y="362"/>
                </a:lnTo>
                <a:lnTo>
                  <a:pt x="118" y="340"/>
                </a:lnTo>
                <a:lnTo>
                  <a:pt x="90" y="312"/>
                </a:lnTo>
                <a:lnTo>
                  <a:pt x="90" y="312"/>
                </a:lnTo>
                <a:lnTo>
                  <a:pt x="106" y="346"/>
                </a:lnTo>
                <a:lnTo>
                  <a:pt x="120" y="380"/>
                </a:lnTo>
                <a:lnTo>
                  <a:pt x="132" y="420"/>
                </a:lnTo>
                <a:lnTo>
                  <a:pt x="138" y="440"/>
                </a:lnTo>
                <a:lnTo>
                  <a:pt x="140" y="460"/>
                </a:lnTo>
                <a:lnTo>
                  <a:pt x="142" y="478"/>
                </a:lnTo>
                <a:lnTo>
                  <a:pt x="142" y="494"/>
                </a:lnTo>
                <a:lnTo>
                  <a:pt x="138" y="506"/>
                </a:lnTo>
                <a:lnTo>
                  <a:pt x="136" y="512"/>
                </a:lnTo>
                <a:lnTo>
                  <a:pt x="132" y="518"/>
                </a:lnTo>
                <a:lnTo>
                  <a:pt x="128" y="522"/>
                </a:lnTo>
                <a:lnTo>
                  <a:pt x="122" y="524"/>
                </a:lnTo>
                <a:lnTo>
                  <a:pt x="116" y="526"/>
                </a:lnTo>
                <a:lnTo>
                  <a:pt x="108" y="526"/>
                </a:lnTo>
                <a:lnTo>
                  <a:pt x="108" y="526"/>
                </a:lnTo>
                <a:lnTo>
                  <a:pt x="114" y="534"/>
                </a:lnTo>
                <a:lnTo>
                  <a:pt x="126" y="552"/>
                </a:lnTo>
                <a:lnTo>
                  <a:pt x="142" y="576"/>
                </a:lnTo>
                <a:lnTo>
                  <a:pt x="150" y="592"/>
                </a:lnTo>
                <a:lnTo>
                  <a:pt x="154" y="606"/>
                </a:lnTo>
                <a:lnTo>
                  <a:pt x="158" y="622"/>
                </a:lnTo>
                <a:lnTo>
                  <a:pt x="156" y="638"/>
                </a:lnTo>
                <a:lnTo>
                  <a:pt x="152" y="652"/>
                </a:lnTo>
                <a:lnTo>
                  <a:pt x="148" y="660"/>
                </a:lnTo>
                <a:lnTo>
                  <a:pt x="144" y="666"/>
                </a:lnTo>
                <a:lnTo>
                  <a:pt x="138" y="674"/>
                </a:lnTo>
                <a:lnTo>
                  <a:pt x="130" y="680"/>
                </a:lnTo>
                <a:lnTo>
                  <a:pt x="120" y="684"/>
                </a:lnTo>
                <a:lnTo>
                  <a:pt x="110" y="690"/>
                </a:lnTo>
                <a:lnTo>
                  <a:pt x="84" y="698"/>
                </a:lnTo>
                <a:lnTo>
                  <a:pt x="50" y="704"/>
                </a:lnTo>
                <a:lnTo>
                  <a:pt x="50" y="704"/>
                </a:lnTo>
                <a:lnTo>
                  <a:pt x="70" y="712"/>
                </a:lnTo>
                <a:lnTo>
                  <a:pt x="116" y="734"/>
                </a:lnTo>
                <a:lnTo>
                  <a:pt x="146" y="748"/>
                </a:lnTo>
                <a:lnTo>
                  <a:pt x="174" y="766"/>
                </a:lnTo>
                <a:lnTo>
                  <a:pt x="202" y="784"/>
                </a:lnTo>
                <a:lnTo>
                  <a:pt x="224" y="804"/>
                </a:lnTo>
                <a:lnTo>
                  <a:pt x="234" y="814"/>
                </a:lnTo>
                <a:lnTo>
                  <a:pt x="242" y="824"/>
                </a:lnTo>
                <a:lnTo>
                  <a:pt x="246" y="836"/>
                </a:lnTo>
                <a:lnTo>
                  <a:pt x="250" y="846"/>
                </a:lnTo>
                <a:lnTo>
                  <a:pt x="250" y="856"/>
                </a:lnTo>
                <a:lnTo>
                  <a:pt x="248" y="868"/>
                </a:lnTo>
                <a:lnTo>
                  <a:pt x="242" y="878"/>
                </a:lnTo>
                <a:lnTo>
                  <a:pt x="232" y="888"/>
                </a:lnTo>
                <a:lnTo>
                  <a:pt x="220" y="900"/>
                </a:lnTo>
                <a:lnTo>
                  <a:pt x="202" y="910"/>
                </a:lnTo>
                <a:lnTo>
                  <a:pt x="182" y="920"/>
                </a:lnTo>
                <a:lnTo>
                  <a:pt x="156" y="930"/>
                </a:lnTo>
                <a:lnTo>
                  <a:pt x="124" y="938"/>
                </a:lnTo>
                <a:lnTo>
                  <a:pt x="88" y="948"/>
                </a:lnTo>
                <a:lnTo>
                  <a:pt x="48" y="956"/>
                </a:lnTo>
                <a:lnTo>
                  <a:pt x="0" y="964"/>
                </a:lnTo>
                <a:lnTo>
                  <a:pt x="0" y="964"/>
                </a:lnTo>
                <a:lnTo>
                  <a:pt x="30" y="966"/>
                </a:lnTo>
                <a:lnTo>
                  <a:pt x="62" y="972"/>
                </a:lnTo>
                <a:lnTo>
                  <a:pt x="102" y="980"/>
                </a:lnTo>
                <a:lnTo>
                  <a:pt x="148" y="992"/>
                </a:lnTo>
                <a:lnTo>
                  <a:pt x="198" y="1010"/>
                </a:lnTo>
                <a:lnTo>
                  <a:pt x="224" y="1020"/>
                </a:lnTo>
                <a:lnTo>
                  <a:pt x="250" y="1032"/>
                </a:lnTo>
                <a:lnTo>
                  <a:pt x="274" y="1046"/>
                </a:lnTo>
                <a:lnTo>
                  <a:pt x="298" y="1060"/>
                </a:lnTo>
                <a:lnTo>
                  <a:pt x="298" y="1060"/>
                </a:lnTo>
                <a:lnTo>
                  <a:pt x="330" y="1060"/>
                </a:lnTo>
                <a:lnTo>
                  <a:pt x="358" y="1064"/>
                </a:lnTo>
                <a:lnTo>
                  <a:pt x="374" y="1066"/>
                </a:lnTo>
                <a:lnTo>
                  <a:pt x="388" y="1070"/>
                </a:lnTo>
                <a:lnTo>
                  <a:pt x="402" y="1074"/>
                </a:lnTo>
                <a:lnTo>
                  <a:pt x="412" y="1082"/>
                </a:lnTo>
                <a:lnTo>
                  <a:pt x="420" y="1090"/>
                </a:lnTo>
                <a:lnTo>
                  <a:pt x="422" y="1094"/>
                </a:lnTo>
                <a:lnTo>
                  <a:pt x="422" y="1100"/>
                </a:lnTo>
                <a:lnTo>
                  <a:pt x="422" y="1106"/>
                </a:lnTo>
                <a:lnTo>
                  <a:pt x="422" y="1114"/>
                </a:lnTo>
                <a:lnTo>
                  <a:pt x="414" y="1128"/>
                </a:lnTo>
                <a:lnTo>
                  <a:pt x="402" y="1146"/>
                </a:lnTo>
                <a:lnTo>
                  <a:pt x="382" y="1168"/>
                </a:lnTo>
                <a:lnTo>
                  <a:pt x="382" y="1168"/>
                </a:lnTo>
                <a:lnTo>
                  <a:pt x="410" y="1160"/>
                </a:lnTo>
                <a:lnTo>
                  <a:pt x="442" y="1152"/>
                </a:lnTo>
                <a:lnTo>
                  <a:pt x="482" y="1140"/>
                </a:lnTo>
                <a:lnTo>
                  <a:pt x="526" y="1126"/>
                </a:lnTo>
                <a:lnTo>
                  <a:pt x="572" y="1108"/>
                </a:lnTo>
                <a:lnTo>
                  <a:pt x="616" y="1088"/>
                </a:lnTo>
                <a:lnTo>
                  <a:pt x="636" y="1076"/>
                </a:lnTo>
                <a:lnTo>
                  <a:pt x="654" y="1064"/>
                </a:lnTo>
                <a:lnTo>
                  <a:pt x="654" y="1064"/>
                </a:lnTo>
                <a:lnTo>
                  <a:pt x="654" y="1128"/>
                </a:lnTo>
                <a:lnTo>
                  <a:pt x="652" y="1174"/>
                </a:lnTo>
                <a:lnTo>
                  <a:pt x="646" y="1224"/>
                </a:lnTo>
                <a:lnTo>
                  <a:pt x="638" y="1274"/>
                </a:lnTo>
                <a:lnTo>
                  <a:pt x="632" y="1298"/>
                </a:lnTo>
                <a:lnTo>
                  <a:pt x="626" y="1322"/>
                </a:lnTo>
                <a:lnTo>
                  <a:pt x="616" y="1342"/>
                </a:lnTo>
                <a:lnTo>
                  <a:pt x="606" y="1360"/>
                </a:lnTo>
                <a:lnTo>
                  <a:pt x="594" y="1374"/>
                </a:lnTo>
                <a:lnTo>
                  <a:pt x="582" y="1386"/>
                </a:lnTo>
                <a:lnTo>
                  <a:pt x="582" y="1386"/>
                </a:lnTo>
                <a:lnTo>
                  <a:pt x="580" y="1388"/>
                </a:lnTo>
                <a:lnTo>
                  <a:pt x="576" y="1392"/>
                </a:lnTo>
                <a:lnTo>
                  <a:pt x="576" y="1396"/>
                </a:lnTo>
                <a:lnTo>
                  <a:pt x="582" y="1400"/>
                </a:lnTo>
                <a:lnTo>
                  <a:pt x="582" y="1400"/>
                </a:lnTo>
                <a:lnTo>
                  <a:pt x="586" y="1404"/>
                </a:lnTo>
                <a:lnTo>
                  <a:pt x="600" y="1410"/>
                </a:lnTo>
                <a:lnTo>
                  <a:pt x="608" y="1412"/>
                </a:lnTo>
                <a:lnTo>
                  <a:pt x="616" y="1410"/>
                </a:lnTo>
                <a:lnTo>
                  <a:pt x="626" y="1408"/>
                </a:lnTo>
                <a:lnTo>
                  <a:pt x="636" y="1402"/>
                </a:lnTo>
                <a:lnTo>
                  <a:pt x="636" y="1402"/>
                </a:lnTo>
                <a:lnTo>
                  <a:pt x="642" y="1400"/>
                </a:lnTo>
                <a:lnTo>
                  <a:pt x="646" y="1400"/>
                </a:lnTo>
                <a:lnTo>
                  <a:pt x="652" y="1396"/>
                </a:lnTo>
                <a:lnTo>
                  <a:pt x="658" y="1390"/>
                </a:lnTo>
                <a:lnTo>
                  <a:pt x="658" y="1390"/>
                </a:lnTo>
                <a:lnTo>
                  <a:pt x="666" y="1372"/>
                </a:lnTo>
                <a:lnTo>
                  <a:pt x="672" y="1350"/>
                </a:lnTo>
                <a:lnTo>
                  <a:pt x="678" y="1320"/>
                </a:lnTo>
                <a:lnTo>
                  <a:pt x="684" y="1284"/>
                </a:lnTo>
                <a:lnTo>
                  <a:pt x="690" y="1240"/>
                </a:lnTo>
                <a:lnTo>
                  <a:pt x="694" y="1190"/>
                </a:lnTo>
                <a:lnTo>
                  <a:pt x="702" y="1064"/>
                </a:lnTo>
                <a:lnTo>
                  <a:pt x="702" y="1064"/>
                </a:lnTo>
                <a:lnTo>
                  <a:pt x="722" y="1076"/>
                </a:lnTo>
                <a:lnTo>
                  <a:pt x="742" y="1088"/>
                </a:lnTo>
                <a:lnTo>
                  <a:pt x="786" y="1108"/>
                </a:lnTo>
                <a:lnTo>
                  <a:pt x="830" y="1126"/>
                </a:lnTo>
                <a:lnTo>
                  <a:pt x="874" y="1140"/>
                </a:lnTo>
                <a:lnTo>
                  <a:pt x="914" y="1152"/>
                </a:lnTo>
                <a:lnTo>
                  <a:pt x="946" y="1160"/>
                </a:lnTo>
                <a:lnTo>
                  <a:pt x="974" y="1168"/>
                </a:lnTo>
                <a:lnTo>
                  <a:pt x="974" y="1168"/>
                </a:lnTo>
                <a:lnTo>
                  <a:pt x="954" y="1146"/>
                </a:lnTo>
                <a:lnTo>
                  <a:pt x="942" y="1128"/>
                </a:lnTo>
                <a:lnTo>
                  <a:pt x="934" y="1114"/>
                </a:lnTo>
                <a:lnTo>
                  <a:pt x="934" y="1106"/>
                </a:lnTo>
                <a:lnTo>
                  <a:pt x="934" y="1100"/>
                </a:lnTo>
                <a:lnTo>
                  <a:pt x="934" y="1094"/>
                </a:lnTo>
                <a:lnTo>
                  <a:pt x="936" y="1090"/>
                </a:lnTo>
                <a:lnTo>
                  <a:pt x="944" y="1082"/>
                </a:lnTo>
                <a:lnTo>
                  <a:pt x="954" y="1074"/>
                </a:lnTo>
                <a:lnTo>
                  <a:pt x="968" y="1070"/>
                </a:lnTo>
                <a:lnTo>
                  <a:pt x="982" y="1066"/>
                </a:lnTo>
                <a:lnTo>
                  <a:pt x="998" y="1064"/>
                </a:lnTo>
                <a:lnTo>
                  <a:pt x="1026" y="1060"/>
                </a:lnTo>
                <a:lnTo>
                  <a:pt x="1058" y="1060"/>
                </a:lnTo>
                <a:lnTo>
                  <a:pt x="1058" y="1060"/>
                </a:lnTo>
                <a:lnTo>
                  <a:pt x="1082" y="1046"/>
                </a:lnTo>
                <a:lnTo>
                  <a:pt x="1106" y="1032"/>
                </a:lnTo>
                <a:lnTo>
                  <a:pt x="1132" y="1020"/>
                </a:lnTo>
                <a:lnTo>
                  <a:pt x="1158" y="1010"/>
                </a:lnTo>
                <a:lnTo>
                  <a:pt x="1208" y="992"/>
                </a:lnTo>
                <a:lnTo>
                  <a:pt x="1254" y="980"/>
                </a:lnTo>
                <a:lnTo>
                  <a:pt x="1294" y="972"/>
                </a:lnTo>
                <a:lnTo>
                  <a:pt x="1326" y="966"/>
                </a:lnTo>
                <a:lnTo>
                  <a:pt x="1356" y="964"/>
                </a:lnTo>
                <a:lnTo>
                  <a:pt x="1356" y="964"/>
                </a:lnTo>
                <a:lnTo>
                  <a:pt x="1308" y="956"/>
                </a:lnTo>
                <a:lnTo>
                  <a:pt x="1268" y="948"/>
                </a:lnTo>
                <a:lnTo>
                  <a:pt x="1232" y="938"/>
                </a:lnTo>
                <a:lnTo>
                  <a:pt x="1200" y="930"/>
                </a:lnTo>
                <a:lnTo>
                  <a:pt x="1174" y="920"/>
                </a:lnTo>
                <a:lnTo>
                  <a:pt x="1154" y="910"/>
                </a:lnTo>
                <a:lnTo>
                  <a:pt x="1136" y="900"/>
                </a:lnTo>
                <a:lnTo>
                  <a:pt x="1124" y="888"/>
                </a:lnTo>
                <a:lnTo>
                  <a:pt x="1114" y="878"/>
                </a:lnTo>
                <a:lnTo>
                  <a:pt x="1108" y="868"/>
                </a:lnTo>
                <a:lnTo>
                  <a:pt x="1106" y="856"/>
                </a:lnTo>
                <a:lnTo>
                  <a:pt x="1106" y="846"/>
                </a:lnTo>
                <a:lnTo>
                  <a:pt x="1108" y="836"/>
                </a:lnTo>
                <a:lnTo>
                  <a:pt x="1114" y="824"/>
                </a:lnTo>
                <a:lnTo>
                  <a:pt x="1122" y="814"/>
                </a:lnTo>
                <a:lnTo>
                  <a:pt x="1132" y="804"/>
                </a:lnTo>
                <a:lnTo>
                  <a:pt x="1154" y="784"/>
                </a:lnTo>
                <a:lnTo>
                  <a:pt x="1182" y="766"/>
                </a:lnTo>
                <a:lnTo>
                  <a:pt x="1210" y="748"/>
                </a:lnTo>
                <a:lnTo>
                  <a:pt x="1240" y="734"/>
                </a:lnTo>
                <a:lnTo>
                  <a:pt x="1286" y="712"/>
                </a:lnTo>
                <a:lnTo>
                  <a:pt x="1306" y="704"/>
                </a:lnTo>
                <a:lnTo>
                  <a:pt x="1306" y="704"/>
                </a:lnTo>
                <a:close/>
              </a:path>
            </a:pathLst>
          </a:custGeom>
          <a:solidFill>
            <a:schemeClr val="accent1">
              <a:alpha val="7843"/>
            </a:schemeClr>
          </a:solidFill>
          <a:ln>
            <a:noFill/>
          </a:ln>
        </p:spPr>
      </p:sp>
      <p:sp>
        <p:nvSpPr>
          <p:cNvPr id="13" name="Google Shape;13;p30"/>
          <p:cNvSpPr/>
          <p:nvPr/>
        </p:nvSpPr>
        <p:spPr>
          <a:xfrm rot="-8739600">
            <a:off x="6911640" y="5193360"/>
            <a:ext cx="658080" cy="1261080"/>
          </a:xfrm>
          <a:custGeom>
            <a:rect b="b" l="l" r="r" t="t"/>
            <a:pathLst>
              <a:path extrusionOk="0" h="1720" w="898">
                <a:moveTo>
                  <a:pt x="898" y="476"/>
                </a:moveTo>
                <a:lnTo>
                  <a:pt x="898" y="476"/>
                </a:lnTo>
                <a:lnTo>
                  <a:pt x="872" y="492"/>
                </a:lnTo>
                <a:lnTo>
                  <a:pt x="846" y="504"/>
                </a:lnTo>
                <a:lnTo>
                  <a:pt x="824" y="512"/>
                </a:lnTo>
                <a:lnTo>
                  <a:pt x="802" y="518"/>
                </a:lnTo>
                <a:lnTo>
                  <a:pt x="782" y="520"/>
                </a:lnTo>
                <a:lnTo>
                  <a:pt x="764" y="522"/>
                </a:lnTo>
                <a:lnTo>
                  <a:pt x="746" y="520"/>
                </a:lnTo>
                <a:lnTo>
                  <a:pt x="730" y="514"/>
                </a:lnTo>
                <a:lnTo>
                  <a:pt x="716" y="508"/>
                </a:lnTo>
                <a:lnTo>
                  <a:pt x="702" y="500"/>
                </a:lnTo>
                <a:lnTo>
                  <a:pt x="690" y="490"/>
                </a:lnTo>
                <a:lnTo>
                  <a:pt x="680" y="480"/>
                </a:lnTo>
                <a:lnTo>
                  <a:pt x="670" y="466"/>
                </a:lnTo>
                <a:lnTo>
                  <a:pt x="660" y="452"/>
                </a:lnTo>
                <a:lnTo>
                  <a:pt x="646" y="422"/>
                </a:lnTo>
                <a:lnTo>
                  <a:pt x="634" y="390"/>
                </a:lnTo>
                <a:lnTo>
                  <a:pt x="626" y="358"/>
                </a:lnTo>
                <a:lnTo>
                  <a:pt x="620" y="326"/>
                </a:lnTo>
                <a:lnTo>
                  <a:pt x="616" y="296"/>
                </a:lnTo>
                <a:lnTo>
                  <a:pt x="612" y="250"/>
                </a:lnTo>
                <a:lnTo>
                  <a:pt x="612" y="232"/>
                </a:lnTo>
                <a:lnTo>
                  <a:pt x="612" y="232"/>
                </a:lnTo>
                <a:lnTo>
                  <a:pt x="598" y="228"/>
                </a:lnTo>
                <a:lnTo>
                  <a:pt x="584" y="222"/>
                </a:lnTo>
                <a:lnTo>
                  <a:pt x="570" y="210"/>
                </a:lnTo>
                <a:lnTo>
                  <a:pt x="556" y="198"/>
                </a:lnTo>
                <a:lnTo>
                  <a:pt x="540" y="184"/>
                </a:lnTo>
                <a:lnTo>
                  <a:pt x="526" y="168"/>
                </a:lnTo>
                <a:lnTo>
                  <a:pt x="498" y="132"/>
                </a:lnTo>
                <a:lnTo>
                  <a:pt x="474" y="96"/>
                </a:lnTo>
                <a:lnTo>
                  <a:pt x="452" y="62"/>
                </a:lnTo>
                <a:lnTo>
                  <a:pt x="424" y="14"/>
                </a:lnTo>
                <a:lnTo>
                  <a:pt x="424" y="14"/>
                </a:lnTo>
                <a:lnTo>
                  <a:pt x="422" y="0"/>
                </a:lnTo>
                <a:lnTo>
                  <a:pt x="422" y="0"/>
                </a:lnTo>
                <a:lnTo>
                  <a:pt x="406" y="34"/>
                </a:lnTo>
                <a:lnTo>
                  <a:pt x="390" y="70"/>
                </a:lnTo>
                <a:lnTo>
                  <a:pt x="368" y="114"/>
                </a:lnTo>
                <a:lnTo>
                  <a:pt x="342" y="156"/>
                </a:lnTo>
                <a:lnTo>
                  <a:pt x="328" y="178"/>
                </a:lnTo>
                <a:lnTo>
                  <a:pt x="314" y="196"/>
                </a:lnTo>
                <a:lnTo>
                  <a:pt x="300" y="214"/>
                </a:lnTo>
                <a:lnTo>
                  <a:pt x="286" y="228"/>
                </a:lnTo>
                <a:lnTo>
                  <a:pt x="270" y="238"/>
                </a:lnTo>
                <a:lnTo>
                  <a:pt x="256" y="244"/>
                </a:lnTo>
                <a:lnTo>
                  <a:pt x="256" y="244"/>
                </a:lnTo>
                <a:lnTo>
                  <a:pt x="258" y="262"/>
                </a:lnTo>
                <a:lnTo>
                  <a:pt x="260" y="308"/>
                </a:lnTo>
                <a:lnTo>
                  <a:pt x="260" y="338"/>
                </a:lnTo>
                <a:lnTo>
                  <a:pt x="256" y="370"/>
                </a:lnTo>
                <a:lnTo>
                  <a:pt x="252" y="404"/>
                </a:lnTo>
                <a:lnTo>
                  <a:pt x="244" y="438"/>
                </a:lnTo>
                <a:lnTo>
                  <a:pt x="234" y="468"/>
                </a:lnTo>
                <a:lnTo>
                  <a:pt x="226" y="484"/>
                </a:lnTo>
                <a:lnTo>
                  <a:pt x="218" y="496"/>
                </a:lnTo>
                <a:lnTo>
                  <a:pt x="208" y="510"/>
                </a:lnTo>
                <a:lnTo>
                  <a:pt x="198" y="520"/>
                </a:lnTo>
                <a:lnTo>
                  <a:pt x="184" y="530"/>
                </a:lnTo>
                <a:lnTo>
                  <a:pt x="172" y="538"/>
                </a:lnTo>
                <a:lnTo>
                  <a:pt x="156" y="544"/>
                </a:lnTo>
                <a:lnTo>
                  <a:pt x="140" y="548"/>
                </a:lnTo>
                <a:lnTo>
                  <a:pt x="120" y="550"/>
                </a:lnTo>
                <a:lnTo>
                  <a:pt x="100" y="550"/>
                </a:lnTo>
                <a:lnTo>
                  <a:pt x="78" y="546"/>
                </a:lnTo>
                <a:lnTo>
                  <a:pt x="54" y="540"/>
                </a:lnTo>
                <a:lnTo>
                  <a:pt x="28" y="530"/>
                </a:lnTo>
                <a:lnTo>
                  <a:pt x="0" y="518"/>
                </a:lnTo>
                <a:lnTo>
                  <a:pt x="0" y="518"/>
                </a:lnTo>
                <a:lnTo>
                  <a:pt x="18" y="542"/>
                </a:lnTo>
                <a:lnTo>
                  <a:pt x="60" y="602"/>
                </a:lnTo>
                <a:lnTo>
                  <a:pt x="88" y="640"/>
                </a:lnTo>
                <a:lnTo>
                  <a:pt x="116" y="682"/>
                </a:lnTo>
                <a:lnTo>
                  <a:pt x="142" y="728"/>
                </a:lnTo>
                <a:lnTo>
                  <a:pt x="166" y="772"/>
                </a:lnTo>
                <a:lnTo>
                  <a:pt x="186" y="816"/>
                </a:lnTo>
                <a:lnTo>
                  <a:pt x="194" y="836"/>
                </a:lnTo>
                <a:lnTo>
                  <a:pt x="200" y="856"/>
                </a:lnTo>
                <a:lnTo>
                  <a:pt x="204" y="874"/>
                </a:lnTo>
                <a:lnTo>
                  <a:pt x="206" y="892"/>
                </a:lnTo>
                <a:lnTo>
                  <a:pt x="204" y="906"/>
                </a:lnTo>
                <a:lnTo>
                  <a:pt x="202" y="920"/>
                </a:lnTo>
                <a:lnTo>
                  <a:pt x="194" y="930"/>
                </a:lnTo>
                <a:lnTo>
                  <a:pt x="186" y="940"/>
                </a:lnTo>
                <a:lnTo>
                  <a:pt x="172" y="946"/>
                </a:lnTo>
                <a:lnTo>
                  <a:pt x="156" y="948"/>
                </a:lnTo>
                <a:lnTo>
                  <a:pt x="136" y="948"/>
                </a:lnTo>
                <a:lnTo>
                  <a:pt x="112" y="946"/>
                </a:lnTo>
                <a:lnTo>
                  <a:pt x="82" y="940"/>
                </a:lnTo>
                <a:lnTo>
                  <a:pt x="50" y="928"/>
                </a:lnTo>
                <a:lnTo>
                  <a:pt x="50" y="928"/>
                </a:lnTo>
                <a:lnTo>
                  <a:pt x="48" y="932"/>
                </a:lnTo>
                <a:lnTo>
                  <a:pt x="46" y="938"/>
                </a:lnTo>
                <a:lnTo>
                  <a:pt x="44" y="948"/>
                </a:lnTo>
                <a:lnTo>
                  <a:pt x="48" y="964"/>
                </a:lnTo>
                <a:lnTo>
                  <a:pt x="52" y="972"/>
                </a:lnTo>
                <a:lnTo>
                  <a:pt x="56" y="982"/>
                </a:lnTo>
                <a:lnTo>
                  <a:pt x="64" y="994"/>
                </a:lnTo>
                <a:lnTo>
                  <a:pt x="74" y="1006"/>
                </a:lnTo>
                <a:lnTo>
                  <a:pt x="86" y="1018"/>
                </a:lnTo>
                <a:lnTo>
                  <a:pt x="102" y="1032"/>
                </a:lnTo>
                <a:lnTo>
                  <a:pt x="122" y="1046"/>
                </a:lnTo>
                <a:lnTo>
                  <a:pt x="144" y="1062"/>
                </a:lnTo>
                <a:lnTo>
                  <a:pt x="144" y="1062"/>
                </a:lnTo>
                <a:lnTo>
                  <a:pt x="192" y="1094"/>
                </a:lnTo>
                <a:lnTo>
                  <a:pt x="240" y="1130"/>
                </a:lnTo>
                <a:lnTo>
                  <a:pt x="290" y="1168"/>
                </a:lnTo>
                <a:lnTo>
                  <a:pt x="336" y="1208"/>
                </a:lnTo>
                <a:lnTo>
                  <a:pt x="380" y="1252"/>
                </a:lnTo>
                <a:lnTo>
                  <a:pt x="400" y="1274"/>
                </a:lnTo>
                <a:lnTo>
                  <a:pt x="418" y="1298"/>
                </a:lnTo>
                <a:lnTo>
                  <a:pt x="436" y="1320"/>
                </a:lnTo>
                <a:lnTo>
                  <a:pt x="450" y="1344"/>
                </a:lnTo>
                <a:lnTo>
                  <a:pt x="464" y="1370"/>
                </a:lnTo>
                <a:lnTo>
                  <a:pt x="474" y="1394"/>
                </a:lnTo>
                <a:lnTo>
                  <a:pt x="474" y="1394"/>
                </a:lnTo>
                <a:lnTo>
                  <a:pt x="474" y="1428"/>
                </a:lnTo>
                <a:lnTo>
                  <a:pt x="472" y="1470"/>
                </a:lnTo>
                <a:lnTo>
                  <a:pt x="468" y="1514"/>
                </a:lnTo>
                <a:lnTo>
                  <a:pt x="462" y="1558"/>
                </a:lnTo>
                <a:lnTo>
                  <a:pt x="452" y="1602"/>
                </a:lnTo>
                <a:lnTo>
                  <a:pt x="446" y="1622"/>
                </a:lnTo>
                <a:lnTo>
                  <a:pt x="438" y="1640"/>
                </a:lnTo>
                <a:lnTo>
                  <a:pt x="430" y="1658"/>
                </a:lnTo>
                <a:lnTo>
                  <a:pt x="422" y="1672"/>
                </a:lnTo>
                <a:lnTo>
                  <a:pt x="410" y="1686"/>
                </a:lnTo>
                <a:lnTo>
                  <a:pt x="398" y="1694"/>
                </a:lnTo>
                <a:lnTo>
                  <a:pt x="398" y="1694"/>
                </a:lnTo>
                <a:lnTo>
                  <a:pt x="396" y="1696"/>
                </a:lnTo>
                <a:lnTo>
                  <a:pt x="394" y="1700"/>
                </a:lnTo>
                <a:lnTo>
                  <a:pt x="394" y="1704"/>
                </a:lnTo>
                <a:lnTo>
                  <a:pt x="398" y="1710"/>
                </a:lnTo>
                <a:lnTo>
                  <a:pt x="398" y="1710"/>
                </a:lnTo>
                <a:lnTo>
                  <a:pt x="404" y="1714"/>
                </a:lnTo>
                <a:lnTo>
                  <a:pt x="416" y="1718"/>
                </a:lnTo>
                <a:lnTo>
                  <a:pt x="424" y="1720"/>
                </a:lnTo>
                <a:lnTo>
                  <a:pt x="434" y="1720"/>
                </a:lnTo>
                <a:lnTo>
                  <a:pt x="444" y="1718"/>
                </a:lnTo>
                <a:lnTo>
                  <a:pt x="456" y="1712"/>
                </a:lnTo>
                <a:lnTo>
                  <a:pt x="456" y="1712"/>
                </a:lnTo>
                <a:lnTo>
                  <a:pt x="460" y="1708"/>
                </a:lnTo>
                <a:lnTo>
                  <a:pt x="466" y="1708"/>
                </a:lnTo>
                <a:lnTo>
                  <a:pt x="472" y="1706"/>
                </a:lnTo>
                <a:lnTo>
                  <a:pt x="478" y="1698"/>
                </a:lnTo>
                <a:lnTo>
                  <a:pt x="478" y="1698"/>
                </a:lnTo>
                <a:lnTo>
                  <a:pt x="484" y="1684"/>
                </a:lnTo>
                <a:lnTo>
                  <a:pt x="492" y="1662"/>
                </a:lnTo>
                <a:lnTo>
                  <a:pt x="498" y="1638"/>
                </a:lnTo>
                <a:lnTo>
                  <a:pt x="502" y="1606"/>
                </a:lnTo>
                <a:lnTo>
                  <a:pt x="508" y="1570"/>
                </a:lnTo>
                <a:lnTo>
                  <a:pt x="512" y="1528"/>
                </a:lnTo>
                <a:lnTo>
                  <a:pt x="520" y="1426"/>
                </a:lnTo>
                <a:lnTo>
                  <a:pt x="520" y="1426"/>
                </a:lnTo>
                <a:lnTo>
                  <a:pt x="526" y="1398"/>
                </a:lnTo>
                <a:lnTo>
                  <a:pt x="536" y="1370"/>
                </a:lnTo>
                <a:lnTo>
                  <a:pt x="546" y="1344"/>
                </a:lnTo>
                <a:lnTo>
                  <a:pt x="560" y="1316"/>
                </a:lnTo>
                <a:lnTo>
                  <a:pt x="576" y="1290"/>
                </a:lnTo>
                <a:lnTo>
                  <a:pt x="594" y="1262"/>
                </a:lnTo>
                <a:lnTo>
                  <a:pt x="612" y="1236"/>
                </a:lnTo>
                <a:lnTo>
                  <a:pt x="632" y="1212"/>
                </a:lnTo>
                <a:lnTo>
                  <a:pt x="676" y="1162"/>
                </a:lnTo>
                <a:lnTo>
                  <a:pt x="724" y="1116"/>
                </a:lnTo>
                <a:lnTo>
                  <a:pt x="770" y="1072"/>
                </a:lnTo>
                <a:lnTo>
                  <a:pt x="816" y="1032"/>
                </a:lnTo>
                <a:lnTo>
                  <a:pt x="816" y="1032"/>
                </a:lnTo>
                <a:lnTo>
                  <a:pt x="838" y="1014"/>
                </a:lnTo>
                <a:lnTo>
                  <a:pt x="854" y="996"/>
                </a:lnTo>
                <a:lnTo>
                  <a:pt x="866" y="978"/>
                </a:lnTo>
                <a:lnTo>
                  <a:pt x="876" y="960"/>
                </a:lnTo>
                <a:lnTo>
                  <a:pt x="884" y="942"/>
                </a:lnTo>
                <a:lnTo>
                  <a:pt x="888" y="926"/>
                </a:lnTo>
                <a:lnTo>
                  <a:pt x="890" y="910"/>
                </a:lnTo>
                <a:lnTo>
                  <a:pt x="890" y="896"/>
                </a:lnTo>
                <a:lnTo>
                  <a:pt x="890" y="884"/>
                </a:lnTo>
                <a:lnTo>
                  <a:pt x="888" y="872"/>
                </a:lnTo>
                <a:lnTo>
                  <a:pt x="882" y="852"/>
                </a:lnTo>
                <a:lnTo>
                  <a:pt x="876" y="840"/>
                </a:lnTo>
                <a:lnTo>
                  <a:pt x="874" y="836"/>
                </a:lnTo>
                <a:lnTo>
                  <a:pt x="874" y="836"/>
                </a:lnTo>
                <a:lnTo>
                  <a:pt x="842" y="850"/>
                </a:lnTo>
                <a:lnTo>
                  <a:pt x="816" y="860"/>
                </a:lnTo>
                <a:lnTo>
                  <a:pt x="792" y="866"/>
                </a:lnTo>
                <a:lnTo>
                  <a:pt x="772" y="870"/>
                </a:lnTo>
                <a:lnTo>
                  <a:pt x="756" y="870"/>
                </a:lnTo>
                <a:lnTo>
                  <a:pt x="742" y="866"/>
                </a:lnTo>
                <a:lnTo>
                  <a:pt x="732" y="860"/>
                </a:lnTo>
                <a:lnTo>
                  <a:pt x="726" y="852"/>
                </a:lnTo>
                <a:lnTo>
                  <a:pt x="722" y="842"/>
                </a:lnTo>
                <a:lnTo>
                  <a:pt x="720" y="828"/>
                </a:lnTo>
                <a:lnTo>
                  <a:pt x="720" y="814"/>
                </a:lnTo>
                <a:lnTo>
                  <a:pt x="724" y="798"/>
                </a:lnTo>
                <a:lnTo>
                  <a:pt x="728" y="780"/>
                </a:lnTo>
                <a:lnTo>
                  <a:pt x="734" y="760"/>
                </a:lnTo>
                <a:lnTo>
                  <a:pt x="752" y="720"/>
                </a:lnTo>
                <a:lnTo>
                  <a:pt x="772" y="678"/>
                </a:lnTo>
                <a:lnTo>
                  <a:pt x="796" y="636"/>
                </a:lnTo>
                <a:lnTo>
                  <a:pt x="820" y="594"/>
                </a:lnTo>
                <a:lnTo>
                  <a:pt x="844" y="556"/>
                </a:lnTo>
                <a:lnTo>
                  <a:pt x="882" y="498"/>
                </a:lnTo>
                <a:lnTo>
                  <a:pt x="898" y="476"/>
                </a:lnTo>
                <a:lnTo>
                  <a:pt x="898" y="476"/>
                </a:lnTo>
                <a:close/>
              </a:path>
            </a:pathLst>
          </a:custGeom>
          <a:solidFill>
            <a:schemeClr val="accent1">
              <a:alpha val="7843"/>
            </a:schemeClr>
          </a:solidFill>
          <a:ln>
            <a:noFill/>
          </a:ln>
        </p:spPr>
      </p:sp>
      <p:sp>
        <p:nvSpPr>
          <p:cNvPr id="14" name="Google Shape;14;p30"/>
          <p:cNvSpPr/>
          <p:nvPr/>
        </p:nvSpPr>
        <p:spPr>
          <a:xfrm rot="1886400">
            <a:off x="7260120" y="2457720"/>
            <a:ext cx="819000" cy="852840"/>
          </a:xfrm>
          <a:custGeom>
            <a:rect b="b" l="l" r="r" t="t"/>
            <a:pathLst>
              <a:path extrusionOk="0" h="1412" w="1356">
                <a:moveTo>
                  <a:pt x="1306" y="704"/>
                </a:moveTo>
                <a:lnTo>
                  <a:pt x="1306" y="704"/>
                </a:lnTo>
                <a:lnTo>
                  <a:pt x="1272" y="698"/>
                </a:lnTo>
                <a:lnTo>
                  <a:pt x="1246" y="690"/>
                </a:lnTo>
                <a:lnTo>
                  <a:pt x="1236" y="684"/>
                </a:lnTo>
                <a:lnTo>
                  <a:pt x="1226" y="680"/>
                </a:lnTo>
                <a:lnTo>
                  <a:pt x="1218" y="674"/>
                </a:lnTo>
                <a:lnTo>
                  <a:pt x="1212" y="666"/>
                </a:lnTo>
                <a:lnTo>
                  <a:pt x="1208" y="660"/>
                </a:lnTo>
                <a:lnTo>
                  <a:pt x="1204" y="652"/>
                </a:lnTo>
                <a:lnTo>
                  <a:pt x="1200" y="638"/>
                </a:lnTo>
                <a:lnTo>
                  <a:pt x="1198" y="622"/>
                </a:lnTo>
                <a:lnTo>
                  <a:pt x="1202" y="606"/>
                </a:lnTo>
                <a:lnTo>
                  <a:pt x="1206" y="592"/>
                </a:lnTo>
                <a:lnTo>
                  <a:pt x="1214" y="576"/>
                </a:lnTo>
                <a:lnTo>
                  <a:pt x="1230" y="552"/>
                </a:lnTo>
                <a:lnTo>
                  <a:pt x="1242" y="534"/>
                </a:lnTo>
                <a:lnTo>
                  <a:pt x="1248" y="526"/>
                </a:lnTo>
                <a:lnTo>
                  <a:pt x="1248" y="526"/>
                </a:lnTo>
                <a:lnTo>
                  <a:pt x="1240" y="526"/>
                </a:lnTo>
                <a:lnTo>
                  <a:pt x="1234" y="524"/>
                </a:lnTo>
                <a:lnTo>
                  <a:pt x="1228" y="522"/>
                </a:lnTo>
                <a:lnTo>
                  <a:pt x="1224" y="518"/>
                </a:lnTo>
                <a:lnTo>
                  <a:pt x="1220" y="512"/>
                </a:lnTo>
                <a:lnTo>
                  <a:pt x="1218" y="506"/>
                </a:lnTo>
                <a:lnTo>
                  <a:pt x="1214" y="494"/>
                </a:lnTo>
                <a:lnTo>
                  <a:pt x="1214" y="478"/>
                </a:lnTo>
                <a:lnTo>
                  <a:pt x="1216" y="460"/>
                </a:lnTo>
                <a:lnTo>
                  <a:pt x="1218" y="440"/>
                </a:lnTo>
                <a:lnTo>
                  <a:pt x="1224" y="420"/>
                </a:lnTo>
                <a:lnTo>
                  <a:pt x="1236" y="380"/>
                </a:lnTo>
                <a:lnTo>
                  <a:pt x="1250" y="346"/>
                </a:lnTo>
                <a:lnTo>
                  <a:pt x="1266" y="312"/>
                </a:lnTo>
                <a:lnTo>
                  <a:pt x="1266" y="312"/>
                </a:lnTo>
                <a:lnTo>
                  <a:pt x="1238" y="340"/>
                </a:lnTo>
                <a:lnTo>
                  <a:pt x="1210" y="362"/>
                </a:lnTo>
                <a:lnTo>
                  <a:pt x="1184" y="380"/>
                </a:lnTo>
                <a:lnTo>
                  <a:pt x="1160" y="394"/>
                </a:lnTo>
                <a:lnTo>
                  <a:pt x="1138" y="404"/>
                </a:lnTo>
                <a:lnTo>
                  <a:pt x="1118" y="410"/>
                </a:lnTo>
                <a:lnTo>
                  <a:pt x="1098" y="414"/>
                </a:lnTo>
                <a:lnTo>
                  <a:pt x="1082" y="416"/>
                </a:lnTo>
                <a:lnTo>
                  <a:pt x="1066" y="416"/>
                </a:lnTo>
                <a:lnTo>
                  <a:pt x="1052" y="414"/>
                </a:lnTo>
                <a:lnTo>
                  <a:pt x="1030" y="410"/>
                </a:lnTo>
                <a:lnTo>
                  <a:pt x="1016" y="404"/>
                </a:lnTo>
                <a:lnTo>
                  <a:pt x="1012" y="402"/>
                </a:lnTo>
                <a:lnTo>
                  <a:pt x="1012" y="402"/>
                </a:lnTo>
                <a:lnTo>
                  <a:pt x="1006" y="414"/>
                </a:lnTo>
                <a:lnTo>
                  <a:pt x="996" y="430"/>
                </a:lnTo>
                <a:lnTo>
                  <a:pt x="964" y="468"/>
                </a:lnTo>
                <a:lnTo>
                  <a:pt x="928" y="506"/>
                </a:lnTo>
                <a:lnTo>
                  <a:pt x="902" y="532"/>
                </a:lnTo>
                <a:lnTo>
                  <a:pt x="902" y="532"/>
                </a:lnTo>
                <a:lnTo>
                  <a:pt x="894" y="538"/>
                </a:lnTo>
                <a:lnTo>
                  <a:pt x="888" y="540"/>
                </a:lnTo>
                <a:lnTo>
                  <a:pt x="886" y="538"/>
                </a:lnTo>
                <a:lnTo>
                  <a:pt x="884" y="532"/>
                </a:lnTo>
                <a:lnTo>
                  <a:pt x="882" y="522"/>
                </a:lnTo>
                <a:lnTo>
                  <a:pt x="882" y="516"/>
                </a:lnTo>
                <a:lnTo>
                  <a:pt x="882" y="516"/>
                </a:lnTo>
                <a:lnTo>
                  <a:pt x="890" y="502"/>
                </a:lnTo>
                <a:lnTo>
                  <a:pt x="898" y="486"/>
                </a:lnTo>
                <a:lnTo>
                  <a:pt x="910" y="448"/>
                </a:lnTo>
                <a:lnTo>
                  <a:pt x="920" y="404"/>
                </a:lnTo>
                <a:lnTo>
                  <a:pt x="928" y="360"/>
                </a:lnTo>
                <a:lnTo>
                  <a:pt x="938" y="282"/>
                </a:lnTo>
                <a:lnTo>
                  <a:pt x="942" y="250"/>
                </a:lnTo>
                <a:lnTo>
                  <a:pt x="942" y="250"/>
                </a:lnTo>
                <a:lnTo>
                  <a:pt x="904" y="278"/>
                </a:lnTo>
                <a:lnTo>
                  <a:pt x="874" y="298"/>
                </a:lnTo>
                <a:lnTo>
                  <a:pt x="850" y="310"/>
                </a:lnTo>
                <a:lnTo>
                  <a:pt x="840" y="312"/>
                </a:lnTo>
                <a:lnTo>
                  <a:pt x="830" y="314"/>
                </a:lnTo>
                <a:lnTo>
                  <a:pt x="822" y="314"/>
                </a:lnTo>
                <a:lnTo>
                  <a:pt x="816" y="312"/>
                </a:lnTo>
                <a:lnTo>
                  <a:pt x="810" y="310"/>
                </a:lnTo>
                <a:lnTo>
                  <a:pt x="804" y="306"/>
                </a:lnTo>
                <a:lnTo>
                  <a:pt x="800" y="300"/>
                </a:lnTo>
                <a:lnTo>
                  <a:pt x="796" y="294"/>
                </a:lnTo>
                <a:lnTo>
                  <a:pt x="792" y="280"/>
                </a:lnTo>
                <a:lnTo>
                  <a:pt x="790" y="264"/>
                </a:lnTo>
                <a:lnTo>
                  <a:pt x="790" y="246"/>
                </a:lnTo>
                <a:lnTo>
                  <a:pt x="792" y="212"/>
                </a:lnTo>
                <a:lnTo>
                  <a:pt x="798" y="186"/>
                </a:lnTo>
                <a:lnTo>
                  <a:pt x="800" y="176"/>
                </a:lnTo>
                <a:lnTo>
                  <a:pt x="800" y="176"/>
                </a:lnTo>
                <a:lnTo>
                  <a:pt x="792" y="184"/>
                </a:lnTo>
                <a:lnTo>
                  <a:pt x="782" y="190"/>
                </a:lnTo>
                <a:lnTo>
                  <a:pt x="774" y="194"/>
                </a:lnTo>
                <a:lnTo>
                  <a:pt x="766" y="198"/>
                </a:lnTo>
                <a:lnTo>
                  <a:pt x="758" y="198"/>
                </a:lnTo>
                <a:lnTo>
                  <a:pt x="750" y="196"/>
                </a:lnTo>
                <a:lnTo>
                  <a:pt x="744" y="194"/>
                </a:lnTo>
                <a:lnTo>
                  <a:pt x="738" y="190"/>
                </a:lnTo>
                <a:lnTo>
                  <a:pt x="726" y="180"/>
                </a:lnTo>
                <a:lnTo>
                  <a:pt x="716" y="164"/>
                </a:lnTo>
                <a:lnTo>
                  <a:pt x="708" y="146"/>
                </a:lnTo>
                <a:lnTo>
                  <a:pt x="700" y="126"/>
                </a:lnTo>
                <a:lnTo>
                  <a:pt x="694" y="104"/>
                </a:lnTo>
                <a:lnTo>
                  <a:pt x="690" y="82"/>
                </a:lnTo>
                <a:lnTo>
                  <a:pt x="684" y="42"/>
                </a:lnTo>
                <a:lnTo>
                  <a:pt x="678" y="0"/>
                </a:lnTo>
                <a:lnTo>
                  <a:pt x="678" y="0"/>
                </a:lnTo>
                <a:lnTo>
                  <a:pt x="678" y="8"/>
                </a:lnTo>
                <a:lnTo>
                  <a:pt x="678" y="8"/>
                </a:lnTo>
                <a:lnTo>
                  <a:pt x="678" y="0"/>
                </a:lnTo>
                <a:lnTo>
                  <a:pt x="678" y="0"/>
                </a:lnTo>
                <a:lnTo>
                  <a:pt x="672" y="42"/>
                </a:lnTo>
                <a:lnTo>
                  <a:pt x="666" y="82"/>
                </a:lnTo>
                <a:lnTo>
                  <a:pt x="662" y="104"/>
                </a:lnTo>
                <a:lnTo>
                  <a:pt x="656" y="126"/>
                </a:lnTo>
                <a:lnTo>
                  <a:pt x="648" y="146"/>
                </a:lnTo>
                <a:lnTo>
                  <a:pt x="640" y="164"/>
                </a:lnTo>
                <a:lnTo>
                  <a:pt x="630" y="180"/>
                </a:lnTo>
                <a:lnTo>
                  <a:pt x="618" y="190"/>
                </a:lnTo>
                <a:lnTo>
                  <a:pt x="612" y="194"/>
                </a:lnTo>
                <a:lnTo>
                  <a:pt x="606" y="196"/>
                </a:lnTo>
                <a:lnTo>
                  <a:pt x="598" y="198"/>
                </a:lnTo>
                <a:lnTo>
                  <a:pt x="590" y="198"/>
                </a:lnTo>
                <a:lnTo>
                  <a:pt x="582" y="194"/>
                </a:lnTo>
                <a:lnTo>
                  <a:pt x="574" y="190"/>
                </a:lnTo>
                <a:lnTo>
                  <a:pt x="564" y="184"/>
                </a:lnTo>
                <a:lnTo>
                  <a:pt x="556" y="176"/>
                </a:lnTo>
                <a:lnTo>
                  <a:pt x="556" y="176"/>
                </a:lnTo>
                <a:lnTo>
                  <a:pt x="558" y="186"/>
                </a:lnTo>
                <a:lnTo>
                  <a:pt x="564" y="212"/>
                </a:lnTo>
                <a:lnTo>
                  <a:pt x="566" y="246"/>
                </a:lnTo>
                <a:lnTo>
                  <a:pt x="566" y="264"/>
                </a:lnTo>
                <a:lnTo>
                  <a:pt x="564" y="280"/>
                </a:lnTo>
                <a:lnTo>
                  <a:pt x="560" y="294"/>
                </a:lnTo>
                <a:lnTo>
                  <a:pt x="556" y="300"/>
                </a:lnTo>
                <a:lnTo>
                  <a:pt x="552" y="306"/>
                </a:lnTo>
                <a:lnTo>
                  <a:pt x="546" y="310"/>
                </a:lnTo>
                <a:lnTo>
                  <a:pt x="540" y="312"/>
                </a:lnTo>
                <a:lnTo>
                  <a:pt x="534" y="314"/>
                </a:lnTo>
                <a:lnTo>
                  <a:pt x="526" y="314"/>
                </a:lnTo>
                <a:lnTo>
                  <a:pt x="516" y="312"/>
                </a:lnTo>
                <a:lnTo>
                  <a:pt x="506" y="310"/>
                </a:lnTo>
                <a:lnTo>
                  <a:pt x="482" y="298"/>
                </a:lnTo>
                <a:lnTo>
                  <a:pt x="452" y="278"/>
                </a:lnTo>
                <a:lnTo>
                  <a:pt x="414" y="250"/>
                </a:lnTo>
                <a:lnTo>
                  <a:pt x="414" y="250"/>
                </a:lnTo>
                <a:lnTo>
                  <a:pt x="418" y="282"/>
                </a:lnTo>
                <a:lnTo>
                  <a:pt x="428" y="360"/>
                </a:lnTo>
                <a:lnTo>
                  <a:pt x="436" y="404"/>
                </a:lnTo>
                <a:lnTo>
                  <a:pt x="446" y="448"/>
                </a:lnTo>
                <a:lnTo>
                  <a:pt x="458" y="486"/>
                </a:lnTo>
                <a:lnTo>
                  <a:pt x="466" y="502"/>
                </a:lnTo>
                <a:lnTo>
                  <a:pt x="474" y="516"/>
                </a:lnTo>
                <a:lnTo>
                  <a:pt x="474" y="516"/>
                </a:lnTo>
                <a:lnTo>
                  <a:pt x="474" y="522"/>
                </a:lnTo>
                <a:lnTo>
                  <a:pt x="472" y="532"/>
                </a:lnTo>
                <a:lnTo>
                  <a:pt x="470" y="538"/>
                </a:lnTo>
                <a:lnTo>
                  <a:pt x="468" y="540"/>
                </a:lnTo>
                <a:lnTo>
                  <a:pt x="462" y="538"/>
                </a:lnTo>
                <a:lnTo>
                  <a:pt x="454" y="532"/>
                </a:lnTo>
                <a:lnTo>
                  <a:pt x="454" y="532"/>
                </a:lnTo>
                <a:lnTo>
                  <a:pt x="428" y="506"/>
                </a:lnTo>
                <a:lnTo>
                  <a:pt x="392" y="468"/>
                </a:lnTo>
                <a:lnTo>
                  <a:pt x="360" y="430"/>
                </a:lnTo>
                <a:lnTo>
                  <a:pt x="350" y="414"/>
                </a:lnTo>
                <a:lnTo>
                  <a:pt x="344" y="402"/>
                </a:lnTo>
                <a:lnTo>
                  <a:pt x="344" y="402"/>
                </a:lnTo>
                <a:lnTo>
                  <a:pt x="340" y="404"/>
                </a:lnTo>
                <a:lnTo>
                  <a:pt x="326" y="410"/>
                </a:lnTo>
                <a:lnTo>
                  <a:pt x="304" y="414"/>
                </a:lnTo>
                <a:lnTo>
                  <a:pt x="290" y="416"/>
                </a:lnTo>
                <a:lnTo>
                  <a:pt x="274" y="416"/>
                </a:lnTo>
                <a:lnTo>
                  <a:pt x="258" y="414"/>
                </a:lnTo>
                <a:lnTo>
                  <a:pt x="238" y="410"/>
                </a:lnTo>
                <a:lnTo>
                  <a:pt x="218" y="404"/>
                </a:lnTo>
                <a:lnTo>
                  <a:pt x="196" y="394"/>
                </a:lnTo>
                <a:lnTo>
                  <a:pt x="172" y="380"/>
                </a:lnTo>
                <a:lnTo>
                  <a:pt x="146" y="362"/>
                </a:lnTo>
                <a:lnTo>
                  <a:pt x="118" y="340"/>
                </a:lnTo>
                <a:lnTo>
                  <a:pt x="90" y="312"/>
                </a:lnTo>
                <a:lnTo>
                  <a:pt x="90" y="312"/>
                </a:lnTo>
                <a:lnTo>
                  <a:pt x="106" y="346"/>
                </a:lnTo>
                <a:lnTo>
                  <a:pt x="120" y="380"/>
                </a:lnTo>
                <a:lnTo>
                  <a:pt x="132" y="420"/>
                </a:lnTo>
                <a:lnTo>
                  <a:pt x="138" y="440"/>
                </a:lnTo>
                <a:lnTo>
                  <a:pt x="140" y="460"/>
                </a:lnTo>
                <a:lnTo>
                  <a:pt x="142" y="478"/>
                </a:lnTo>
                <a:lnTo>
                  <a:pt x="142" y="494"/>
                </a:lnTo>
                <a:lnTo>
                  <a:pt x="138" y="506"/>
                </a:lnTo>
                <a:lnTo>
                  <a:pt x="136" y="512"/>
                </a:lnTo>
                <a:lnTo>
                  <a:pt x="132" y="518"/>
                </a:lnTo>
                <a:lnTo>
                  <a:pt x="128" y="522"/>
                </a:lnTo>
                <a:lnTo>
                  <a:pt x="122" y="524"/>
                </a:lnTo>
                <a:lnTo>
                  <a:pt x="116" y="526"/>
                </a:lnTo>
                <a:lnTo>
                  <a:pt x="108" y="526"/>
                </a:lnTo>
                <a:lnTo>
                  <a:pt x="108" y="526"/>
                </a:lnTo>
                <a:lnTo>
                  <a:pt x="114" y="534"/>
                </a:lnTo>
                <a:lnTo>
                  <a:pt x="126" y="552"/>
                </a:lnTo>
                <a:lnTo>
                  <a:pt x="142" y="576"/>
                </a:lnTo>
                <a:lnTo>
                  <a:pt x="150" y="592"/>
                </a:lnTo>
                <a:lnTo>
                  <a:pt x="154" y="606"/>
                </a:lnTo>
                <a:lnTo>
                  <a:pt x="158" y="622"/>
                </a:lnTo>
                <a:lnTo>
                  <a:pt x="156" y="638"/>
                </a:lnTo>
                <a:lnTo>
                  <a:pt x="152" y="652"/>
                </a:lnTo>
                <a:lnTo>
                  <a:pt x="148" y="660"/>
                </a:lnTo>
                <a:lnTo>
                  <a:pt x="144" y="666"/>
                </a:lnTo>
                <a:lnTo>
                  <a:pt x="138" y="674"/>
                </a:lnTo>
                <a:lnTo>
                  <a:pt x="130" y="680"/>
                </a:lnTo>
                <a:lnTo>
                  <a:pt x="120" y="684"/>
                </a:lnTo>
                <a:lnTo>
                  <a:pt x="110" y="690"/>
                </a:lnTo>
                <a:lnTo>
                  <a:pt x="84" y="698"/>
                </a:lnTo>
                <a:lnTo>
                  <a:pt x="50" y="704"/>
                </a:lnTo>
                <a:lnTo>
                  <a:pt x="50" y="704"/>
                </a:lnTo>
                <a:lnTo>
                  <a:pt x="70" y="712"/>
                </a:lnTo>
                <a:lnTo>
                  <a:pt x="116" y="734"/>
                </a:lnTo>
                <a:lnTo>
                  <a:pt x="146" y="748"/>
                </a:lnTo>
                <a:lnTo>
                  <a:pt x="174" y="766"/>
                </a:lnTo>
                <a:lnTo>
                  <a:pt x="202" y="784"/>
                </a:lnTo>
                <a:lnTo>
                  <a:pt x="224" y="804"/>
                </a:lnTo>
                <a:lnTo>
                  <a:pt x="234" y="814"/>
                </a:lnTo>
                <a:lnTo>
                  <a:pt x="242" y="824"/>
                </a:lnTo>
                <a:lnTo>
                  <a:pt x="246" y="836"/>
                </a:lnTo>
                <a:lnTo>
                  <a:pt x="250" y="846"/>
                </a:lnTo>
                <a:lnTo>
                  <a:pt x="250" y="856"/>
                </a:lnTo>
                <a:lnTo>
                  <a:pt x="248" y="868"/>
                </a:lnTo>
                <a:lnTo>
                  <a:pt x="242" y="878"/>
                </a:lnTo>
                <a:lnTo>
                  <a:pt x="232" y="888"/>
                </a:lnTo>
                <a:lnTo>
                  <a:pt x="220" y="900"/>
                </a:lnTo>
                <a:lnTo>
                  <a:pt x="202" y="910"/>
                </a:lnTo>
                <a:lnTo>
                  <a:pt x="182" y="920"/>
                </a:lnTo>
                <a:lnTo>
                  <a:pt x="156" y="930"/>
                </a:lnTo>
                <a:lnTo>
                  <a:pt x="124" y="938"/>
                </a:lnTo>
                <a:lnTo>
                  <a:pt x="88" y="948"/>
                </a:lnTo>
                <a:lnTo>
                  <a:pt x="48" y="956"/>
                </a:lnTo>
                <a:lnTo>
                  <a:pt x="0" y="964"/>
                </a:lnTo>
                <a:lnTo>
                  <a:pt x="0" y="964"/>
                </a:lnTo>
                <a:lnTo>
                  <a:pt x="30" y="966"/>
                </a:lnTo>
                <a:lnTo>
                  <a:pt x="62" y="972"/>
                </a:lnTo>
                <a:lnTo>
                  <a:pt x="102" y="980"/>
                </a:lnTo>
                <a:lnTo>
                  <a:pt x="148" y="992"/>
                </a:lnTo>
                <a:lnTo>
                  <a:pt x="198" y="1010"/>
                </a:lnTo>
                <a:lnTo>
                  <a:pt x="224" y="1020"/>
                </a:lnTo>
                <a:lnTo>
                  <a:pt x="250" y="1032"/>
                </a:lnTo>
                <a:lnTo>
                  <a:pt x="274" y="1046"/>
                </a:lnTo>
                <a:lnTo>
                  <a:pt x="298" y="1060"/>
                </a:lnTo>
                <a:lnTo>
                  <a:pt x="298" y="1060"/>
                </a:lnTo>
                <a:lnTo>
                  <a:pt x="330" y="1060"/>
                </a:lnTo>
                <a:lnTo>
                  <a:pt x="358" y="1064"/>
                </a:lnTo>
                <a:lnTo>
                  <a:pt x="374" y="1066"/>
                </a:lnTo>
                <a:lnTo>
                  <a:pt x="388" y="1070"/>
                </a:lnTo>
                <a:lnTo>
                  <a:pt x="402" y="1074"/>
                </a:lnTo>
                <a:lnTo>
                  <a:pt x="412" y="1082"/>
                </a:lnTo>
                <a:lnTo>
                  <a:pt x="420" y="1090"/>
                </a:lnTo>
                <a:lnTo>
                  <a:pt x="422" y="1094"/>
                </a:lnTo>
                <a:lnTo>
                  <a:pt x="422" y="1100"/>
                </a:lnTo>
                <a:lnTo>
                  <a:pt x="422" y="1106"/>
                </a:lnTo>
                <a:lnTo>
                  <a:pt x="422" y="1114"/>
                </a:lnTo>
                <a:lnTo>
                  <a:pt x="414" y="1128"/>
                </a:lnTo>
                <a:lnTo>
                  <a:pt x="402" y="1146"/>
                </a:lnTo>
                <a:lnTo>
                  <a:pt x="382" y="1168"/>
                </a:lnTo>
                <a:lnTo>
                  <a:pt x="382" y="1168"/>
                </a:lnTo>
                <a:lnTo>
                  <a:pt x="410" y="1160"/>
                </a:lnTo>
                <a:lnTo>
                  <a:pt x="442" y="1152"/>
                </a:lnTo>
                <a:lnTo>
                  <a:pt x="482" y="1140"/>
                </a:lnTo>
                <a:lnTo>
                  <a:pt x="526" y="1126"/>
                </a:lnTo>
                <a:lnTo>
                  <a:pt x="572" y="1108"/>
                </a:lnTo>
                <a:lnTo>
                  <a:pt x="616" y="1088"/>
                </a:lnTo>
                <a:lnTo>
                  <a:pt x="636" y="1076"/>
                </a:lnTo>
                <a:lnTo>
                  <a:pt x="654" y="1064"/>
                </a:lnTo>
                <a:lnTo>
                  <a:pt x="654" y="1064"/>
                </a:lnTo>
                <a:lnTo>
                  <a:pt x="654" y="1128"/>
                </a:lnTo>
                <a:lnTo>
                  <a:pt x="652" y="1174"/>
                </a:lnTo>
                <a:lnTo>
                  <a:pt x="646" y="1224"/>
                </a:lnTo>
                <a:lnTo>
                  <a:pt x="638" y="1274"/>
                </a:lnTo>
                <a:lnTo>
                  <a:pt x="632" y="1298"/>
                </a:lnTo>
                <a:lnTo>
                  <a:pt x="626" y="1322"/>
                </a:lnTo>
                <a:lnTo>
                  <a:pt x="616" y="1342"/>
                </a:lnTo>
                <a:lnTo>
                  <a:pt x="606" y="1360"/>
                </a:lnTo>
                <a:lnTo>
                  <a:pt x="594" y="1374"/>
                </a:lnTo>
                <a:lnTo>
                  <a:pt x="582" y="1386"/>
                </a:lnTo>
                <a:lnTo>
                  <a:pt x="582" y="1386"/>
                </a:lnTo>
                <a:lnTo>
                  <a:pt x="580" y="1388"/>
                </a:lnTo>
                <a:lnTo>
                  <a:pt x="576" y="1392"/>
                </a:lnTo>
                <a:lnTo>
                  <a:pt x="576" y="1396"/>
                </a:lnTo>
                <a:lnTo>
                  <a:pt x="582" y="1400"/>
                </a:lnTo>
                <a:lnTo>
                  <a:pt x="582" y="1400"/>
                </a:lnTo>
                <a:lnTo>
                  <a:pt x="586" y="1404"/>
                </a:lnTo>
                <a:lnTo>
                  <a:pt x="600" y="1410"/>
                </a:lnTo>
                <a:lnTo>
                  <a:pt x="608" y="1412"/>
                </a:lnTo>
                <a:lnTo>
                  <a:pt x="616" y="1410"/>
                </a:lnTo>
                <a:lnTo>
                  <a:pt x="626" y="1408"/>
                </a:lnTo>
                <a:lnTo>
                  <a:pt x="636" y="1402"/>
                </a:lnTo>
                <a:lnTo>
                  <a:pt x="636" y="1402"/>
                </a:lnTo>
                <a:lnTo>
                  <a:pt x="642" y="1400"/>
                </a:lnTo>
                <a:lnTo>
                  <a:pt x="646" y="1400"/>
                </a:lnTo>
                <a:lnTo>
                  <a:pt x="652" y="1396"/>
                </a:lnTo>
                <a:lnTo>
                  <a:pt x="658" y="1390"/>
                </a:lnTo>
                <a:lnTo>
                  <a:pt x="658" y="1390"/>
                </a:lnTo>
                <a:lnTo>
                  <a:pt x="666" y="1372"/>
                </a:lnTo>
                <a:lnTo>
                  <a:pt x="672" y="1350"/>
                </a:lnTo>
                <a:lnTo>
                  <a:pt x="678" y="1320"/>
                </a:lnTo>
                <a:lnTo>
                  <a:pt x="684" y="1284"/>
                </a:lnTo>
                <a:lnTo>
                  <a:pt x="690" y="1240"/>
                </a:lnTo>
                <a:lnTo>
                  <a:pt x="694" y="1190"/>
                </a:lnTo>
                <a:lnTo>
                  <a:pt x="702" y="1064"/>
                </a:lnTo>
                <a:lnTo>
                  <a:pt x="702" y="1064"/>
                </a:lnTo>
                <a:lnTo>
                  <a:pt x="722" y="1076"/>
                </a:lnTo>
                <a:lnTo>
                  <a:pt x="742" y="1088"/>
                </a:lnTo>
                <a:lnTo>
                  <a:pt x="786" y="1108"/>
                </a:lnTo>
                <a:lnTo>
                  <a:pt x="830" y="1126"/>
                </a:lnTo>
                <a:lnTo>
                  <a:pt x="874" y="1140"/>
                </a:lnTo>
                <a:lnTo>
                  <a:pt x="914" y="1152"/>
                </a:lnTo>
                <a:lnTo>
                  <a:pt x="946" y="1160"/>
                </a:lnTo>
                <a:lnTo>
                  <a:pt x="974" y="1168"/>
                </a:lnTo>
                <a:lnTo>
                  <a:pt x="974" y="1168"/>
                </a:lnTo>
                <a:lnTo>
                  <a:pt x="954" y="1146"/>
                </a:lnTo>
                <a:lnTo>
                  <a:pt x="942" y="1128"/>
                </a:lnTo>
                <a:lnTo>
                  <a:pt x="934" y="1114"/>
                </a:lnTo>
                <a:lnTo>
                  <a:pt x="934" y="1106"/>
                </a:lnTo>
                <a:lnTo>
                  <a:pt x="934" y="1100"/>
                </a:lnTo>
                <a:lnTo>
                  <a:pt x="934" y="1094"/>
                </a:lnTo>
                <a:lnTo>
                  <a:pt x="936" y="1090"/>
                </a:lnTo>
                <a:lnTo>
                  <a:pt x="944" y="1082"/>
                </a:lnTo>
                <a:lnTo>
                  <a:pt x="954" y="1074"/>
                </a:lnTo>
                <a:lnTo>
                  <a:pt x="968" y="1070"/>
                </a:lnTo>
                <a:lnTo>
                  <a:pt x="982" y="1066"/>
                </a:lnTo>
                <a:lnTo>
                  <a:pt x="998" y="1064"/>
                </a:lnTo>
                <a:lnTo>
                  <a:pt x="1026" y="1060"/>
                </a:lnTo>
                <a:lnTo>
                  <a:pt x="1058" y="1060"/>
                </a:lnTo>
                <a:lnTo>
                  <a:pt x="1058" y="1060"/>
                </a:lnTo>
                <a:lnTo>
                  <a:pt x="1082" y="1046"/>
                </a:lnTo>
                <a:lnTo>
                  <a:pt x="1106" y="1032"/>
                </a:lnTo>
                <a:lnTo>
                  <a:pt x="1132" y="1020"/>
                </a:lnTo>
                <a:lnTo>
                  <a:pt x="1158" y="1010"/>
                </a:lnTo>
                <a:lnTo>
                  <a:pt x="1208" y="992"/>
                </a:lnTo>
                <a:lnTo>
                  <a:pt x="1254" y="980"/>
                </a:lnTo>
                <a:lnTo>
                  <a:pt x="1294" y="972"/>
                </a:lnTo>
                <a:lnTo>
                  <a:pt x="1326" y="966"/>
                </a:lnTo>
                <a:lnTo>
                  <a:pt x="1356" y="964"/>
                </a:lnTo>
                <a:lnTo>
                  <a:pt x="1356" y="964"/>
                </a:lnTo>
                <a:lnTo>
                  <a:pt x="1308" y="956"/>
                </a:lnTo>
                <a:lnTo>
                  <a:pt x="1268" y="948"/>
                </a:lnTo>
                <a:lnTo>
                  <a:pt x="1232" y="938"/>
                </a:lnTo>
                <a:lnTo>
                  <a:pt x="1200" y="930"/>
                </a:lnTo>
                <a:lnTo>
                  <a:pt x="1174" y="920"/>
                </a:lnTo>
                <a:lnTo>
                  <a:pt x="1154" y="910"/>
                </a:lnTo>
                <a:lnTo>
                  <a:pt x="1136" y="900"/>
                </a:lnTo>
                <a:lnTo>
                  <a:pt x="1124" y="888"/>
                </a:lnTo>
                <a:lnTo>
                  <a:pt x="1114" y="878"/>
                </a:lnTo>
                <a:lnTo>
                  <a:pt x="1108" y="868"/>
                </a:lnTo>
                <a:lnTo>
                  <a:pt x="1106" y="856"/>
                </a:lnTo>
                <a:lnTo>
                  <a:pt x="1106" y="846"/>
                </a:lnTo>
                <a:lnTo>
                  <a:pt x="1108" y="836"/>
                </a:lnTo>
                <a:lnTo>
                  <a:pt x="1114" y="824"/>
                </a:lnTo>
                <a:lnTo>
                  <a:pt x="1122" y="814"/>
                </a:lnTo>
                <a:lnTo>
                  <a:pt x="1132" y="804"/>
                </a:lnTo>
                <a:lnTo>
                  <a:pt x="1154" y="784"/>
                </a:lnTo>
                <a:lnTo>
                  <a:pt x="1182" y="766"/>
                </a:lnTo>
                <a:lnTo>
                  <a:pt x="1210" y="748"/>
                </a:lnTo>
                <a:lnTo>
                  <a:pt x="1240" y="734"/>
                </a:lnTo>
                <a:lnTo>
                  <a:pt x="1286" y="712"/>
                </a:lnTo>
                <a:lnTo>
                  <a:pt x="1306" y="704"/>
                </a:lnTo>
                <a:lnTo>
                  <a:pt x="1306" y="704"/>
                </a:lnTo>
                <a:close/>
              </a:path>
            </a:pathLst>
          </a:custGeom>
          <a:solidFill>
            <a:schemeClr val="accent1">
              <a:alpha val="7843"/>
            </a:schemeClr>
          </a:solidFill>
          <a:ln>
            <a:noFill/>
          </a:ln>
        </p:spPr>
      </p:sp>
      <p:sp>
        <p:nvSpPr>
          <p:cNvPr id="15" name="Google Shape;15;p30"/>
          <p:cNvSpPr/>
          <p:nvPr/>
        </p:nvSpPr>
        <p:spPr>
          <a:xfrm rot="-2141400">
            <a:off x="8145360" y="189360"/>
            <a:ext cx="644040" cy="985320"/>
          </a:xfrm>
          <a:custGeom>
            <a:rect b="b" l="l" r="r" t="t"/>
            <a:pathLst>
              <a:path extrusionOk="0" h="1444" w="944">
                <a:moveTo>
                  <a:pt x="924" y="732"/>
                </a:moveTo>
                <a:lnTo>
                  <a:pt x="924" y="732"/>
                </a:lnTo>
                <a:lnTo>
                  <a:pt x="932" y="706"/>
                </a:lnTo>
                <a:lnTo>
                  <a:pt x="938" y="678"/>
                </a:lnTo>
                <a:lnTo>
                  <a:pt x="942" y="650"/>
                </a:lnTo>
                <a:lnTo>
                  <a:pt x="944" y="622"/>
                </a:lnTo>
                <a:lnTo>
                  <a:pt x="942" y="598"/>
                </a:lnTo>
                <a:lnTo>
                  <a:pt x="938" y="578"/>
                </a:lnTo>
                <a:lnTo>
                  <a:pt x="934" y="570"/>
                </a:lnTo>
                <a:lnTo>
                  <a:pt x="932" y="564"/>
                </a:lnTo>
                <a:lnTo>
                  <a:pt x="926" y="558"/>
                </a:lnTo>
                <a:lnTo>
                  <a:pt x="922" y="556"/>
                </a:lnTo>
                <a:lnTo>
                  <a:pt x="922" y="556"/>
                </a:lnTo>
                <a:lnTo>
                  <a:pt x="916" y="554"/>
                </a:lnTo>
                <a:lnTo>
                  <a:pt x="906" y="552"/>
                </a:lnTo>
                <a:lnTo>
                  <a:pt x="886" y="554"/>
                </a:lnTo>
                <a:lnTo>
                  <a:pt x="862" y="558"/>
                </a:lnTo>
                <a:lnTo>
                  <a:pt x="838" y="566"/>
                </a:lnTo>
                <a:lnTo>
                  <a:pt x="788" y="582"/>
                </a:lnTo>
                <a:lnTo>
                  <a:pt x="752" y="596"/>
                </a:lnTo>
                <a:lnTo>
                  <a:pt x="752" y="596"/>
                </a:lnTo>
                <a:lnTo>
                  <a:pt x="750" y="596"/>
                </a:lnTo>
                <a:lnTo>
                  <a:pt x="750" y="596"/>
                </a:lnTo>
                <a:lnTo>
                  <a:pt x="726" y="608"/>
                </a:lnTo>
                <a:lnTo>
                  <a:pt x="706" y="618"/>
                </a:lnTo>
                <a:lnTo>
                  <a:pt x="692" y="630"/>
                </a:lnTo>
                <a:lnTo>
                  <a:pt x="678" y="638"/>
                </a:lnTo>
                <a:lnTo>
                  <a:pt x="662" y="654"/>
                </a:lnTo>
                <a:lnTo>
                  <a:pt x="658" y="658"/>
                </a:lnTo>
                <a:lnTo>
                  <a:pt x="654" y="660"/>
                </a:lnTo>
                <a:lnTo>
                  <a:pt x="654" y="660"/>
                </a:lnTo>
                <a:lnTo>
                  <a:pt x="650" y="660"/>
                </a:lnTo>
                <a:lnTo>
                  <a:pt x="648" y="658"/>
                </a:lnTo>
                <a:lnTo>
                  <a:pt x="650" y="654"/>
                </a:lnTo>
                <a:lnTo>
                  <a:pt x="650" y="654"/>
                </a:lnTo>
                <a:lnTo>
                  <a:pt x="660" y="638"/>
                </a:lnTo>
                <a:lnTo>
                  <a:pt x="724" y="548"/>
                </a:lnTo>
                <a:lnTo>
                  <a:pt x="724" y="548"/>
                </a:lnTo>
                <a:lnTo>
                  <a:pt x="736" y="528"/>
                </a:lnTo>
                <a:lnTo>
                  <a:pt x="744" y="506"/>
                </a:lnTo>
                <a:lnTo>
                  <a:pt x="748" y="484"/>
                </a:lnTo>
                <a:lnTo>
                  <a:pt x="750" y="462"/>
                </a:lnTo>
                <a:lnTo>
                  <a:pt x="750" y="438"/>
                </a:lnTo>
                <a:lnTo>
                  <a:pt x="748" y="414"/>
                </a:lnTo>
                <a:lnTo>
                  <a:pt x="744" y="390"/>
                </a:lnTo>
                <a:lnTo>
                  <a:pt x="740" y="368"/>
                </a:lnTo>
                <a:lnTo>
                  <a:pt x="728" y="328"/>
                </a:lnTo>
                <a:lnTo>
                  <a:pt x="716" y="294"/>
                </a:lnTo>
                <a:lnTo>
                  <a:pt x="702" y="264"/>
                </a:lnTo>
                <a:lnTo>
                  <a:pt x="702" y="264"/>
                </a:lnTo>
                <a:lnTo>
                  <a:pt x="680" y="260"/>
                </a:lnTo>
                <a:lnTo>
                  <a:pt x="660" y="254"/>
                </a:lnTo>
                <a:lnTo>
                  <a:pt x="642" y="248"/>
                </a:lnTo>
                <a:lnTo>
                  <a:pt x="624" y="240"/>
                </a:lnTo>
                <a:lnTo>
                  <a:pt x="594" y="224"/>
                </a:lnTo>
                <a:lnTo>
                  <a:pt x="566" y="204"/>
                </a:lnTo>
                <a:lnTo>
                  <a:pt x="544" y="184"/>
                </a:lnTo>
                <a:lnTo>
                  <a:pt x="526" y="162"/>
                </a:lnTo>
                <a:lnTo>
                  <a:pt x="510" y="138"/>
                </a:lnTo>
                <a:lnTo>
                  <a:pt x="498" y="116"/>
                </a:lnTo>
                <a:lnTo>
                  <a:pt x="490" y="92"/>
                </a:lnTo>
                <a:lnTo>
                  <a:pt x="482" y="72"/>
                </a:lnTo>
                <a:lnTo>
                  <a:pt x="478" y="52"/>
                </a:lnTo>
                <a:lnTo>
                  <a:pt x="474" y="34"/>
                </a:lnTo>
                <a:lnTo>
                  <a:pt x="472" y="8"/>
                </a:lnTo>
                <a:lnTo>
                  <a:pt x="472" y="0"/>
                </a:lnTo>
                <a:lnTo>
                  <a:pt x="472" y="2"/>
                </a:lnTo>
                <a:lnTo>
                  <a:pt x="472" y="0"/>
                </a:lnTo>
                <a:lnTo>
                  <a:pt x="472" y="0"/>
                </a:lnTo>
                <a:lnTo>
                  <a:pt x="470" y="8"/>
                </a:lnTo>
                <a:lnTo>
                  <a:pt x="468" y="34"/>
                </a:lnTo>
                <a:lnTo>
                  <a:pt x="466" y="52"/>
                </a:lnTo>
                <a:lnTo>
                  <a:pt x="460" y="72"/>
                </a:lnTo>
                <a:lnTo>
                  <a:pt x="454" y="92"/>
                </a:lnTo>
                <a:lnTo>
                  <a:pt x="444" y="116"/>
                </a:lnTo>
                <a:lnTo>
                  <a:pt x="432" y="138"/>
                </a:lnTo>
                <a:lnTo>
                  <a:pt x="418" y="162"/>
                </a:lnTo>
                <a:lnTo>
                  <a:pt x="398" y="184"/>
                </a:lnTo>
                <a:lnTo>
                  <a:pt x="376" y="204"/>
                </a:lnTo>
                <a:lnTo>
                  <a:pt x="350" y="224"/>
                </a:lnTo>
                <a:lnTo>
                  <a:pt x="318" y="240"/>
                </a:lnTo>
                <a:lnTo>
                  <a:pt x="300" y="248"/>
                </a:lnTo>
                <a:lnTo>
                  <a:pt x="282" y="254"/>
                </a:lnTo>
                <a:lnTo>
                  <a:pt x="262" y="260"/>
                </a:lnTo>
                <a:lnTo>
                  <a:pt x="240" y="264"/>
                </a:lnTo>
                <a:lnTo>
                  <a:pt x="240" y="264"/>
                </a:lnTo>
                <a:lnTo>
                  <a:pt x="226" y="294"/>
                </a:lnTo>
                <a:lnTo>
                  <a:pt x="214" y="328"/>
                </a:lnTo>
                <a:lnTo>
                  <a:pt x="202" y="368"/>
                </a:lnTo>
                <a:lnTo>
                  <a:pt x="198" y="390"/>
                </a:lnTo>
                <a:lnTo>
                  <a:pt x="194" y="414"/>
                </a:lnTo>
                <a:lnTo>
                  <a:pt x="192" y="438"/>
                </a:lnTo>
                <a:lnTo>
                  <a:pt x="192" y="462"/>
                </a:lnTo>
                <a:lnTo>
                  <a:pt x="194" y="484"/>
                </a:lnTo>
                <a:lnTo>
                  <a:pt x="198" y="506"/>
                </a:lnTo>
                <a:lnTo>
                  <a:pt x="208" y="528"/>
                </a:lnTo>
                <a:lnTo>
                  <a:pt x="218" y="548"/>
                </a:lnTo>
                <a:lnTo>
                  <a:pt x="218" y="548"/>
                </a:lnTo>
                <a:lnTo>
                  <a:pt x="282" y="638"/>
                </a:lnTo>
                <a:lnTo>
                  <a:pt x="292" y="654"/>
                </a:lnTo>
                <a:lnTo>
                  <a:pt x="292" y="654"/>
                </a:lnTo>
                <a:lnTo>
                  <a:pt x="294" y="658"/>
                </a:lnTo>
                <a:lnTo>
                  <a:pt x="292" y="660"/>
                </a:lnTo>
                <a:lnTo>
                  <a:pt x="288" y="660"/>
                </a:lnTo>
                <a:lnTo>
                  <a:pt x="288" y="660"/>
                </a:lnTo>
                <a:lnTo>
                  <a:pt x="284" y="658"/>
                </a:lnTo>
                <a:lnTo>
                  <a:pt x="280" y="654"/>
                </a:lnTo>
                <a:lnTo>
                  <a:pt x="266" y="640"/>
                </a:lnTo>
                <a:lnTo>
                  <a:pt x="254" y="632"/>
                </a:lnTo>
                <a:lnTo>
                  <a:pt x="240" y="622"/>
                </a:lnTo>
                <a:lnTo>
                  <a:pt x="224" y="612"/>
                </a:lnTo>
                <a:lnTo>
                  <a:pt x="202" y="602"/>
                </a:lnTo>
                <a:lnTo>
                  <a:pt x="202" y="600"/>
                </a:lnTo>
                <a:lnTo>
                  <a:pt x="202" y="600"/>
                </a:lnTo>
                <a:lnTo>
                  <a:pt x="180" y="592"/>
                </a:lnTo>
                <a:lnTo>
                  <a:pt x="126" y="572"/>
                </a:lnTo>
                <a:lnTo>
                  <a:pt x="96" y="562"/>
                </a:lnTo>
                <a:lnTo>
                  <a:pt x="66" y="556"/>
                </a:lnTo>
                <a:lnTo>
                  <a:pt x="42" y="552"/>
                </a:lnTo>
                <a:lnTo>
                  <a:pt x="30" y="552"/>
                </a:lnTo>
                <a:lnTo>
                  <a:pt x="22" y="556"/>
                </a:lnTo>
                <a:lnTo>
                  <a:pt x="22" y="556"/>
                </a:lnTo>
                <a:lnTo>
                  <a:pt x="18" y="558"/>
                </a:lnTo>
                <a:lnTo>
                  <a:pt x="14" y="562"/>
                </a:lnTo>
                <a:lnTo>
                  <a:pt x="8" y="576"/>
                </a:lnTo>
                <a:lnTo>
                  <a:pt x="2" y="594"/>
                </a:lnTo>
                <a:lnTo>
                  <a:pt x="0" y="616"/>
                </a:lnTo>
                <a:lnTo>
                  <a:pt x="2" y="640"/>
                </a:lnTo>
                <a:lnTo>
                  <a:pt x="4" y="666"/>
                </a:lnTo>
                <a:lnTo>
                  <a:pt x="8" y="692"/>
                </a:lnTo>
                <a:lnTo>
                  <a:pt x="16" y="718"/>
                </a:lnTo>
                <a:lnTo>
                  <a:pt x="16" y="718"/>
                </a:lnTo>
                <a:lnTo>
                  <a:pt x="16" y="726"/>
                </a:lnTo>
                <a:lnTo>
                  <a:pt x="16" y="726"/>
                </a:lnTo>
                <a:lnTo>
                  <a:pt x="22" y="740"/>
                </a:lnTo>
                <a:lnTo>
                  <a:pt x="30" y="754"/>
                </a:lnTo>
                <a:lnTo>
                  <a:pt x="38" y="768"/>
                </a:lnTo>
                <a:lnTo>
                  <a:pt x="50" y="782"/>
                </a:lnTo>
                <a:lnTo>
                  <a:pt x="50" y="782"/>
                </a:lnTo>
                <a:lnTo>
                  <a:pt x="52" y="782"/>
                </a:lnTo>
                <a:lnTo>
                  <a:pt x="52" y="782"/>
                </a:lnTo>
                <a:lnTo>
                  <a:pt x="60" y="790"/>
                </a:lnTo>
                <a:lnTo>
                  <a:pt x="70" y="796"/>
                </a:lnTo>
                <a:lnTo>
                  <a:pt x="78" y="800"/>
                </a:lnTo>
                <a:lnTo>
                  <a:pt x="88" y="804"/>
                </a:lnTo>
                <a:lnTo>
                  <a:pt x="88" y="804"/>
                </a:lnTo>
                <a:lnTo>
                  <a:pt x="104" y="808"/>
                </a:lnTo>
                <a:lnTo>
                  <a:pt x="128" y="822"/>
                </a:lnTo>
                <a:lnTo>
                  <a:pt x="138" y="830"/>
                </a:lnTo>
                <a:lnTo>
                  <a:pt x="150" y="840"/>
                </a:lnTo>
                <a:lnTo>
                  <a:pt x="160" y="852"/>
                </a:lnTo>
                <a:lnTo>
                  <a:pt x="168" y="866"/>
                </a:lnTo>
                <a:lnTo>
                  <a:pt x="176" y="880"/>
                </a:lnTo>
                <a:lnTo>
                  <a:pt x="178" y="896"/>
                </a:lnTo>
                <a:lnTo>
                  <a:pt x="178" y="912"/>
                </a:lnTo>
                <a:lnTo>
                  <a:pt x="174" y="930"/>
                </a:lnTo>
                <a:lnTo>
                  <a:pt x="166" y="948"/>
                </a:lnTo>
                <a:lnTo>
                  <a:pt x="152" y="968"/>
                </a:lnTo>
                <a:lnTo>
                  <a:pt x="132" y="988"/>
                </a:lnTo>
                <a:lnTo>
                  <a:pt x="106" y="1008"/>
                </a:lnTo>
                <a:lnTo>
                  <a:pt x="106" y="1008"/>
                </a:lnTo>
                <a:lnTo>
                  <a:pt x="118" y="1008"/>
                </a:lnTo>
                <a:lnTo>
                  <a:pt x="132" y="1008"/>
                </a:lnTo>
                <a:lnTo>
                  <a:pt x="152" y="1012"/>
                </a:lnTo>
                <a:lnTo>
                  <a:pt x="174" y="1016"/>
                </a:lnTo>
                <a:lnTo>
                  <a:pt x="202" y="1024"/>
                </a:lnTo>
                <a:lnTo>
                  <a:pt x="230" y="1034"/>
                </a:lnTo>
                <a:lnTo>
                  <a:pt x="260" y="1050"/>
                </a:lnTo>
                <a:lnTo>
                  <a:pt x="260" y="1050"/>
                </a:lnTo>
                <a:lnTo>
                  <a:pt x="274" y="1056"/>
                </a:lnTo>
                <a:lnTo>
                  <a:pt x="288" y="1060"/>
                </a:lnTo>
                <a:lnTo>
                  <a:pt x="304" y="1064"/>
                </a:lnTo>
                <a:lnTo>
                  <a:pt x="318" y="1064"/>
                </a:lnTo>
                <a:lnTo>
                  <a:pt x="332" y="1064"/>
                </a:lnTo>
                <a:lnTo>
                  <a:pt x="346" y="1062"/>
                </a:lnTo>
                <a:lnTo>
                  <a:pt x="372" y="1056"/>
                </a:lnTo>
                <a:lnTo>
                  <a:pt x="396" y="1046"/>
                </a:lnTo>
                <a:lnTo>
                  <a:pt x="418" y="1036"/>
                </a:lnTo>
                <a:lnTo>
                  <a:pt x="444" y="1020"/>
                </a:lnTo>
                <a:lnTo>
                  <a:pt x="444" y="1020"/>
                </a:lnTo>
                <a:lnTo>
                  <a:pt x="444" y="1050"/>
                </a:lnTo>
                <a:lnTo>
                  <a:pt x="444" y="1096"/>
                </a:lnTo>
                <a:lnTo>
                  <a:pt x="442" y="1152"/>
                </a:lnTo>
                <a:lnTo>
                  <a:pt x="436" y="1214"/>
                </a:lnTo>
                <a:lnTo>
                  <a:pt x="430" y="1246"/>
                </a:lnTo>
                <a:lnTo>
                  <a:pt x="424" y="1276"/>
                </a:lnTo>
                <a:lnTo>
                  <a:pt x="418" y="1306"/>
                </a:lnTo>
                <a:lnTo>
                  <a:pt x="408" y="1334"/>
                </a:lnTo>
                <a:lnTo>
                  <a:pt x="398" y="1360"/>
                </a:lnTo>
                <a:lnTo>
                  <a:pt x="386" y="1382"/>
                </a:lnTo>
                <a:lnTo>
                  <a:pt x="372" y="1400"/>
                </a:lnTo>
                <a:lnTo>
                  <a:pt x="364" y="1408"/>
                </a:lnTo>
                <a:lnTo>
                  <a:pt x="356" y="1414"/>
                </a:lnTo>
                <a:lnTo>
                  <a:pt x="356" y="1414"/>
                </a:lnTo>
                <a:lnTo>
                  <a:pt x="352" y="1416"/>
                </a:lnTo>
                <a:lnTo>
                  <a:pt x="350" y="1420"/>
                </a:lnTo>
                <a:lnTo>
                  <a:pt x="348" y="1422"/>
                </a:lnTo>
                <a:lnTo>
                  <a:pt x="350" y="1426"/>
                </a:lnTo>
                <a:lnTo>
                  <a:pt x="352" y="1428"/>
                </a:lnTo>
                <a:lnTo>
                  <a:pt x="354" y="1432"/>
                </a:lnTo>
                <a:lnTo>
                  <a:pt x="354" y="1432"/>
                </a:lnTo>
                <a:lnTo>
                  <a:pt x="362" y="1438"/>
                </a:lnTo>
                <a:lnTo>
                  <a:pt x="368" y="1440"/>
                </a:lnTo>
                <a:lnTo>
                  <a:pt x="376" y="1444"/>
                </a:lnTo>
                <a:lnTo>
                  <a:pt x="386" y="1444"/>
                </a:lnTo>
                <a:lnTo>
                  <a:pt x="398" y="1444"/>
                </a:lnTo>
                <a:lnTo>
                  <a:pt x="410" y="1440"/>
                </a:lnTo>
                <a:lnTo>
                  <a:pt x="422" y="1434"/>
                </a:lnTo>
                <a:lnTo>
                  <a:pt x="422" y="1434"/>
                </a:lnTo>
                <a:lnTo>
                  <a:pt x="428" y="1430"/>
                </a:lnTo>
                <a:lnTo>
                  <a:pt x="434" y="1430"/>
                </a:lnTo>
                <a:lnTo>
                  <a:pt x="442" y="1428"/>
                </a:lnTo>
                <a:lnTo>
                  <a:pt x="444" y="1424"/>
                </a:lnTo>
                <a:lnTo>
                  <a:pt x="448" y="1418"/>
                </a:lnTo>
                <a:lnTo>
                  <a:pt x="448" y="1418"/>
                </a:lnTo>
                <a:lnTo>
                  <a:pt x="458" y="1398"/>
                </a:lnTo>
                <a:lnTo>
                  <a:pt x="466" y="1370"/>
                </a:lnTo>
                <a:lnTo>
                  <a:pt x="474" y="1334"/>
                </a:lnTo>
                <a:lnTo>
                  <a:pt x="482" y="1288"/>
                </a:lnTo>
                <a:lnTo>
                  <a:pt x="488" y="1236"/>
                </a:lnTo>
                <a:lnTo>
                  <a:pt x="494" y="1174"/>
                </a:lnTo>
                <a:lnTo>
                  <a:pt x="498" y="1104"/>
                </a:lnTo>
                <a:lnTo>
                  <a:pt x="502" y="1022"/>
                </a:lnTo>
                <a:lnTo>
                  <a:pt x="502" y="1022"/>
                </a:lnTo>
                <a:lnTo>
                  <a:pt x="516" y="1030"/>
                </a:lnTo>
                <a:lnTo>
                  <a:pt x="532" y="1040"/>
                </a:lnTo>
                <a:lnTo>
                  <a:pt x="552" y="1050"/>
                </a:lnTo>
                <a:lnTo>
                  <a:pt x="576" y="1058"/>
                </a:lnTo>
                <a:lnTo>
                  <a:pt x="602" y="1062"/>
                </a:lnTo>
                <a:lnTo>
                  <a:pt x="616" y="1064"/>
                </a:lnTo>
                <a:lnTo>
                  <a:pt x="628" y="1064"/>
                </a:lnTo>
                <a:lnTo>
                  <a:pt x="642" y="1064"/>
                </a:lnTo>
                <a:lnTo>
                  <a:pt x="656" y="1060"/>
                </a:lnTo>
                <a:lnTo>
                  <a:pt x="668" y="1056"/>
                </a:lnTo>
                <a:lnTo>
                  <a:pt x="682" y="1050"/>
                </a:lnTo>
                <a:lnTo>
                  <a:pt x="682" y="1050"/>
                </a:lnTo>
                <a:lnTo>
                  <a:pt x="712" y="1034"/>
                </a:lnTo>
                <a:lnTo>
                  <a:pt x="742" y="1024"/>
                </a:lnTo>
                <a:lnTo>
                  <a:pt x="768" y="1016"/>
                </a:lnTo>
                <a:lnTo>
                  <a:pt x="790" y="1012"/>
                </a:lnTo>
                <a:lnTo>
                  <a:pt x="810" y="1008"/>
                </a:lnTo>
                <a:lnTo>
                  <a:pt x="824" y="1008"/>
                </a:lnTo>
                <a:lnTo>
                  <a:pt x="836" y="1008"/>
                </a:lnTo>
                <a:lnTo>
                  <a:pt x="836" y="1008"/>
                </a:lnTo>
                <a:lnTo>
                  <a:pt x="810" y="988"/>
                </a:lnTo>
                <a:lnTo>
                  <a:pt x="790" y="968"/>
                </a:lnTo>
                <a:lnTo>
                  <a:pt x="776" y="948"/>
                </a:lnTo>
                <a:lnTo>
                  <a:pt x="768" y="930"/>
                </a:lnTo>
                <a:lnTo>
                  <a:pt x="764" y="912"/>
                </a:lnTo>
                <a:lnTo>
                  <a:pt x="764" y="896"/>
                </a:lnTo>
                <a:lnTo>
                  <a:pt x="768" y="880"/>
                </a:lnTo>
                <a:lnTo>
                  <a:pt x="774" y="866"/>
                </a:lnTo>
                <a:lnTo>
                  <a:pt x="782" y="852"/>
                </a:lnTo>
                <a:lnTo>
                  <a:pt x="792" y="840"/>
                </a:lnTo>
                <a:lnTo>
                  <a:pt x="804" y="830"/>
                </a:lnTo>
                <a:lnTo>
                  <a:pt x="816" y="822"/>
                </a:lnTo>
                <a:lnTo>
                  <a:pt x="838" y="808"/>
                </a:lnTo>
                <a:lnTo>
                  <a:pt x="854" y="804"/>
                </a:lnTo>
                <a:lnTo>
                  <a:pt x="854" y="804"/>
                </a:lnTo>
                <a:lnTo>
                  <a:pt x="868" y="798"/>
                </a:lnTo>
                <a:lnTo>
                  <a:pt x="882" y="790"/>
                </a:lnTo>
                <a:lnTo>
                  <a:pt x="882" y="790"/>
                </a:lnTo>
                <a:lnTo>
                  <a:pt x="882" y="790"/>
                </a:lnTo>
                <a:lnTo>
                  <a:pt x="892" y="782"/>
                </a:lnTo>
                <a:lnTo>
                  <a:pt x="902" y="772"/>
                </a:lnTo>
                <a:lnTo>
                  <a:pt x="910" y="762"/>
                </a:lnTo>
                <a:lnTo>
                  <a:pt x="918" y="748"/>
                </a:lnTo>
                <a:lnTo>
                  <a:pt x="918" y="748"/>
                </a:lnTo>
                <a:lnTo>
                  <a:pt x="924" y="732"/>
                </a:lnTo>
                <a:lnTo>
                  <a:pt x="924" y="732"/>
                </a:lnTo>
                <a:close/>
              </a:path>
            </a:pathLst>
          </a:custGeom>
          <a:solidFill>
            <a:schemeClr val="accent1">
              <a:alpha val="7843"/>
            </a:schemeClr>
          </a:solidFill>
          <a:ln>
            <a:noFill/>
          </a:ln>
        </p:spPr>
      </p:sp>
      <p:sp>
        <p:nvSpPr>
          <p:cNvPr id="16" name="Google Shape;16;p30"/>
          <p:cNvSpPr/>
          <p:nvPr/>
        </p:nvSpPr>
        <p:spPr>
          <a:xfrm rot="-5400000">
            <a:off x="7201440" y="870120"/>
            <a:ext cx="358560" cy="848880"/>
          </a:xfrm>
          <a:custGeom>
            <a:rect b="b" l="l" r="r" t="t"/>
            <a:pathLst>
              <a:path extrusionOk="0" h="1358" w="574">
                <a:moveTo>
                  <a:pt x="518" y="468"/>
                </a:moveTo>
                <a:lnTo>
                  <a:pt x="518" y="468"/>
                </a:lnTo>
                <a:lnTo>
                  <a:pt x="494" y="416"/>
                </a:lnTo>
                <a:lnTo>
                  <a:pt x="466" y="358"/>
                </a:lnTo>
                <a:lnTo>
                  <a:pt x="438" y="300"/>
                </a:lnTo>
                <a:lnTo>
                  <a:pt x="414" y="238"/>
                </a:lnTo>
                <a:lnTo>
                  <a:pt x="402" y="208"/>
                </a:lnTo>
                <a:lnTo>
                  <a:pt x="394" y="178"/>
                </a:lnTo>
                <a:lnTo>
                  <a:pt x="388" y="146"/>
                </a:lnTo>
                <a:lnTo>
                  <a:pt x="382" y="116"/>
                </a:lnTo>
                <a:lnTo>
                  <a:pt x="382" y="86"/>
                </a:lnTo>
                <a:lnTo>
                  <a:pt x="382" y="56"/>
                </a:lnTo>
                <a:lnTo>
                  <a:pt x="388" y="28"/>
                </a:lnTo>
                <a:lnTo>
                  <a:pt x="396" y="0"/>
                </a:lnTo>
                <a:lnTo>
                  <a:pt x="396" y="0"/>
                </a:lnTo>
                <a:lnTo>
                  <a:pt x="364" y="30"/>
                </a:lnTo>
                <a:lnTo>
                  <a:pt x="330" y="66"/>
                </a:lnTo>
                <a:lnTo>
                  <a:pt x="286" y="114"/>
                </a:lnTo>
                <a:lnTo>
                  <a:pt x="236" y="170"/>
                </a:lnTo>
                <a:lnTo>
                  <a:pt x="210" y="204"/>
                </a:lnTo>
                <a:lnTo>
                  <a:pt x="184" y="238"/>
                </a:lnTo>
                <a:lnTo>
                  <a:pt x="158" y="274"/>
                </a:lnTo>
                <a:lnTo>
                  <a:pt x="134" y="312"/>
                </a:lnTo>
                <a:lnTo>
                  <a:pt x="110" y="352"/>
                </a:lnTo>
                <a:lnTo>
                  <a:pt x="86" y="394"/>
                </a:lnTo>
                <a:lnTo>
                  <a:pt x="66" y="436"/>
                </a:lnTo>
                <a:lnTo>
                  <a:pt x="48" y="478"/>
                </a:lnTo>
                <a:lnTo>
                  <a:pt x="32" y="522"/>
                </a:lnTo>
                <a:lnTo>
                  <a:pt x="18" y="568"/>
                </a:lnTo>
                <a:lnTo>
                  <a:pt x="8" y="614"/>
                </a:lnTo>
                <a:lnTo>
                  <a:pt x="2" y="658"/>
                </a:lnTo>
                <a:lnTo>
                  <a:pt x="0" y="704"/>
                </a:lnTo>
                <a:lnTo>
                  <a:pt x="2" y="728"/>
                </a:lnTo>
                <a:lnTo>
                  <a:pt x="4" y="750"/>
                </a:lnTo>
                <a:lnTo>
                  <a:pt x="6" y="774"/>
                </a:lnTo>
                <a:lnTo>
                  <a:pt x="10" y="796"/>
                </a:lnTo>
                <a:lnTo>
                  <a:pt x="16" y="818"/>
                </a:lnTo>
                <a:lnTo>
                  <a:pt x="24" y="842"/>
                </a:lnTo>
                <a:lnTo>
                  <a:pt x="32" y="864"/>
                </a:lnTo>
                <a:lnTo>
                  <a:pt x="42" y="886"/>
                </a:lnTo>
                <a:lnTo>
                  <a:pt x="54" y="908"/>
                </a:lnTo>
                <a:lnTo>
                  <a:pt x="68" y="930"/>
                </a:lnTo>
                <a:lnTo>
                  <a:pt x="82" y="952"/>
                </a:lnTo>
                <a:lnTo>
                  <a:pt x="100" y="974"/>
                </a:lnTo>
                <a:lnTo>
                  <a:pt x="118" y="994"/>
                </a:lnTo>
                <a:lnTo>
                  <a:pt x="138" y="1016"/>
                </a:lnTo>
                <a:lnTo>
                  <a:pt x="160" y="1036"/>
                </a:lnTo>
                <a:lnTo>
                  <a:pt x="184" y="1056"/>
                </a:lnTo>
                <a:lnTo>
                  <a:pt x="210" y="1076"/>
                </a:lnTo>
                <a:lnTo>
                  <a:pt x="238" y="1096"/>
                </a:lnTo>
                <a:lnTo>
                  <a:pt x="238" y="1096"/>
                </a:lnTo>
                <a:lnTo>
                  <a:pt x="232" y="1130"/>
                </a:lnTo>
                <a:lnTo>
                  <a:pt x="222" y="1164"/>
                </a:lnTo>
                <a:lnTo>
                  <a:pt x="212" y="1200"/>
                </a:lnTo>
                <a:lnTo>
                  <a:pt x="202" y="1234"/>
                </a:lnTo>
                <a:lnTo>
                  <a:pt x="188" y="1266"/>
                </a:lnTo>
                <a:lnTo>
                  <a:pt x="172" y="1294"/>
                </a:lnTo>
                <a:lnTo>
                  <a:pt x="162" y="1306"/>
                </a:lnTo>
                <a:lnTo>
                  <a:pt x="152" y="1316"/>
                </a:lnTo>
                <a:lnTo>
                  <a:pt x="142" y="1324"/>
                </a:lnTo>
                <a:lnTo>
                  <a:pt x="132" y="1330"/>
                </a:lnTo>
                <a:lnTo>
                  <a:pt x="132" y="1330"/>
                </a:lnTo>
                <a:lnTo>
                  <a:pt x="130" y="1332"/>
                </a:lnTo>
                <a:lnTo>
                  <a:pt x="126" y="1334"/>
                </a:lnTo>
                <a:lnTo>
                  <a:pt x="126" y="1338"/>
                </a:lnTo>
                <a:lnTo>
                  <a:pt x="130" y="1344"/>
                </a:lnTo>
                <a:lnTo>
                  <a:pt x="130" y="1344"/>
                </a:lnTo>
                <a:lnTo>
                  <a:pt x="134" y="1348"/>
                </a:lnTo>
                <a:lnTo>
                  <a:pt x="146" y="1356"/>
                </a:lnTo>
                <a:lnTo>
                  <a:pt x="154" y="1358"/>
                </a:lnTo>
                <a:lnTo>
                  <a:pt x="162" y="1358"/>
                </a:lnTo>
                <a:lnTo>
                  <a:pt x="172" y="1358"/>
                </a:lnTo>
                <a:lnTo>
                  <a:pt x="184" y="1354"/>
                </a:lnTo>
                <a:lnTo>
                  <a:pt x="184" y="1354"/>
                </a:lnTo>
                <a:lnTo>
                  <a:pt x="190" y="1352"/>
                </a:lnTo>
                <a:lnTo>
                  <a:pt x="194" y="1352"/>
                </a:lnTo>
                <a:lnTo>
                  <a:pt x="200" y="1350"/>
                </a:lnTo>
                <a:lnTo>
                  <a:pt x="206" y="1344"/>
                </a:lnTo>
                <a:lnTo>
                  <a:pt x="206" y="1344"/>
                </a:lnTo>
                <a:lnTo>
                  <a:pt x="214" y="1330"/>
                </a:lnTo>
                <a:lnTo>
                  <a:pt x="224" y="1312"/>
                </a:lnTo>
                <a:lnTo>
                  <a:pt x="232" y="1290"/>
                </a:lnTo>
                <a:lnTo>
                  <a:pt x="242" y="1264"/>
                </a:lnTo>
                <a:lnTo>
                  <a:pt x="262" y="1194"/>
                </a:lnTo>
                <a:lnTo>
                  <a:pt x="282" y="1102"/>
                </a:lnTo>
                <a:lnTo>
                  <a:pt x="282" y="1102"/>
                </a:lnTo>
                <a:lnTo>
                  <a:pt x="298" y="1102"/>
                </a:lnTo>
                <a:lnTo>
                  <a:pt x="318" y="1100"/>
                </a:lnTo>
                <a:lnTo>
                  <a:pt x="338" y="1098"/>
                </a:lnTo>
                <a:lnTo>
                  <a:pt x="360" y="1092"/>
                </a:lnTo>
                <a:lnTo>
                  <a:pt x="382" y="1086"/>
                </a:lnTo>
                <a:lnTo>
                  <a:pt x="404" y="1074"/>
                </a:lnTo>
                <a:lnTo>
                  <a:pt x="426" y="1062"/>
                </a:lnTo>
                <a:lnTo>
                  <a:pt x="450" y="1044"/>
                </a:lnTo>
                <a:lnTo>
                  <a:pt x="472" y="1024"/>
                </a:lnTo>
                <a:lnTo>
                  <a:pt x="492" y="998"/>
                </a:lnTo>
                <a:lnTo>
                  <a:pt x="512" y="968"/>
                </a:lnTo>
                <a:lnTo>
                  <a:pt x="528" y="934"/>
                </a:lnTo>
                <a:lnTo>
                  <a:pt x="544" y="894"/>
                </a:lnTo>
                <a:lnTo>
                  <a:pt x="556" y="846"/>
                </a:lnTo>
                <a:lnTo>
                  <a:pt x="566" y="794"/>
                </a:lnTo>
                <a:lnTo>
                  <a:pt x="574" y="736"/>
                </a:lnTo>
                <a:lnTo>
                  <a:pt x="574" y="736"/>
                </a:lnTo>
                <a:lnTo>
                  <a:pt x="574" y="712"/>
                </a:lnTo>
                <a:lnTo>
                  <a:pt x="572" y="686"/>
                </a:lnTo>
                <a:lnTo>
                  <a:pt x="568" y="652"/>
                </a:lnTo>
                <a:lnTo>
                  <a:pt x="562" y="612"/>
                </a:lnTo>
                <a:lnTo>
                  <a:pt x="552" y="566"/>
                </a:lnTo>
                <a:lnTo>
                  <a:pt x="538" y="518"/>
                </a:lnTo>
                <a:lnTo>
                  <a:pt x="528" y="494"/>
                </a:lnTo>
                <a:lnTo>
                  <a:pt x="518" y="468"/>
                </a:lnTo>
                <a:lnTo>
                  <a:pt x="518" y="468"/>
                </a:lnTo>
                <a:close/>
              </a:path>
            </a:pathLst>
          </a:custGeom>
          <a:solidFill>
            <a:schemeClr val="accent1">
              <a:alpha val="7843"/>
            </a:schemeClr>
          </a:solidFill>
          <a:ln>
            <a:noFill/>
          </a:ln>
        </p:spPr>
      </p:sp>
      <p:sp>
        <p:nvSpPr>
          <p:cNvPr id="17" name="Google Shape;17;p30"/>
          <p:cNvSpPr/>
          <p:nvPr/>
        </p:nvSpPr>
        <p:spPr>
          <a:xfrm rot="2065200">
            <a:off x="782280" y="200160"/>
            <a:ext cx="753120" cy="1188360"/>
          </a:xfrm>
          <a:custGeom>
            <a:rect b="b" l="l" r="r" t="t"/>
            <a:pathLst>
              <a:path extrusionOk="0" h="1874" w="1188">
                <a:moveTo>
                  <a:pt x="1170" y="730"/>
                </a:moveTo>
                <a:lnTo>
                  <a:pt x="1170" y="730"/>
                </a:lnTo>
                <a:lnTo>
                  <a:pt x="1168" y="742"/>
                </a:lnTo>
                <a:lnTo>
                  <a:pt x="1164" y="752"/>
                </a:lnTo>
                <a:lnTo>
                  <a:pt x="1154" y="768"/>
                </a:lnTo>
                <a:lnTo>
                  <a:pt x="1140" y="784"/>
                </a:lnTo>
                <a:lnTo>
                  <a:pt x="1126" y="796"/>
                </a:lnTo>
                <a:lnTo>
                  <a:pt x="1114" y="804"/>
                </a:lnTo>
                <a:lnTo>
                  <a:pt x="1102" y="810"/>
                </a:lnTo>
                <a:lnTo>
                  <a:pt x="1092" y="816"/>
                </a:lnTo>
                <a:lnTo>
                  <a:pt x="1092" y="816"/>
                </a:lnTo>
                <a:lnTo>
                  <a:pt x="1090" y="812"/>
                </a:lnTo>
                <a:lnTo>
                  <a:pt x="1088" y="802"/>
                </a:lnTo>
                <a:lnTo>
                  <a:pt x="1080" y="790"/>
                </a:lnTo>
                <a:lnTo>
                  <a:pt x="1076" y="782"/>
                </a:lnTo>
                <a:lnTo>
                  <a:pt x="1068" y="776"/>
                </a:lnTo>
                <a:lnTo>
                  <a:pt x="1060" y="770"/>
                </a:lnTo>
                <a:lnTo>
                  <a:pt x="1052" y="766"/>
                </a:lnTo>
                <a:lnTo>
                  <a:pt x="1040" y="762"/>
                </a:lnTo>
                <a:lnTo>
                  <a:pt x="1028" y="760"/>
                </a:lnTo>
                <a:lnTo>
                  <a:pt x="1012" y="760"/>
                </a:lnTo>
                <a:lnTo>
                  <a:pt x="996" y="762"/>
                </a:lnTo>
                <a:lnTo>
                  <a:pt x="976" y="768"/>
                </a:lnTo>
                <a:lnTo>
                  <a:pt x="956" y="774"/>
                </a:lnTo>
                <a:lnTo>
                  <a:pt x="956" y="774"/>
                </a:lnTo>
                <a:lnTo>
                  <a:pt x="924" y="790"/>
                </a:lnTo>
                <a:lnTo>
                  <a:pt x="898" y="804"/>
                </a:lnTo>
                <a:lnTo>
                  <a:pt x="878" y="818"/>
                </a:lnTo>
                <a:lnTo>
                  <a:pt x="862" y="830"/>
                </a:lnTo>
                <a:lnTo>
                  <a:pt x="842" y="848"/>
                </a:lnTo>
                <a:lnTo>
                  <a:pt x="836" y="854"/>
                </a:lnTo>
                <a:lnTo>
                  <a:pt x="830" y="856"/>
                </a:lnTo>
                <a:lnTo>
                  <a:pt x="830" y="856"/>
                </a:lnTo>
                <a:lnTo>
                  <a:pt x="826" y="856"/>
                </a:lnTo>
                <a:lnTo>
                  <a:pt x="824" y="854"/>
                </a:lnTo>
                <a:lnTo>
                  <a:pt x="824" y="848"/>
                </a:lnTo>
                <a:lnTo>
                  <a:pt x="824" y="848"/>
                </a:lnTo>
                <a:lnTo>
                  <a:pt x="838" y="828"/>
                </a:lnTo>
                <a:lnTo>
                  <a:pt x="866" y="786"/>
                </a:lnTo>
                <a:lnTo>
                  <a:pt x="920" y="710"/>
                </a:lnTo>
                <a:lnTo>
                  <a:pt x="920" y="710"/>
                </a:lnTo>
                <a:lnTo>
                  <a:pt x="928" y="698"/>
                </a:lnTo>
                <a:lnTo>
                  <a:pt x="936" y="686"/>
                </a:lnTo>
                <a:lnTo>
                  <a:pt x="946" y="658"/>
                </a:lnTo>
                <a:lnTo>
                  <a:pt x="952" y="628"/>
                </a:lnTo>
                <a:lnTo>
                  <a:pt x="956" y="598"/>
                </a:lnTo>
                <a:lnTo>
                  <a:pt x="956" y="568"/>
                </a:lnTo>
                <a:lnTo>
                  <a:pt x="952" y="538"/>
                </a:lnTo>
                <a:lnTo>
                  <a:pt x="948" y="508"/>
                </a:lnTo>
                <a:lnTo>
                  <a:pt x="942" y="478"/>
                </a:lnTo>
                <a:lnTo>
                  <a:pt x="934" y="452"/>
                </a:lnTo>
                <a:lnTo>
                  <a:pt x="926" y="426"/>
                </a:lnTo>
                <a:lnTo>
                  <a:pt x="910" y="384"/>
                </a:lnTo>
                <a:lnTo>
                  <a:pt x="898" y="354"/>
                </a:lnTo>
                <a:lnTo>
                  <a:pt x="892" y="344"/>
                </a:lnTo>
                <a:lnTo>
                  <a:pt x="892" y="344"/>
                </a:lnTo>
                <a:lnTo>
                  <a:pt x="864" y="338"/>
                </a:lnTo>
                <a:lnTo>
                  <a:pt x="838" y="330"/>
                </a:lnTo>
                <a:lnTo>
                  <a:pt x="814" y="322"/>
                </a:lnTo>
                <a:lnTo>
                  <a:pt x="792" y="312"/>
                </a:lnTo>
                <a:lnTo>
                  <a:pt x="770" y="302"/>
                </a:lnTo>
                <a:lnTo>
                  <a:pt x="752" y="290"/>
                </a:lnTo>
                <a:lnTo>
                  <a:pt x="734" y="278"/>
                </a:lnTo>
                <a:lnTo>
                  <a:pt x="716" y="266"/>
                </a:lnTo>
                <a:lnTo>
                  <a:pt x="702" y="252"/>
                </a:lnTo>
                <a:lnTo>
                  <a:pt x="688" y="238"/>
                </a:lnTo>
                <a:lnTo>
                  <a:pt x="664" y="210"/>
                </a:lnTo>
                <a:lnTo>
                  <a:pt x="644" y="180"/>
                </a:lnTo>
                <a:lnTo>
                  <a:pt x="628" y="150"/>
                </a:lnTo>
                <a:lnTo>
                  <a:pt x="616" y="122"/>
                </a:lnTo>
                <a:lnTo>
                  <a:pt x="608" y="94"/>
                </a:lnTo>
                <a:lnTo>
                  <a:pt x="600" y="68"/>
                </a:lnTo>
                <a:lnTo>
                  <a:pt x="596" y="46"/>
                </a:lnTo>
                <a:lnTo>
                  <a:pt x="594" y="12"/>
                </a:lnTo>
                <a:lnTo>
                  <a:pt x="594" y="0"/>
                </a:lnTo>
                <a:lnTo>
                  <a:pt x="594" y="4"/>
                </a:lnTo>
                <a:lnTo>
                  <a:pt x="592" y="0"/>
                </a:lnTo>
                <a:lnTo>
                  <a:pt x="592" y="0"/>
                </a:lnTo>
                <a:lnTo>
                  <a:pt x="592" y="12"/>
                </a:lnTo>
                <a:lnTo>
                  <a:pt x="590" y="46"/>
                </a:lnTo>
                <a:lnTo>
                  <a:pt x="586" y="68"/>
                </a:lnTo>
                <a:lnTo>
                  <a:pt x="578" y="94"/>
                </a:lnTo>
                <a:lnTo>
                  <a:pt x="570" y="122"/>
                </a:lnTo>
                <a:lnTo>
                  <a:pt x="558" y="150"/>
                </a:lnTo>
                <a:lnTo>
                  <a:pt x="542" y="180"/>
                </a:lnTo>
                <a:lnTo>
                  <a:pt x="522" y="210"/>
                </a:lnTo>
                <a:lnTo>
                  <a:pt x="498" y="238"/>
                </a:lnTo>
                <a:lnTo>
                  <a:pt x="484" y="252"/>
                </a:lnTo>
                <a:lnTo>
                  <a:pt x="470" y="266"/>
                </a:lnTo>
                <a:lnTo>
                  <a:pt x="452" y="278"/>
                </a:lnTo>
                <a:lnTo>
                  <a:pt x="434" y="290"/>
                </a:lnTo>
                <a:lnTo>
                  <a:pt x="416" y="302"/>
                </a:lnTo>
                <a:lnTo>
                  <a:pt x="394" y="312"/>
                </a:lnTo>
                <a:lnTo>
                  <a:pt x="372" y="322"/>
                </a:lnTo>
                <a:lnTo>
                  <a:pt x="348" y="330"/>
                </a:lnTo>
                <a:lnTo>
                  <a:pt x="322" y="338"/>
                </a:lnTo>
                <a:lnTo>
                  <a:pt x="294" y="344"/>
                </a:lnTo>
                <a:lnTo>
                  <a:pt x="294" y="344"/>
                </a:lnTo>
                <a:lnTo>
                  <a:pt x="288" y="354"/>
                </a:lnTo>
                <a:lnTo>
                  <a:pt x="276" y="384"/>
                </a:lnTo>
                <a:lnTo>
                  <a:pt x="260" y="426"/>
                </a:lnTo>
                <a:lnTo>
                  <a:pt x="252" y="452"/>
                </a:lnTo>
                <a:lnTo>
                  <a:pt x="244" y="478"/>
                </a:lnTo>
                <a:lnTo>
                  <a:pt x="238" y="508"/>
                </a:lnTo>
                <a:lnTo>
                  <a:pt x="234" y="538"/>
                </a:lnTo>
                <a:lnTo>
                  <a:pt x="230" y="568"/>
                </a:lnTo>
                <a:lnTo>
                  <a:pt x="230" y="598"/>
                </a:lnTo>
                <a:lnTo>
                  <a:pt x="234" y="628"/>
                </a:lnTo>
                <a:lnTo>
                  <a:pt x="240" y="658"/>
                </a:lnTo>
                <a:lnTo>
                  <a:pt x="250" y="686"/>
                </a:lnTo>
                <a:lnTo>
                  <a:pt x="258" y="698"/>
                </a:lnTo>
                <a:lnTo>
                  <a:pt x="266" y="710"/>
                </a:lnTo>
                <a:lnTo>
                  <a:pt x="266" y="710"/>
                </a:lnTo>
                <a:lnTo>
                  <a:pt x="320" y="786"/>
                </a:lnTo>
                <a:lnTo>
                  <a:pt x="348" y="828"/>
                </a:lnTo>
                <a:lnTo>
                  <a:pt x="362" y="848"/>
                </a:lnTo>
                <a:lnTo>
                  <a:pt x="362" y="848"/>
                </a:lnTo>
                <a:lnTo>
                  <a:pt x="362" y="854"/>
                </a:lnTo>
                <a:lnTo>
                  <a:pt x="360" y="856"/>
                </a:lnTo>
                <a:lnTo>
                  <a:pt x="356" y="856"/>
                </a:lnTo>
                <a:lnTo>
                  <a:pt x="356" y="856"/>
                </a:lnTo>
                <a:lnTo>
                  <a:pt x="350" y="854"/>
                </a:lnTo>
                <a:lnTo>
                  <a:pt x="344" y="848"/>
                </a:lnTo>
                <a:lnTo>
                  <a:pt x="324" y="830"/>
                </a:lnTo>
                <a:lnTo>
                  <a:pt x="308" y="818"/>
                </a:lnTo>
                <a:lnTo>
                  <a:pt x="288" y="804"/>
                </a:lnTo>
                <a:lnTo>
                  <a:pt x="262" y="790"/>
                </a:lnTo>
                <a:lnTo>
                  <a:pt x="230" y="774"/>
                </a:lnTo>
                <a:lnTo>
                  <a:pt x="230" y="774"/>
                </a:lnTo>
                <a:lnTo>
                  <a:pt x="210" y="768"/>
                </a:lnTo>
                <a:lnTo>
                  <a:pt x="190" y="762"/>
                </a:lnTo>
                <a:lnTo>
                  <a:pt x="174" y="760"/>
                </a:lnTo>
                <a:lnTo>
                  <a:pt x="158" y="760"/>
                </a:lnTo>
                <a:lnTo>
                  <a:pt x="146" y="762"/>
                </a:lnTo>
                <a:lnTo>
                  <a:pt x="134" y="766"/>
                </a:lnTo>
                <a:lnTo>
                  <a:pt x="126" y="770"/>
                </a:lnTo>
                <a:lnTo>
                  <a:pt x="118" y="776"/>
                </a:lnTo>
                <a:lnTo>
                  <a:pt x="110" y="782"/>
                </a:lnTo>
                <a:lnTo>
                  <a:pt x="106" y="790"/>
                </a:lnTo>
                <a:lnTo>
                  <a:pt x="98" y="802"/>
                </a:lnTo>
                <a:lnTo>
                  <a:pt x="96" y="812"/>
                </a:lnTo>
                <a:lnTo>
                  <a:pt x="94" y="816"/>
                </a:lnTo>
                <a:lnTo>
                  <a:pt x="94" y="816"/>
                </a:lnTo>
                <a:lnTo>
                  <a:pt x="84" y="810"/>
                </a:lnTo>
                <a:lnTo>
                  <a:pt x="72" y="804"/>
                </a:lnTo>
                <a:lnTo>
                  <a:pt x="60" y="796"/>
                </a:lnTo>
                <a:lnTo>
                  <a:pt x="46" y="784"/>
                </a:lnTo>
                <a:lnTo>
                  <a:pt x="34" y="768"/>
                </a:lnTo>
                <a:lnTo>
                  <a:pt x="22" y="752"/>
                </a:lnTo>
                <a:lnTo>
                  <a:pt x="18" y="742"/>
                </a:lnTo>
                <a:lnTo>
                  <a:pt x="16" y="730"/>
                </a:lnTo>
                <a:lnTo>
                  <a:pt x="16" y="730"/>
                </a:lnTo>
                <a:lnTo>
                  <a:pt x="14" y="722"/>
                </a:lnTo>
                <a:lnTo>
                  <a:pt x="10" y="722"/>
                </a:lnTo>
                <a:lnTo>
                  <a:pt x="8" y="724"/>
                </a:lnTo>
                <a:lnTo>
                  <a:pt x="6" y="734"/>
                </a:lnTo>
                <a:lnTo>
                  <a:pt x="4" y="762"/>
                </a:lnTo>
                <a:lnTo>
                  <a:pt x="0" y="800"/>
                </a:lnTo>
                <a:lnTo>
                  <a:pt x="0" y="842"/>
                </a:lnTo>
                <a:lnTo>
                  <a:pt x="0" y="884"/>
                </a:lnTo>
                <a:lnTo>
                  <a:pt x="0" y="920"/>
                </a:lnTo>
                <a:lnTo>
                  <a:pt x="4" y="942"/>
                </a:lnTo>
                <a:lnTo>
                  <a:pt x="4" y="942"/>
                </a:lnTo>
                <a:lnTo>
                  <a:pt x="8" y="958"/>
                </a:lnTo>
                <a:lnTo>
                  <a:pt x="16" y="974"/>
                </a:lnTo>
                <a:lnTo>
                  <a:pt x="26" y="990"/>
                </a:lnTo>
                <a:lnTo>
                  <a:pt x="38" y="1006"/>
                </a:lnTo>
                <a:lnTo>
                  <a:pt x="52" y="1018"/>
                </a:lnTo>
                <a:lnTo>
                  <a:pt x="66" y="1030"/>
                </a:lnTo>
                <a:lnTo>
                  <a:pt x="80" y="1038"/>
                </a:lnTo>
                <a:lnTo>
                  <a:pt x="96" y="1042"/>
                </a:lnTo>
                <a:lnTo>
                  <a:pt x="96" y="1042"/>
                </a:lnTo>
                <a:lnTo>
                  <a:pt x="106" y="1046"/>
                </a:lnTo>
                <a:lnTo>
                  <a:pt x="118" y="1050"/>
                </a:lnTo>
                <a:lnTo>
                  <a:pt x="132" y="1058"/>
                </a:lnTo>
                <a:lnTo>
                  <a:pt x="146" y="1066"/>
                </a:lnTo>
                <a:lnTo>
                  <a:pt x="162" y="1078"/>
                </a:lnTo>
                <a:lnTo>
                  <a:pt x="176" y="1092"/>
                </a:lnTo>
                <a:lnTo>
                  <a:pt x="190" y="1106"/>
                </a:lnTo>
                <a:lnTo>
                  <a:pt x="200" y="1124"/>
                </a:lnTo>
                <a:lnTo>
                  <a:pt x="210" y="1142"/>
                </a:lnTo>
                <a:lnTo>
                  <a:pt x="214" y="1162"/>
                </a:lnTo>
                <a:lnTo>
                  <a:pt x="214" y="1172"/>
                </a:lnTo>
                <a:lnTo>
                  <a:pt x="214" y="1184"/>
                </a:lnTo>
                <a:lnTo>
                  <a:pt x="212" y="1194"/>
                </a:lnTo>
                <a:lnTo>
                  <a:pt x="208" y="1206"/>
                </a:lnTo>
                <a:lnTo>
                  <a:pt x="204" y="1218"/>
                </a:lnTo>
                <a:lnTo>
                  <a:pt x="198" y="1230"/>
                </a:lnTo>
                <a:lnTo>
                  <a:pt x="190" y="1242"/>
                </a:lnTo>
                <a:lnTo>
                  <a:pt x="180" y="1256"/>
                </a:lnTo>
                <a:lnTo>
                  <a:pt x="168" y="1268"/>
                </a:lnTo>
                <a:lnTo>
                  <a:pt x="154" y="1282"/>
                </a:lnTo>
                <a:lnTo>
                  <a:pt x="138" y="1294"/>
                </a:lnTo>
                <a:lnTo>
                  <a:pt x="120" y="1308"/>
                </a:lnTo>
                <a:lnTo>
                  <a:pt x="120" y="1308"/>
                </a:lnTo>
                <a:lnTo>
                  <a:pt x="136" y="1308"/>
                </a:lnTo>
                <a:lnTo>
                  <a:pt x="154" y="1310"/>
                </a:lnTo>
                <a:lnTo>
                  <a:pt x="178" y="1312"/>
                </a:lnTo>
                <a:lnTo>
                  <a:pt x="208" y="1318"/>
                </a:lnTo>
                <a:lnTo>
                  <a:pt x="242" y="1328"/>
                </a:lnTo>
                <a:lnTo>
                  <a:pt x="280" y="1342"/>
                </a:lnTo>
                <a:lnTo>
                  <a:pt x="320" y="1362"/>
                </a:lnTo>
                <a:lnTo>
                  <a:pt x="320" y="1362"/>
                </a:lnTo>
                <a:lnTo>
                  <a:pt x="338" y="1372"/>
                </a:lnTo>
                <a:lnTo>
                  <a:pt x="356" y="1376"/>
                </a:lnTo>
                <a:lnTo>
                  <a:pt x="374" y="1380"/>
                </a:lnTo>
                <a:lnTo>
                  <a:pt x="394" y="1382"/>
                </a:lnTo>
                <a:lnTo>
                  <a:pt x="412" y="1380"/>
                </a:lnTo>
                <a:lnTo>
                  <a:pt x="430" y="1378"/>
                </a:lnTo>
                <a:lnTo>
                  <a:pt x="448" y="1374"/>
                </a:lnTo>
                <a:lnTo>
                  <a:pt x="464" y="1370"/>
                </a:lnTo>
                <a:lnTo>
                  <a:pt x="496" y="1358"/>
                </a:lnTo>
                <a:lnTo>
                  <a:pt x="522" y="1344"/>
                </a:lnTo>
                <a:lnTo>
                  <a:pt x="544" y="1332"/>
                </a:lnTo>
                <a:lnTo>
                  <a:pt x="558" y="1324"/>
                </a:lnTo>
                <a:lnTo>
                  <a:pt x="558" y="1324"/>
                </a:lnTo>
                <a:lnTo>
                  <a:pt x="558" y="1362"/>
                </a:lnTo>
                <a:lnTo>
                  <a:pt x="558" y="1422"/>
                </a:lnTo>
                <a:lnTo>
                  <a:pt x="554" y="1496"/>
                </a:lnTo>
                <a:lnTo>
                  <a:pt x="550" y="1534"/>
                </a:lnTo>
                <a:lnTo>
                  <a:pt x="546" y="1576"/>
                </a:lnTo>
                <a:lnTo>
                  <a:pt x="540" y="1616"/>
                </a:lnTo>
                <a:lnTo>
                  <a:pt x="532" y="1656"/>
                </a:lnTo>
                <a:lnTo>
                  <a:pt x="524" y="1696"/>
                </a:lnTo>
                <a:lnTo>
                  <a:pt x="512" y="1732"/>
                </a:lnTo>
                <a:lnTo>
                  <a:pt x="498" y="1764"/>
                </a:lnTo>
                <a:lnTo>
                  <a:pt x="482" y="1794"/>
                </a:lnTo>
                <a:lnTo>
                  <a:pt x="474" y="1806"/>
                </a:lnTo>
                <a:lnTo>
                  <a:pt x="464" y="1816"/>
                </a:lnTo>
                <a:lnTo>
                  <a:pt x="454" y="1826"/>
                </a:lnTo>
                <a:lnTo>
                  <a:pt x="442" y="1834"/>
                </a:lnTo>
                <a:lnTo>
                  <a:pt x="442" y="1834"/>
                </a:lnTo>
                <a:lnTo>
                  <a:pt x="438" y="1838"/>
                </a:lnTo>
                <a:lnTo>
                  <a:pt x="434" y="1842"/>
                </a:lnTo>
                <a:lnTo>
                  <a:pt x="434" y="1846"/>
                </a:lnTo>
                <a:lnTo>
                  <a:pt x="434" y="1850"/>
                </a:lnTo>
                <a:lnTo>
                  <a:pt x="438" y="1854"/>
                </a:lnTo>
                <a:lnTo>
                  <a:pt x="442" y="1858"/>
                </a:lnTo>
                <a:lnTo>
                  <a:pt x="442" y="1858"/>
                </a:lnTo>
                <a:lnTo>
                  <a:pt x="450" y="1864"/>
                </a:lnTo>
                <a:lnTo>
                  <a:pt x="460" y="1868"/>
                </a:lnTo>
                <a:lnTo>
                  <a:pt x="470" y="1872"/>
                </a:lnTo>
                <a:lnTo>
                  <a:pt x="482" y="1874"/>
                </a:lnTo>
                <a:lnTo>
                  <a:pt x="496" y="1874"/>
                </a:lnTo>
                <a:lnTo>
                  <a:pt x="512" y="1870"/>
                </a:lnTo>
                <a:lnTo>
                  <a:pt x="528" y="1860"/>
                </a:lnTo>
                <a:lnTo>
                  <a:pt x="528" y="1860"/>
                </a:lnTo>
                <a:lnTo>
                  <a:pt x="532" y="1858"/>
                </a:lnTo>
                <a:lnTo>
                  <a:pt x="538" y="1856"/>
                </a:lnTo>
                <a:lnTo>
                  <a:pt x="546" y="1856"/>
                </a:lnTo>
                <a:lnTo>
                  <a:pt x="550" y="1854"/>
                </a:lnTo>
                <a:lnTo>
                  <a:pt x="554" y="1852"/>
                </a:lnTo>
                <a:lnTo>
                  <a:pt x="558" y="1848"/>
                </a:lnTo>
                <a:lnTo>
                  <a:pt x="562" y="1842"/>
                </a:lnTo>
                <a:lnTo>
                  <a:pt x="562" y="1842"/>
                </a:lnTo>
                <a:lnTo>
                  <a:pt x="574" y="1814"/>
                </a:lnTo>
                <a:lnTo>
                  <a:pt x="586" y="1776"/>
                </a:lnTo>
                <a:lnTo>
                  <a:pt x="596" y="1730"/>
                </a:lnTo>
                <a:lnTo>
                  <a:pt x="606" y="1672"/>
                </a:lnTo>
                <a:lnTo>
                  <a:pt x="614" y="1604"/>
                </a:lnTo>
                <a:lnTo>
                  <a:pt x="622" y="1524"/>
                </a:lnTo>
                <a:lnTo>
                  <a:pt x="628" y="1432"/>
                </a:lnTo>
                <a:lnTo>
                  <a:pt x="634" y="1326"/>
                </a:lnTo>
                <a:lnTo>
                  <a:pt x="634" y="1326"/>
                </a:lnTo>
                <a:lnTo>
                  <a:pt x="650" y="1338"/>
                </a:lnTo>
                <a:lnTo>
                  <a:pt x="672" y="1350"/>
                </a:lnTo>
                <a:lnTo>
                  <a:pt x="698" y="1362"/>
                </a:lnTo>
                <a:lnTo>
                  <a:pt x="730" y="1372"/>
                </a:lnTo>
                <a:lnTo>
                  <a:pt x="746" y="1376"/>
                </a:lnTo>
                <a:lnTo>
                  <a:pt x="762" y="1380"/>
                </a:lnTo>
                <a:lnTo>
                  <a:pt x="780" y="1382"/>
                </a:lnTo>
                <a:lnTo>
                  <a:pt x="796" y="1382"/>
                </a:lnTo>
                <a:lnTo>
                  <a:pt x="814" y="1380"/>
                </a:lnTo>
                <a:lnTo>
                  <a:pt x="832" y="1376"/>
                </a:lnTo>
                <a:lnTo>
                  <a:pt x="850" y="1370"/>
                </a:lnTo>
                <a:lnTo>
                  <a:pt x="866" y="1362"/>
                </a:lnTo>
                <a:lnTo>
                  <a:pt x="866" y="1362"/>
                </a:lnTo>
                <a:lnTo>
                  <a:pt x="906" y="1342"/>
                </a:lnTo>
                <a:lnTo>
                  <a:pt x="944" y="1328"/>
                </a:lnTo>
                <a:lnTo>
                  <a:pt x="978" y="1318"/>
                </a:lnTo>
                <a:lnTo>
                  <a:pt x="1008" y="1312"/>
                </a:lnTo>
                <a:lnTo>
                  <a:pt x="1032" y="1310"/>
                </a:lnTo>
                <a:lnTo>
                  <a:pt x="1050" y="1308"/>
                </a:lnTo>
                <a:lnTo>
                  <a:pt x="1066" y="1308"/>
                </a:lnTo>
                <a:lnTo>
                  <a:pt x="1066" y="1308"/>
                </a:lnTo>
                <a:lnTo>
                  <a:pt x="1048" y="1294"/>
                </a:lnTo>
                <a:lnTo>
                  <a:pt x="1032" y="1282"/>
                </a:lnTo>
                <a:lnTo>
                  <a:pt x="1018" y="1268"/>
                </a:lnTo>
                <a:lnTo>
                  <a:pt x="1006" y="1256"/>
                </a:lnTo>
                <a:lnTo>
                  <a:pt x="998" y="1242"/>
                </a:lnTo>
                <a:lnTo>
                  <a:pt x="988" y="1230"/>
                </a:lnTo>
                <a:lnTo>
                  <a:pt x="982" y="1218"/>
                </a:lnTo>
                <a:lnTo>
                  <a:pt x="978" y="1206"/>
                </a:lnTo>
                <a:lnTo>
                  <a:pt x="974" y="1194"/>
                </a:lnTo>
                <a:lnTo>
                  <a:pt x="972" y="1184"/>
                </a:lnTo>
                <a:lnTo>
                  <a:pt x="972" y="1172"/>
                </a:lnTo>
                <a:lnTo>
                  <a:pt x="972" y="1162"/>
                </a:lnTo>
                <a:lnTo>
                  <a:pt x="976" y="1142"/>
                </a:lnTo>
                <a:lnTo>
                  <a:pt x="986" y="1124"/>
                </a:lnTo>
                <a:lnTo>
                  <a:pt x="996" y="1106"/>
                </a:lnTo>
                <a:lnTo>
                  <a:pt x="1010" y="1092"/>
                </a:lnTo>
                <a:lnTo>
                  <a:pt x="1024" y="1078"/>
                </a:lnTo>
                <a:lnTo>
                  <a:pt x="1040" y="1066"/>
                </a:lnTo>
                <a:lnTo>
                  <a:pt x="1054" y="1058"/>
                </a:lnTo>
                <a:lnTo>
                  <a:pt x="1068" y="1050"/>
                </a:lnTo>
                <a:lnTo>
                  <a:pt x="1080" y="1046"/>
                </a:lnTo>
                <a:lnTo>
                  <a:pt x="1090" y="1042"/>
                </a:lnTo>
                <a:lnTo>
                  <a:pt x="1090" y="1042"/>
                </a:lnTo>
                <a:lnTo>
                  <a:pt x="1106" y="1038"/>
                </a:lnTo>
                <a:lnTo>
                  <a:pt x="1120" y="1030"/>
                </a:lnTo>
                <a:lnTo>
                  <a:pt x="1134" y="1018"/>
                </a:lnTo>
                <a:lnTo>
                  <a:pt x="1148" y="1006"/>
                </a:lnTo>
                <a:lnTo>
                  <a:pt x="1160" y="990"/>
                </a:lnTo>
                <a:lnTo>
                  <a:pt x="1170" y="974"/>
                </a:lnTo>
                <a:lnTo>
                  <a:pt x="1178" y="958"/>
                </a:lnTo>
                <a:lnTo>
                  <a:pt x="1182" y="942"/>
                </a:lnTo>
                <a:lnTo>
                  <a:pt x="1182" y="942"/>
                </a:lnTo>
                <a:lnTo>
                  <a:pt x="1186" y="920"/>
                </a:lnTo>
                <a:lnTo>
                  <a:pt x="1188" y="884"/>
                </a:lnTo>
                <a:lnTo>
                  <a:pt x="1186" y="842"/>
                </a:lnTo>
                <a:lnTo>
                  <a:pt x="1186" y="800"/>
                </a:lnTo>
                <a:lnTo>
                  <a:pt x="1182" y="762"/>
                </a:lnTo>
                <a:lnTo>
                  <a:pt x="1180" y="734"/>
                </a:lnTo>
                <a:lnTo>
                  <a:pt x="1178" y="724"/>
                </a:lnTo>
                <a:lnTo>
                  <a:pt x="1176" y="722"/>
                </a:lnTo>
                <a:lnTo>
                  <a:pt x="1172" y="722"/>
                </a:lnTo>
                <a:lnTo>
                  <a:pt x="1170" y="730"/>
                </a:lnTo>
                <a:lnTo>
                  <a:pt x="1170" y="730"/>
                </a:lnTo>
                <a:close/>
              </a:path>
            </a:pathLst>
          </a:custGeom>
          <a:solidFill>
            <a:schemeClr val="accent1">
              <a:alpha val="7843"/>
            </a:schemeClr>
          </a:solidFill>
          <a:ln>
            <a:noFill/>
          </a:ln>
        </p:spPr>
      </p:sp>
      <p:sp>
        <p:nvSpPr>
          <p:cNvPr id="18" name="Google Shape;18;p30"/>
          <p:cNvSpPr/>
          <p:nvPr/>
        </p:nvSpPr>
        <p:spPr>
          <a:xfrm>
            <a:off x="8829000" y="1270440"/>
            <a:ext cx="314640" cy="776160"/>
          </a:xfrm>
          <a:custGeom>
            <a:rect b="b" l="l" r="r" t="t"/>
            <a:pathLst>
              <a:path extrusionOk="0" h="690" w="280">
                <a:moveTo>
                  <a:pt x="60" y="500"/>
                </a:moveTo>
                <a:lnTo>
                  <a:pt x="60" y="500"/>
                </a:lnTo>
                <a:lnTo>
                  <a:pt x="66" y="506"/>
                </a:lnTo>
                <a:lnTo>
                  <a:pt x="70" y="516"/>
                </a:lnTo>
                <a:lnTo>
                  <a:pt x="74" y="526"/>
                </a:lnTo>
                <a:lnTo>
                  <a:pt x="78" y="538"/>
                </a:lnTo>
                <a:lnTo>
                  <a:pt x="82" y="566"/>
                </a:lnTo>
                <a:lnTo>
                  <a:pt x="82" y="594"/>
                </a:lnTo>
                <a:lnTo>
                  <a:pt x="82" y="622"/>
                </a:lnTo>
                <a:lnTo>
                  <a:pt x="82" y="648"/>
                </a:lnTo>
                <a:lnTo>
                  <a:pt x="78" y="684"/>
                </a:lnTo>
                <a:lnTo>
                  <a:pt x="78" y="684"/>
                </a:lnTo>
                <a:lnTo>
                  <a:pt x="76" y="690"/>
                </a:lnTo>
                <a:lnTo>
                  <a:pt x="78" y="690"/>
                </a:lnTo>
                <a:lnTo>
                  <a:pt x="78" y="690"/>
                </a:lnTo>
                <a:lnTo>
                  <a:pt x="110" y="672"/>
                </a:lnTo>
                <a:lnTo>
                  <a:pt x="132" y="658"/>
                </a:lnTo>
                <a:lnTo>
                  <a:pt x="158" y="646"/>
                </a:lnTo>
                <a:lnTo>
                  <a:pt x="184" y="636"/>
                </a:lnTo>
                <a:lnTo>
                  <a:pt x="210" y="628"/>
                </a:lnTo>
                <a:lnTo>
                  <a:pt x="234" y="624"/>
                </a:lnTo>
                <a:lnTo>
                  <a:pt x="244" y="624"/>
                </a:lnTo>
                <a:lnTo>
                  <a:pt x="252" y="626"/>
                </a:lnTo>
                <a:lnTo>
                  <a:pt x="252" y="626"/>
                </a:lnTo>
                <a:lnTo>
                  <a:pt x="260" y="612"/>
                </a:lnTo>
                <a:lnTo>
                  <a:pt x="280" y="582"/>
                </a:lnTo>
                <a:lnTo>
                  <a:pt x="280" y="0"/>
                </a:lnTo>
                <a:lnTo>
                  <a:pt x="280" y="0"/>
                </a:lnTo>
                <a:lnTo>
                  <a:pt x="250" y="2"/>
                </a:lnTo>
                <a:lnTo>
                  <a:pt x="250" y="2"/>
                </a:lnTo>
                <a:lnTo>
                  <a:pt x="232" y="4"/>
                </a:lnTo>
                <a:lnTo>
                  <a:pt x="216" y="8"/>
                </a:lnTo>
                <a:lnTo>
                  <a:pt x="204" y="12"/>
                </a:lnTo>
                <a:lnTo>
                  <a:pt x="192" y="18"/>
                </a:lnTo>
                <a:lnTo>
                  <a:pt x="182" y="24"/>
                </a:lnTo>
                <a:lnTo>
                  <a:pt x="174" y="32"/>
                </a:lnTo>
                <a:lnTo>
                  <a:pt x="160" y="46"/>
                </a:lnTo>
                <a:lnTo>
                  <a:pt x="152" y="60"/>
                </a:lnTo>
                <a:lnTo>
                  <a:pt x="148" y="72"/>
                </a:lnTo>
                <a:lnTo>
                  <a:pt x="146" y="84"/>
                </a:lnTo>
                <a:lnTo>
                  <a:pt x="146" y="84"/>
                </a:lnTo>
                <a:lnTo>
                  <a:pt x="168" y="88"/>
                </a:lnTo>
                <a:lnTo>
                  <a:pt x="186" y="94"/>
                </a:lnTo>
                <a:lnTo>
                  <a:pt x="202" y="98"/>
                </a:lnTo>
                <a:lnTo>
                  <a:pt x="214" y="104"/>
                </a:lnTo>
                <a:lnTo>
                  <a:pt x="222" y="110"/>
                </a:lnTo>
                <a:lnTo>
                  <a:pt x="228" y="116"/>
                </a:lnTo>
                <a:lnTo>
                  <a:pt x="230" y="124"/>
                </a:lnTo>
                <a:lnTo>
                  <a:pt x="230" y="130"/>
                </a:lnTo>
                <a:lnTo>
                  <a:pt x="230" y="138"/>
                </a:lnTo>
                <a:lnTo>
                  <a:pt x="226" y="146"/>
                </a:lnTo>
                <a:lnTo>
                  <a:pt x="220" y="152"/>
                </a:lnTo>
                <a:lnTo>
                  <a:pt x="212" y="160"/>
                </a:lnTo>
                <a:lnTo>
                  <a:pt x="192" y="176"/>
                </a:lnTo>
                <a:lnTo>
                  <a:pt x="168" y="190"/>
                </a:lnTo>
                <a:lnTo>
                  <a:pt x="142" y="206"/>
                </a:lnTo>
                <a:lnTo>
                  <a:pt x="114" y="218"/>
                </a:lnTo>
                <a:lnTo>
                  <a:pt x="58" y="242"/>
                </a:lnTo>
                <a:lnTo>
                  <a:pt x="16" y="258"/>
                </a:lnTo>
                <a:lnTo>
                  <a:pt x="0" y="264"/>
                </a:lnTo>
                <a:lnTo>
                  <a:pt x="0" y="264"/>
                </a:lnTo>
                <a:lnTo>
                  <a:pt x="20" y="266"/>
                </a:lnTo>
                <a:lnTo>
                  <a:pt x="38" y="270"/>
                </a:lnTo>
                <a:lnTo>
                  <a:pt x="52" y="274"/>
                </a:lnTo>
                <a:lnTo>
                  <a:pt x="66" y="278"/>
                </a:lnTo>
                <a:lnTo>
                  <a:pt x="78" y="284"/>
                </a:lnTo>
                <a:lnTo>
                  <a:pt x="88" y="290"/>
                </a:lnTo>
                <a:lnTo>
                  <a:pt x="96" y="298"/>
                </a:lnTo>
                <a:lnTo>
                  <a:pt x="104" y="306"/>
                </a:lnTo>
                <a:lnTo>
                  <a:pt x="108" y="316"/>
                </a:lnTo>
                <a:lnTo>
                  <a:pt x="112" y="324"/>
                </a:lnTo>
                <a:lnTo>
                  <a:pt x="116" y="334"/>
                </a:lnTo>
                <a:lnTo>
                  <a:pt x="116" y="344"/>
                </a:lnTo>
                <a:lnTo>
                  <a:pt x="116" y="366"/>
                </a:lnTo>
                <a:lnTo>
                  <a:pt x="114" y="386"/>
                </a:lnTo>
                <a:lnTo>
                  <a:pt x="108" y="408"/>
                </a:lnTo>
                <a:lnTo>
                  <a:pt x="100" y="428"/>
                </a:lnTo>
                <a:lnTo>
                  <a:pt x="90" y="448"/>
                </a:lnTo>
                <a:lnTo>
                  <a:pt x="82" y="464"/>
                </a:lnTo>
                <a:lnTo>
                  <a:pt x="66" y="490"/>
                </a:lnTo>
                <a:lnTo>
                  <a:pt x="60" y="500"/>
                </a:lnTo>
                <a:lnTo>
                  <a:pt x="60" y="500"/>
                </a:lnTo>
                <a:close/>
              </a:path>
            </a:pathLst>
          </a:custGeom>
          <a:solidFill>
            <a:schemeClr val="accent1">
              <a:alpha val="7843"/>
            </a:schemeClr>
          </a:solidFill>
          <a:ln>
            <a:noFill/>
          </a:ln>
        </p:spPr>
      </p:sp>
      <p:sp>
        <p:nvSpPr>
          <p:cNvPr id="19" name="Google Shape;19;p30"/>
          <p:cNvSpPr/>
          <p:nvPr/>
        </p:nvSpPr>
        <p:spPr>
          <a:xfrm>
            <a:off x="10800" y="5117040"/>
            <a:ext cx="692280" cy="902880"/>
          </a:xfrm>
          <a:custGeom>
            <a:rect b="b" l="l" r="r" t="t"/>
            <a:pathLst>
              <a:path extrusionOk="0" h="824" w="632">
                <a:moveTo>
                  <a:pt x="632" y="784"/>
                </a:moveTo>
                <a:lnTo>
                  <a:pt x="632" y="784"/>
                </a:lnTo>
                <a:lnTo>
                  <a:pt x="628" y="772"/>
                </a:lnTo>
                <a:lnTo>
                  <a:pt x="622" y="760"/>
                </a:lnTo>
                <a:lnTo>
                  <a:pt x="602" y="726"/>
                </a:lnTo>
                <a:lnTo>
                  <a:pt x="572" y="684"/>
                </a:lnTo>
                <a:lnTo>
                  <a:pt x="530" y="632"/>
                </a:lnTo>
                <a:lnTo>
                  <a:pt x="530" y="632"/>
                </a:lnTo>
                <a:lnTo>
                  <a:pt x="520" y="616"/>
                </a:lnTo>
                <a:lnTo>
                  <a:pt x="512" y="598"/>
                </a:lnTo>
                <a:lnTo>
                  <a:pt x="504" y="580"/>
                </a:lnTo>
                <a:lnTo>
                  <a:pt x="500" y="560"/>
                </a:lnTo>
                <a:lnTo>
                  <a:pt x="492" y="520"/>
                </a:lnTo>
                <a:lnTo>
                  <a:pt x="486" y="476"/>
                </a:lnTo>
                <a:lnTo>
                  <a:pt x="486" y="432"/>
                </a:lnTo>
                <a:lnTo>
                  <a:pt x="488" y="388"/>
                </a:lnTo>
                <a:lnTo>
                  <a:pt x="490" y="346"/>
                </a:lnTo>
                <a:lnTo>
                  <a:pt x="496" y="306"/>
                </a:lnTo>
                <a:lnTo>
                  <a:pt x="496" y="306"/>
                </a:lnTo>
                <a:lnTo>
                  <a:pt x="496" y="288"/>
                </a:lnTo>
                <a:lnTo>
                  <a:pt x="496" y="272"/>
                </a:lnTo>
                <a:lnTo>
                  <a:pt x="494" y="256"/>
                </a:lnTo>
                <a:lnTo>
                  <a:pt x="492" y="244"/>
                </a:lnTo>
                <a:lnTo>
                  <a:pt x="486" y="232"/>
                </a:lnTo>
                <a:lnTo>
                  <a:pt x="482" y="222"/>
                </a:lnTo>
                <a:lnTo>
                  <a:pt x="470" y="206"/>
                </a:lnTo>
                <a:lnTo>
                  <a:pt x="456" y="196"/>
                </a:lnTo>
                <a:lnTo>
                  <a:pt x="446" y="188"/>
                </a:lnTo>
                <a:lnTo>
                  <a:pt x="434" y="184"/>
                </a:lnTo>
                <a:lnTo>
                  <a:pt x="434" y="184"/>
                </a:lnTo>
                <a:lnTo>
                  <a:pt x="424" y="206"/>
                </a:lnTo>
                <a:lnTo>
                  <a:pt x="416" y="222"/>
                </a:lnTo>
                <a:lnTo>
                  <a:pt x="408" y="236"/>
                </a:lnTo>
                <a:lnTo>
                  <a:pt x="400" y="248"/>
                </a:lnTo>
                <a:lnTo>
                  <a:pt x="392" y="254"/>
                </a:lnTo>
                <a:lnTo>
                  <a:pt x="384" y="260"/>
                </a:lnTo>
                <a:lnTo>
                  <a:pt x="376" y="260"/>
                </a:lnTo>
                <a:lnTo>
                  <a:pt x="370" y="260"/>
                </a:lnTo>
                <a:lnTo>
                  <a:pt x="362" y="256"/>
                </a:lnTo>
                <a:lnTo>
                  <a:pt x="356" y="250"/>
                </a:lnTo>
                <a:lnTo>
                  <a:pt x="350" y="244"/>
                </a:lnTo>
                <a:lnTo>
                  <a:pt x="344" y="234"/>
                </a:lnTo>
                <a:lnTo>
                  <a:pt x="332" y="212"/>
                </a:lnTo>
                <a:lnTo>
                  <a:pt x="322" y="184"/>
                </a:lnTo>
                <a:lnTo>
                  <a:pt x="312" y="154"/>
                </a:lnTo>
                <a:lnTo>
                  <a:pt x="304" y="122"/>
                </a:lnTo>
                <a:lnTo>
                  <a:pt x="292" y="62"/>
                </a:lnTo>
                <a:lnTo>
                  <a:pt x="284" y="18"/>
                </a:lnTo>
                <a:lnTo>
                  <a:pt x="282" y="0"/>
                </a:lnTo>
                <a:lnTo>
                  <a:pt x="282" y="0"/>
                </a:lnTo>
                <a:lnTo>
                  <a:pt x="276" y="18"/>
                </a:lnTo>
                <a:lnTo>
                  <a:pt x="270" y="36"/>
                </a:lnTo>
                <a:lnTo>
                  <a:pt x="262" y="50"/>
                </a:lnTo>
                <a:lnTo>
                  <a:pt x="254" y="64"/>
                </a:lnTo>
                <a:lnTo>
                  <a:pt x="246" y="74"/>
                </a:lnTo>
                <a:lnTo>
                  <a:pt x="238" y="82"/>
                </a:lnTo>
                <a:lnTo>
                  <a:pt x="228" y="90"/>
                </a:lnTo>
                <a:lnTo>
                  <a:pt x="218" y="94"/>
                </a:lnTo>
                <a:lnTo>
                  <a:pt x="208" y="98"/>
                </a:lnTo>
                <a:lnTo>
                  <a:pt x="198" y="100"/>
                </a:lnTo>
                <a:lnTo>
                  <a:pt x="188" y="100"/>
                </a:lnTo>
                <a:lnTo>
                  <a:pt x="178" y="100"/>
                </a:lnTo>
                <a:lnTo>
                  <a:pt x="156" y="96"/>
                </a:lnTo>
                <a:lnTo>
                  <a:pt x="136" y="88"/>
                </a:lnTo>
                <a:lnTo>
                  <a:pt x="116" y="78"/>
                </a:lnTo>
                <a:lnTo>
                  <a:pt x="96" y="66"/>
                </a:lnTo>
                <a:lnTo>
                  <a:pt x="80" y="52"/>
                </a:lnTo>
                <a:lnTo>
                  <a:pt x="64" y="40"/>
                </a:lnTo>
                <a:lnTo>
                  <a:pt x="42" y="18"/>
                </a:lnTo>
                <a:lnTo>
                  <a:pt x="34" y="10"/>
                </a:lnTo>
                <a:lnTo>
                  <a:pt x="34" y="10"/>
                </a:lnTo>
                <a:lnTo>
                  <a:pt x="26" y="14"/>
                </a:lnTo>
                <a:lnTo>
                  <a:pt x="18" y="16"/>
                </a:lnTo>
                <a:lnTo>
                  <a:pt x="0" y="20"/>
                </a:lnTo>
                <a:lnTo>
                  <a:pt x="0" y="456"/>
                </a:lnTo>
                <a:lnTo>
                  <a:pt x="0" y="456"/>
                </a:lnTo>
                <a:lnTo>
                  <a:pt x="42" y="468"/>
                </a:lnTo>
                <a:lnTo>
                  <a:pt x="80" y="482"/>
                </a:lnTo>
                <a:lnTo>
                  <a:pt x="96" y="490"/>
                </a:lnTo>
                <a:lnTo>
                  <a:pt x="112" y="498"/>
                </a:lnTo>
                <a:lnTo>
                  <a:pt x="124" y="506"/>
                </a:lnTo>
                <a:lnTo>
                  <a:pt x="136" y="516"/>
                </a:lnTo>
                <a:lnTo>
                  <a:pt x="142" y="526"/>
                </a:lnTo>
                <a:lnTo>
                  <a:pt x="146" y="536"/>
                </a:lnTo>
                <a:lnTo>
                  <a:pt x="146" y="546"/>
                </a:lnTo>
                <a:lnTo>
                  <a:pt x="142" y="556"/>
                </a:lnTo>
                <a:lnTo>
                  <a:pt x="134" y="568"/>
                </a:lnTo>
                <a:lnTo>
                  <a:pt x="120" y="580"/>
                </a:lnTo>
                <a:lnTo>
                  <a:pt x="100" y="592"/>
                </a:lnTo>
                <a:lnTo>
                  <a:pt x="76" y="604"/>
                </a:lnTo>
                <a:lnTo>
                  <a:pt x="76" y="604"/>
                </a:lnTo>
                <a:lnTo>
                  <a:pt x="78" y="610"/>
                </a:lnTo>
                <a:lnTo>
                  <a:pt x="82" y="616"/>
                </a:lnTo>
                <a:lnTo>
                  <a:pt x="90" y="622"/>
                </a:lnTo>
                <a:lnTo>
                  <a:pt x="104" y="626"/>
                </a:lnTo>
                <a:lnTo>
                  <a:pt x="122" y="630"/>
                </a:lnTo>
                <a:lnTo>
                  <a:pt x="148" y="630"/>
                </a:lnTo>
                <a:lnTo>
                  <a:pt x="182" y="626"/>
                </a:lnTo>
                <a:lnTo>
                  <a:pt x="182" y="626"/>
                </a:lnTo>
                <a:lnTo>
                  <a:pt x="220" y="620"/>
                </a:lnTo>
                <a:lnTo>
                  <a:pt x="260" y="614"/>
                </a:lnTo>
                <a:lnTo>
                  <a:pt x="300" y="610"/>
                </a:lnTo>
                <a:lnTo>
                  <a:pt x="342" y="610"/>
                </a:lnTo>
                <a:lnTo>
                  <a:pt x="382" y="610"/>
                </a:lnTo>
                <a:lnTo>
                  <a:pt x="422" y="616"/>
                </a:lnTo>
                <a:lnTo>
                  <a:pt x="440" y="620"/>
                </a:lnTo>
                <a:lnTo>
                  <a:pt x="458" y="624"/>
                </a:lnTo>
                <a:lnTo>
                  <a:pt x="476" y="630"/>
                </a:lnTo>
                <a:lnTo>
                  <a:pt x="492" y="636"/>
                </a:lnTo>
                <a:lnTo>
                  <a:pt x="492" y="636"/>
                </a:lnTo>
                <a:lnTo>
                  <a:pt x="526" y="674"/>
                </a:lnTo>
                <a:lnTo>
                  <a:pt x="544" y="698"/>
                </a:lnTo>
                <a:lnTo>
                  <a:pt x="562" y="722"/>
                </a:lnTo>
                <a:lnTo>
                  <a:pt x="576" y="748"/>
                </a:lnTo>
                <a:lnTo>
                  <a:pt x="588" y="772"/>
                </a:lnTo>
                <a:lnTo>
                  <a:pt x="590" y="784"/>
                </a:lnTo>
                <a:lnTo>
                  <a:pt x="594" y="796"/>
                </a:lnTo>
                <a:lnTo>
                  <a:pt x="594" y="806"/>
                </a:lnTo>
                <a:lnTo>
                  <a:pt x="592" y="818"/>
                </a:lnTo>
                <a:lnTo>
                  <a:pt x="592" y="818"/>
                </a:lnTo>
                <a:lnTo>
                  <a:pt x="592" y="822"/>
                </a:lnTo>
                <a:lnTo>
                  <a:pt x="594" y="824"/>
                </a:lnTo>
                <a:lnTo>
                  <a:pt x="598" y="824"/>
                </a:lnTo>
                <a:lnTo>
                  <a:pt x="598" y="824"/>
                </a:lnTo>
                <a:lnTo>
                  <a:pt x="602" y="824"/>
                </a:lnTo>
                <a:lnTo>
                  <a:pt x="612" y="822"/>
                </a:lnTo>
                <a:lnTo>
                  <a:pt x="616" y="818"/>
                </a:lnTo>
                <a:lnTo>
                  <a:pt x="620" y="814"/>
                </a:lnTo>
                <a:lnTo>
                  <a:pt x="624" y="808"/>
                </a:lnTo>
                <a:lnTo>
                  <a:pt x="626" y="800"/>
                </a:lnTo>
                <a:lnTo>
                  <a:pt x="626" y="800"/>
                </a:lnTo>
                <a:lnTo>
                  <a:pt x="630" y="796"/>
                </a:lnTo>
                <a:lnTo>
                  <a:pt x="632" y="792"/>
                </a:lnTo>
                <a:lnTo>
                  <a:pt x="632" y="784"/>
                </a:lnTo>
                <a:close/>
              </a:path>
            </a:pathLst>
          </a:custGeom>
          <a:solidFill>
            <a:schemeClr val="accent1">
              <a:alpha val="7843"/>
            </a:schemeClr>
          </a:solidFill>
          <a:ln>
            <a:noFill/>
          </a:ln>
        </p:spPr>
      </p:sp>
      <p:sp>
        <p:nvSpPr>
          <p:cNvPr id="20" name="Google Shape;20;p30"/>
          <p:cNvSpPr/>
          <p:nvPr/>
        </p:nvSpPr>
        <p:spPr>
          <a:xfrm>
            <a:off x="0" y="2438280"/>
            <a:ext cx="453240" cy="852120"/>
          </a:xfrm>
          <a:custGeom>
            <a:rect b="b" l="l" r="r" t="t"/>
            <a:pathLst>
              <a:path extrusionOk="0" h="718" w="382">
                <a:moveTo>
                  <a:pt x="170" y="452"/>
                </a:moveTo>
                <a:lnTo>
                  <a:pt x="170" y="452"/>
                </a:lnTo>
                <a:lnTo>
                  <a:pt x="194" y="442"/>
                </a:lnTo>
                <a:lnTo>
                  <a:pt x="208" y="434"/>
                </a:lnTo>
                <a:lnTo>
                  <a:pt x="224" y="424"/>
                </a:lnTo>
                <a:lnTo>
                  <a:pt x="238" y="410"/>
                </a:lnTo>
                <a:lnTo>
                  <a:pt x="250" y="396"/>
                </a:lnTo>
                <a:lnTo>
                  <a:pt x="260" y="378"/>
                </a:lnTo>
                <a:lnTo>
                  <a:pt x="264" y="368"/>
                </a:lnTo>
                <a:lnTo>
                  <a:pt x="266" y="358"/>
                </a:lnTo>
                <a:lnTo>
                  <a:pt x="266" y="358"/>
                </a:lnTo>
                <a:lnTo>
                  <a:pt x="270" y="334"/>
                </a:lnTo>
                <a:lnTo>
                  <a:pt x="276" y="312"/>
                </a:lnTo>
                <a:lnTo>
                  <a:pt x="284" y="294"/>
                </a:lnTo>
                <a:lnTo>
                  <a:pt x="292" y="278"/>
                </a:lnTo>
                <a:lnTo>
                  <a:pt x="304" y="256"/>
                </a:lnTo>
                <a:lnTo>
                  <a:pt x="310" y="250"/>
                </a:lnTo>
                <a:lnTo>
                  <a:pt x="310" y="250"/>
                </a:lnTo>
                <a:lnTo>
                  <a:pt x="286" y="256"/>
                </a:lnTo>
                <a:lnTo>
                  <a:pt x="266" y="258"/>
                </a:lnTo>
                <a:lnTo>
                  <a:pt x="248" y="258"/>
                </a:lnTo>
                <a:lnTo>
                  <a:pt x="234" y="254"/>
                </a:lnTo>
                <a:lnTo>
                  <a:pt x="220" y="250"/>
                </a:lnTo>
                <a:lnTo>
                  <a:pt x="212" y="242"/>
                </a:lnTo>
                <a:lnTo>
                  <a:pt x="204" y="234"/>
                </a:lnTo>
                <a:lnTo>
                  <a:pt x="198" y="224"/>
                </a:lnTo>
                <a:lnTo>
                  <a:pt x="194" y="212"/>
                </a:lnTo>
                <a:lnTo>
                  <a:pt x="192" y="202"/>
                </a:lnTo>
                <a:lnTo>
                  <a:pt x="190" y="180"/>
                </a:lnTo>
                <a:lnTo>
                  <a:pt x="194" y="160"/>
                </a:lnTo>
                <a:lnTo>
                  <a:pt x="198" y="148"/>
                </a:lnTo>
                <a:lnTo>
                  <a:pt x="198" y="148"/>
                </a:lnTo>
                <a:lnTo>
                  <a:pt x="200" y="140"/>
                </a:lnTo>
                <a:lnTo>
                  <a:pt x="202" y="130"/>
                </a:lnTo>
                <a:lnTo>
                  <a:pt x="202" y="120"/>
                </a:lnTo>
                <a:lnTo>
                  <a:pt x="200" y="110"/>
                </a:lnTo>
                <a:lnTo>
                  <a:pt x="194" y="90"/>
                </a:lnTo>
                <a:lnTo>
                  <a:pt x="188" y="80"/>
                </a:lnTo>
                <a:lnTo>
                  <a:pt x="184" y="72"/>
                </a:lnTo>
                <a:lnTo>
                  <a:pt x="184" y="72"/>
                </a:lnTo>
                <a:lnTo>
                  <a:pt x="174" y="64"/>
                </a:lnTo>
                <a:lnTo>
                  <a:pt x="158" y="50"/>
                </a:lnTo>
                <a:lnTo>
                  <a:pt x="120" y="22"/>
                </a:lnTo>
                <a:lnTo>
                  <a:pt x="88" y="4"/>
                </a:lnTo>
                <a:lnTo>
                  <a:pt x="80" y="0"/>
                </a:lnTo>
                <a:lnTo>
                  <a:pt x="80" y="2"/>
                </a:lnTo>
                <a:lnTo>
                  <a:pt x="84" y="6"/>
                </a:lnTo>
                <a:lnTo>
                  <a:pt x="84" y="6"/>
                </a:lnTo>
                <a:lnTo>
                  <a:pt x="90" y="16"/>
                </a:lnTo>
                <a:lnTo>
                  <a:pt x="94" y="28"/>
                </a:lnTo>
                <a:lnTo>
                  <a:pt x="96" y="38"/>
                </a:lnTo>
                <a:lnTo>
                  <a:pt x="98" y="48"/>
                </a:lnTo>
                <a:lnTo>
                  <a:pt x="96" y="64"/>
                </a:lnTo>
                <a:lnTo>
                  <a:pt x="94" y="70"/>
                </a:lnTo>
                <a:lnTo>
                  <a:pt x="94" y="70"/>
                </a:lnTo>
                <a:lnTo>
                  <a:pt x="88" y="68"/>
                </a:lnTo>
                <a:lnTo>
                  <a:pt x="80" y="66"/>
                </a:lnTo>
                <a:lnTo>
                  <a:pt x="70" y="68"/>
                </a:lnTo>
                <a:lnTo>
                  <a:pt x="58" y="72"/>
                </a:lnTo>
                <a:lnTo>
                  <a:pt x="48" y="82"/>
                </a:lnTo>
                <a:lnTo>
                  <a:pt x="44" y="88"/>
                </a:lnTo>
                <a:lnTo>
                  <a:pt x="38" y="96"/>
                </a:lnTo>
                <a:lnTo>
                  <a:pt x="34" y="106"/>
                </a:lnTo>
                <a:lnTo>
                  <a:pt x="30" y="118"/>
                </a:lnTo>
                <a:lnTo>
                  <a:pt x="30" y="118"/>
                </a:lnTo>
                <a:lnTo>
                  <a:pt x="26" y="138"/>
                </a:lnTo>
                <a:lnTo>
                  <a:pt x="24" y="154"/>
                </a:lnTo>
                <a:lnTo>
                  <a:pt x="24" y="180"/>
                </a:lnTo>
                <a:lnTo>
                  <a:pt x="24" y="194"/>
                </a:lnTo>
                <a:lnTo>
                  <a:pt x="24" y="202"/>
                </a:lnTo>
                <a:lnTo>
                  <a:pt x="24" y="202"/>
                </a:lnTo>
                <a:lnTo>
                  <a:pt x="22" y="204"/>
                </a:lnTo>
                <a:lnTo>
                  <a:pt x="20" y="204"/>
                </a:lnTo>
                <a:lnTo>
                  <a:pt x="20" y="202"/>
                </a:lnTo>
                <a:lnTo>
                  <a:pt x="20" y="202"/>
                </a:lnTo>
                <a:lnTo>
                  <a:pt x="16" y="194"/>
                </a:lnTo>
                <a:lnTo>
                  <a:pt x="0" y="146"/>
                </a:lnTo>
                <a:lnTo>
                  <a:pt x="0" y="662"/>
                </a:lnTo>
                <a:lnTo>
                  <a:pt x="0" y="662"/>
                </a:lnTo>
                <a:lnTo>
                  <a:pt x="12" y="650"/>
                </a:lnTo>
                <a:lnTo>
                  <a:pt x="30" y="636"/>
                </a:lnTo>
                <a:lnTo>
                  <a:pt x="52" y="620"/>
                </a:lnTo>
                <a:lnTo>
                  <a:pt x="80" y="606"/>
                </a:lnTo>
                <a:lnTo>
                  <a:pt x="80" y="606"/>
                </a:lnTo>
                <a:lnTo>
                  <a:pt x="90" y="600"/>
                </a:lnTo>
                <a:lnTo>
                  <a:pt x="100" y="594"/>
                </a:lnTo>
                <a:lnTo>
                  <a:pt x="108" y="586"/>
                </a:lnTo>
                <a:lnTo>
                  <a:pt x="114" y="578"/>
                </a:lnTo>
                <a:lnTo>
                  <a:pt x="126" y="560"/>
                </a:lnTo>
                <a:lnTo>
                  <a:pt x="132" y="542"/>
                </a:lnTo>
                <a:lnTo>
                  <a:pt x="138" y="524"/>
                </a:lnTo>
                <a:lnTo>
                  <a:pt x="142" y="508"/>
                </a:lnTo>
                <a:lnTo>
                  <a:pt x="144" y="484"/>
                </a:lnTo>
                <a:lnTo>
                  <a:pt x="144" y="484"/>
                </a:lnTo>
                <a:lnTo>
                  <a:pt x="188" y="518"/>
                </a:lnTo>
                <a:lnTo>
                  <a:pt x="220" y="544"/>
                </a:lnTo>
                <a:lnTo>
                  <a:pt x="254" y="576"/>
                </a:lnTo>
                <a:lnTo>
                  <a:pt x="286" y="610"/>
                </a:lnTo>
                <a:lnTo>
                  <a:pt x="300" y="626"/>
                </a:lnTo>
                <a:lnTo>
                  <a:pt x="312" y="644"/>
                </a:lnTo>
                <a:lnTo>
                  <a:pt x="322" y="662"/>
                </a:lnTo>
                <a:lnTo>
                  <a:pt x="330" y="678"/>
                </a:lnTo>
                <a:lnTo>
                  <a:pt x="336" y="694"/>
                </a:lnTo>
                <a:lnTo>
                  <a:pt x="336" y="710"/>
                </a:lnTo>
                <a:lnTo>
                  <a:pt x="336" y="710"/>
                </a:lnTo>
                <a:lnTo>
                  <a:pt x="336" y="712"/>
                </a:lnTo>
                <a:lnTo>
                  <a:pt x="336" y="716"/>
                </a:lnTo>
                <a:lnTo>
                  <a:pt x="340" y="718"/>
                </a:lnTo>
                <a:lnTo>
                  <a:pt x="346" y="718"/>
                </a:lnTo>
                <a:lnTo>
                  <a:pt x="346" y="718"/>
                </a:lnTo>
                <a:lnTo>
                  <a:pt x="352" y="716"/>
                </a:lnTo>
                <a:lnTo>
                  <a:pt x="362" y="710"/>
                </a:lnTo>
                <a:lnTo>
                  <a:pt x="368" y="706"/>
                </a:lnTo>
                <a:lnTo>
                  <a:pt x="372" y="698"/>
                </a:lnTo>
                <a:lnTo>
                  <a:pt x="376" y="690"/>
                </a:lnTo>
                <a:lnTo>
                  <a:pt x="376" y="680"/>
                </a:lnTo>
                <a:lnTo>
                  <a:pt x="376" y="680"/>
                </a:lnTo>
                <a:lnTo>
                  <a:pt x="378" y="674"/>
                </a:lnTo>
                <a:lnTo>
                  <a:pt x="380" y="670"/>
                </a:lnTo>
                <a:lnTo>
                  <a:pt x="382" y="666"/>
                </a:lnTo>
                <a:lnTo>
                  <a:pt x="380" y="658"/>
                </a:lnTo>
                <a:lnTo>
                  <a:pt x="380" y="658"/>
                </a:lnTo>
                <a:lnTo>
                  <a:pt x="372" y="644"/>
                </a:lnTo>
                <a:lnTo>
                  <a:pt x="358" y="626"/>
                </a:lnTo>
                <a:lnTo>
                  <a:pt x="340" y="606"/>
                </a:lnTo>
                <a:lnTo>
                  <a:pt x="318" y="582"/>
                </a:lnTo>
                <a:lnTo>
                  <a:pt x="290" y="554"/>
                </a:lnTo>
                <a:lnTo>
                  <a:pt x="256" y="524"/>
                </a:lnTo>
                <a:lnTo>
                  <a:pt x="170" y="452"/>
                </a:lnTo>
                <a:lnTo>
                  <a:pt x="170" y="452"/>
                </a:lnTo>
                <a:close/>
              </a:path>
            </a:pathLst>
          </a:custGeom>
          <a:solidFill>
            <a:schemeClr val="accent1">
              <a:alpha val="7843"/>
            </a:schemeClr>
          </a:solidFill>
          <a:ln>
            <a:noFill/>
          </a:ln>
        </p:spPr>
      </p:sp>
      <p:sp>
        <p:nvSpPr>
          <p:cNvPr id="21" name="Google Shape;21;p30"/>
          <p:cNvSpPr/>
          <p:nvPr/>
        </p:nvSpPr>
        <p:spPr>
          <a:xfrm>
            <a:off x="8551440" y="6180840"/>
            <a:ext cx="592200" cy="676800"/>
          </a:xfrm>
          <a:custGeom>
            <a:rect b="b" l="l" r="r" t="t"/>
            <a:pathLst>
              <a:path extrusionOk="0" h="640" w="560">
                <a:moveTo>
                  <a:pt x="560" y="100"/>
                </a:moveTo>
                <a:lnTo>
                  <a:pt x="560" y="100"/>
                </a:lnTo>
                <a:lnTo>
                  <a:pt x="536" y="100"/>
                </a:lnTo>
                <a:lnTo>
                  <a:pt x="512" y="98"/>
                </a:lnTo>
                <a:lnTo>
                  <a:pt x="512" y="98"/>
                </a:lnTo>
                <a:lnTo>
                  <a:pt x="496" y="106"/>
                </a:lnTo>
                <a:lnTo>
                  <a:pt x="480" y="114"/>
                </a:lnTo>
                <a:lnTo>
                  <a:pt x="464" y="118"/>
                </a:lnTo>
                <a:lnTo>
                  <a:pt x="456" y="118"/>
                </a:lnTo>
                <a:lnTo>
                  <a:pt x="448" y="118"/>
                </a:lnTo>
                <a:lnTo>
                  <a:pt x="442" y="116"/>
                </a:lnTo>
                <a:lnTo>
                  <a:pt x="438" y="110"/>
                </a:lnTo>
                <a:lnTo>
                  <a:pt x="436" y="104"/>
                </a:lnTo>
                <a:lnTo>
                  <a:pt x="434" y="94"/>
                </a:lnTo>
                <a:lnTo>
                  <a:pt x="436" y="82"/>
                </a:lnTo>
                <a:lnTo>
                  <a:pt x="442" y="66"/>
                </a:lnTo>
                <a:lnTo>
                  <a:pt x="442" y="66"/>
                </a:lnTo>
                <a:lnTo>
                  <a:pt x="428" y="76"/>
                </a:lnTo>
                <a:lnTo>
                  <a:pt x="396" y="106"/>
                </a:lnTo>
                <a:lnTo>
                  <a:pt x="378" y="126"/>
                </a:lnTo>
                <a:lnTo>
                  <a:pt x="360" y="146"/>
                </a:lnTo>
                <a:lnTo>
                  <a:pt x="342" y="170"/>
                </a:lnTo>
                <a:lnTo>
                  <a:pt x="328" y="192"/>
                </a:lnTo>
                <a:lnTo>
                  <a:pt x="328" y="192"/>
                </a:lnTo>
                <a:lnTo>
                  <a:pt x="312" y="160"/>
                </a:lnTo>
                <a:lnTo>
                  <a:pt x="300" y="134"/>
                </a:lnTo>
                <a:lnTo>
                  <a:pt x="290" y="108"/>
                </a:lnTo>
                <a:lnTo>
                  <a:pt x="280" y="80"/>
                </a:lnTo>
                <a:lnTo>
                  <a:pt x="276" y="52"/>
                </a:lnTo>
                <a:lnTo>
                  <a:pt x="274" y="38"/>
                </a:lnTo>
                <a:lnTo>
                  <a:pt x="274" y="26"/>
                </a:lnTo>
                <a:lnTo>
                  <a:pt x="276" y="16"/>
                </a:lnTo>
                <a:lnTo>
                  <a:pt x="280" y="6"/>
                </a:lnTo>
                <a:lnTo>
                  <a:pt x="280" y="6"/>
                </a:lnTo>
                <a:lnTo>
                  <a:pt x="282" y="4"/>
                </a:lnTo>
                <a:lnTo>
                  <a:pt x="280" y="2"/>
                </a:lnTo>
                <a:lnTo>
                  <a:pt x="280" y="0"/>
                </a:lnTo>
                <a:lnTo>
                  <a:pt x="262" y="0"/>
                </a:lnTo>
                <a:lnTo>
                  <a:pt x="262" y="0"/>
                </a:lnTo>
                <a:lnTo>
                  <a:pt x="254" y="4"/>
                </a:lnTo>
                <a:lnTo>
                  <a:pt x="252" y="8"/>
                </a:lnTo>
                <a:lnTo>
                  <a:pt x="248" y="14"/>
                </a:lnTo>
                <a:lnTo>
                  <a:pt x="248" y="14"/>
                </a:lnTo>
                <a:lnTo>
                  <a:pt x="246" y="16"/>
                </a:lnTo>
                <a:lnTo>
                  <a:pt x="244" y="18"/>
                </a:lnTo>
                <a:lnTo>
                  <a:pt x="242" y="20"/>
                </a:lnTo>
                <a:lnTo>
                  <a:pt x="240" y="26"/>
                </a:lnTo>
                <a:lnTo>
                  <a:pt x="240" y="26"/>
                </a:lnTo>
                <a:lnTo>
                  <a:pt x="240" y="36"/>
                </a:lnTo>
                <a:lnTo>
                  <a:pt x="244" y="50"/>
                </a:lnTo>
                <a:lnTo>
                  <a:pt x="254" y="88"/>
                </a:lnTo>
                <a:lnTo>
                  <a:pt x="274" y="138"/>
                </a:lnTo>
                <a:lnTo>
                  <a:pt x="304" y="204"/>
                </a:lnTo>
                <a:lnTo>
                  <a:pt x="304" y="204"/>
                </a:lnTo>
                <a:lnTo>
                  <a:pt x="278" y="202"/>
                </a:lnTo>
                <a:lnTo>
                  <a:pt x="250" y="204"/>
                </a:lnTo>
                <a:lnTo>
                  <a:pt x="222" y="206"/>
                </a:lnTo>
                <a:lnTo>
                  <a:pt x="196" y="210"/>
                </a:lnTo>
                <a:lnTo>
                  <a:pt x="154" y="220"/>
                </a:lnTo>
                <a:lnTo>
                  <a:pt x="136" y="224"/>
                </a:lnTo>
                <a:lnTo>
                  <a:pt x="136" y="224"/>
                </a:lnTo>
                <a:lnTo>
                  <a:pt x="152" y="230"/>
                </a:lnTo>
                <a:lnTo>
                  <a:pt x="164" y="234"/>
                </a:lnTo>
                <a:lnTo>
                  <a:pt x="172" y="242"/>
                </a:lnTo>
                <a:lnTo>
                  <a:pt x="176" y="248"/>
                </a:lnTo>
                <a:lnTo>
                  <a:pt x="178" y="254"/>
                </a:lnTo>
                <a:lnTo>
                  <a:pt x="176" y="260"/>
                </a:lnTo>
                <a:lnTo>
                  <a:pt x="172" y="266"/>
                </a:lnTo>
                <a:lnTo>
                  <a:pt x="166" y="272"/>
                </a:lnTo>
                <a:lnTo>
                  <a:pt x="154" y="284"/>
                </a:lnTo>
                <a:lnTo>
                  <a:pt x="138" y="292"/>
                </a:lnTo>
                <a:lnTo>
                  <a:pt x="122" y="300"/>
                </a:lnTo>
                <a:lnTo>
                  <a:pt x="122" y="300"/>
                </a:lnTo>
                <a:lnTo>
                  <a:pt x="108" y="326"/>
                </a:lnTo>
                <a:lnTo>
                  <a:pt x="90" y="348"/>
                </a:lnTo>
                <a:lnTo>
                  <a:pt x="72" y="368"/>
                </a:lnTo>
                <a:lnTo>
                  <a:pt x="54" y="386"/>
                </a:lnTo>
                <a:lnTo>
                  <a:pt x="22" y="414"/>
                </a:lnTo>
                <a:lnTo>
                  <a:pt x="0" y="428"/>
                </a:lnTo>
                <a:lnTo>
                  <a:pt x="0" y="430"/>
                </a:lnTo>
                <a:lnTo>
                  <a:pt x="0" y="430"/>
                </a:lnTo>
                <a:lnTo>
                  <a:pt x="48" y="414"/>
                </a:lnTo>
                <a:lnTo>
                  <a:pt x="86" y="406"/>
                </a:lnTo>
                <a:lnTo>
                  <a:pt x="102" y="404"/>
                </a:lnTo>
                <a:lnTo>
                  <a:pt x="116" y="404"/>
                </a:lnTo>
                <a:lnTo>
                  <a:pt x="126" y="404"/>
                </a:lnTo>
                <a:lnTo>
                  <a:pt x="136" y="406"/>
                </a:lnTo>
                <a:lnTo>
                  <a:pt x="144" y="410"/>
                </a:lnTo>
                <a:lnTo>
                  <a:pt x="148" y="414"/>
                </a:lnTo>
                <a:lnTo>
                  <a:pt x="152" y="418"/>
                </a:lnTo>
                <a:lnTo>
                  <a:pt x="156" y="424"/>
                </a:lnTo>
                <a:lnTo>
                  <a:pt x="156" y="430"/>
                </a:lnTo>
                <a:lnTo>
                  <a:pt x="156" y="438"/>
                </a:lnTo>
                <a:lnTo>
                  <a:pt x="154" y="454"/>
                </a:lnTo>
                <a:lnTo>
                  <a:pt x="146" y="470"/>
                </a:lnTo>
                <a:lnTo>
                  <a:pt x="138" y="486"/>
                </a:lnTo>
                <a:lnTo>
                  <a:pt x="116" y="518"/>
                </a:lnTo>
                <a:lnTo>
                  <a:pt x="98" y="540"/>
                </a:lnTo>
                <a:lnTo>
                  <a:pt x="90" y="550"/>
                </a:lnTo>
                <a:lnTo>
                  <a:pt x="90" y="550"/>
                </a:lnTo>
                <a:lnTo>
                  <a:pt x="110" y="544"/>
                </a:lnTo>
                <a:lnTo>
                  <a:pt x="126" y="542"/>
                </a:lnTo>
                <a:lnTo>
                  <a:pt x="138" y="542"/>
                </a:lnTo>
                <a:lnTo>
                  <a:pt x="148" y="544"/>
                </a:lnTo>
                <a:lnTo>
                  <a:pt x="158" y="550"/>
                </a:lnTo>
                <a:lnTo>
                  <a:pt x="164" y="556"/>
                </a:lnTo>
                <a:lnTo>
                  <a:pt x="168" y="564"/>
                </a:lnTo>
                <a:lnTo>
                  <a:pt x="170" y="572"/>
                </a:lnTo>
                <a:lnTo>
                  <a:pt x="172" y="592"/>
                </a:lnTo>
                <a:lnTo>
                  <a:pt x="172" y="608"/>
                </a:lnTo>
                <a:lnTo>
                  <a:pt x="168" y="626"/>
                </a:lnTo>
                <a:lnTo>
                  <a:pt x="168" y="626"/>
                </a:lnTo>
                <a:lnTo>
                  <a:pt x="178" y="624"/>
                </a:lnTo>
                <a:lnTo>
                  <a:pt x="186" y="626"/>
                </a:lnTo>
                <a:lnTo>
                  <a:pt x="192" y="632"/>
                </a:lnTo>
                <a:lnTo>
                  <a:pt x="198" y="640"/>
                </a:lnTo>
                <a:lnTo>
                  <a:pt x="280" y="640"/>
                </a:lnTo>
                <a:lnTo>
                  <a:pt x="280" y="640"/>
                </a:lnTo>
                <a:lnTo>
                  <a:pt x="296" y="632"/>
                </a:lnTo>
                <a:lnTo>
                  <a:pt x="310" y="628"/>
                </a:lnTo>
                <a:lnTo>
                  <a:pt x="320" y="628"/>
                </a:lnTo>
                <a:lnTo>
                  <a:pt x="322" y="628"/>
                </a:lnTo>
                <a:lnTo>
                  <a:pt x="322" y="628"/>
                </a:lnTo>
                <a:lnTo>
                  <a:pt x="322" y="620"/>
                </a:lnTo>
                <a:lnTo>
                  <a:pt x="324" y="608"/>
                </a:lnTo>
                <a:lnTo>
                  <a:pt x="330" y="580"/>
                </a:lnTo>
                <a:lnTo>
                  <a:pt x="344" y="530"/>
                </a:lnTo>
                <a:lnTo>
                  <a:pt x="344" y="530"/>
                </a:lnTo>
                <a:lnTo>
                  <a:pt x="346" y="526"/>
                </a:lnTo>
                <a:lnTo>
                  <a:pt x="348" y="522"/>
                </a:lnTo>
                <a:lnTo>
                  <a:pt x="352" y="524"/>
                </a:lnTo>
                <a:lnTo>
                  <a:pt x="354" y="526"/>
                </a:lnTo>
                <a:lnTo>
                  <a:pt x="356" y="530"/>
                </a:lnTo>
                <a:lnTo>
                  <a:pt x="358" y="534"/>
                </a:lnTo>
                <a:lnTo>
                  <a:pt x="358" y="534"/>
                </a:lnTo>
                <a:lnTo>
                  <a:pt x="358" y="544"/>
                </a:lnTo>
                <a:lnTo>
                  <a:pt x="358" y="556"/>
                </a:lnTo>
                <a:lnTo>
                  <a:pt x="364" y="584"/>
                </a:lnTo>
                <a:lnTo>
                  <a:pt x="372" y="612"/>
                </a:lnTo>
                <a:lnTo>
                  <a:pt x="382" y="640"/>
                </a:lnTo>
                <a:lnTo>
                  <a:pt x="424" y="640"/>
                </a:lnTo>
                <a:lnTo>
                  <a:pt x="424" y="640"/>
                </a:lnTo>
                <a:lnTo>
                  <a:pt x="432" y="630"/>
                </a:lnTo>
                <a:lnTo>
                  <a:pt x="438" y="624"/>
                </a:lnTo>
                <a:lnTo>
                  <a:pt x="446" y="620"/>
                </a:lnTo>
                <a:lnTo>
                  <a:pt x="452" y="620"/>
                </a:lnTo>
                <a:lnTo>
                  <a:pt x="458" y="622"/>
                </a:lnTo>
                <a:lnTo>
                  <a:pt x="464" y="628"/>
                </a:lnTo>
                <a:lnTo>
                  <a:pt x="470" y="632"/>
                </a:lnTo>
                <a:lnTo>
                  <a:pt x="474" y="640"/>
                </a:lnTo>
                <a:lnTo>
                  <a:pt x="560" y="640"/>
                </a:lnTo>
                <a:lnTo>
                  <a:pt x="560" y="100"/>
                </a:lnTo>
                <a:close/>
              </a:path>
            </a:pathLst>
          </a:custGeom>
          <a:solidFill>
            <a:schemeClr val="accent1">
              <a:alpha val="7843"/>
            </a:schemeClr>
          </a:solidFill>
          <a:ln>
            <a:noFill/>
          </a:ln>
        </p:spPr>
      </p:sp>
      <p:sp>
        <p:nvSpPr>
          <p:cNvPr id="22" name="Google Shape;22;p30"/>
          <p:cNvSpPr/>
          <p:nvPr/>
        </p:nvSpPr>
        <p:spPr>
          <a:xfrm rot="9111600">
            <a:off x="7788960" y="1465560"/>
            <a:ext cx="1284840" cy="1965960"/>
          </a:xfrm>
          <a:custGeom>
            <a:rect b="b" l="l" r="r" t="t"/>
            <a:pathLst>
              <a:path extrusionOk="0" h="1444" w="944">
                <a:moveTo>
                  <a:pt x="924" y="732"/>
                </a:moveTo>
                <a:lnTo>
                  <a:pt x="924" y="732"/>
                </a:lnTo>
                <a:lnTo>
                  <a:pt x="932" y="706"/>
                </a:lnTo>
                <a:lnTo>
                  <a:pt x="938" y="678"/>
                </a:lnTo>
                <a:lnTo>
                  <a:pt x="942" y="650"/>
                </a:lnTo>
                <a:lnTo>
                  <a:pt x="944" y="622"/>
                </a:lnTo>
                <a:lnTo>
                  <a:pt x="942" y="598"/>
                </a:lnTo>
                <a:lnTo>
                  <a:pt x="938" y="578"/>
                </a:lnTo>
                <a:lnTo>
                  <a:pt x="934" y="570"/>
                </a:lnTo>
                <a:lnTo>
                  <a:pt x="932" y="564"/>
                </a:lnTo>
                <a:lnTo>
                  <a:pt x="926" y="558"/>
                </a:lnTo>
                <a:lnTo>
                  <a:pt x="922" y="556"/>
                </a:lnTo>
                <a:lnTo>
                  <a:pt x="922" y="556"/>
                </a:lnTo>
                <a:lnTo>
                  <a:pt x="916" y="554"/>
                </a:lnTo>
                <a:lnTo>
                  <a:pt x="906" y="552"/>
                </a:lnTo>
                <a:lnTo>
                  <a:pt x="886" y="554"/>
                </a:lnTo>
                <a:lnTo>
                  <a:pt x="862" y="558"/>
                </a:lnTo>
                <a:lnTo>
                  <a:pt x="838" y="566"/>
                </a:lnTo>
                <a:lnTo>
                  <a:pt x="788" y="582"/>
                </a:lnTo>
                <a:lnTo>
                  <a:pt x="752" y="596"/>
                </a:lnTo>
                <a:lnTo>
                  <a:pt x="752" y="596"/>
                </a:lnTo>
                <a:lnTo>
                  <a:pt x="750" y="596"/>
                </a:lnTo>
                <a:lnTo>
                  <a:pt x="750" y="596"/>
                </a:lnTo>
                <a:lnTo>
                  <a:pt x="726" y="608"/>
                </a:lnTo>
                <a:lnTo>
                  <a:pt x="706" y="618"/>
                </a:lnTo>
                <a:lnTo>
                  <a:pt x="692" y="630"/>
                </a:lnTo>
                <a:lnTo>
                  <a:pt x="678" y="638"/>
                </a:lnTo>
                <a:lnTo>
                  <a:pt x="662" y="654"/>
                </a:lnTo>
                <a:lnTo>
                  <a:pt x="658" y="658"/>
                </a:lnTo>
                <a:lnTo>
                  <a:pt x="654" y="660"/>
                </a:lnTo>
                <a:lnTo>
                  <a:pt x="654" y="660"/>
                </a:lnTo>
                <a:lnTo>
                  <a:pt x="650" y="660"/>
                </a:lnTo>
                <a:lnTo>
                  <a:pt x="648" y="658"/>
                </a:lnTo>
                <a:lnTo>
                  <a:pt x="650" y="654"/>
                </a:lnTo>
                <a:lnTo>
                  <a:pt x="650" y="654"/>
                </a:lnTo>
                <a:lnTo>
                  <a:pt x="660" y="638"/>
                </a:lnTo>
                <a:lnTo>
                  <a:pt x="724" y="548"/>
                </a:lnTo>
                <a:lnTo>
                  <a:pt x="724" y="548"/>
                </a:lnTo>
                <a:lnTo>
                  <a:pt x="736" y="528"/>
                </a:lnTo>
                <a:lnTo>
                  <a:pt x="744" y="506"/>
                </a:lnTo>
                <a:lnTo>
                  <a:pt x="748" y="484"/>
                </a:lnTo>
                <a:lnTo>
                  <a:pt x="750" y="462"/>
                </a:lnTo>
                <a:lnTo>
                  <a:pt x="750" y="438"/>
                </a:lnTo>
                <a:lnTo>
                  <a:pt x="748" y="414"/>
                </a:lnTo>
                <a:lnTo>
                  <a:pt x="744" y="390"/>
                </a:lnTo>
                <a:lnTo>
                  <a:pt x="740" y="368"/>
                </a:lnTo>
                <a:lnTo>
                  <a:pt x="728" y="328"/>
                </a:lnTo>
                <a:lnTo>
                  <a:pt x="716" y="294"/>
                </a:lnTo>
                <a:lnTo>
                  <a:pt x="702" y="264"/>
                </a:lnTo>
                <a:lnTo>
                  <a:pt x="702" y="264"/>
                </a:lnTo>
                <a:lnTo>
                  <a:pt x="680" y="260"/>
                </a:lnTo>
                <a:lnTo>
                  <a:pt x="660" y="254"/>
                </a:lnTo>
                <a:lnTo>
                  <a:pt x="642" y="248"/>
                </a:lnTo>
                <a:lnTo>
                  <a:pt x="624" y="240"/>
                </a:lnTo>
                <a:lnTo>
                  <a:pt x="594" y="224"/>
                </a:lnTo>
                <a:lnTo>
                  <a:pt x="566" y="204"/>
                </a:lnTo>
                <a:lnTo>
                  <a:pt x="544" y="184"/>
                </a:lnTo>
                <a:lnTo>
                  <a:pt x="526" y="162"/>
                </a:lnTo>
                <a:lnTo>
                  <a:pt x="510" y="138"/>
                </a:lnTo>
                <a:lnTo>
                  <a:pt x="498" y="116"/>
                </a:lnTo>
                <a:lnTo>
                  <a:pt x="490" y="92"/>
                </a:lnTo>
                <a:lnTo>
                  <a:pt x="482" y="72"/>
                </a:lnTo>
                <a:lnTo>
                  <a:pt x="478" y="52"/>
                </a:lnTo>
                <a:lnTo>
                  <a:pt x="474" y="34"/>
                </a:lnTo>
                <a:lnTo>
                  <a:pt x="472" y="8"/>
                </a:lnTo>
                <a:lnTo>
                  <a:pt x="472" y="0"/>
                </a:lnTo>
                <a:lnTo>
                  <a:pt x="472" y="2"/>
                </a:lnTo>
                <a:lnTo>
                  <a:pt x="472" y="0"/>
                </a:lnTo>
                <a:lnTo>
                  <a:pt x="472" y="0"/>
                </a:lnTo>
                <a:lnTo>
                  <a:pt x="470" y="8"/>
                </a:lnTo>
                <a:lnTo>
                  <a:pt x="468" y="34"/>
                </a:lnTo>
                <a:lnTo>
                  <a:pt x="466" y="52"/>
                </a:lnTo>
                <a:lnTo>
                  <a:pt x="460" y="72"/>
                </a:lnTo>
                <a:lnTo>
                  <a:pt x="454" y="92"/>
                </a:lnTo>
                <a:lnTo>
                  <a:pt x="444" y="116"/>
                </a:lnTo>
                <a:lnTo>
                  <a:pt x="432" y="138"/>
                </a:lnTo>
                <a:lnTo>
                  <a:pt x="418" y="162"/>
                </a:lnTo>
                <a:lnTo>
                  <a:pt x="398" y="184"/>
                </a:lnTo>
                <a:lnTo>
                  <a:pt x="376" y="204"/>
                </a:lnTo>
                <a:lnTo>
                  <a:pt x="350" y="224"/>
                </a:lnTo>
                <a:lnTo>
                  <a:pt x="318" y="240"/>
                </a:lnTo>
                <a:lnTo>
                  <a:pt x="300" y="248"/>
                </a:lnTo>
                <a:lnTo>
                  <a:pt x="282" y="254"/>
                </a:lnTo>
                <a:lnTo>
                  <a:pt x="262" y="260"/>
                </a:lnTo>
                <a:lnTo>
                  <a:pt x="240" y="264"/>
                </a:lnTo>
                <a:lnTo>
                  <a:pt x="240" y="264"/>
                </a:lnTo>
                <a:lnTo>
                  <a:pt x="226" y="294"/>
                </a:lnTo>
                <a:lnTo>
                  <a:pt x="214" y="328"/>
                </a:lnTo>
                <a:lnTo>
                  <a:pt x="202" y="368"/>
                </a:lnTo>
                <a:lnTo>
                  <a:pt x="198" y="390"/>
                </a:lnTo>
                <a:lnTo>
                  <a:pt x="194" y="414"/>
                </a:lnTo>
                <a:lnTo>
                  <a:pt x="192" y="438"/>
                </a:lnTo>
                <a:lnTo>
                  <a:pt x="192" y="462"/>
                </a:lnTo>
                <a:lnTo>
                  <a:pt x="194" y="484"/>
                </a:lnTo>
                <a:lnTo>
                  <a:pt x="198" y="506"/>
                </a:lnTo>
                <a:lnTo>
                  <a:pt x="208" y="528"/>
                </a:lnTo>
                <a:lnTo>
                  <a:pt x="218" y="548"/>
                </a:lnTo>
                <a:lnTo>
                  <a:pt x="218" y="548"/>
                </a:lnTo>
                <a:lnTo>
                  <a:pt x="282" y="638"/>
                </a:lnTo>
                <a:lnTo>
                  <a:pt x="292" y="654"/>
                </a:lnTo>
                <a:lnTo>
                  <a:pt x="292" y="654"/>
                </a:lnTo>
                <a:lnTo>
                  <a:pt x="294" y="658"/>
                </a:lnTo>
                <a:lnTo>
                  <a:pt x="292" y="660"/>
                </a:lnTo>
                <a:lnTo>
                  <a:pt x="288" y="660"/>
                </a:lnTo>
                <a:lnTo>
                  <a:pt x="288" y="660"/>
                </a:lnTo>
                <a:lnTo>
                  <a:pt x="284" y="658"/>
                </a:lnTo>
                <a:lnTo>
                  <a:pt x="280" y="654"/>
                </a:lnTo>
                <a:lnTo>
                  <a:pt x="266" y="640"/>
                </a:lnTo>
                <a:lnTo>
                  <a:pt x="254" y="632"/>
                </a:lnTo>
                <a:lnTo>
                  <a:pt x="240" y="622"/>
                </a:lnTo>
                <a:lnTo>
                  <a:pt x="224" y="612"/>
                </a:lnTo>
                <a:lnTo>
                  <a:pt x="202" y="602"/>
                </a:lnTo>
                <a:lnTo>
                  <a:pt x="202" y="600"/>
                </a:lnTo>
                <a:lnTo>
                  <a:pt x="202" y="600"/>
                </a:lnTo>
                <a:lnTo>
                  <a:pt x="180" y="592"/>
                </a:lnTo>
                <a:lnTo>
                  <a:pt x="126" y="572"/>
                </a:lnTo>
                <a:lnTo>
                  <a:pt x="96" y="562"/>
                </a:lnTo>
                <a:lnTo>
                  <a:pt x="66" y="556"/>
                </a:lnTo>
                <a:lnTo>
                  <a:pt x="42" y="552"/>
                </a:lnTo>
                <a:lnTo>
                  <a:pt x="30" y="552"/>
                </a:lnTo>
                <a:lnTo>
                  <a:pt x="22" y="556"/>
                </a:lnTo>
                <a:lnTo>
                  <a:pt x="22" y="556"/>
                </a:lnTo>
                <a:lnTo>
                  <a:pt x="18" y="558"/>
                </a:lnTo>
                <a:lnTo>
                  <a:pt x="14" y="562"/>
                </a:lnTo>
                <a:lnTo>
                  <a:pt x="8" y="576"/>
                </a:lnTo>
                <a:lnTo>
                  <a:pt x="2" y="594"/>
                </a:lnTo>
                <a:lnTo>
                  <a:pt x="0" y="616"/>
                </a:lnTo>
                <a:lnTo>
                  <a:pt x="2" y="640"/>
                </a:lnTo>
                <a:lnTo>
                  <a:pt x="4" y="666"/>
                </a:lnTo>
                <a:lnTo>
                  <a:pt x="8" y="692"/>
                </a:lnTo>
                <a:lnTo>
                  <a:pt x="16" y="718"/>
                </a:lnTo>
                <a:lnTo>
                  <a:pt x="16" y="718"/>
                </a:lnTo>
                <a:lnTo>
                  <a:pt x="16" y="726"/>
                </a:lnTo>
                <a:lnTo>
                  <a:pt x="16" y="726"/>
                </a:lnTo>
                <a:lnTo>
                  <a:pt x="22" y="740"/>
                </a:lnTo>
                <a:lnTo>
                  <a:pt x="30" y="754"/>
                </a:lnTo>
                <a:lnTo>
                  <a:pt x="38" y="768"/>
                </a:lnTo>
                <a:lnTo>
                  <a:pt x="50" y="782"/>
                </a:lnTo>
                <a:lnTo>
                  <a:pt x="50" y="782"/>
                </a:lnTo>
                <a:lnTo>
                  <a:pt x="52" y="782"/>
                </a:lnTo>
                <a:lnTo>
                  <a:pt x="52" y="782"/>
                </a:lnTo>
                <a:lnTo>
                  <a:pt x="60" y="790"/>
                </a:lnTo>
                <a:lnTo>
                  <a:pt x="70" y="796"/>
                </a:lnTo>
                <a:lnTo>
                  <a:pt x="78" y="800"/>
                </a:lnTo>
                <a:lnTo>
                  <a:pt x="88" y="804"/>
                </a:lnTo>
                <a:lnTo>
                  <a:pt x="88" y="804"/>
                </a:lnTo>
                <a:lnTo>
                  <a:pt x="104" y="808"/>
                </a:lnTo>
                <a:lnTo>
                  <a:pt x="128" y="822"/>
                </a:lnTo>
                <a:lnTo>
                  <a:pt x="138" y="830"/>
                </a:lnTo>
                <a:lnTo>
                  <a:pt x="150" y="840"/>
                </a:lnTo>
                <a:lnTo>
                  <a:pt x="160" y="852"/>
                </a:lnTo>
                <a:lnTo>
                  <a:pt x="168" y="866"/>
                </a:lnTo>
                <a:lnTo>
                  <a:pt x="176" y="880"/>
                </a:lnTo>
                <a:lnTo>
                  <a:pt x="178" y="896"/>
                </a:lnTo>
                <a:lnTo>
                  <a:pt x="178" y="912"/>
                </a:lnTo>
                <a:lnTo>
                  <a:pt x="174" y="930"/>
                </a:lnTo>
                <a:lnTo>
                  <a:pt x="166" y="948"/>
                </a:lnTo>
                <a:lnTo>
                  <a:pt x="152" y="968"/>
                </a:lnTo>
                <a:lnTo>
                  <a:pt x="132" y="988"/>
                </a:lnTo>
                <a:lnTo>
                  <a:pt x="106" y="1008"/>
                </a:lnTo>
                <a:lnTo>
                  <a:pt x="106" y="1008"/>
                </a:lnTo>
                <a:lnTo>
                  <a:pt x="118" y="1008"/>
                </a:lnTo>
                <a:lnTo>
                  <a:pt x="132" y="1008"/>
                </a:lnTo>
                <a:lnTo>
                  <a:pt x="152" y="1012"/>
                </a:lnTo>
                <a:lnTo>
                  <a:pt x="174" y="1016"/>
                </a:lnTo>
                <a:lnTo>
                  <a:pt x="202" y="1024"/>
                </a:lnTo>
                <a:lnTo>
                  <a:pt x="230" y="1034"/>
                </a:lnTo>
                <a:lnTo>
                  <a:pt x="260" y="1050"/>
                </a:lnTo>
                <a:lnTo>
                  <a:pt x="260" y="1050"/>
                </a:lnTo>
                <a:lnTo>
                  <a:pt x="274" y="1056"/>
                </a:lnTo>
                <a:lnTo>
                  <a:pt x="288" y="1060"/>
                </a:lnTo>
                <a:lnTo>
                  <a:pt x="304" y="1064"/>
                </a:lnTo>
                <a:lnTo>
                  <a:pt x="318" y="1064"/>
                </a:lnTo>
                <a:lnTo>
                  <a:pt x="332" y="1064"/>
                </a:lnTo>
                <a:lnTo>
                  <a:pt x="346" y="1062"/>
                </a:lnTo>
                <a:lnTo>
                  <a:pt x="372" y="1056"/>
                </a:lnTo>
                <a:lnTo>
                  <a:pt x="396" y="1046"/>
                </a:lnTo>
                <a:lnTo>
                  <a:pt x="418" y="1036"/>
                </a:lnTo>
                <a:lnTo>
                  <a:pt x="444" y="1020"/>
                </a:lnTo>
                <a:lnTo>
                  <a:pt x="444" y="1020"/>
                </a:lnTo>
                <a:lnTo>
                  <a:pt x="444" y="1050"/>
                </a:lnTo>
                <a:lnTo>
                  <a:pt x="444" y="1096"/>
                </a:lnTo>
                <a:lnTo>
                  <a:pt x="442" y="1152"/>
                </a:lnTo>
                <a:lnTo>
                  <a:pt x="436" y="1214"/>
                </a:lnTo>
                <a:lnTo>
                  <a:pt x="430" y="1246"/>
                </a:lnTo>
                <a:lnTo>
                  <a:pt x="424" y="1276"/>
                </a:lnTo>
                <a:lnTo>
                  <a:pt x="418" y="1306"/>
                </a:lnTo>
                <a:lnTo>
                  <a:pt x="408" y="1334"/>
                </a:lnTo>
                <a:lnTo>
                  <a:pt x="398" y="1360"/>
                </a:lnTo>
                <a:lnTo>
                  <a:pt x="386" y="1382"/>
                </a:lnTo>
                <a:lnTo>
                  <a:pt x="372" y="1400"/>
                </a:lnTo>
                <a:lnTo>
                  <a:pt x="364" y="1408"/>
                </a:lnTo>
                <a:lnTo>
                  <a:pt x="356" y="1414"/>
                </a:lnTo>
                <a:lnTo>
                  <a:pt x="356" y="1414"/>
                </a:lnTo>
                <a:lnTo>
                  <a:pt x="352" y="1416"/>
                </a:lnTo>
                <a:lnTo>
                  <a:pt x="350" y="1420"/>
                </a:lnTo>
                <a:lnTo>
                  <a:pt x="348" y="1422"/>
                </a:lnTo>
                <a:lnTo>
                  <a:pt x="350" y="1426"/>
                </a:lnTo>
                <a:lnTo>
                  <a:pt x="352" y="1428"/>
                </a:lnTo>
                <a:lnTo>
                  <a:pt x="354" y="1432"/>
                </a:lnTo>
                <a:lnTo>
                  <a:pt x="354" y="1432"/>
                </a:lnTo>
                <a:lnTo>
                  <a:pt x="362" y="1438"/>
                </a:lnTo>
                <a:lnTo>
                  <a:pt x="368" y="1440"/>
                </a:lnTo>
                <a:lnTo>
                  <a:pt x="376" y="1444"/>
                </a:lnTo>
                <a:lnTo>
                  <a:pt x="386" y="1444"/>
                </a:lnTo>
                <a:lnTo>
                  <a:pt x="398" y="1444"/>
                </a:lnTo>
                <a:lnTo>
                  <a:pt x="410" y="1440"/>
                </a:lnTo>
                <a:lnTo>
                  <a:pt x="422" y="1434"/>
                </a:lnTo>
                <a:lnTo>
                  <a:pt x="422" y="1434"/>
                </a:lnTo>
                <a:lnTo>
                  <a:pt x="428" y="1430"/>
                </a:lnTo>
                <a:lnTo>
                  <a:pt x="434" y="1430"/>
                </a:lnTo>
                <a:lnTo>
                  <a:pt x="442" y="1428"/>
                </a:lnTo>
                <a:lnTo>
                  <a:pt x="444" y="1424"/>
                </a:lnTo>
                <a:lnTo>
                  <a:pt x="448" y="1418"/>
                </a:lnTo>
                <a:lnTo>
                  <a:pt x="448" y="1418"/>
                </a:lnTo>
                <a:lnTo>
                  <a:pt x="458" y="1398"/>
                </a:lnTo>
                <a:lnTo>
                  <a:pt x="466" y="1370"/>
                </a:lnTo>
                <a:lnTo>
                  <a:pt x="474" y="1334"/>
                </a:lnTo>
                <a:lnTo>
                  <a:pt x="482" y="1288"/>
                </a:lnTo>
                <a:lnTo>
                  <a:pt x="488" y="1236"/>
                </a:lnTo>
                <a:lnTo>
                  <a:pt x="494" y="1174"/>
                </a:lnTo>
                <a:lnTo>
                  <a:pt x="498" y="1104"/>
                </a:lnTo>
                <a:lnTo>
                  <a:pt x="502" y="1022"/>
                </a:lnTo>
                <a:lnTo>
                  <a:pt x="502" y="1022"/>
                </a:lnTo>
                <a:lnTo>
                  <a:pt x="516" y="1030"/>
                </a:lnTo>
                <a:lnTo>
                  <a:pt x="532" y="1040"/>
                </a:lnTo>
                <a:lnTo>
                  <a:pt x="552" y="1050"/>
                </a:lnTo>
                <a:lnTo>
                  <a:pt x="576" y="1058"/>
                </a:lnTo>
                <a:lnTo>
                  <a:pt x="602" y="1062"/>
                </a:lnTo>
                <a:lnTo>
                  <a:pt x="616" y="1064"/>
                </a:lnTo>
                <a:lnTo>
                  <a:pt x="628" y="1064"/>
                </a:lnTo>
                <a:lnTo>
                  <a:pt x="642" y="1064"/>
                </a:lnTo>
                <a:lnTo>
                  <a:pt x="656" y="1060"/>
                </a:lnTo>
                <a:lnTo>
                  <a:pt x="668" y="1056"/>
                </a:lnTo>
                <a:lnTo>
                  <a:pt x="682" y="1050"/>
                </a:lnTo>
                <a:lnTo>
                  <a:pt x="682" y="1050"/>
                </a:lnTo>
                <a:lnTo>
                  <a:pt x="712" y="1034"/>
                </a:lnTo>
                <a:lnTo>
                  <a:pt x="742" y="1024"/>
                </a:lnTo>
                <a:lnTo>
                  <a:pt x="768" y="1016"/>
                </a:lnTo>
                <a:lnTo>
                  <a:pt x="790" y="1012"/>
                </a:lnTo>
                <a:lnTo>
                  <a:pt x="810" y="1008"/>
                </a:lnTo>
                <a:lnTo>
                  <a:pt x="824" y="1008"/>
                </a:lnTo>
                <a:lnTo>
                  <a:pt x="836" y="1008"/>
                </a:lnTo>
                <a:lnTo>
                  <a:pt x="836" y="1008"/>
                </a:lnTo>
                <a:lnTo>
                  <a:pt x="810" y="988"/>
                </a:lnTo>
                <a:lnTo>
                  <a:pt x="790" y="968"/>
                </a:lnTo>
                <a:lnTo>
                  <a:pt x="776" y="948"/>
                </a:lnTo>
                <a:lnTo>
                  <a:pt x="768" y="930"/>
                </a:lnTo>
                <a:lnTo>
                  <a:pt x="764" y="912"/>
                </a:lnTo>
                <a:lnTo>
                  <a:pt x="764" y="896"/>
                </a:lnTo>
                <a:lnTo>
                  <a:pt x="768" y="880"/>
                </a:lnTo>
                <a:lnTo>
                  <a:pt x="774" y="866"/>
                </a:lnTo>
                <a:lnTo>
                  <a:pt x="782" y="852"/>
                </a:lnTo>
                <a:lnTo>
                  <a:pt x="792" y="840"/>
                </a:lnTo>
                <a:lnTo>
                  <a:pt x="804" y="830"/>
                </a:lnTo>
                <a:lnTo>
                  <a:pt x="816" y="822"/>
                </a:lnTo>
                <a:lnTo>
                  <a:pt x="838" y="808"/>
                </a:lnTo>
                <a:lnTo>
                  <a:pt x="854" y="804"/>
                </a:lnTo>
                <a:lnTo>
                  <a:pt x="854" y="804"/>
                </a:lnTo>
                <a:lnTo>
                  <a:pt x="868" y="798"/>
                </a:lnTo>
                <a:lnTo>
                  <a:pt x="882" y="790"/>
                </a:lnTo>
                <a:lnTo>
                  <a:pt x="882" y="790"/>
                </a:lnTo>
                <a:lnTo>
                  <a:pt x="882" y="790"/>
                </a:lnTo>
                <a:lnTo>
                  <a:pt x="892" y="782"/>
                </a:lnTo>
                <a:lnTo>
                  <a:pt x="902" y="772"/>
                </a:lnTo>
                <a:lnTo>
                  <a:pt x="910" y="762"/>
                </a:lnTo>
                <a:lnTo>
                  <a:pt x="918" y="748"/>
                </a:lnTo>
                <a:lnTo>
                  <a:pt x="918" y="748"/>
                </a:lnTo>
                <a:lnTo>
                  <a:pt x="924" y="732"/>
                </a:lnTo>
                <a:lnTo>
                  <a:pt x="924" y="732"/>
                </a:lnTo>
                <a:close/>
              </a:path>
            </a:pathLst>
          </a:custGeom>
          <a:solidFill>
            <a:schemeClr val="accent1">
              <a:alpha val="1960"/>
            </a:schemeClr>
          </a:solidFill>
          <a:ln>
            <a:noFill/>
          </a:ln>
        </p:spPr>
      </p:sp>
      <p:sp>
        <p:nvSpPr>
          <p:cNvPr id="23" name="Google Shape;23;p30"/>
          <p:cNvSpPr/>
          <p:nvPr/>
        </p:nvSpPr>
        <p:spPr>
          <a:xfrm rot="4324800">
            <a:off x="8243280" y="5300280"/>
            <a:ext cx="474120" cy="1153800"/>
          </a:xfrm>
          <a:custGeom>
            <a:rect b="b" l="l" r="r" t="t"/>
            <a:pathLst>
              <a:path extrusionOk="0" h="1202" w="494">
                <a:moveTo>
                  <a:pt x="152" y="0"/>
                </a:moveTo>
                <a:lnTo>
                  <a:pt x="152" y="0"/>
                </a:lnTo>
                <a:lnTo>
                  <a:pt x="160" y="26"/>
                </a:lnTo>
                <a:lnTo>
                  <a:pt x="164" y="50"/>
                </a:lnTo>
                <a:lnTo>
                  <a:pt x="166" y="76"/>
                </a:lnTo>
                <a:lnTo>
                  <a:pt x="164" y="102"/>
                </a:lnTo>
                <a:lnTo>
                  <a:pt x="160" y="128"/>
                </a:lnTo>
                <a:lnTo>
                  <a:pt x="154" y="154"/>
                </a:lnTo>
                <a:lnTo>
                  <a:pt x="148" y="180"/>
                </a:lnTo>
                <a:lnTo>
                  <a:pt x="138" y="206"/>
                </a:lnTo>
                <a:lnTo>
                  <a:pt x="116" y="258"/>
                </a:lnTo>
                <a:lnTo>
                  <a:pt x="92" y="310"/>
                </a:lnTo>
                <a:lnTo>
                  <a:pt x="70" y="358"/>
                </a:lnTo>
                <a:lnTo>
                  <a:pt x="48" y="404"/>
                </a:lnTo>
                <a:lnTo>
                  <a:pt x="48" y="404"/>
                </a:lnTo>
                <a:lnTo>
                  <a:pt x="32" y="446"/>
                </a:lnTo>
                <a:lnTo>
                  <a:pt x="18" y="488"/>
                </a:lnTo>
                <a:lnTo>
                  <a:pt x="10" y="528"/>
                </a:lnTo>
                <a:lnTo>
                  <a:pt x="4" y="562"/>
                </a:lnTo>
                <a:lnTo>
                  <a:pt x="2" y="592"/>
                </a:lnTo>
                <a:lnTo>
                  <a:pt x="0" y="614"/>
                </a:lnTo>
                <a:lnTo>
                  <a:pt x="0" y="634"/>
                </a:lnTo>
                <a:lnTo>
                  <a:pt x="0" y="634"/>
                </a:lnTo>
                <a:lnTo>
                  <a:pt x="6" y="682"/>
                </a:lnTo>
                <a:lnTo>
                  <a:pt x="14" y="724"/>
                </a:lnTo>
                <a:lnTo>
                  <a:pt x="24" y="762"/>
                </a:lnTo>
                <a:lnTo>
                  <a:pt x="36" y="796"/>
                </a:lnTo>
                <a:lnTo>
                  <a:pt x="48" y="824"/>
                </a:lnTo>
                <a:lnTo>
                  <a:pt x="64" y="850"/>
                </a:lnTo>
                <a:lnTo>
                  <a:pt x="80" y="872"/>
                </a:lnTo>
                <a:lnTo>
                  <a:pt x="96" y="890"/>
                </a:lnTo>
                <a:lnTo>
                  <a:pt x="114" y="906"/>
                </a:lnTo>
                <a:lnTo>
                  <a:pt x="132" y="918"/>
                </a:lnTo>
                <a:lnTo>
                  <a:pt x="152" y="928"/>
                </a:lnTo>
                <a:lnTo>
                  <a:pt x="170" y="936"/>
                </a:lnTo>
                <a:lnTo>
                  <a:pt x="188" y="942"/>
                </a:lnTo>
                <a:lnTo>
                  <a:pt x="204" y="946"/>
                </a:lnTo>
                <a:lnTo>
                  <a:pt x="236" y="950"/>
                </a:lnTo>
                <a:lnTo>
                  <a:pt x="236" y="950"/>
                </a:lnTo>
                <a:lnTo>
                  <a:pt x="230" y="982"/>
                </a:lnTo>
                <a:lnTo>
                  <a:pt x="220" y="1016"/>
                </a:lnTo>
                <a:lnTo>
                  <a:pt x="210" y="1050"/>
                </a:lnTo>
                <a:lnTo>
                  <a:pt x="200" y="1082"/>
                </a:lnTo>
                <a:lnTo>
                  <a:pt x="186" y="1114"/>
                </a:lnTo>
                <a:lnTo>
                  <a:pt x="170" y="1140"/>
                </a:lnTo>
                <a:lnTo>
                  <a:pt x="162" y="1150"/>
                </a:lnTo>
                <a:lnTo>
                  <a:pt x="152" y="1160"/>
                </a:lnTo>
                <a:lnTo>
                  <a:pt x="142" y="1168"/>
                </a:lnTo>
                <a:lnTo>
                  <a:pt x="132" y="1174"/>
                </a:lnTo>
                <a:lnTo>
                  <a:pt x="132" y="1174"/>
                </a:lnTo>
                <a:lnTo>
                  <a:pt x="130" y="1176"/>
                </a:lnTo>
                <a:lnTo>
                  <a:pt x="126" y="1178"/>
                </a:lnTo>
                <a:lnTo>
                  <a:pt x="126" y="1182"/>
                </a:lnTo>
                <a:lnTo>
                  <a:pt x="130" y="1188"/>
                </a:lnTo>
                <a:lnTo>
                  <a:pt x="130" y="1188"/>
                </a:lnTo>
                <a:lnTo>
                  <a:pt x="134" y="1192"/>
                </a:lnTo>
                <a:lnTo>
                  <a:pt x="146" y="1200"/>
                </a:lnTo>
                <a:lnTo>
                  <a:pt x="154" y="1202"/>
                </a:lnTo>
                <a:lnTo>
                  <a:pt x="162" y="1202"/>
                </a:lnTo>
                <a:lnTo>
                  <a:pt x="172" y="1202"/>
                </a:lnTo>
                <a:lnTo>
                  <a:pt x="184" y="1198"/>
                </a:lnTo>
                <a:lnTo>
                  <a:pt x="184" y="1198"/>
                </a:lnTo>
                <a:lnTo>
                  <a:pt x="190" y="1196"/>
                </a:lnTo>
                <a:lnTo>
                  <a:pt x="194" y="1196"/>
                </a:lnTo>
                <a:lnTo>
                  <a:pt x="200" y="1194"/>
                </a:lnTo>
                <a:lnTo>
                  <a:pt x="206" y="1188"/>
                </a:lnTo>
                <a:lnTo>
                  <a:pt x="206" y="1188"/>
                </a:lnTo>
                <a:lnTo>
                  <a:pt x="214" y="1174"/>
                </a:lnTo>
                <a:lnTo>
                  <a:pt x="224" y="1156"/>
                </a:lnTo>
                <a:lnTo>
                  <a:pt x="232" y="1134"/>
                </a:lnTo>
                <a:lnTo>
                  <a:pt x="242" y="1108"/>
                </a:lnTo>
                <a:lnTo>
                  <a:pt x="262" y="1038"/>
                </a:lnTo>
                <a:lnTo>
                  <a:pt x="282" y="946"/>
                </a:lnTo>
                <a:lnTo>
                  <a:pt x="282" y="946"/>
                </a:lnTo>
                <a:lnTo>
                  <a:pt x="288" y="946"/>
                </a:lnTo>
                <a:lnTo>
                  <a:pt x="288" y="946"/>
                </a:lnTo>
                <a:lnTo>
                  <a:pt x="312" y="928"/>
                </a:lnTo>
                <a:lnTo>
                  <a:pt x="334" y="912"/>
                </a:lnTo>
                <a:lnTo>
                  <a:pt x="354" y="894"/>
                </a:lnTo>
                <a:lnTo>
                  <a:pt x="374" y="876"/>
                </a:lnTo>
                <a:lnTo>
                  <a:pt x="392" y="858"/>
                </a:lnTo>
                <a:lnTo>
                  <a:pt x="408" y="840"/>
                </a:lnTo>
                <a:lnTo>
                  <a:pt x="422" y="822"/>
                </a:lnTo>
                <a:lnTo>
                  <a:pt x="434" y="802"/>
                </a:lnTo>
                <a:lnTo>
                  <a:pt x="446" y="784"/>
                </a:lnTo>
                <a:lnTo>
                  <a:pt x="456" y="764"/>
                </a:lnTo>
                <a:lnTo>
                  <a:pt x="466" y="746"/>
                </a:lnTo>
                <a:lnTo>
                  <a:pt x="472" y="726"/>
                </a:lnTo>
                <a:lnTo>
                  <a:pt x="484" y="688"/>
                </a:lnTo>
                <a:lnTo>
                  <a:pt x="490" y="648"/>
                </a:lnTo>
                <a:lnTo>
                  <a:pt x="494" y="608"/>
                </a:lnTo>
                <a:lnTo>
                  <a:pt x="492" y="568"/>
                </a:lnTo>
                <a:lnTo>
                  <a:pt x="486" y="530"/>
                </a:lnTo>
                <a:lnTo>
                  <a:pt x="478" y="490"/>
                </a:lnTo>
                <a:lnTo>
                  <a:pt x="468" y="452"/>
                </a:lnTo>
                <a:lnTo>
                  <a:pt x="454" y="414"/>
                </a:lnTo>
                <a:lnTo>
                  <a:pt x="438" y="376"/>
                </a:lnTo>
                <a:lnTo>
                  <a:pt x="420" y="340"/>
                </a:lnTo>
                <a:lnTo>
                  <a:pt x="400" y="304"/>
                </a:lnTo>
                <a:lnTo>
                  <a:pt x="380" y="270"/>
                </a:lnTo>
                <a:lnTo>
                  <a:pt x="358" y="238"/>
                </a:lnTo>
                <a:lnTo>
                  <a:pt x="336" y="206"/>
                </a:lnTo>
                <a:lnTo>
                  <a:pt x="290" y="148"/>
                </a:lnTo>
                <a:lnTo>
                  <a:pt x="248" y="98"/>
                </a:lnTo>
                <a:lnTo>
                  <a:pt x="210" y="58"/>
                </a:lnTo>
                <a:lnTo>
                  <a:pt x="180" y="26"/>
                </a:lnTo>
                <a:lnTo>
                  <a:pt x="152" y="0"/>
                </a:lnTo>
                <a:lnTo>
                  <a:pt x="152" y="0"/>
                </a:lnTo>
                <a:close/>
              </a:path>
            </a:pathLst>
          </a:custGeom>
          <a:solidFill>
            <a:schemeClr val="accent1">
              <a:alpha val="1960"/>
            </a:schemeClr>
          </a:solidFill>
          <a:ln>
            <a:noFill/>
          </a:ln>
        </p:spPr>
      </p:sp>
      <p:sp>
        <p:nvSpPr>
          <p:cNvPr id="24" name="Google Shape;24;p30"/>
          <p:cNvSpPr/>
          <p:nvPr/>
        </p:nvSpPr>
        <p:spPr>
          <a:xfrm rot="-1940400">
            <a:off x="7186680" y="3993840"/>
            <a:ext cx="942120" cy="1486440"/>
          </a:xfrm>
          <a:custGeom>
            <a:rect b="b" l="l" r="r" t="t"/>
            <a:pathLst>
              <a:path extrusionOk="0" h="1874" w="1188">
                <a:moveTo>
                  <a:pt x="1170" y="730"/>
                </a:moveTo>
                <a:lnTo>
                  <a:pt x="1170" y="730"/>
                </a:lnTo>
                <a:lnTo>
                  <a:pt x="1168" y="742"/>
                </a:lnTo>
                <a:lnTo>
                  <a:pt x="1164" y="752"/>
                </a:lnTo>
                <a:lnTo>
                  <a:pt x="1154" y="768"/>
                </a:lnTo>
                <a:lnTo>
                  <a:pt x="1140" y="784"/>
                </a:lnTo>
                <a:lnTo>
                  <a:pt x="1126" y="796"/>
                </a:lnTo>
                <a:lnTo>
                  <a:pt x="1114" y="804"/>
                </a:lnTo>
                <a:lnTo>
                  <a:pt x="1102" y="810"/>
                </a:lnTo>
                <a:lnTo>
                  <a:pt x="1092" y="816"/>
                </a:lnTo>
                <a:lnTo>
                  <a:pt x="1092" y="816"/>
                </a:lnTo>
                <a:lnTo>
                  <a:pt x="1090" y="812"/>
                </a:lnTo>
                <a:lnTo>
                  <a:pt x="1088" y="802"/>
                </a:lnTo>
                <a:lnTo>
                  <a:pt x="1080" y="790"/>
                </a:lnTo>
                <a:lnTo>
                  <a:pt x="1076" y="782"/>
                </a:lnTo>
                <a:lnTo>
                  <a:pt x="1068" y="776"/>
                </a:lnTo>
                <a:lnTo>
                  <a:pt x="1060" y="770"/>
                </a:lnTo>
                <a:lnTo>
                  <a:pt x="1052" y="766"/>
                </a:lnTo>
                <a:lnTo>
                  <a:pt x="1040" y="762"/>
                </a:lnTo>
                <a:lnTo>
                  <a:pt x="1028" y="760"/>
                </a:lnTo>
                <a:lnTo>
                  <a:pt x="1012" y="760"/>
                </a:lnTo>
                <a:lnTo>
                  <a:pt x="996" y="762"/>
                </a:lnTo>
                <a:lnTo>
                  <a:pt x="976" y="768"/>
                </a:lnTo>
                <a:lnTo>
                  <a:pt x="956" y="774"/>
                </a:lnTo>
                <a:lnTo>
                  <a:pt x="956" y="774"/>
                </a:lnTo>
                <a:lnTo>
                  <a:pt x="924" y="790"/>
                </a:lnTo>
                <a:lnTo>
                  <a:pt x="898" y="804"/>
                </a:lnTo>
                <a:lnTo>
                  <a:pt x="878" y="818"/>
                </a:lnTo>
                <a:lnTo>
                  <a:pt x="862" y="830"/>
                </a:lnTo>
                <a:lnTo>
                  <a:pt x="842" y="848"/>
                </a:lnTo>
                <a:lnTo>
                  <a:pt x="836" y="854"/>
                </a:lnTo>
                <a:lnTo>
                  <a:pt x="830" y="856"/>
                </a:lnTo>
                <a:lnTo>
                  <a:pt x="830" y="856"/>
                </a:lnTo>
                <a:lnTo>
                  <a:pt x="826" y="856"/>
                </a:lnTo>
                <a:lnTo>
                  <a:pt x="824" y="854"/>
                </a:lnTo>
                <a:lnTo>
                  <a:pt x="824" y="848"/>
                </a:lnTo>
                <a:lnTo>
                  <a:pt x="824" y="848"/>
                </a:lnTo>
                <a:lnTo>
                  <a:pt x="838" y="828"/>
                </a:lnTo>
                <a:lnTo>
                  <a:pt x="866" y="786"/>
                </a:lnTo>
                <a:lnTo>
                  <a:pt x="920" y="710"/>
                </a:lnTo>
                <a:lnTo>
                  <a:pt x="920" y="710"/>
                </a:lnTo>
                <a:lnTo>
                  <a:pt x="928" y="698"/>
                </a:lnTo>
                <a:lnTo>
                  <a:pt x="936" y="686"/>
                </a:lnTo>
                <a:lnTo>
                  <a:pt x="946" y="658"/>
                </a:lnTo>
                <a:lnTo>
                  <a:pt x="952" y="628"/>
                </a:lnTo>
                <a:lnTo>
                  <a:pt x="956" y="598"/>
                </a:lnTo>
                <a:lnTo>
                  <a:pt x="956" y="568"/>
                </a:lnTo>
                <a:lnTo>
                  <a:pt x="952" y="538"/>
                </a:lnTo>
                <a:lnTo>
                  <a:pt x="948" y="508"/>
                </a:lnTo>
                <a:lnTo>
                  <a:pt x="942" y="478"/>
                </a:lnTo>
                <a:lnTo>
                  <a:pt x="934" y="452"/>
                </a:lnTo>
                <a:lnTo>
                  <a:pt x="926" y="426"/>
                </a:lnTo>
                <a:lnTo>
                  <a:pt x="910" y="384"/>
                </a:lnTo>
                <a:lnTo>
                  <a:pt x="898" y="354"/>
                </a:lnTo>
                <a:lnTo>
                  <a:pt x="892" y="344"/>
                </a:lnTo>
                <a:lnTo>
                  <a:pt x="892" y="344"/>
                </a:lnTo>
                <a:lnTo>
                  <a:pt x="864" y="338"/>
                </a:lnTo>
                <a:lnTo>
                  <a:pt x="838" y="330"/>
                </a:lnTo>
                <a:lnTo>
                  <a:pt x="814" y="322"/>
                </a:lnTo>
                <a:lnTo>
                  <a:pt x="792" y="312"/>
                </a:lnTo>
                <a:lnTo>
                  <a:pt x="770" y="302"/>
                </a:lnTo>
                <a:lnTo>
                  <a:pt x="752" y="290"/>
                </a:lnTo>
                <a:lnTo>
                  <a:pt x="734" y="278"/>
                </a:lnTo>
                <a:lnTo>
                  <a:pt x="716" y="266"/>
                </a:lnTo>
                <a:lnTo>
                  <a:pt x="702" y="252"/>
                </a:lnTo>
                <a:lnTo>
                  <a:pt x="688" y="238"/>
                </a:lnTo>
                <a:lnTo>
                  <a:pt x="664" y="210"/>
                </a:lnTo>
                <a:lnTo>
                  <a:pt x="644" y="180"/>
                </a:lnTo>
                <a:lnTo>
                  <a:pt x="628" y="150"/>
                </a:lnTo>
                <a:lnTo>
                  <a:pt x="616" y="122"/>
                </a:lnTo>
                <a:lnTo>
                  <a:pt x="608" y="94"/>
                </a:lnTo>
                <a:lnTo>
                  <a:pt x="600" y="68"/>
                </a:lnTo>
                <a:lnTo>
                  <a:pt x="596" y="46"/>
                </a:lnTo>
                <a:lnTo>
                  <a:pt x="594" y="12"/>
                </a:lnTo>
                <a:lnTo>
                  <a:pt x="594" y="0"/>
                </a:lnTo>
                <a:lnTo>
                  <a:pt x="594" y="4"/>
                </a:lnTo>
                <a:lnTo>
                  <a:pt x="592" y="0"/>
                </a:lnTo>
                <a:lnTo>
                  <a:pt x="592" y="0"/>
                </a:lnTo>
                <a:lnTo>
                  <a:pt x="592" y="12"/>
                </a:lnTo>
                <a:lnTo>
                  <a:pt x="590" y="46"/>
                </a:lnTo>
                <a:lnTo>
                  <a:pt x="586" y="68"/>
                </a:lnTo>
                <a:lnTo>
                  <a:pt x="578" y="94"/>
                </a:lnTo>
                <a:lnTo>
                  <a:pt x="570" y="122"/>
                </a:lnTo>
                <a:lnTo>
                  <a:pt x="558" y="150"/>
                </a:lnTo>
                <a:lnTo>
                  <a:pt x="542" y="180"/>
                </a:lnTo>
                <a:lnTo>
                  <a:pt x="522" y="210"/>
                </a:lnTo>
                <a:lnTo>
                  <a:pt x="498" y="238"/>
                </a:lnTo>
                <a:lnTo>
                  <a:pt x="484" y="252"/>
                </a:lnTo>
                <a:lnTo>
                  <a:pt x="470" y="266"/>
                </a:lnTo>
                <a:lnTo>
                  <a:pt x="452" y="278"/>
                </a:lnTo>
                <a:lnTo>
                  <a:pt x="434" y="290"/>
                </a:lnTo>
                <a:lnTo>
                  <a:pt x="416" y="302"/>
                </a:lnTo>
                <a:lnTo>
                  <a:pt x="394" y="312"/>
                </a:lnTo>
                <a:lnTo>
                  <a:pt x="372" y="322"/>
                </a:lnTo>
                <a:lnTo>
                  <a:pt x="348" y="330"/>
                </a:lnTo>
                <a:lnTo>
                  <a:pt x="322" y="338"/>
                </a:lnTo>
                <a:lnTo>
                  <a:pt x="294" y="344"/>
                </a:lnTo>
                <a:lnTo>
                  <a:pt x="294" y="344"/>
                </a:lnTo>
                <a:lnTo>
                  <a:pt x="288" y="354"/>
                </a:lnTo>
                <a:lnTo>
                  <a:pt x="276" y="384"/>
                </a:lnTo>
                <a:lnTo>
                  <a:pt x="260" y="426"/>
                </a:lnTo>
                <a:lnTo>
                  <a:pt x="252" y="452"/>
                </a:lnTo>
                <a:lnTo>
                  <a:pt x="244" y="478"/>
                </a:lnTo>
                <a:lnTo>
                  <a:pt x="238" y="508"/>
                </a:lnTo>
                <a:lnTo>
                  <a:pt x="234" y="538"/>
                </a:lnTo>
                <a:lnTo>
                  <a:pt x="230" y="568"/>
                </a:lnTo>
                <a:lnTo>
                  <a:pt x="230" y="598"/>
                </a:lnTo>
                <a:lnTo>
                  <a:pt x="234" y="628"/>
                </a:lnTo>
                <a:lnTo>
                  <a:pt x="240" y="658"/>
                </a:lnTo>
                <a:lnTo>
                  <a:pt x="250" y="686"/>
                </a:lnTo>
                <a:lnTo>
                  <a:pt x="258" y="698"/>
                </a:lnTo>
                <a:lnTo>
                  <a:pt x="266" y="710"/>
                </a:lnTo>
                <a:lnTo>
                  <a:pt x="266" y="710"/>
                </a:lnTo>
                <a:lnTo>
                  <a:pt x="320" y="786"/>
                </a:lnTo>
                <a:lnTo>
                  <a:pt x="348" y="828"/>
                </a:lnTo>
                <a:lnTo>
                  <a:pt x="362" y="848"/>
                </a:lnTo>
                <a:lnTo>
                  <a:pt x="362" y="848"/>
                </a:lnTo>
                <a:lnTo>
                  <a:pt x="362" y="854"/>
                </a:lnTo>
                <a:lnTo>
                  <a:pt x="360" y="856"/>
                </a:lnTo>
                <a:lnTo>
                  <a:pt x="356" y="856"/>
                </a:lnTo>
                <a:lnTo>
                  <a:pt x="356" y="856"/>
                </a:lnTo>
                <a:lnTo>
                  <a:pt x="350" y="854"/>
                </a:lnTo>
                <a:lnTo>
                  <a:pt x="344" y="848"/>
                </a:lnTo>
                <a:lnTo>
                  <a:pt x="324" y="830"/>
                </a:lnTo>
                <a:lnTo>
                  <a:pt x="308" y="818"/>
                </a:lnTo>
                <a:lnTo>
                  <a:pt x="288" y="804"/>
                </a:lnTo>
                <a:lnTo>
                  <a:pt x="262" y="790"/>
                </a:lnTo>
                <a:lnTo>
                  <a:pt x="230" y="774"/>
                </a:lnTo>
                <a:lnTo>
                  <a:pt x="230" y="774"/>
                </a:lnTo>
                <a:lnTo>
                  <a:pt x="210" y="768"/>
                </a:lnTo>
                <a:lnTo>
                  <a:pt x="190" y="762"/>
                </a:lnTo>
                <a:lnTo>
                  <a:pt x="174" y="760"/>
                </a:lnTo>
                <a:lnTo>
                  <a:pt x="158" y="760"/>
                </a:lnTo>
                <a:lnTo>
                  <a:pt x="146" y="762"/>
                </a:lnTo>
                <a:lnTo>
                  <a:pt x="134" y="766"/>
                </a:lnTo>
                <a:lnTo>
                  <a:pt x="126" y="770"/>
                </a:lnTo>
                <a:lnTo>
                  <a:pt x="118" y="776"/>
                </a:lnTo>
                <a:lnTo>
                  <a:pt x="110" y="782"/>
                </a:lnTo>
                <a:lnTo>
                  <a:pt x="106" y="790"/>
                </a:lnTo>
                <a:lnTo>
                  <a:pt x="98" y="802"/>
                </a:lnTo>
                <a:lnTo>
                  <a:pt x="96" y="812"/>
                </a:lnTo>
                <a:lnTo>
                  <a:pt x="94" y="816"/>
                </a:lnTo>
                <a:lnTo>
                  <a:pt x="94" y="816"/>
                </a:lnTo>
                <a:lnTo>
                  <a:pt x="84" y="810"/>
                </a:lnTo>
                <a:lnTo>
                  <a:pt x="72" y="804"/>
                </a:lnTo>
                <a:lnTo>
                  <a:pt x="60" y="796"/>
                </a:lnTo>
                <a:lnTo>
                  <a:pt x="46" y="784"/>
                </a:lnTo>
                <a:lnTo>
                  <a:pt x="34" y="768"/>
                </a:lnTo>
                <a:lnTo>
                  <a:pt x="22" y="752"/>
                </a:lnTo>
                <a:lnTo>
                  <a:pt x="18" y="742"/>
                </a:lnTo>
                <a:lnTo>
                  <a:pt x="16" y="730"/>
                </a:lnTo>
                <a:lnTo>
                  <a:pt x="16" y="730"/>
                </a:lnTo>
                <a:lnTo>
                  <a:pt x="14" y="722"/>
                </a:lnTo>
                <a:lnTo>
                  <a:pt x="10" y="722"/>
                </a:lnTo>
                <a:lnTo>
                  <a:pt x="8" y="724"/>
                </a:lnTo>
                <a:lnTo>
                  <a:pt x="6" y="734"/>
                </a:lnTo>
                <a:lnTo>
                  <a:pt x="4" y="762"/>
                </a:lnTo>
                <a:lnTo>
                  <a:pt x="0" y="800"/>
                </a:lnTo>
                <a:lnTo>
                  <a:pt x="0" y="842"/>
                </a:lnTo>
                <a:lnTo>
                  <a:pt x="0" y="884"/>
                </a:lnTo>
                <a:lnTo>
                  <a:pt x="0" y="920"/>
                </a:lnTo>
                <a:lnTo>
                  <a:pt x="4" y="942"/>
                </a:lnTo>
                <a:lnTo>
                  <a:pt x="4" y="942"/>
                </a:lnTo>
                <a:lnTo>
                  <a:pt x="8" y="958"/>
                </a:lnTo>
                <a:lnTo>
                  <a:pt x="16" y="974"/>
                </a:lnTo>
                <a:lnTo>
                  <a:pt x="26" y="990"/>
                </a:lnTo>
                <a:lnTo>
                  <a:pt x="38" y="1006"/>
                </a:lnTo>
                <a:lnTo>
                  <a:pt x="52" y="1018"/>
                </a:lnTo>
                <a:lnTo>
                  <a:pt x="66" y="1030"/>
                </a:lnTo>
                <a:lnTo>
                  <a:pt x="80" y="1038"/>
                </a:lnTo>
                <a:lnTo>
                  <a:pt x="96" y="1042"/>
                </a:lnTo>
                <a:lnTo>
                  <a:pt x="96" y="1042"/>
                </a:lnTo>
                <a:lnTo>
                  <a:pt x="106" y="1046"/>
                </a:lnTo>
                <a:lnTo>
                  <a:pt x="118" y="1050"/>
                </a:lnTo>
                <a:lnTo>
                  <a:pt x="132" y="1058"/>
                </a:lnTo>
                <a:lnTo>
                  <a:pt x="146" y="1066"/>
                </a:lnTo>
                <a:lnTo>
                  <a:pt x="162" y="1078"/>
                </a:lnTo>
                <a:lnTo>
                  <a:pt x="176" y="1092"/>
                </a:lnTo>
                <a:lnTo>
                  <a:pt x="190" y="1106"/>
                </a:lnTo>
                <a:lnTo>
                  <a:pt x="200" y="1124"/>
                </a:lnTo>
                <a:lnTo>
                  <a:pt x="210" y="1142"/>
                </a:lnTo>
                <a:lnTo>
                  <a:pt x="214" y="1162"/>
                </a:lnTo>
                <a:lnTo>
                  <a:pt x="214" y="1172"/>
                </a:lnTo>
                <a:lnTo>
                  <a:pt x="214" y="1184"/>
                </a:lnTo>
                <a:lnTo>
                  <a:pt x="212" y="1194"/>
                </a:lnTo>
                <a:lnTo>
                  <a:pt x="208" y="1206"/>
                </a:lnTo>
                <a:lnTo>
                  <a:pt x="204" y="1218"/>
                </a:lnTo>
                <a:lnTo>
                  <a:pt x="198" y="1230"/>
                </a:lnTo>
                <a:lnTo>
                  <a:pt x="190" y="1242"/>
                </a:lnTo>
                <a:lnTo>
                  <a:pt x="180" y="1256"/>
                </a:lnTo>
                <a:lnTo>
                  <a:pt x="168" y="1268"/>
                </a:lnTo>
                <a:lnTo>
                  <a:pt x="154" y="1282"/>
                </a:lnTo>
                <a:lnTo>
                  <a:pt x="138" y="1294"/>
                </a:lnTo>
                <a:lnTo>
                  <a:pt x="120" y="1308"/>
                </a:lnTo>
                <a:lnTo>
                  <a:pt x="120" y="1308"/>
                </a:lnTo>
                <a:lnTo>
                  <a:pt x="136" y="1308"/>
                </a:lnTo>
                <a:lnTo>
                  <a:pt x="154" y="1310"/>
                </a:lnTo>
                <a:lnTo>
                  <a:pt x="178" y="1312"/>
                </a:lnTo>
                <a:lnTo>
                  <a:pt x="208" y="1318"/>
                </a:lnTo>
                <a:lnTo>
                  <a:pt x="242" y="1328"/>
                </a:lnTo>
                <a:lnTo>
                  <a:pt x="280" y="1342"/>
                </a:lnTo>
                <a:lnTo>
                  <a:pt x="320" y="1362"/>
                </a:lnTo>
                <a:lnTo>
                  <a:pt x="320" y="1362"/>
                </a:lnTo>
                <a:lnTo>
                  <a:pt x="338" y="1372"/>
                </a:lnTo>
                <a:lnTo>
                  <a:pt x="356" y="1376"/>
                </a:lnTo>
                <a:lnTo>
                  <a:pt x="374" y="1380"/>
                </a:lnTo>
                <a:lnTo>
                  <a:pt x="394" y="1382"/>
                </a:lnTo>
                <a:lnTo>
                  <a:pt x="412" y="1380"/>
                </a:lnTo>
                <a:lnTo>
                  <a:pt x="430" y="1378"/>
                </a:lnTo>
                <a:lnTo>
                  <a:pt x="448" y="1374"/>
                </a:lnTo>
                <a:lnTo>
                  <a:pt x="464" y="1370"/>
                </a:lnTo>
                <a:lnTo>
                  <a:pt x="496" y="1358"/>
                </a:lnTo>
                <a:lnTo>
                  <a:pt x="522" y="1344"/>
                </a:lnTo>
                <a:lnTo>
                  <a:pt x="544" y="1332"/>
                </a:lnTo>
                <a:lnTo>
                  <a:pt x="558" y="1324"/>
                </a:lnTo>
                <a:lnTo>
                  <a:pt x="558" y="1324"/>
                </a:lnTo>
                <a:lnTo>
                  <a:pt x="558" y="1362"/>
                </a:lnTo>
                <a:lnTo>
                  <a:pt x="558" y="1422"/>
                </a:lnTo>
                <a:lnTo>
                  <a:pt x="554" y="1496"/>
                </a:lnTo>
                <a:lnTo>
                  <a:pt x="550" y="1534"/>
                </a:lnTo>
                <a:lnTo>
                  <a:pt x="546" y="1576"/>
                </a:lnTo>
                <a:lnTo>
                  <a:pt x="540" y="1616"/>
                </a:lnTo>
                <a:lnTo>
                  <a:pt x="532" y="1656"/>
                </a:lnTo>
                <a:lnTo>
                  <a:pt x="524" y="1696"/>
                </a:lnTo>
                <a:lnTo>
                  <a:pt x="512" y="1732"/>
                </a:lnTo>
                <a:lnTo>
                  <a:pt x="498" y="1764"/>
                </a:lnTo>
                <a:lnTo>
                  <a:pt x="482" y="1794"/>
                </a:lnTo>
                <a:lnTo>
                  <a:pt x="474" y="1806"/>
                </a:lnTo>
                <a:lnTo>
                  <a:pt x="464" y="1816"/>
                </a:lnTo>
                <a:lnTo>
                  <a:pt x="454" y="1826"/>
                </a:lnTo>
                <a:lnTo>
                  <a:pt x="442" y="1834"/>
                </a:lnTo>
                <a:lnTo>
                  <a:pt x="442" y="1834"/>
                </a:lnTo>
                <a:lnTo>
                  <a:pt x="438" y="1838"/>
                </a:lnTo>
                <a:lnTo>
                  <a:pt x="434" y="1842"/>
                </a:lnTo>
                <a:lnTo>
                  <a:pt x="434" y="1846"/>
                </a:lnTo>
                <a:lnTo>
                  <a:pt x="434" y="1850"/>
                </a:lnTo>
                <a:lnTo>
                  <a:pt x="438" y="1854"/>
                </a:lnTo>
                <a:lnTo>
                  <a:pt x="442" y="1858"/>
                </a:lnTo>
                <a:lnTo>
                  <a:pt x="442" y="1858"/>
                </a:lnTo>
                <a:lnTo>
                  <a:pt x="450" y="1864"/>
                </a:lnTo>
                <a:lnTo>
                  <a:pt x="460" y="1868"/>
                </a:lnTo>
                <a:lnTo>
                  <a:pt x="470" y="1872"/>
                </a:lnTo>
                <a:lnTo>
                  <a:pt x="482" y="1874"/>
                </a:lnTo>
                <a:lnTo>
                  <a:pt x="496" y="1874"/>
                </a:lnTo>
                <a:lnTo>
                  <a:pt x="512" y="1870"/>
                </a:lnTo>
                <a:lnTo>
                  <a:pt x="528" y="1860"/>
                </a:lnTo>
                <a:lnTo>
                  <a:pt x="528" y="1860"/>
                </a:lnTo>
                <a:lnTo>
                  <a:pt x="532" y="1858"/>
                </a:lnTo>
                <a:lnTo>
                  <a:pt x="538" y="1856"/>
                </a:lnTo>
                <a:lnTo>
                  <a:pt x="546" y="1856"/>
                </a:lnTo>
                <a:lnTo>
                  <a:pt x="550" y="1854"/>
                </a:lnTo>
                <a:lnTo>
                  <a:pt x="554" y="1852"/>
                </a:lnTo>
                <a:lnTo>
                  <a:pt x="558" y="1848"/>
                </a:lnTo>
                <a:lnTo>
                  <a:pt x="562" y="1842"/>
                </a:lnTo>
                <a:lnTo>
                  <a:pt x="562" y="1842"/>
                </a:lnTo>
                <a:lnTo>
                  <a:pt x="574" y="1814"/>
                </a:lnTo>
                <a:lnTo>
                  <a:pt x="586" y="1776"/>
                </a:lnTo>
                <a:lnTo>
                  <a:pt x="596" y="1730"/>
                </a:lnTo>
                <a:lnTo>
                  <a:pt x="606" y="1672"/>
                </a:lnTo>
                <a:lnTo>
                  <a:pt x="614" y="1604"/>
                </a:lnTo>
                <a:lnTo>
                  <a:pt x="622" y="1524"/>
                </a:lnTo>
                <a:lnTo>
                  <a:pt x="628" y="1432"/>
                </a:lnTo>
                <a:lnTo>
                  <a:pt x="634" y="1326"/>
                </a:lnTo>
                <a:lnTo>
                  <a:pt x="634" y="1326"/>
                </a:lnTo>
                <a:lnTo>
                  <a:pt x="650" y="1338"/>
                </a:lnTo>
                <a:lnTo>
                  <a:pt x="672" y="1350"/>
                </a:lnTo>
                <a:lnTo>
                  <a:pt x="698" y="1362"/>
                </a:lnTo>
                <a:lnTo>
                  <a:pt x="730" y="1372"/>
                </a:lnTo>
                <a:lnTo>
                  <a:pt x="746" y="1376"/>
                </a:lnTo>
                <a:lnTo>
                  <a:pt x="762" y="1380"/>
                </a:lnTo>
                <a:lnTo>
                  <a:pt x="780" y="1382"/>
                </a:lnTo>
                <a:lnTo>
                  <a:pt x="796" y="1382"/>
                </a:lnTo>
                <a:lnTo>
                  <a:pt x="814" y="1380"/>
                </a:lnTo>
                <a:lnTo>
                  <a:pt x="832" y="1376"/>
                </a:lnTo>
                <a:lnTo>
                  <a:pt x="850" y="1370"/>
                </a:lnTo>
                <a:lnTo>
                  <a:pt x="866" y="1362"/>
                </a:lnTo>
                <a:lnTo>
                  <a:pt x="866" y="1362"/>
                </a:lnTo>
                <a:lnTo>
                  <a:pt x="906" y="1342"/>
                </a:lnTo>
                <a:lnTo>
                  <a:pt x="944" y="1328"/>
                </a:lnTo>
                <a:lnTo>
                  <a:pt x="978" y="1318"/>
                </a:lnTo>
                <a:lnTo>
                  <a:pt x="1008" y="1312"/>
                </a:lnTo>
                <a:lnTo>
                  <a:pt x="1032" y="1310"/>
                </a:lnTo>
                <a:lnTo>
                  <a:pt x="1050" y="1308"/>
                </a:lnTo>
                <a:lnTo>
                  <a:pt x="1066" y="1308"/>
                </a:lnTo>
                <a:lnTo>
                  <a:pt x="1066" y="1308"/>
                </a:lnTo>
                <a:lnTo>
                  <a:pt x="1048" y="1294"/>
                </a:lnTo>
                <a:lnTo>
                  <a:pt x="1032" y="1282"/>
                </a:lnTo>
                <a:lnTo>
                  <a:pt x="1018" y="1268"/>
                </a:lnTo>
                <a:lnTo>
                  <a:pt x="1006" y="1256"/>
                </a:lnTo>
                <a:lnTo>
                  <a:pt x="998" y="1242"/>
                </a:lnTo>
                <a:lnTo>
                  <a:pt x="988" y="1230"/>
                </a:lnTo>
                <a:lnTo>
                  <a:pt x="982" y="1218"/>
                </a:lnTo>
                <a:lnTo>
                  <a:pt x="978" y="1206"/>
                </a:lnTo>
                <a:lnTo>
                  <a:pt x="974" y="1194"/>
                </a:lnTo>
                <a:lnTo>
                  <a:pt x="972" y="1184"/>
                </a:lnTo>
                <a:lnTo>
                  <a:pt x="972" y="1172"/>
                </a:lnTo>
                <a:lnTo>
                  <a:pt x="972" y="1162"/>
                </a:lnTo>
                <a:lnTo>
                  <a:pt x="976" y="1142"/>
                </a:lnTo>
                <a:lnTo>
                  <a:pt x="986" y="1124"/>
                </a:lnTo>
                <a:lnTo>
                  <a:pt x="996" y="1106"/>
                </a:lnTo>
                <a:lnTo>
                  <a:pt x="1010" y="1092"/>
                </a:lnTo>
                <a:lnTo>
                  <a:pt x="1024" y="1078"/>
                </a:lnTo>
                <a:lnTo>
                  <a:pt x="1040" y="1066"/>
                </a:lnTo>
                <a:lnTo>
                  <a:pt x="1054" y="1058"/>
                </a:lnTo>
                <a:lnTo>
                  <a:pt x="1068" y="1050"/>
                </a:lnTo>
                <a:lnTo>
                  <a:pt x="1080" y="1046"/>
                </a:lnTo>
                <a:lnTo>
                  <a:pt x="1090" y="1042"/>
                </a:lnTo>
                <a:lnTo>
                  <a:pt x="1090" y="1042"/>
                </a:lnTo>
                <a:lnTo>
                  <a:pt x="1106" y="1038"/>
                </a:lnTo>
                <a:lnTo>
                  <a:pt x="1120" y="1030"/>
                </a:lnTo>
                <a:lnTo>
                  <a:pt x="1134" y="1018"/>
                </a:lnTo>
                <a:lnTo>
                  <a:pt x="1148" y="1006"/>
                </a:lnTo>
                <a:lnTo>
                  <a:pt x="1160" y="990"/>
                </a:lnTo>
                <a:lnTo>
                  <a:pt x="1170" y="974"/>
                </a:lnTo>
                <a:lnTo>
                  <a:pt x="1178" y="958"/>
                </a:lnTo>
                <a:lnTo>
                  <a:pt x="1182" y="942"/>
                </a:lnTo>
                <a:lnTo>
                  <a:pt x="1182" y="942"/>
                </a:lnTo>
                <a:lnTo>
                  <a:pt x="1186" y="920"/>
                </a:lnTo>
                <a:lnTo>
                  <a:pt x="1188" y="884"/>
                </a:lnTo>
                <a:lnTo>
                  <a:pt x="1186" y="842"/>
                </a:lnTo>
                <a:lnTo>
                  <a:pt x="1186" y="800"/>
                </a:lnTo>
                <a:lnTo>
                  <a:pt x="1182" y="762"/>
                </a:lnTo>
                <a:lnTo>
                  <a:pt x="1180" y="734"/>
                </a:lnTo>
                <a:lnTo>
                  <a:pt x="1178" y="724"/>
                </a:lnTo>
                <a:lnTo>
                  <a:pt x="1176" y="722"/>
                </a:lnTo>
                <a:lnTo>
                  <a:pt x="1172" y="722"/>
                </a:lnTo>
                <a:lnTo>
                  <a:pt x="1170" y="730"/>
                </a:lnTo>
                <a:lnTo>
                  <a:pt x="1170" y="730"/>
                </a:lnTo>
                <a:close/>
              </a:path>
            </a:pathLst>
          </a:custGeom>
          <a:solidFill>
            <a:schemeClr val="accent1">
              <a:alpha val="1960"/>
            </a:schemeClr>
          </a:solidFill>
          <a:ln>
            <a:noFill/>
          </a:ln>
        </p:spPr>
      </p:sp>
      <p:sp>
        <p:nvSpPr>
          <p:cNvPr id="25" name="Google Shape;25;p30"/>
          <p:cNvSpPr/>
          <p:nvPr/>
        </p:nvSpPr>
        <p:spPr>
          <a:xfrm rot="1177800">
            <a:off x="7823520" y="381240"/>
            <a:ext cx="510840" cy="1209240"/>
          </a:xfrm>
          <a:custGeom>
            <a:rect b="b" l="l" r="r" t="t"/>
            <a:pathLst>
              <a:path extrusionOk="0" h="1358" w="574">
                <a:moveTo>
                  <a:pt x="518" y="468"/>
                </a:moveTo>
                <a:lnTo>
                  <a:pt x="518" y="468"/>
                </a:lnTo>
                <a:lnTo>
                  <a:pt x="494" y="416"/>
                </a:lnTo>
                <a:lnTo>
                  <a:pt x="466" y="358"/>
                </a:lnTo>
                <a:lnTo>
                  <a:pt x="438" y="300"/>
                </a:lnTo>
                <a:lnTo>
                  <a:pt x="414" y="238"/>
                </a:lnTo>
                <a:lnTo>
                  <a:pt x="402" y="208"/>
                </a:lnTo>
                <a:lnTo>
                  <a:pt x="394" y="178"/>
                </a:lnTo>
                <a:lnTo>
                  <a:pt x="388" y="146"/>
                </a:lnTo>
                <a:lnTo>
                  <a:pt x="382" y="116"/>
                </a:lnTo>
                <a:lnTo>
                  <a:pt x="382" y="86"/>
                </a:lnTo>
                <a:lnTo>
                  <a:pt x="382" y="56"/>
                </a:lnTo>
                <a:lnTo>
                  <a:pt x="388" y="28"/>
                </a:lnTo>
                <a:lnTo>
                  <a:pt x="396" y="0"/>
                </a:lnTo>
                <a:lnTo>
                  <a:pt x="396" y="0"/>
                </a:lnTo>
                <a:lnTo>
                  <a:pt x="364" y="30"/>
                </a:lnTo>
                <a:lnTo>
                  <a:pt x="330" y="66"/>
                </a:lnTo>
                <a:lnTo>
                  <a:pt x="286" y="114"/>
                </a:lnTo>
                <a:lnTo>
                  <a:pt x="236" y="170"/>
                </a:lnTo>
                <a:lnTo>
                  <a:pt x="210" y="204"/>
                </a:lnTo>
                <a:lnTo>
                  <a:pt x="184" y="238"/>
                </a:lnTo>
                <a:lnTo>
                  <a:pt x="158" y="274"/>
                </a:lnTo>
                <a:lnTo>
                  <a:pt x="134" y="312"/>
                </a:lnTo>
                <a:lnTo>
                  <a:pt x="110" y="352"/>
                </a:lnTo>
                <a:lnTo>
                  <a:pt x="86" y="394"/>
                </a:lnTo>
                <a:lnTo>
                  <a:pt x="66" y="436"/>
                </a:lnTo>
                <a:lnTo>
                  <a:pt x="48" y="478"/>
                </a:lnTo>
                <a:lnTo>
                  <a:pt x="32" y="522"/>
                </a:lnTo>
                <a:lnTo>
                  <a:pt x="18" y="568"/>
                </a:lnTo>
                <a:lnTo>
                  <a:pt x="8" y="614"/>
                </a:lnTo>
                <a:lnTo>
                  <a:pt x="2" y="658"/>
                </a:lnTo>
                <a:lnTo>
                  <a:pt x="0" y="704"/>
                </a:lnTo>
                <a:lnTo>
                  <a:pt x="2" y="728"/>
                </a:lnTo>
                <a:lnTo>
                  <a:pt x="4" y="750"/>
                </a:lnTo>
                <a:lnTo>
                  <a:pt x="6" y="774"/>
                </a:lnTo>
                <a:lnTo>
                  <a:pt x="10" y="796"/>
                </a:lnTo>
                <a:lnTo>
                  <a:pt x="16" y="818"/>
                </a:lnTo>
                <a:lnTo>
                  <a:pt x="24" y="842"/>
                </a:lnTo>
                <a:lnTo>
                  <a:pt x="32" y="864"/>
                </a:lnTo>
                <a:lnTo>
                  <a:pt x="42" y="886"/>
                </a:lnTo>
                <a:lnTo>
                  <a:pt x="54" y="908"/>
                </a:lnTo>
                <a:lnTo>
                  <a:pt x="68" y="930"/>
                </a:lnTo>
                <a:lnTo>
                  <a:pt x="82" y="952"/>
                </a:lnTo>
                <a:lnTo>
                  <a:pt x="100" y="974"/>
                </a:lnTo>
                <a:lnTo>
                  <a:pt x="118" y="994"/>
                </a:lnTo>
                <a:lnTo>
                  <a:pt x="138" y="1016"/>
                </a:lnTo>
                <a:lnTo>
                  <a:pt x="160" y="1036"/>
                </a:lnTo>
                <a:lnTo>
                  <a:pt x="184" y="1056"/>
                </a:lnTo>
                <a:lnTo>
                  <a:pt x="210" y="1076"/>
                </a:lnTo>
                <a:lnTo>
                  <a:pt x="238" y="1096"/>
                </a:lnTo>
                <a:lnTo>
                  <a:pt x="238" y="1096"/>
                </a:lnTo>
                <a:lnTo>
                  <a:pt x="232" y="1130"/>
                </a:lnTo>
                <a:lnTo>
                  <a:pt x="222" y="1164"/>
                </a:lnTo>
                <a:lnTo>
                  <a:pt x="212" y="1200"/>
                </a:lnTo>
                <a:lnTo>
                  <a:pt x="202" y="1234"/>
                </a:lnTo>
                <a:lnTo>
                  <a:pt x="188" y="1266"/>
                </a:lnTo>
                <a:lnTo>
                  <a:pt x="172" y="1294"/>
                </a:lnTo>
                <a:lnTo>
                  <a:pt x="162" y="1306"/>
                </a:lnTo>
                <a:lnTo>
                  <a:pt x="152" y="1316"/>
                </a:lnTo>
                <a:lnTo>
                  <a:pt x="142" y="1324"/>
                </a:lnTo>
                <a:lnTo>
                  <a:pt x="132" y="1330"/>
                </a:lnTo>
                <a:lnTo>
                  <a:pt x="132" y="1330"/>
                </a:lnTo>
                <a:lnTo>
                  <a:pt x="130" y="1332"/>
                </a:lnTo>
                <a:lnTo>
                  <a:pt x="126" y="1334"/>
                </a:lnTo>
                <a:lnTo>
                  <a:pt x="126" y="1338"/>
                </a:lnTo>
                <a:lnTo>
                  <a:pt x="130" y="1344"/>
                </a:lnTo>
                <a:lnTo>
                  <a:pt x="130" y="1344"/>
                </a:lnTo>
                <a:lnTo>
                  <a:pt x="134" y="1348"/>
                </a:lnTo>
                <a:lnTo>
                  <a:pt x="146" y="1356"/>
                </a:lnTo>
                <a:lnTo>
                  <a:pt x="154" y="1358"/>
                </a:lnTo>
                <a:lnTo>
                  <a:pt x="162" y="1358"/>
                </a:lnTo>
                <a:lnTo>
                  <a:pt x="172" y="1358"/>
                </a:lnTo>
                <a:lnTo>
                  <a:pt x="184" y="1354"/>
                </a:lnTo>
                <a:lnTo>
                  <a:pt x="184" y="1354"/>
                </a:lnTo>
                <a:lnTo>
                  <a:pt x="190" y="1352"/>
                </a:lnTo>
                <a:lnTo>
                  <a:pt x="194" y="1352"/>
                </a:lnTo>
                <a:lnTo>
                  <a:pt x="200" y="1350"/>
                </a:lnTo>
                <a:lnTo>
                  <a:pt x="206" y="1344"/>
                </a:lnTo>
                <a:lnTo>
                  <a:pt x="206" y="1344"/>
                </a:lnTo>
                <a:lnTo>
                  <a:pt x="214" y="1330"/>
                </a:lnTo>
                <a:lnTo>
                  <a:pt x="224" y="1312"/>
                </a:lnTo>
                <a:lnTo>
                  <a:pt x="232" y="1290"/>
                </a:lnTo>
                <a:lnTo>
                  <a:pt x="242" y="1264"/>
                </a:lnTo>
                <a:lnTo>
                  <a:pt x="262" y="1194"/>
                </a:lnTo>
                <a:lnTo>
                  <a:pt x="282" y="1102"/>
                </a:lnTo>
                <a:lnTo>
                  <a:pt x="282" y="1102"/>
                </a:lnTo>
                <a:lnTo>
                  <a:pt x="298" y="1102"/>
                </a:lnTo>
                <a:lnTo>
                  <a:pt x="318" y="1100"/>
                </a:lnTo>
                <a:lnTo>
                  <a:pt x="338" y="1098"/>
                </a:lnTo>
                <a:lnTo>
                  <a:pt x="360" y="1092"/>
                </a:lnTo>
                <a:lnTo>
                  <a:pt x="382" y="1086"/>
                </a:lnTo>
                <a:lnTo>
                  <a:pt x="404" y="1074"/>
                </a:lnTo>
                <a:lnTo>
                  <a:pt x="426" y="1062"/>
                </a:lnTo>
                <a:lnTo>
                  <a:pt x="450" y="1044"/>
                </a:lnTo>
                <a:lnTo>
                  <a:pt x="472" y="1024"/>
                </a:lnTo>
                <a:lnTo>
                  <a:pt x="492" y="998"/>
                </a:lnTo>
                <a:lnTo>
                  <a:pt x="512" y="968"/>
                </a:lnTo>
                <a:lnTo>
                  <a:pt x="528" y="934"/>
                </a:lnTo>
                <a:lnTo>
                  <a:pt x="544" y="894"/>
                </a:lnTo>
                <a:lnTo>
                  <a:pt x="556" y="846"/>
                </a:lnTo>
                <a:lnTo>
                  <a:pt x="566" y="794"/>
                </a:lnTo>
                <a:lnTo>
                  <a:pt x="574" y="736"/>
                </a:lnTo>
                <a:lnTo>
                  <a:pt x="574" y="736"/>
                </a:lnTo>
                <a:lnTo>
                  <a:pt x="574" y="712"/>
                </a:lnTo>
                <a:lnTo>
                  <a:pt x="572" y="686"/>
                </a:lnTo>
                <a:lnTo>
                  <a:pt x="568" y="652"/>
                </a:lnTo>
                <a:lnTo>
                  <a:pt x="562" y="612"/>
                </a:lnTo>
                <a:lnTo>
                  <a:pt x="552" y="566"/>
                </a:lnTo>
                <a:lnTo>
                  <a:pt x="538" y="518"/>
                </a:lnTo>
                <a:lnTo>
                  <a:pt x="528" y="494"/>
                </a:lnTo>
                <a:lnTo>
                  <a:pt x="518" y="468"/>
                </a:lnTo>
                <a:lnTo>
                  <a:pt x="518" y="468"/>
                </a:lnTo>
                <a:close/>
              </a:path>
            </a:pathLst>
          </a:custGeom>
          <a:solidFill>
            <a:schemeClr val="accent1">
              <a:alpha val="1960"/>
            </a:schemeClr>
          </a:solidFill>
          <a:ln>
            <a:noFill/>
          </a:ln>
        </p:spPr>
      </p:sp>
      <p:sp>
        <p:nvSpPr>
          <p:cNvPr id="26" name="Google Shape;26;p30"/>
          <p:cNvSpPr/>
          <p:nvPr/>
        </p:nvSpPr>
        <p:spPr>
          <a:xfrm rot="7111200">
            <a:off x="8078760" y="3447360"/>
            <a:ext cx="968760" cy="1008720"/>
          </a:xfrm>
          <a:custGeom>
            <a:rect b="b" l="l" r="r" t="t"/>
            <a:pathLst>
              <a:path extrusionOk="0" h="1412" w="1356">
                <a:moveTo>
                  <a:pt x="1306" y="704"/>
                </a:moveTo>
                <a:lnTo>
                  <a:pt x="1306" y="704"/>
                </a:lnTo>
                <a:lnTo>
                  <a:pt x="1272" y="698"/>
                </a:lnTo>
                <a:lnTo>
                  <a:pt x="1246" y="690"/>
                </a:lnTo>
                <a:lnTo>
                  <a:pt x="1236" y="684"/>
                </a:lnTo>
                <a:lnTo>
                  <a:pt x="1226" y="680"/>
                </a:lnTo>
                <a:lnTo>
                  <a:pt x="1218" y="674"/>
                </a:lnTo>
                <a:lnTo>
                  <a:pt x="1212" y="666"/>
                </a:lnTo>
                <a:lnTo>
                  <a:pt x="1208" y="660"/>
                </a:lnTo>
                <a:lnTo>
                  <a:pt x="1204" y="652"/>
                </a:lnTo>
                <a:lnTo>
                  <a:pt x="1200" y="638"/>
                </a:lnTo>
                <a:lnTo>
                  <a:pt x="1198" y="622"/>
                </a:lnTo>
                <a:lnTo>
                  <a:pt x="1202" y="606"/>
                </a:lnTo>
                <a:lnTo>
                  <a:pt x="1206" y="592"/>
                </a:lnTo>
                <a:lnTo>
                  <a:pt x="1214" y="576"/>
                </a:lnTo>
                <a:lnTo>
                  <a:pt x="1230" y="552"/>
                </a:lnTo>
                <a:lnTo>
                  <a:pt x="1242" y="534"/>
                </a:lnTo>
                <a:lnTo>
                  <a:pt x="1248" y="526"/>
                </a:lnTo>
                <a:lnTo>
                  <a:pt x="1248" y="526"/>
                </a:lnTo>
                <a:lnTo>
                  <a:pt x="1240" y="526"/>
                </a:lnTo>
                <a:lnTo>
                  <a:pt x="1234" y="524"/>
                </a:lnTo>
                <a:lnTo>
                  <a:pt x="1228" y="522"/>
                </a:lnTo>
                <a:lnTo>
                  <a:pt x="1224" y="518"/>
                </a:lnTo>
                <a:lnTo>
                  <a:pt x="1220" y="512"/>
                </a:lnTo>
                <a:lnTo>
                  <a:pt x="1218" y="506"/>
                </a:lnTo>
                <a:lnTo>
                  <a:pt x="1214" y="494"/>
                </a:lnTo>
                <a:lnTo>
                  <a:pt x="1214" y="478"/>
                </a:lnTo>
                <a:lnTo>
                  <a:pt x="1216" y="460"/>
                </a:lnTo>
                <a:lnTo>
                  <a:pt x="1218" y="440"/>
                </a:lnTo>
                <a:lnTo>
                  <a:pt x="1224" y="420"/>
                </a:lnTo>
                <a:lnTo>
                  <a:pt x="1236" y="380"/>
                </a:lnTo>
                <a:lnTo>
                  <a:pt x="1250" y="346"/>
                </a:lnTo>
                <a:lnTo>
                  <a:pt x="1266" y="312"/>
                </a:lnTo>
                <a:lnTo>
                  <a:pt x="1266" y="312"/>
                </a:lnTo>
                <a:lnTo>
                  <a:pt x="1238" y="340"/>
                </a:lnTo>
                <a:lnTo>
                  <a:pt x="1210" y="362"/>
                </a:lnTo>
                <a:lnTo>
                  <a:pt x="1184" y="380"/>
                </a:lnTo>
                <a:lnTo>
                  <a:pt x="1160" y="394"/>
                </a:lnTo>
                <a:lnTo>
                  <a:pt x="1138" y="404"/>
                </a:lnTo>
                <a:lnTo>
                  <a:pt x="1118" y="410"/>
                </a:lnTo>
                <a:lnTo>
                  <a:pt x="1098" y="414"/>
                </a:lnTo>
                <a:lnTo>
                  <a:pt x="1082" y="416"/>
                </a:lnTo>
                <a:lnTo>
                  <a:pt x="1066" y="416"/>
                </a:lnTo>
                <a:lnTo>
                  <a:pt x="1052" y="414"/>
                </a:lnTo>
                <a:lnTo>
                  <a:pt x="1030" y="410"/>
                </a:lnTo>
                <a:lnTo>
                  <a:pt x="1016" y="404"/>
                </a:lnTo>
                <a:lnTo>
                  <a:pt x="1012" y="402"/>
                </a:lnTo>
                <a:lnTo>
                  <a:pt x="1012" y="402"/>
                </a:lnTo>
                <a:lnTo>
                  <a:pt x="1006" y="414"/>
                </a:lnTo>
                <a:lnTo>
                  <a:pt x="996" y="430"/>
                </a:lnTo>
                <a:lnTo>
                  <a:pt x="964" y="468"/>
                </a:lnTo>
                <a:lnTo>
                  <a:pt x="928" y="506"/>
                </a:lnTo>
                <a:lnTo>
                  <a:pt x="902" y="532"/>
                </a:lnTo>
                <a:lnTo>
                  <a:pt x="902" y="532"/>
                </a:lnTo>
                <a:lnTo>
                  <a:pt x="894" y="538"/>
                </a:lnTo>
                <a:lnTo>
                  <a:pt x="888" y="540"/>
                </a:lnTo>
                <a:lnTo>
                  <a:pt x="886" y="538"/>
                </a:lnTo>
                <a:lnTo>
                  <a:pt x="884" y="532"/>
                </a:lnTo>
                <a:lnTo>
                  <a:pt x="882" y="522"/>
                </a:lnTo>
                <a:lnTo>
                  <a:pt x="882" y="516"/>
                </a:lnTo>
                <a:lnTo>
                  <a:pt x="882" y="516"/>
                </a:lnTo>
                <a:lnTo>
                  <a:pt x="890" y="502"/>
                </a:lnTo>
                <a:lnTo>
                  <a:pt x="898" y="486"/>
                </a:lnTo>
                <a:lnTo>
                  <a:pt x="910" y="448"/>
                </a:lnTo>
                <a:lnTo>
                  <a:pt x="920" y="404"/>
                </a:lnTo>
                <a:lnTo>
                  <a:pt x="928" y="360"/>
                </a:lnTo>
                <a:lnTo>
                  <a:pt x="938" y="282"/>
                </a:lnTo>
                <a:lnTo>
                  <a:pt x="942" y="250"/>
                </a:lnTo>
                <a:lnTo>
                  <a:pt x="942" y="250"/>
                </a:lnTo>
                <a:lnTo>
                  <a:pt x="904" y="278"/>
                </a:lnTo>
                <a:lnTo>
                  <a:pt x="874" y="298"/>
                </a:lnTo>
                <a:lnTo>
                  <a:pt x="850" y="310"/>
                </a:lnTo>
                <a:lnTo>
                  <a:pt x="840" y="312"/>
                </a:lnTo>
                <a:lnTo>
                  <a:pt x="830" y="314"/>
                </a:lnTo>
                <a:lnTo>
                  <a:pt x="822" y="314"/>
                </a:lnTo>
                <a:lnTo>
                  <a:pt x="816" y="312"/>
                </a:lnTo>
                <a:lnTo>
                  <a:pt x="810" y="310"/>
                </a:lnTo>
                <a:lnTo>
                  <a:pt x="804" y="306"/>
                </a:lnTo>
                <a:lnTo>
                  <a:pt x="800" y="300"/>
                </a:lnTo>
                <a:lnTo>
                  <a:pt x="796" y="294"/>
                </a:lnTo>
                <a:lnTo>
                  <a:pt x="792" y="280"/>
                </a:lnTo>
                <a:lnTo>
                  <a:pt x="790" y="264"/>
                </a:lnTo>
                <a:lnTo>
                  <a:pt x="790" y="246"/>
                </a:lnTo>
                <a:lnTo>
                  <a:pt x="792" y="212"/>
                </a:lnTo>
                <a:lnTo>
                  <a:pt x="798" y="186"/>
                </a:lnTo>
                <a:lnTo>
                  <a:pt x="800" y="176"/>
                </a:lnTo>
                <a:lnTo>
                  <a:pt x="800" y="176"/>
                </a:lnTo>
                <a:lnTo>
                  <a:pt x="792" y="184"/>
                </a:lnTo>
                <a:lnTo>
                  <a:pt x="782" y="190"/>
                </a:lnTo>
                <a:lnTo>
                  <a:pt x="774" y="194"/>
                </a:lnTo>
                <a:lnTo>
                  <a:pt x="766" y="198"/>
                </a:lnTo>
                <a:lnTo>
                  <a:pt x="758" y="198"/>
                </a:lnTo>
                <a:lnTo>
                  <a:pt x="750" y="196"/>
                </a:lnTo>
                <a:lnTo>
                  <a:pt x="744" y="194"/>
                </a:lnTo>
                <a:lnTo>
                  <a:pt x="738" y="190"/>
                </a:lnTo>
                <a:lnTo>
                  <a:pt x="726" y="180"/>
                </a:lnTo>
                <a:lnTo>
                  <a:pt x="716" y="164"/>
                </a:lnTo>
                <a:lnTo>
                  <a:pt x="708" y="146"/>
                </a:lnTo>
                <a:lnTo>
                  <a:pt x="700" y="126"/>
                </a:lnTo>
                <a:lnTo>
                  <a:pt x="694" y="104"/>
                </a:lnTo>
                <a:lnTo>
                  <a:pt x="690" y="82"/>
                </a:lnTo>
                <a:lnTo>
                  <a:pt x="684" y="42"/>
                </a:lnTo>
                <a:lnTo>
                  <a:pt x="678" y="0"/>
                </a:lnTo>
                <a:lnTo>
                  <a:pt x="678" y="0"/>
                </a:lnTo>
                <a:lnTo>
                  <a:pt x="678" y="8"/>
                </a:lnTo>
                <a:lnTo>
                  <a:pt x="678" y="8"/>
                </a:lnTo>
                <a:lnTo>
                  <a:pt x="678" y="0"/>
                </a:lnTo>
                <a:lnTo>
                  <a:pt x="678" y="0"/>
                </a:lnTo>
                <a:lnTo>
                  <a:pt x="672" y="42"/>
                </a:lnTo>
                <a:lnTo>
                  <a:pt x="666" y="82"/>
                </a:lnTo>
                <a:lnTo>
                  <a:pt x="662" y="104"/>
                </a:lnTo>
                <a:lnTo>
                  <a:pt x="656" y="126"/>
                </a:lnTo>
                <a:lnTo>
                  <a:pt x="648" y="146"/>
                </a:lnTo>
                <a:lnTo>
                  <a:pt x="640" y="164"/>
                </a:lnTo>
                <a:lnTo>
                  <a:pt x="630" y="180"/>
                </a:lnTo>
                <a:lnTo>
                  <a:pt x="618" y="190"/>
                </a:lnTo>
                <a:lnTo>
                  <a:pt x="612" y="194"/>
                </a:lnTo>
                <a:lnTo>
                  <a:pt x="606" y="196"/>
                </a:lnTo>
                <a:lnTo>
                  <a:pt x="598" y="198"/>
                </a:lnTo>
                <a:lnTo>
                  <a:pt x="590" y="198"/>
                </a:lnTo>
                <a:lnTo>
                  <a:pt x="582" y="194"/>
                </a:lnTo>
                <a:lnTo>
                  <a:pt x="574" y="190"/>
                </a:lnTo>
                <a:lnTo>
                  <a:pt x="564" y="184"/>
                </a:lnTo>
                <a:lnTo>
                  <a:pt x="556" y="176"/>
                </a:lnTo>
                <a:lnTo>
                  <a:pt x="556" y="176"/>
                </a:lnTo>
                <a:lnTo>
                  <a:pt x="558" y="186"/>
                </a:lnTo>
                <a:lnTo>
                  <a:pt x="564" y="212"/>
                </a:lnTo>
                <a:lnTo>
                  <a:pt x="566" y="246"/>
                </a:lnTo>
                <a:lnTo>
                  <a:pt x="566" y="264"/>
                </a:lnTo>
                <a:lnTo>
                  <a:pt x="564" y="280"/>
                </a:lnTo>
                <a:lnTo>
                  <a:pt x="560" y="294"/>
                </a:lnTo>
                <a:lnTo>
                  <a:pt x="556" y="300"/>
                </a:lnTo>
                <a:lnTo>
                  <a:pt x="552" y="306"/>
                </a:lnTo>
                <a:lnTo>
                  <a:pt x="546" y="310"/>
                </a:lnTo>
                <a:lnTo>
                  <a:pt x="540" y="312"/>
                </a:lnTo>
                <a:lnTo>
                  <a:pt x="534" y="314"/>
                </a:lnTo>
                <a:lnTo>
                  <a:pt x="526" y="314"/>
                </a:lnTo>
                <a:lnTo>
                  <a:pt x="516" y="312"/>
                </a:lnTo>
                <a:lnTo>
                  <a:pt x="506" y="310"/>
                </a:lnTo>
                <a:lnTo>
                  <a:pt x="482" y="298"/>
                </a:lnTo>
                <a:lnTo>
                  <a:pt x="452" y="278"/>
                </a:lnTo>
                <a:lnTo>
                  <a:pt x="414" y="250"/>
                </a:lnTo>
                <a:lnTo>
                  <a:pt x="414" y="250"/>
                </a:lnTo>
                <a:lnTo>
                  <a:pt x="418" y="282"/>
                </a:lnTo>
                <a:lnTo>
                  <a:pt x="428" y="360"/>
                </a:lnTo>
                <a:lnTo>
                  <a:pt x="436" y="404"/>
                </a:lnTo>
                <a:lnTo>
                  <a:pt x="446" y="448"/>
                </a:lnTo>
                <a:lnTo>
                  <a:pt x="458" y="486"/>
                </a:lnTo>
                <a:lnTo>
                  <a:pt x="466" y="502"/>
                </a:lnTo>
                <a:lnTo>
                  <a:pt x="474" y="516"/>
                </a:lnTo>
                <a:lnTo>
                  <a:pt x="474" y="516"/>
                </a:lnTo>
                <a:lnTo>
                  <a:pt x="474" y="522"/>
                </a:lnTo>
                <a:lnTo>
                  <a:pt x="472" y="532"/>
                </a:lnTo>
                <a:lnTo>
                  <a:pt x="470" y="538"/>
                </a:lnTo>
                <a:lnTo>
                  <a:pt x="468" y="540"/>
                </a:lnTo>
                <a:lnTo>
                  <a:pt x="462" y="538"/>
                </a:lnTo>
                <a:lnTo>
                  <a:pt x="454" y="532"/>
                </a:lnTo>
                <a:lnTo>
                  <a:pt x="454" y="532"/>
                </a:lnTo>
                <a:lnTo>
                  <a:pt x="428" y="506"/>
                </a:lnTo>
                <a:lnTo>
                  <a:pt x="392" y="468"/>
                </a:lnTo>
                <a:lnTo>
                  <a:pt x="360" y="430"/>
                </a:lnTo>
                <a:lnTo>
                  <a:pt x="350" y="414"/>
                </a:lnTo>
                <a:lnTo>
                  <a:pt x="344" y="402"/>
                </a:lnTo>
                <a:lnTo>
                  <a:pt x="344" y="402"/>
                </a:lnTo>
                <a:lnTo>
                  <a:pt x="340" y="404"/>
                </a:lnTo>
                <a:lnTo>
                  <a:pt x="326" y="410"/>
                </a:lnTo>
                <a:lnTo>
                  <a:pt x="304" y="414"/>
                </a:lnTo>
                <a:lnTo>
                  <a:pt x="290" y="416"/>
                </a:lnTo>
                <a:lnTo>
                  <a:pt x="274" y="416"/>
                </a:lnTo>
                <a:lnTo>
                  <a:pt x="258" y="414"/>
                </a:lnTo>
                <a:lnTo>
                  <a:pt x="238" y="410"/>
                </a:lnTo>
                <a:lnTo>
                  <a:pt x="218" y="404"/>
                </a:lnTo>
                <a:lnTo>
                  <a:pt x="196" y="394"/>
                </a:lnTo>
                <a:lnTo>
                  <a:pt x="172" y="380"/>
                </a:lnTo>
                <a:lnTo>
                  <a:pt x="146" y="362"/>
                </a:lnTo>
                <a:lnTo>
                  <a:pt x="118" y="340"/>
                </a:lnTo>
                <a:lnTo>
                  <a:pt x="90" y="312"/>
                </a:lnTo>
                <a:lnTo>
                  <a:pt x="90" y="312"/>
                </a:lnTo>
                <a:lnTo>
                  <a:pt x="106" y="346"/>
                </a:lnTo>
                <a:lnTo>
                  <a:pt x="120" y="380"/>
                </a:lnTo>
                <a:lnTo>
                  <a:pt x="132" y="420"/>
                </a:lnTo>
                <a:lnTo>
                  <a:pt x="138" y="440"/>
                </a:lnTo>
                <a:lnTo>
                  <a:pt x="140" y="460"/>
                </a:lnTo>
                <a:lnTo>
                  <a:pt x="142" y="478"/>
                </a:lnTo>
                <a:lnTo>
                  <a:pt x="142" y="494"/>
                </a:lnTo>
                <a:lnTo>
                  <a:pt x="138" y="506"/>
                </a:lnTo>
                <a:lnTo>
                  <a:pt x="136" y="512"/>
                </a:lnTo>
                <a:lnTo>
                  <a:pt x="132" y="518"/>
                </a:lnTo>
                <a:lnTo>
                  <a:pt x="128" y="522"/>
                </a:lnTo>
                <a:lnTo>
                  <a:pt x="122" y="524"/>
                </a:lnTo>
                <a:lnTo>
                  <a:pt x="116" y="526"/>
                </a:lnTo>
                <a:lnTo>
                  <a:pt x="108" y="526"/>
                </a:lnTo>
                <a:lnTo>
                  <a:pt x="108" y="526"/>
                </a:lnTo>
                <a:lnTo>
                  <a:pt x="114" y="534"/>
                </a:lnTo>
                <a:lnTo>
                  <a:pt x="126" y="552"/>
                </a:lnTo>
                <a:lnTo>
                  <a:pt x="142" y="576"/>
                </a:lnTo>
                <a:lnTo>
                  <a:pt x="150" y="592"/>
                </a:lnTo>
                <a:lnTo>
                  <a:pt x="154" y="606"/>
                </a:lnTo>
                <a:lnTo>
                  <a:pt x="158" y="622"/>
                </a:lnTo>
                <a:lnTo>
                  <a:pt x="156" y="638"/>
                </a:lnTo>
                <a:lnTo>
                  <a:pt x="152" y="652"/>
                </a:lnTo>
                <a:lnTo>
                  <a:pt x="148" y="660"/>
                </a:lnTo>
                <a:lnTo>
                  <a:pt x="144" y="666"/>
                </a:lnTo>
                <a:lnTo>
                  <a:pt x="138" y="674"/>
                </a:lnTo>
                <a:lnTo>
                  <a:pt x="130" y="680"/>
                </a:lnTo>
                <a:lnTo>
                  <a:pt x="120" y="684"/>
                </a:lnTo>
                <a:lnTo>
                  <a:pt x="110" y="690"/>
                </a:lnTo>
                <a:lnTo>
                  <a:pt x="84" y="698"/>
                </a:lnTo>
                <a:lnTo>
                  <a:pt x="50" y="704"/>
                </a:lnTo>
                <a:lnTo>
                  <a:pt x="50" y="704"/>
                </a:lnTo>
                <a:lnTo>
                  <a:pt x="70" y="712"/>
                </a:lnTo>
                <a:lnTo>
                  <a:pt x="116" y="734"/>
                </a:lnTo>
                <a:lnTo>
                  <a:pt x="146" y="748"/>
                </a:lnTo>
                <a:lnTo>
                  <a:pt x="174" y="766"/>
                </a:lnTo>
                <a:lnTo>
                  <a:pt x="202" y="784"/>
                </a:lnTo>
                <a:lnTo>
                  <a:pt x="224" y="804"/>
                </a:lnTo>
                <a:lnTo>
                  <a:pt x="234" y="814"/>
                </a:lnTo>
                <a:lnTo>
                  <a:pt x="242" y="824"/>
                </a:lnTo>
                <a:lnTo>
                  <a:pt x="246" y="836"/>
                </a:lnTo>
                <a:lnTo>
                  <a:pt x="250" y="846"/>
                </a:lnTo>
                <a:lnTo>
                  <a:pt x="250" y="856"/>
                </a:lnTo>
                <a:lnTo>
                  <a:pt x="248" y="868"/>
                </a:lnTo>
                <a:lnTo>
                  <a:pt x="242" y="878"/>
                </a:lnTo>
                <a:lnTo>
                  <a:pt x="232" y="888"/>
                </a:lnTo>
                <a:lnTo>
                  <a:pt x="220" y="900"/>
                </a:lnTo>
                <a:lnTo>
                  <a:pt x="202" y="910"/>
                </a:lnTo>
                <a:lnTo>
                  <a:pt x="182" y="920"/>
                </a:lnTo>
                <a:lnTo>
                  <a:pt x="156" y="930"/>
                </a:lnTo>
                <a:lnTo>
                  <a:pt x="124" y="938"/>
                </a:lnTo>
                <a:lnTo>
                  <a:pt x="88" y="948"/>
                </a:lnTo>
                <a:lnTo>
                  <a:pt x="48" y="956"/>
                </a:lnTo>
                <a:lnTo>
                  <a:pt x="0" y="964"/>
                </a:lnTo>
                <a:lnTo>
                  <a:pt x="0" y="964"/>
                </a:lnTo>
                <a:lnTo>
                  <a:pt x="30" y="966"/>
                </a:lnTo>
                <a:lnTo>
                  <a:pt x="62" y="972"/>
                </a:lnTo>
                <a:lnTo>
                  <a:pt x="102" y="980"/>
                </a:lnTo>
                <a:lnTo>
                  <a:pt x="148" y="992"/>
                </a:lnTo>
                <a:lnTo>
                  <a:pt x="198" y="1010"/>
                </a:lnTo>
                <a:lnTo>
                  <a:pt x="224" y="1020"/>
                </a:lnTo>
                <a:lnTo>
                  <a:pt x="250" y="1032"/>
                </a:lnTo>
                <a:lnTo>
                  <a:pt x="274" y="1046"/>
                </a:lnTo>
                <a:lnTo>
                  <a:pt x="298" y="1060"/>
                </a:lnTo>
                <a:lnTo>
                  <a:pt x="298" y="1060"/>
                </a:lnTo>
                <a:lnTo>
                  <a:pt x="330" y="1060"/>
                </a:lnTo>
                <a:lnTo>
                  <a:pt x="358" y="1064"/>
                </a:lnTo>
                <a:lnTo>
                  <a:pt x="374" y="1066"/>
                </a:lnTo>
                <a:lnTo>
                  <a:pt x="388" y="1070"/>
                </a:lnTo>
                <a:lnTo>
                  <a:pt x="402" y="1074"/>
                </a:lnTo>
                <a:lnTo>
                  <a:pt x="412" y="1082"/>
                </a:lnTo>
                <a:lnTo>
                  <a:pt x="420" y="1090"/>
                </a:lnTo>
                <a:lnTo>
                  <a:pt x="422" y="1094"/>
                </a:lnTo>
                <a:lnTo>
                  <a:pt x="422" y="1100"/>
                </a:lnTo>
                <a:lnTo>
                  <a:pt x="422" y="1106"/>
                </a:lnTo>
                <a:lnTo>
                  <a:pt x="422" y="1114"/>
                </a:lnTo>
                <a:lnTo>
                  <a:pt x="414" y="1128"/>
                </a:lnTo>
                <a:lnTo>
                  <a:pt x="402" y="1146"/>
                </a:lnTo>
                <a:lnTo>
                  <a:pt x="382" y="1168"/>
                </a:lnTo>
                <a:lnTo>
                  <a:pt x="382" y="1168"/>
                </a:lnTo>
                <a:lnTo>
                  <a:pt x="410" y="1160"/>
                </a:lnTo>
                <a:lnTo>
                  <a:pt x="442" y="1152"/>
                </a:lnTo>
                <a:lnTo>
                  <a:pt x="482" y="1140"/>
                </a:lnTo>
                <a:lnTo>
                  <a:pt x="526" y="1126"/>
                </a:lnTo>
                <a:lnTo>
                  <a:pt x="572" y="1108"/>
                </a:lnTo>
                <a:lnTo>
                  <a:pt x="616" y="1088"/>
                </a:lnTo>
                <a:lnTo>
                  <a:pt x="636" y="1076"/>
                </a:lnTo>
                <a:lnTo>
                  <a:pt x="654" y="1064"/>
                </a:lnTo>
                <a:lnTo>
                  <a:pt x="654" y="1064"/>
                </a:lnTo>
                <a:lnTo>
                  <a:pt x="654" y="1128"/>
                </a:lnTo>
                <a:lnTo>
                  <a:pt x="652" y="1174"/>
                </a:lnTo>
                <a:lnTo>
                  <a:pt x="646" y="1224"/>
                </a:lnTo>
                <a:lnTo>
                  <a:pt x="638" y="1274"/>
                </a:lnTo>
                <a:lnTo>
                  <a:pt x="632" y="1298"/>
                </a:lnTo>
                <a:lnTo>
                  <a:pt x="626" y="1322"/>
                </a:lnTo>
                <a:lnTo>
                  <a:pt x="616" y="1342"/>
                </a:lnTo>
                <a:lnTo>
                  <a:pt x="606" y="1360"/>
                </a:lnTo>
                <a:lnTo>
                  <a:pt x="594" y="1374"/>
                </a:lnTo>
                <a:lnTo>
                  <a:pt x="582" y="1386"/>
                </a:lnTo>
                <a:lnTo>
                  <a:pt x="582" y="1386"/>
                </a:lnTo>
                <a:lnTo>
                  <a:pt x="580" y="1388"/>
                </a:lnTo>
                <a:lnTo>
                  <a:pt x="576" y="1392"/>
                </a:lnTo>
                <a:lnTo>
                  <a:pt x="576" y="1396"/>
                </a:lnTo>
                <a:lnTo>
                  <a:pt x="582" y="1400"/>
                </a:lnTo>
                <a:lnTo>
                  <a:pt x="582" y="1400"/>
                </a:lnTo>
                <a:lnTo>
                  <a:pt x="586" y="1404"/>
                </a:lnTo>
                <a:lnTo>
                  <a:pt x="600" y="1410"/>
                </a:lnTo>
                <a:lnTo>
                  <a:pt x="608" y="1412"/>
                </a:lnTo>
                <a:lnTo>
                  <a:pt x="616" y="1410"/>
                </a:lnTo>
                <a:lnTo>
                  <a:pt x="626" y="1408"/>
                </a:lnTo>
                <a:lnTo>
                  <a:pt x="636" y="1402"/>
                </a:lnTo>
                <a:lnTo>
                  <a:pt x="636" y="1402"/>
                </a:lnTo>
                <a:lnTo>
                  <a:pt x="642" y="1400"/>
                </a:lnTo>
                <a:lnTo>
                  <a:pt x="646" y="1400"/>
                </a:lnTo>
                <a:lnTo>
                  <a:pt x="652" y="1396"/>
                </a:lnTo>
                <a:lnTo>
                  <a:pt x="658" y="1390"/>
                </a:lnTo>
                <a:lnTo>
                  <a:pt x="658" y="1390"/>
                </a:lnTo>
                <a:lnTo>
                  <a:pt x="666" y="1372"/>
                </a:lnTo>
                <a:lnTo>
                  <a:pt x="672" y="1350"/>
                </a:lnTo>
                <a:lnTo>
                  <a:pt x="678" y="1320"/>
                </a:lnTo>
                <a:lnTo>
                  <a:pt x="684" y="1284"/>
                </a:lnTo>
                <a:lnTo>
                  <a:pt x="690" y="1240"/>
                </a:lnTo>
                <a:lnTo>
                  <a:pt x="694" y="1190"/>
                </a:lnTo>
                <a:lnTo>
                  <a:pt x="702" y="1064"/>
                </a:lnTo>
                <a:lnTo>
                  <a:pt x="702" y="1064"/>
                </a:lnTo>
                <a:lnTo>
                  <a:pt x="722" y="1076"/>
                </a:lnTo>
                <a:lnTo>
                  <a:pt x="742" y="1088"/>
                </a:lnTo>
                <a:lnTo>
                  <a:pt x="786" y="1108"/>
                </a:lnTo>
                <a:lnTo>
                  <a:pt x="830" y="1126"/>
                </a:lnTo>
                <a:lnTo>
                  <a:pt x="874" y="1140"/>
                </a:lnTo>
                <a:lnTo>
                  <a:pt x="914" y="1152"/>
                </a:lnTo>
                <a:lnTo>
                  <a:pt x="946" y="1160"/>
                </a:lnTo>
                <a:lnTo>
                  <a:pt x="974" y="1168"/>
                </a:lnTo>
                <a:lnTo>
                  <a:pt x="974" y="1168"/>
                </a:lnTo>
                <a:lnTo>
                  <a:pt x="954" y="1146"/>
                </a:lnTo>
                <a:lnTo>
                  <a:pt x="942" y="1128"/>
                </a:lnTo>
                <a:lnTo>
                  <a:pt x="934" y="1114"/>
                </a:lnTo>
                <a:lnTo>
                  <a:pt x="934" y="1106"/>
                </a:lnTo>
                <a:lnTo>
                  <a:pt x="934" y="1100"/>
                </a:lnTo>
                <a:lnTo>
                  <a:pt x="934" y="1094"/>
                </a:lnTo>
                <a:lnTo>
                  <a:pt x="936" y="1090"/>
                </a:lnTo>
                <a:lnTo>
                  <a:pt x="944" y="1082"/>
                </a:lnTo>
                <a:lnTo>
                  <a:pt x="954" y="1074"/>
                </a:lnTo>
                <a:lnTo>
                  <a:pt x="968" y="1070"/>
                </a:lnTo>
                <a:lnTo>
                  <a:pt x="982" y="1066"/>
                </a:lnTo>
                <a:lnTo>
                  <a:pt x="998" y="1064"/>
                </a:lnTo>
                <a:lnTo>
                  <a:pt x="1026" y="1060"/>
                </a:lnTo>
                <a:lnTo>
                  <a:pt x="1058" y="1060"/>
                </a:lnTo>
                <a:lnTo>
                  <a:pt x="1058" y="1060"/>
                </a:lnTo>
                <a:lnTo>
                  <a:pt x="1082" y="1046"/>
                </a:lnTo>
                <a:lnTo>
                  <a:pt x="1106" y="1032"/>
                </a:lnTo>
                <a:lnTo>
                  <a:pt x="1132" y="1020"/>
                </a:lnTo>
                <a:lnTo>
                  <a:pt x="1158" y="1010"/>
                </a:lnTo>
                <a:lnTo>
                  <a:pt x="1208" y="992"/>
                </a:lnTo>
                <a:lnTo>
                  <a:pt x="1254" y="980"/>
                </a:lnTo>
                <a:lnTo>
                  <a:pt x="1294" y="972"/>
                </a:lnTo>
                <a:lnTo>
                  <a:pt x="1326" y="966"/>
                </a:lnTo>
                <a:lnTo>
                  <a:pt x="1356" y="964"/>
                </a:lnTo>
                <a:lnTo>
                  <a:pt x="1356" y="964"/>
                </a:lnTo>
                <a:lnTo>
                  <a:pt x="1308" y="956"/>
                </a:lnTo>
                <a:lnTo>
                  <a:pt x="1268" y="948"/>
                </a:lnTo>
                <a:lnTo>
                  <a:pt x="1232" y="938"/>
                </a:lnTo>
                <a:lnTo>
                  <a:pt x="1200" y="930"/>
                </a:lnTo>
                <a:lnTo>
                  <a:pt x="1174" y="920"/>
                </a:lnTo>
                <a:lnTo>
                  <a:pt x="1154" y="910"/>
                </a:lnTo>
                <a:lnTo>
                  <a:pt x="1136" y="900"/>
                </a:lnTo>
                <a:lnTo>
                  <a:pt x="1124" y="888"/>
                </a:lnTo>
                <a:lnTo>
                  <a:pt x="1114" y="878"/>
                </a:lnTo>
                <a:lnTo>
                  <a:pt x="1108" y="868"/>
                </a:lnTo>
                <a:lnTo>
                  <a:pt x="1106" y="856"/>
                </a:lnTo>
                <a:lnTo>
                  <a:pt x="1106" y="846"/>
                </a:lnTo>
                <a:lnTo>
                  <a:pt x="1108" y="836"/>
                </a:lnTo>
                <a:lnTo>
                  <a:pt x="1114" y="824"/>
                </a:lnTo>
                <a:lnTo>
                  <a:pt x="1122" y="814"/>
                </a:lnTo>
                <a:lnTo>
                  <a:pt x="1132" y="804"/>
                </a:lnTo>
                <a:lnTo>
                  <a:pt x="1154" y="784"/>
                </a:lnTo>
                <a:lnTo>
                  <a:pt x="1182" y="766"/>
                </a:lnTo>
                <a:lnTo>
                  <a:pt x="1210" y="748"/>
                </a:lnTo>
                <a:lnTo>
                  <a:pt x="1240" y="734"/>
                </a:lnTo>
                <a:lnTo>
                  <a:pt x="1286" y="712"/>
                </a:lnTo>
                <a:lnTo>
                  <a:pt x="1306" y="704"/>
                </a:lnTo>
                <a:lnTo>
                  <a:pt x="1306" y="704"/>
                </a:lnTo>
                <a:close/>
              </a:path>
            </a:pathLst>
          </a:custGeom>
          <a:solidFill>
            <a:schemeClr val="accent1">
              <a:alpha val="1960"/>
            </a:schemeClr>
          </a:solidFill>
          <a:ln>
            <a:noFill/>
          </a:ln>
        </p:spPr>
      </p:sp>
      <p:sp>
        <p:nvSpPr>
          <p:cNvPr id="27" name="Google Shape;27;p30"/>
          <p:cNvSpPr/>
          <p:nvPr/>
        </p:nvSpPr>
        <p:spPr>
          <a:xfrm>
            <a:off x="13680" y="6104880"/>
            <a:ext cx="482400" cy="752760"/>
          </a:xfrm>
          <a:custGeom>
            <a:rect b="b" l="l" r="r" t="t"/>
            <a:pathLst>
              <a:path extrusionOk="0" h="640" w="424">
                <a:moveTo>
                  <a:pt x="424" y="24"/>
                </a:moveTo>
                <a:lnTo>
                  <a:pt x="424" y="24"/>
                </a:lnTo>
                <a:lnTo>
                  <a:pt x="420" y="18"/>
                </a:lnTo>
                <a:lnTo>
                  <a:pt x="414" y="10"/>
                </a:lnTo>
                <a:lnTo>
                  <a:pt x="408" y="6"/>
                </a:lnTo>
                <a:lnTo>
                  <a:pt x="402" y="4"/>
                </a:lnTo>
                <a:lnTo>
                  <a:pt x="394" y="2"/>
                </a:lnTo>
                <a:lnTo>
                  <a:pt x="386" y="2"/>
                </a:lnTo>
                <a:lnTo>
                  <a:pt x="386" y="2"/>
                </a:lnTo>
                <a:lnTo>
                  <a:pt x="380" y="2"/>
                </a:lnTo>
                <a:lnTo>
                  <a:pt x="376" y="0"/>
                </a:lnTo>
                <a:lnTo>
                  <a:pt x="372" y="0"/>
                </a:lnTo>
                <a:lnTo>
                  <a:pt x="364" y="2"/>
                </a:lnTo>
                <a:lnTo>
                  <a:pt x="364" y="2"/>
                </a:lnTo>
                <a:lnTo>
                  <a:pt x="354" y="12"/>
                </a:lnTo>
                <a:lnTo>
                  <a:pt x="342" y="24"/>
                </a:lnTo>
                <a:lnTo>
                  <a:pt x="328" y="38"/>
                </a:lnTo>
                <a:lnTo>
                  <a:pt x="312" y="58"/>
                </a:lnTo>
                <a:lnTo>
                  <a:pt x="276" y="110"/>
                </a:lnTo>
                <a:lnTo>
                  <a:pt x="232" y="178"/>
                </a:lnTo>
                <a:lnTo>
                  <a:pt x="232" y="178"/>
                </a:lnTo>
                <a:lnTo>
                  <a:pt x="210" y="202"/>
                </a:lnTo>
                <a:lnTo>
                  <a:pt x="186" y="222"/>
                </a:lnTo>
                <a:lnTo>
                  <a:pt x="160" y="242"/>
                </a:lnTo>
                <a:lnTo>
                  <a:pt x="132" y="258"/>
                </a:lnTo>
                <a:lnTo>
                  <a:pt x="100" y="274"/>
                </a:lnTo>
                <a:lnTo>
                  <a:pt x="68" y="288"/>
                </a:lnTo>
                <a:lnTo>
                  <a:pt x="34" y="300"/>
                </a:lnTo>
                <a:lnTo>
                  <a:pt x="0" y="312"/>
                </a:lnTo>
                <a:lnTo>
                  <a:pt x="0" y="640"/>
                </a:lnTo>
                <a:lnTo>
                  <a:pt x="386" y="640"/>
                </a:lnTo>
                <a:lnTo>
                  <a:pt x="386" y="640"/>
                </a:lnTo>
                <a:lnTo>
                  <a:pt x="376" y="612"/>
                </a:lnTo>
                <a:lnTo>
                  <a:pt x="358" y="576"/>
                </a:lnTo>
                <a:lnTo>
                  <a:pt x="358" y="576"/>
                </a:lnTo>
                <a:lnTo>
                  <a:pt x="336" y="536"/>
                </a:lnTo>
                <a:lnTo>
                  <a:pt x="316" y="492"/>
                </a:lnTo>
                <a:lnTo>
                  <a:pt x="296" y="448"/>
                </a:lnTo>
                <a:lnTo>
                  <a:pt x="278" y="400"/>
                </a:lnTo>
                <a:lnTo>
                  <a:pt x="264" y="354"/>
                </a:lnTo>
                <a:lnTo>
                  <a:pt x="254" y="308"/>
                </a:lnTo>
                <a:lnTo>
                  <a:pt x="252" y="284"/>
                </a:lnTo>
                <a:lnTo>
                  <a:pt x="250" y="262"/>
                </a:lnTo>
                <a:lnTo>
                  <a:pt x="250" y="240"/>
                </a:lnTo>
                <a:lnTo>
                  <a:pt x="252" y="218"/>
                </a:lnTo>
                <a:lnTo>
                  <a:pt x="252" y="218"/>
                </a:lnTo>
                <a:lnTo>
                  <a:pt x="282" y="166"/>
                </a:lnTo>
                <a:lnTo>
                  <a:pt x="302" y="136"/>
                </a:lnTo>
                <a:lnTo>
                  <a:pt x="322" y="108"/>
                </a:lnTo>
                <a:lnTo>
                  <a:pt x="346" y="80"/>
                </a:lnTo>
                <a:lnTo>
                  <a:pt x="370" y="58"/>
                </a:lnTo>
                <a:lnTo>
                  <a:pt x="382" y="50"/>
                </a:lnTo>
                <a:lnTo>
                  <a:pt x="394" y="42"/>
                </a:lnTo>
                <a:lnTo>
                  <a:pt x="406" y="38"/>
                </a:lnTo>
                <a:lnTo>
                  <a:pt x="418" y="36"/>
                </a:lnTo>
                <a:lnTo>
                  <a:pt x="418" y="36"/>
                </a:lnTo>
                <a:lnTo>
                  <a:pt x="420" y="36"/>
                </a:lnTo>
                <a:lnTo>
                  <a:pt x="424" y="34"/>
                </a:lnTo>
                <a:lnTo>
                  <a:pt x="424" y="24"/>
                </a:lnTo>
                <a:close/>
              </a:path>
            </a:pathLst>
          </a:custGeom>
          <a:solidFill>
            <a:srgbClr val="000000">
              <a:alpha val="1960"/>
            </a:srgbClr>
          </a:solidFill>
          <a:ln>
            <a:noFill/>
          </a:ln>
        </p:spPr>
      </p:sp>
      <p:sp>
        <p:nvSpPr>
          <p:cNvPr id="28" name="Google Shape;28;p30"/>
          <p:cNvSpPr/>
          <p:nvPr/>
        </p:nvSpPr>
        <p:spPr>
          <a:xfrm>
            <a:off x="-17280" y="3350880"/>
            <a:ext cx="912600" cy="1113480"/>
          </a:xfrm>
          <a:custGeom>
            <a:rect b="b" l="l" r="r" t="t"/>
            <a:pathLst>
              <a:path extrusionOk="0" h="742" w="608">
                <a:moveTo>
                  <a:pt x="608" y="692"/>
                </a:moveTo>
                <a:lnTo>
                  <a:pt x="608" y="692"/>
                </a:lnTo>
                <a:lnTo>
                  <a:pt x="596" y="682"/>
                </a:lnTo>
                <a:lnTo>
                  <a:pt x="578" y="666"/>
                </a:lnTo>
                <a:lnTo>
                  <a:pt x="558" y="642"/>
                </a:lnTo>
                <a:lnTo>
                  <a:pt x="548" y="628"/>
                </a:lnTo>
                <a:lnTo>
                  <a:pt x="540" y="610"/>
                </a:lnTo>
                <a:lnTo>
                  <a:pt x="532" y="594"/>
                </a:lnTo>
                <a:lnTo>
                  <a:pt x="524" y="574"/>
                </a:lnTo>
                <a:lnTo>
                  <a:pt x="520" y="552"/>
                </a:lnTo>
                <a:lnTo>
                  <a:pt x="518" y="530"/>
                </a:lnTo>
                <a:lnTo>
                  <a:pt x="518" y="506"/>
                </a:lnTo>
                <a:lnTo>
                  <a:pt x="522" y="480"/>
                </a:lnTo>
                <a:lnTo>
                  <a:pt x="528" y="452"/>
                </a:lnTo>
                <a:lnTo>
                  <a:pt x="540" y="422"/>
                </a:lnTo>
                <a:lnTo>
                  <a:pt x="540" y="422"/>
                </a:lnTo>
                <a:lnTo>
                  <a:pt x="526" y="400"/>
                </a:lnTo>
                <a:lnTo>
                  <a:pt x="508" y="376"/>
                </a:lnTo>
                <a:lnTo>
                  <a:pt x="486" y="350"/>
                </a:lnTo>
                <a:lnTo>
                  <a:pt x="460" y="324"/>
                </a:lnTo>
                <a:lnTo>
                  <a:pt x="446" y="312"/>
                </a:lnTo>
                <a:lnTo>
                  <a:pt x="430" y="302"/>
                </a:lnTo>
                <a:lnTo>
                  <a:pt x="414" y="292"/>
                </a:lnTo>
                <a:lnTo>
                  <a:pt x="396" y="286"/>
                </a:lnTo>
                <a:lnTo>
                  <a:pt x="380" y="282"/>
                </a:lnTo>
                <a:lnTo>
                  <a:pt x="360" y="280"/>
                </a:lnTo>
                <a:lnTo>
                  <a:pt x="360" y="280"/>
                </a:lnTo>
                <a:lnTo>
                  <a:pt x="272" y="282"/>
                </a:lnTo>
                <a:lnTo>
                  <a:pt x="256" y="282"/>
                </a:lnTo>
                <a:lnTo>
                  <a:pt x="256" y="282"/>
                </a:lnTo>
                <a:lnTo>
                  <a:pt x="254" y="282"/>
                </a:lnTo>
                <a:lnTo>
                  <a:pt x="254" y="280"/>
                </a:lnTo>
                <a:lnTo>
                  <a:pt x="254" y="276"/>
                </a:lnTo>
                <a:lnTo>
                  <a:pt x="254" y="276"/>
                </a:lnTo>
                <a:lnTo>
                  <a:pt x="262" y="274"/>
                </a:lnTo>
                <a:lnTo>
                  <a:pt x="280" y="270"/>
                </a:lnTo>
                <a:lnTo>
                  <a:pt x="292" y="266"/>
                </a:lnTo>
                <a:lnTo>
                  <a:pt x="306" y="260"/>
                </a:lnTo>
                <a:lnTo>
                  <a:pt x="322" y="252"/>
                </a:lnTo>
                <a:lnTo>
                  <a:pt x="340" y="240"/>
                </a:lnTo>
                <a:lnTo>
                  <a:pt x="340" y="240"/>
                </a:lnTo>
                <a:lnTo>
                  <a:pt x="352" y="232"/>
                </a:lnTo>
                <a:lnTo>
                  <a:pt x="360" y="224"/>
                </a:lnTo>
                <a:lnTo>
                  <a:pt x="368" y="216"/>
                </a:lnTo>
                <a:lnTo>
                  <a:pt x="372" y="208"/>
                </a:lnTo>
                <a:lnTo>
                  <a:pt x="376" y="202"/>
                </a:lnTo>
                <a:lnTo>
                  <a:pt x="378" y="194"/>
                </a:lnTo>
                <a:lnTo>
                  <a:pt x="378" y="182"/>
                </a:lnTo>
                <a:lnTo>
                  <a:pt x="376" y="172"/>
                </a:lnTo>
                <a:lnTo>
                  <a:pt x="372" y="164"/>
                </a:lnTo>
                <a:lnTo>
                  <a:pt x="366" y="156"/>
                </a:lnTo>
                <a:lnTo>
                  <a:pt x="366" y="156"/>
                </a:lnTo>
                <a:lnTo>
                  <a:pt x="372" y="154"/>
                </a:lnTo>
                <a:lnTo>
                  <a:pt x="388" y="146"/>
                </a:lnTo>
                <a:lnTo>
                  <a:pt x="400" y="144"/>
                </a:lnTo>
                <a:lnTo>
                  <a:pt x="412" y="142"/>
                </a:lnTo>
                <a:lnTo>
                  <a:pt x="424" y="142"/>
                </a:lnTo>
                <a:lnTo>
                  <a:pt x="438" y="146"/>
                </a:lnTo>
                <a:lnTo>
                  <a:pt x="438" y="146"/>
                </a:lnTo>
                <a:lnTo>
                  <a:pt x="442" y="148"/>
                </a:lnTo>
                <a:lnTo>
                  <a:pt x="444" y="146"/>
                </a:lnTo>
                <a:lnTo>
                  <a:pt x="438" y="140"/>
                </a:lnTo>
                <a:lnTo>
                  <a:pt x="408" y="114"/>
                </a:lnTo>
                <a:lnTo>
                  <a:pt x="364" y="84"/>
                </a:lnTo>
                <a:lnTo>
                  <a:pt x="346" y="72"/>
                </a:lnTo>
                <a:lnTo>
                  <a:pt x="332" y="66"/>
                </a:lnTo>
                <a:lnTo>
                  <a:pt x="332" y="66"/>
                </a:lnTo>
                <a:lnTo>
                  <a:pt x="322" y="64"/>
                </a:lnTo>
                <a:lnTo>
                  <a:pt x="312" y="62"/>
                </a:lnTo>
                <a:lnTo>
                  <a:pt x="300" y="62"/>
                </a:lnTo>
                <a:lnTo>
                  <a:pt x="288" y="62"/>
                </a:lnTo>
                <a:lnTo>
                  <a:pt x="278" y="64"/>
                </a:lnTo>
                <a:lnTo>
                  <a:pt x="266" y="68"/>
                </a:lnTo>
                <a:lnTo>
                  <a:pt x="258" y="72"/>
                </a:lnTo>
                <a:lnTo>
                  <a:pt x="250" y="80"/>
                </a:lnTo>
                <a:lnTo>
                  <a:pt x="250" y="80"/>
                </a:lnTo>
                <a:lnTo>
                  <a:pt x="238" y="88"/>
                </a:lnTo>
                <a:lnTo>
                  <a:pt x="220" y="96"/>
                </a:lnTo>
                <a:lnTo>
                  <a:pt x="208" y="100"/>
                </a:lnTo>
                <a:lnTo>
                  <a:pt x="196" y="104"/>
                </a:lnTo>
                <a:lnTo>
                  <a:pt x="184" y="104"/>
                </a:lnTo>
                <a:lnTo>
                  <a:pt x="172" y="104"/>
                </a:lnTo>
                <a:lnTo>
                  <a:pt x="160" y="102"/>
                </a:lnTo>
                <a:lnTo>
                  <a:pt x="148" y="98"/>
                </a:lnTo>
                <a:lnTo>
                  <a:pt x="136" y="90"/>
                </a:lnTo>
                <a:lnTo>
                  <a:pt x="126" y="80"/>
                </a:lnTo>
                <a:lnTo>
                  <a:pt x="118" y="66"/>
                </a:lnTo>
                <a:lnTo>
                  <a:pt x="112" y="48"/>
                </a:lnTo>
                <a:lnTo>
                  <a:pt x="108" y="26"/>
                </a:lnTo>
                <a:lnTo>
                  <a:pt x="106" y="0"/>
                </a:lnTo>
                <a:lnTo>
                  <a:pt x="106" y="0"/>
                </a:lnTo>
                <a:lnTo>
                  <a:pt x="100" y="8"/>
                </a:lnTo>
                <a:lnTo>
                  <a:pt x="82" y="28"/>
                </a:lnTo>
                <a:lnTo>
                  <a:pt x="68" y="42"/>
                </a:lnTo>
                <a:lnTo>
                  <a:pt x="52" y="56"/>
                </a:lnTo>
                <a:lnTo>
                  <a:pt x="32" y="70"/>
                </a:lnTo>
                <a:lnTo>
                  <a:pt x="8" y="82"/>
                </a:lnTo>
                <a:lnTo>
                  <a:pt x="8" y="82"/>
                </a:lnTo>
                <a:lnTo>
                  <a:pt x="0" y="88"/>
                </a:lnTo>
                <a:lnTo>
                  <a:pt x="0" y="724"/>
                </a:lnTo>
                <a:lnTo>
                  <a:pt x="0" y="724"/>
                </a:lnTo>
                <a:lnTo>
                  <a:pt x="20" y="734"/>
                </a:lnTo>
                <a:lnTo>
                  <a:pt x="34" y="742"/>
                </a:lnTo>
                <a:lnTo>
                  <a:pt x="40" y="742"/>
                </a:lnTo>
                <a:lnTo>
                  <a:pt x="40" y="742"/>
                </a:lnTo>
                <a:lnTo>
                  <a:pt x="38" y="738"/>
                </a:lnTo>
                <a:lnTo>
                  <a:pt x="38" y="738"/>
                </a:lnTo>
                <a:lnTo>
                  <a:pt x="28" y="728"/>
                </a:lnTo>
                <a:lnTo>
                  <a:pt x="24" y="716"/>
                </a:lnTo>
                <a:lnTo>
                  <a:pt x="20" y="704"/>
                </a:lnTo>
                <a:lnTo>
                  <a:pt x="20" y="692"/>
                </a:lnTo>
                <a:lnTo>
                  <a:pt x="20" y="676"/>
                </a:lnTo>
                <a:lnTo>
                  <a:pt x="22" y="668"/>
                </a:lnTo>
                <a:lnTo>
                  <a:pt x="22" y="668"/>
                </a:lnTo>
                <a:lnTo>
                  <a:pt x="30" y="670"/>
                </a:lnTo>
                <a:lnTo>
                  <a:pt x="38" y="672"/>
                </a:lnTo>
                <a:lnTo>
                  <a:pt x="48" y="670"/>
                </a:lnTo>
                <a:lnTo>
                  <a:pt x="60" y="664"/>
                </a:lnTo>
                <a:lnTo>
                  <a:pt x="66" y="660"/>
                </a:lnTo>
                <a:lnTo>
                  <a:pt x="72" y="654"/>
                </a:lnTo>
                <a:lnTo>
                  <a:pt x="76" y="646"/>
                </a:lnTo>
                <a:lnTo>
                  <a:pt x="82" y="638"/>
                </a:lnTo>
                <a:lnTo>
                  <a:pt x="86" y="626"/>
                </a:lnTo>
                <a:lnTo>
                  <a:pt x="88" y="612"/>
                </a:lnTo>
                <a:lnTo>
                  <a:pt x="88" y="612"/>
                </a:lnTo>
                <a:lnTo>
                  <a:pt x="92" y="592"/>
                </a:lnTo>
                <a:lnTo>
                  <a:pt x="94" y="574"/>
                </a:lnTo>
                <a:lnTo>
                  <a:pt x="94" y="558"/>
                </a:lnTo>
                <a:lnTo>
                  <a:pt x="94" y="546"/>
                </a:lnTo>
                <a:lnTo>
                  <a:pt x="90" y="528"/>
                </a:lnTo>
                <a:lnTo>
                  <a:pt x="90" y="520"/>
                </a:lnTo>
                <a:lnTo>
                  <a:pt x="90" y="520"/>
                </a:lnTo>
                <a:lnTo>
                  <a:pt x="92" y="518"/>
                </a:lnTo>
                <a:lnTo>
                  <a:pt x="94" y="518"/>
                </a:lnTo>
                <a:lnTo>
                  <a:pt x="96" y="520"/>
                </a:lnTo>
                <a:lnTo>
                  <a:pt x="96" y="520"/>
                </a:lnTo>
                <a:lnTo>
                  <a:pt x="102" y="534"/>
                </a:lnTo>
                <a:lnTo>
                  <a:pt x="134" y="616"/>
                </a:lnTo>
                <a:lnTo>
                  <a:pt x="134" y="616"/>
                </a:lnTo>
                <a:lnTo>
                  <a:pt x="142" y="634"/>
                </a:lnTo>
                <a:lnTo>
                  <a:pt x="152" y="648"/>
                </a:lnTo>
                <a:lnTo>
                  <a:pt x="164" y="662"/>
                </a:lnTo>
                <a:lnTo>
                  <a:pt x="180" y="674"/>
                </a:lnTo>
                <a:lnTo>
                  <a:pt x="194" y="684"/>
                </a:lnTo>
                <a:lnTo>
                  <a:pt x="212" y="692"/>
                </a:lnTo>
                <a:lnTo>
                  <a:pt x="246" y="708"/>
                </a:lnTo>
                <a:lnTo>
                  <a:pt x="278" y="718"/>
                </a:lnTo>
                <a:lnTo>
                  <a:pt x="306" y="724"/>
                </a:lnTo>
                <a:lnTo>
                  <a:pt x="332" y="730"/>
                </a:lnTo>
                <a:lnTo>
                  <a:pt x="332" y="730"/>
                </a:lnTo>
                <a:lnTo>
                  <a:pt x="354" y="708"/>
                </a:lnTo>
                <a:lnTo>
                  <a:pt x="378" y="692"/>
                </a:lnTo>
                <a:lnTo>
                  <a:pt x="400" y="678"/>
                </a:lnTo>
                <a:lnTo>
                  <a:pt x="424" y="670"/>
                </a:lnTo>
                <a:lnTo>
                  <a:pt x="446" y="662"/>
                </a:lnTo>
                <a:lnTo>
                  <a:pt x="466" y="660"/>
                </a:lnTo>
                <a:lnTo>
                  <a:pt x="488" y="658"/>
                </a:lnTo>
                <a:lnTo>
                  <a:pt x="506" y="658"/>
                </a:lnTo>
                <a:lnTo>
                  <a:pt x="526" y="662"/>
                </a:lnTo>
                <a:lnTo>
                  <a:pt x="542" y="664"/>
                </a:lnTo>
                <a:lnTo>
                  <a:pt x="572" y="674"/>
                </a:lnTo>
                <a:lnTo>
                  <a:pt x="594" y="684"/>
                </a:lnTo>
                <a:lnTo>
                  <a:pt x="608" y="692"/>
                </a:lnTo>
                <a:lnTo>
                  <a:pt x="608" y="692"/>
                </a:lnTo>
                <a:close/>
              </a:path>
            </a:pathLst>
          </a:custGeom>
          <a:solidFill>
            <a:schemeClr val="accent1">
              <a:alpha val="1960"/>
            </a:schemeClr>
          </a:solidFill>
          <a:ln>
            <a:noFill/>
          </a:ln>
        </p:spPr>
      </p:sp>
      <p:sp>
        <p:nvSpPr>
          <p:cNvPr id="29" name="Google Shape;29;p30"/>
          <p:cNvSpPr/>
          <p:nvPr/>
        </p:nvSpPr>
        <p:spPr>
          <a:xfrm>
            <a:off x="-17280" y="1414080"/>
            <a:ext cx="499680" cy="1321200"/>
          </a:xfrm>
          <a:custGeom>
            <a:rect b="b" l="l" r="r" t="t"/>
            <a:pathLst>
              <a:path extrusionOk="0" h="1126" w="426">
                <a:moveTo>
                  <a:pt x="372" y="412"/>
                </a:moveTo>
                <a:lnTo>
                  <a:pt x="372" y="412"/>
                </a:lnTo>
                <a:lnTo>
                  <a:pt x="382" y="404"/>
                </a:lnTo>
                <a:lnTo>
                  <a:pt x="390" y="392"/>
                </a:lnTo>
                <a:lnTo>
                  <a:pt x="390" y="392"/>
                </a:lnTo>
                <a:lnTo>
                  <a:pt x="390" y="392"/>
                </a:lnTo>
                <a:lnTo>
                  <a:pt x="396" y="382"/>
                </a:lnTo>
                <a:lnTo>
                  <a:pt x="402" y="370"/>
                </a:lnTo>
                <a:lnTo>
                  <a:pt x="404" y="356"/>
                </a:lnTo>
                <a:lnTo>
                  <a:pt x="406" y="342"/>
                </a:lnTo>
                <a:lnTo>
                  <a:pt x="406" y="342"/>
                </a:lnTo>
                <a:lnTo>
                  <a:pt x="408" y="326"/>
                </a:lnTo>
                <a:lnTo>
                  <a:pt x="408" y="326"/>
                </a:lnTo>
                <a:lnTo>
                  <a:pt x="406" y="300"/>
                </a:lnTo>
                <a:lnTo>
                  <a:pt x="402" y="274"/>
                </a:lnTo>
                <a:lnTo>
                  <a:pt x="394" y="250"/>
                </a:lnTo>
                <a:lnTo>
                  <a:pt x="386" y="226"/>
                </a:lnTo>
                <a:lnTo>
                  <a:pt x="376" y="206"/>
                </a:lnTo>
                <a:lnTo>
                  <a:pt x="366" y="190"/>
                </a:lnTo>
                <a:lnTo>
                  <a:pt x="356" y="180"/>
                </a:lnTo>
                <a:lnTo>
                  <a:pt x="350" y="176"/>
                </a:lnTo>
                <a:lnTo>
                  <a:pt x="344" y="176"/>
                </a:lnTo>
                <a:lnTo>
                  <a:pt x="344" y="176"/>
                </a:lnTo>
                <a:lnTo>
                  <a:pt x="338" y="176"/>
                </a:lnTo>
                <a:lnTo>
                  <a:pt x="330" y="178"/>
                </a:lnTo>
                <a:lnTo>
                  <a:pt x="314" y="186"/>
                </a:lnTo>
                <a:lnTo>
                  <a:pt x="294" y="198"/>
                </a:lnTo>
                <a:lnTo>
                  <a:pt x="276" y="212"/>
                </a:lnTo>
                <a:lnTo>
                  <a:pt x="238" y="244"/>
                </a:lnTo>
                <a:lnTo>
                  <a:pt x="212" y="268"/>
                </a:lnTo>
                <a:lnTo>
                  <a:pt x="212" y="268"/>
                </a:lnTo>
                <a:lnTo>
                  <a:pt x="212" y="270"/>
                </a:lnTo>
                <a:lnTo>
                  <a:pt x="212" y="270"/>
                </a:lnTo>
                <a:lnTo>
                  <a:pt x="194" y="288"/>
                </a:lnTo>
                <a:lnTo>
                  <a:pt x="182" y="304"/>
                </a:lnTo>
                <a:lnTo>
                  <a:pt x="172" y="318"/>
                </a:lnTo>
                <a:lnTo>
                  <a:pt x="164" y="330"/>
                </a:lnTo>
                <a:lnTo>
                  <a:pt x="156" y="348"/>
                </a:lnTo>
                <a:lnTo>
                  <a:pt x="152" y="354"/>
                </a:lnTo>
                <a:lnTo>
                  <a:pt x="150" y="356"/>
                </a:lnTo>
                <a:lnTo>
                  <a:pt x="150" y="356"/>
                </a:lnTo>
                <a:lnTo>
                  <a:pt x="146" y="358"/>
                </a:lnTo>
                <a:lnTo>
                  <a:pt x="144" y="356"/>
                </a:lnTo>
                <a:lnTo>
                  <a:pt x="144" y="354"/>
                </a:lnTo>
                <a:lnTo>
                  <a:pt x="144" y="354"/>
                </a:lnTo>
                <a:lnTo>
                  <a:pt x="148" y="336"/>
                </a:lnTo>
                <a:lnTo>
                  <a:pt x="172" y="236"/>
                </a:lnTo>
                <a:lnTo>
                  <a:pt x="172" y="236"/>
                </a:lnTo>
                <a:lnTo>
                  <a:pt x="174" y="216"/>
                </a:lnTo>
                <a:lnTo>
                  <a:pt x="174" y="194"/>
                </a:lnTo>
                <a:lnTo>
                  <a:pt x="172" y="174"/>
                </a:lnTo>
                <a:lnTo>
                  <a:pt x="166" y="152"/>
                </a:lnTo>
                <a:lnTo>
                  <a:pt x="158" y="132"/>
                </a:lnTo>
                <a:lnTo>
                  <a:pt x="148" y="114"/>
                </a:lnTo>
                <a:lnTo>
                  <a:pt x="136" y="94"/>
                </a:lnTo>
                <a:lnTo>
                  <a:pt x="124" y="76"/>
                </a:lnTo>
                <a:lnTo>
                  <a:pt x="100" y="46"/>
                </a:lnTo>
                <a:lnTo>
                  <a:pt x="78" y="22"/>
                </a:lnTo>
                <a:lnTo>
                  <a:pt x="56" y="0"/>
                </a:lnTo>
                <a:lnTo>
                  <a:pt x="56" y="0"/>
                </a:lnTo>
                <a:lnTo>
                  <a:pt x="28" y="4"/>
                </a:lnTo>
                <a:lnTo>
                  <a:pt x="0" y="6"/>
                </a:lnTo>
                <a:lnTo>
                  <a:pt x="0" y="820"/>
                </a:lnTo>
                <a:lnTo>
                  <a:pt x="0" y="820"/>
                </a:lnTo>
                <a:lnTo>
                  <a:pt x="18" y="810"/>
                </a:lnTo>
                <a:lnTo>
                  <a:pt x="34" y="800"/>
                </a:lnTo>
                <a:lnTo>
                  <a:pt x="48" y="788"/>
                </a:lnTo>
                <a:lnTo>
                  <a:pt x="60" y="776"/>
                </a:lnTo>
                <a:lnTo>
                  <a:pt x="80" y="754"/>
                </a:lnTo>
                <a:lnTo>
                  <a:pt x="92" y="738"/>
                </a:lnTo>
                <a:lnTo>
                  <a:pt x="92" y="738"/>
                </a:lnTo>
                <a:lnTo>
                  <a:pt x="102" y="764"/>
                </a:lnTo>
                <a:lnTo>
                  <a:pt x="118" y="804"/>
                </a:lnTo>
                <a:lnTo>
                  <a:pt x="136" y="854"/>
                </a:lnTo>
                <a:lnTo>
                  <a:pt x="152" y="908"/>
                </a:lnTo>
                <a:lnTo>
                  <a:pt x="158" y="938"/>
                </a:lnTo>
                <a:lnTo>
                  <a:pt x="164" y="966"/>
                </a:lnTo>
                <a:lnTo>
                  <a:pt x="168" y="994"/>
                </a:lnTo>
                <a:lnTo>
                  <a:pt x="170" y="1020"/>
                </a:lnTo>
                <a:lnTo>
                  <a:pt x="168" y="1046"/>
                </a:lnTo>
                <a:lnTo>
                  <a:pt x="166" y="1070"/>
                </a:lnTo>
                <a:lnTo>
                  <a:pt x="160" y="1090"/>
                </a:lnTo>
                <a:lnTo>
                  <a:pt x="150" y="1108"/>
                </a:lnTo>
                <a:lnTo>
                  <a:pt x="150" y="1108"/>
                </a:lnTo>
                <a:lnTo>
                  <a:pt x="148" y="1110"/>
                </a:lnTo>
                <a:lnTo>
                  <a:pt x="148" y="1116"/>
                </a:lnTo>
                <a:lnTo>
                  <a:pt x="150" y="1120"/>
                </a:lnTo>
                <a:lnTo>
                  <a:pt x="152" y="1122"/>
                </a:lnTo>
                <a:lnTo>
                  <a:pt x="156" y="1124"/>
                </a:lnTo>
                <a:lnTo>
                  <a:pt x="156" y="1124"/>
                </a:lnTo>
                <a:lnTo>
                  <a:pt x="164" y="1126"/>
                </a:lnTo>
                <a:lnTo>
                  <a:pt x="180" y="1126"/>
                </a:lnTo>
                <a:lnTo>
                  <a:pt x="188" y="1124"/>
                </a:lnTo>
                <a:lnTo>
                  <a:pt x="198" y="1120"/>
                </a:lnTo>
                <a:lnTo>
                  <a:pt x="206" y="1112"/>
                </a:lnTo>
                <a:lnTo>
                  <a:pt x="214" y="1102"/>
                </a:lnTo>
                <a:lnTo>
                  <a:pt x="214" y="1102"/>
                </a:lnTo>
                <a:lnTo>
                  <a:pt x="218" y="1098"/>
                </a:lnTo>
                <a:lnTo>
                  <a:pt x="224" y="1094"/>
                </a:lnTo>
                <a:lnTo>
                  <a:pt x="230" y="1090"/>
                </a:lnTo>
                <a:lnTo>
                  <a:pt x="232" y="1080"/>
                </a:lnTo>
                <a:lnTo>
                  <a:pt x="232" y="1080"/>
                </a:lnTo>
                <a:lnTo>
                  <a:pt x="232" y="1058"/>
                </a:lnTo>
                <a:lnTo>
                  <a:pt x="230" y="1032"/>
                </a:lnTo>
                <a:lnTo>
                  <a:pt x="224" y="998"/>
                </a:lnTo>
                <a:lnTo>
                  <a:pt x="216" y="958"/>
                </a:lnTo>
                <a:lnTo>
                  <a:pt x="204" y="910"/>
                </a:lnTo>
                <a:lnTo>
                  <a:pt x="188" y="854"/>
                </a:lnTo>
                <a:lnTo>
                  <a:pt x="168" y="792"/>
                </a:lnTo>
                <a:lnTo>
                  <a:pt x="144" y="720"/>
                </a:lnTo>
                <a:lnTo>
                  <a:pt x="144" y="720"/>
                </a:lnTo>
                <a:lnTo>
                  <a:pt x="174" y="726"/>
                </a:lnTo>
                <a:lnTo>
                  <a:pt x="196" y="726"/>
                </a:lnTo>
                <a:lnTo>
                  <a:pt x="218" y="726"/>
                </a:lnTo>
                <a:lnTo>
                  <a:pt x="242" y="722"/>
                </a:lnTo>
                <a:lnTo>
                  <a:pt x="266" y="714"/>
                </a:lnTo>
                <a:lnTo>
                  <a:pt x="278" y="708"/>
                </a:lnTo>
                <a:lnTo>
                  <a:pt x="288" y="702"/>
                </a:lnTo>
                <a:lnTo>
                  <a:pt x="298" y="692"/>
                </a:lnTo>
                <a:lnTo>
                  <a:pt x="308" y="682"/>
                </a:lnTo>
                <a:lnTo>
                  <a:pt x="308" y="682"/>
                </a:lnTo>
                <a:lnTo>
                  <a:pt x="328" y="660"/>
                </a:lnTo>
                <a:lnTo>
                  <a:pt x="350" y="640"/>
                </a:lnTo>
                <a:lnTo>
                  <a:pt x="370" y="624"/>
                </a:lnTo>
                <a:lnTo>
                  <a:pt x="388" y="612"/>
                </a:lnTo>
                <a:lnTo>
                  <a:pt x="416" y="598"/>
                </a:lnTo>
                <a:lnTo>
                  <a:pt x="426" y="594"/>
                </a:lnTo>
                <a:lnTo>
                  <a:pt x="426" y="594"/>
                </a:lnTo>
                <a:lnTo>
                  <a:pt x="396" y="586"/>
                </a:lnTo>
                <a:lnTo>
                  <a:pt x="372" y="574"/>
                </a:lnTo>
                <a:lnTo>
                  <a:pt x="354" y="562"/>
                </a:lnTo>
                <a:lnTo>
                  <a:pt x="340" y="550"/>
                </a:lnTo>
                <a:lnTo>
                  <a:pt x="330" y="536"/>
                </a:lnTo>
                <a:lnTo>
                  <a:pt x="324" y="522"/>
                </a:lnTo>
                <a:lnTo>
                  <a:pt x="322" y="508"/>
                </a:lnTo>
                <a:lnTo>
                  <a:pt x="324" y="494"/>
                </a:lnTo>
                <a:lnTo>
                  <a:pt x="326" y="478"/>
                </a:lnTo>
                <a:lnTo>
                  <a:pt x="330" y="466"/>
                </a:lnTo>
                <a:lnTo>
                  <a:pt x="338" y="452"/>
                </a:lnTo>
                <a:lnTo>
                  <a:pt x="344" y="442"/>
                </a:lnTo>
                <a:lnTo>
                  <a:pt x="358" y="422"/>
                </a:lnTo>
                <a:lnTo>
                  <a:pt x="372" y="412"/>
                </a:lnTo>
                <a:lnTo>
                  <a:pt x="372" y="412"/>
                </a:lnTo>
                <a:close/>
              </a:path>
            </a:pathLst>
          </a:custGeom>
          <a:solidFill>
            <a:schemeClr val="accent1">
              <a:alpha val="784"/>
            </a:schemeClr>
          </a:solidFill>
          <a:ln>
            <a:noFill/>
          </a:ln>
        </p:spPr>
      </p:sp>
      <p:sp>
        <p:nvSpPr>
          <p:cNvPr id="30" name="Google Shape;30;p30"/>
          <p:cNvSpPr/>
          <p:nvPr/>
        </p:nvSpPr>
        <p:spPr>
          <a:xfrm>
            <a:off x="0" y="0"/>
            <a:ext cx="1049040" cy="749880"/>
          </a:xfrm>
          <a:custGeom>
            <a:rect b="b" l="l" r="r" t="t"/>
            <a:pathLst>
              <a:path extrusionOk="0" h="652" w="912">
                <a:moveTo>
                  <a:pt x="824" y="72"/>
                </a:moveTo>
                <a:lnTo>
                  <a:pt x="824" y="72"/>
                </a:lnTo>
                <a:lnTo>
                  <a:pt x="812" y="66"/>
                </a:lnTo>
                <a:lnTo>
                  <a:pt x="800" y="60"/>
                </a:lnTo>
                <a:lnTo>
                  <a:pt x="786" y="52"/>
                </a:lnTo>
                <a:lnTo>
                  <a:pt x="772" y="42"/>
                </a:lnTo>
                <a:lnTo>
                  <a:pt x="760" y="30"/>
                </a:lnTo>
                <a:lnTo>
                  <a:pt x="750" y="16"/>
                </a:lnTo>
                <a:lnTo>
                  <a:pt x="748" y="8"/>
                </a:lnTo>
                <a:lnTo>
                  <a:pt x="746" y="0"/>
                </a:lnTo>
                <a:lnTo>
                  <a:pt x="26" y="0"/>
                </a:lnTo>
                <a:lnTo>
                  <a:pt x="26" y="0"/>
                </a:lnTo>
                <a:lnTo>
                  <a:pt x="14" y="12"/>
                </a:lnTo>
                <a:lnTo>
                  <a:pt x="0" y="24"/>
                </a:lnTo>
                <a:lnTo>
                  <a:pt x="0" y="208"/>
                </a:lnTo>
                <a:lnTo>
                  <a:pt x="0" y="208"/>
                </a:lnTo>
                <a:lnTo>
                  <a:pt x="4" y="220"/>
                </a:lnTo>
                <a:lnTo>
                  <a:pt x="6" y="232"/>
                </a:lnTo>
                <a:lnTo>
                  <a:pt x="4" y="246"/>
                </a:lnTo>
                <a:lnTo>
                  <a:pt x="0" y="262"/>
                </a:lnTo>
                <a:lnTo>
                  <a:pt x="0" y="384"/>
                </a:lnTo>
                <a:lnTo>
                  <a:pt x="0" y="384"/>
                </a:lnTo>
                <a:lnTo>
                  <a:pt x="8" y="388"/>
                </a:lnTo>
                <a:lnTo>
                  <a:pt x="14" y="396"/>
                </a:lnTo>
                <a:lnTo>
                  <a:pt x="20" y="402"/>
                </a:lnTo>
                <a:lnTo>
                  <a:pt x="22" y="412"/>
                </a:lnTo>
                <a:lnTo>
                  <a:pt x="28" y="430"/>
                </a:lnTo>
                <a:lnTo>
                  <a:pt x="28" y="448"/>
                </a:lnTo>
                <a:lnTo>
                  <a:pt x="28" y="466"/>
                </a:lnTo>
                <a:lnTo>
                  <a:pt x="26" y="480"/>
                </a:lnTo>
                <a:lnTo>
                  <a:pt x="22" y="494"/>
                </a:lnTo>
                <a:lnTo>
                  <a:pt x="22" y="494"/>
                </a:lnTo>
                <a:lnTo>
                  <a:pt x="34" y="490"/>
                </a:lnTo>
                <a:lnTo>
                  <a:pt x="44" y="492"/>
                </a:lnTo>
                <a:lnTo>
                  <a:pt x="52" y="496"/>
                </a:lnTo>
                <a:lnTo>
                  <a:pt x="60" y="504"/>
                </a:lnTo>
                <a:lnTo>
                  <a:pt x="66" y="516"/>
                </a:lnTo>
                <a:lnTo>
                  <a:pt x="70" y="528"/>
                </a:lnTo>
                <a:lnTo>
                  <a:pt x="80" y="560"/>
                </a:lnTo>
                <a:lnTo>
                  <a:pt x="84" y="592"/>
                </a:lnTo>
                <a:lnTo>
                  <a:pt x="88" y="620"/>
                </a:lnTo>
                <a:lnTo>
                  <a:pt x="90" y="650"/>
                </a:lnTo>
                <a:lnTo>
                  <a:pt x="90" y="650"/>
                </a:lnTo>
                <a:lnTo>
                  <a:pt x="100" y="620"/>
                </a:lnTo>
                <a:lnTo>
                  <a:pt x="110" y="596"/>
                </a:lnTo>
                <a:lnTo>
                  <a:pt x="122" y="574"/>
                </a:lnTo>
                <a:lnTo>
                  <a:pt x="134" y="556"/>
                </a:lnTo>
                <a:lnTo>
                  <a:pt x="146" y="540"/>
                </a:lnTo>
                <a:lnTo>
                  <a:pt x="158" y="528"/>
                </a:lnTo>
                <a:lnTo>
                  <a:pt x="170" y="518"/>
                </a:lnTo>
                <a:lnTo>
                  <a:pt x="180" y="510"/>
                </a:lnTo>
                <a:lnTo>
                  <a:pt x="192" y="504"/>
                </a:lnTo>
                <a:lnTo>
                  <a:pt x="202" y="500"/>
                </a:lnTo>
                <a:lnTo>
                  <a:pt x="220" y="496"/>
                </a:lnTo>
                <a:lnTo>
                  <a:pt x="230" y="494"/>
                </a:lnTo>
                <a:lnTo>
                  <a:pt x="234" y="494"/>
                </a:lnTo>
                <a:lnTo>
                  <a:pt x="234" y="494"/>
                </a:lnTo>
                <a:lnTo>
                  <a:pt x="234" y="484"/>
                </a:lnTo>
                <a:lnTo>
                  <a:pt x="236" y="468"/>
                </a:lnTo>
                <a:lnTo>
                  <a:pt x="244" y="430"/>
                </a:lnTo>
                <a:lnTo>
                  <a:pt x="256" y="390"/>
                </a:lnTo>
                <a:lnTo>
                  <a:pt x="264" y="362"/>
                </a:lnTo>
                <a:lnTo>
                  <a:pt x="264" y="362"/>
                </a:lnTo>
                <a:lnTo>
                  <a:pt x="268" y="354"/>
                </a:lnTo>
                <a:lnTo>
                  <a:pt x="270" y="352"/>
                </a:lnTo>
                <a:lnTo>
                  <a:pt x="274" y="352"/>
                </a:lnTo>
                <a:lnTo>
                  <a:pt x="276" y="354"/>
                </a:lnTo>
                <a:lnTo>
                  <a:pt x="282" y="362"/>
                </a:lnTo>
                <a:lnTo>
                  <a:pt x="284" y="366"/>
                </a:lnTo>
                <a:lnTo>
                  <a:pt x="284" y="366"/>
                </a:lnTo>
                <a:lnTo>
                  <a:pt x="282" y="378"/>
                </a:lnTo>
                <a:lnTo>
                  <a:pt x="284" y="392"/>
                </a:lnTo>
                <a:lnTo>
                  <a:pt x="290" y="424"/>
                </a:lnTo>
                <a:lnTo>
                  <a:pt x="298" y="458"/>
                </a:lnTo>
                <a:lnTo>
                  <a:pt x="310" y="492"/>
                </a:lnTo>
                <a:lnTo>
                  <a:pt x="332" y="550"/>
                </a:lnTo>
                <a:lnTo>
                  <a:pt x="342" y="574"/>
                </a:lnTo>
                <a:lnTo>
                  <a:pt x="342" y="574"/>
                </a:lnTo>
                <a:lnTo>
                  <a:pt x="356" y="542"/>
                </a:lnTo>
                <a:lnTo>
                  <a:pt x="370" y="516"/>
                </a:lnTo>
                <a:lnTo>
                  <a:pt x="382" y="498"/>
                </a:lnTo>
                <a:lnTo>
                  <a:pt x="394" y="488"/>
                </a:lnTo>
                <a:lnTo>
                  <a:pt x="400" y="486"/>
                </a:lnTo>
                <a:lnTo>
                  <a:pt x="406" y="484"/>
                </a:lnTo>
                <a:lnTo>
                  <a:pt x="412" y="484"/>
                </a:lnTo>
                <a:lnTo>
                  <a:pt x="416" y="484"/>
                </a:lnTo>
                <a:lnTo>
                  <a:pt x="426" y="490"/>
                </a:lnTo>
                <a:lnTo>
                  <a:pt x="434" y="498"/>
                </a:lnTo>
                <a:lnTo>
                  <a:pt x="442" y="508"/>
                </a:lnTo>
                <a:lnTo>
                  <a:pt x="448" y="520"/>
                </a:lnTo>
                <a:lnTo>
                  <a:pt x="458" y="546"/>
                </a:lnTo>
                <a:lnTo>
                  <a:pt x="464" y="566"/>
                </a:lnTo>
                <a:lnTo>
                  <a:pt x="466" y="574"/>
                </a:lnTo>
                <a:lnTo>
                  <a:pt x="466" y="574"/>
                </a:lnTo>
                <a:lnTo>
                  <a:pt x="474" y="558"/>
                </a:lnTo>
                <a:lnTo>
                  <a:pt x="478" y="550"/>
                </a:lnTo>
                <a:lnTo>
                  <a:pt x="484" y="546"/>
                </a:lnTo>
                <a:lnTo>
                  <a:pt x="488" y="544"/>
                </a:lnTo>
                <a:lnTo>
                  <a:pt x="494" y="542"/>
                </a:lnTo>
                <a:lnTo>
                  <a:pt x="506" y="540"/>
                </a:lnTo>
                <a:lnTo>
                  <a:pt x="518" y="544"/>
                </a:lnTo>
                <a:lnTo>
                  <a:pt x="530" y="552"/>
                </a:lnTo>
                <a:lnTo>
                  <a:pt x="544" y="562"/>
                </a:lnTo>
                <a:lnTo>
                  <a:pt x="556" y="572"/>
                </a:lnTo>
                <a:lnTo>
                  <a:pt x="580" y="600"/>
                </a:lnTo>
                <a:lnTo>
                  <a:pt x="600" y="626"/>
                </a:lnTo>
                <a:lnTo>
                  <a:pt x="618" y="652"/>
                </a:lnTo>
                <a:lnTo>
                  <a:pt x="618" y="652"/>
                </a:lnTo>
                <a:lnTo>
                  <a:pt x="616" y="648"/>
                </a:lnTo>
                <a:lnTo>
                  <a:pt x="616" y="648"/>
                </a:lnTo>
                <a:lnTo>
                  <a:pt x="618" y="652"/>
                </a:lnTo>
                <a:lnTo>
                  <a:pt x="618" y="652"/>
                </a:lnTo>
                <a:lnTo>
                  <a:pt x="606" y="622"/>
                </a:lnTo>
                <a:lnTo>
                  <a:pt x="596" y="590"/>
                </a:lnTo>
                <a:lnTo>
                  <a:pt x="588" y="556"/>
                </a:lnTo>
                <a:lnTo>
                  <a:pt x="586" y="538"/>
                </a:lnTo>
                <a:lnTo>
                  <a:pt x="584" y="522"/>
                </a:lnTo>
                <a:lnTo>
                  <a:pt x="586" y="508"/>
                </a:lnTo>
                <a:lnTo>
                  <a:pt x="590" y="496"/>
                </a:lnTo>
                <a:lnTo>
                  <a:pt x="596" y="488"/>
                </a:lnTo>
                <a:lnTo>
                  <a:pt x="602" y="484"/>
                </a:lnTo>
                <a:lnTo>
                  <a:pt x="606" y="482"/>
                </a:lnTo>
                <a:lnTo>
                  <a:pt x="614" y="480"/>
                </a:lnTo>
                <a:lnTo>
                  <a:pt x="620" y="480"/>
                </a:lnTo>
                <a:lnTo>
                  <a:pt x="640" y="484"/>
                </a:lnTo>
                <a:lnTo>
                  <a:pt x="640" y="484"/>
                </a:lnTo>
                <a:lnTo>
                  <a:pt x="634" y="476"/>
                </a:lnTo>
                <a:lnTo>
                  <a:pt x="620" y="460"/>
                </a:lnTo>
                <a:lnTo>
                  <a:pt x="606" y="438"/>
                </a:lnTo>
                <a:lnTo>
                  <a:pt x="600" y="426"/>
                </a:lnTo>
                <a:lnTo>
                  <a:pt x="594" y="414"/>
                </a:lnTo>
                <a:lnTo>
                  <a:pt x="592" y="402"/>
                </a:lnTo>
                <a:lnTo>
                  <a:pt x="594" y="392"/>
                </a:lnTo>
                <a:lnTo>
                  <a:pt x="596" y="386"/>
                </a:lnTo>
                <a:lnTo>
                  <a:pt x="600" y="382"/>
                </a:lnTo>
                <a:lnTo>
                  <a:pt x="604" y="378"/>
                </a:lnTo>
                <a:lnTo>
                  <a:pt x="610" y="376"/>
                </a:lnTo>
                <a:lnTo>
                  <a:pt x="624" y="372"/>
                </a:lnTo>
                <a:lnTo>
                  <a:pt x="646" y="370"/>
                </a:lnTo>
                <a:lnTo>
                  <a:pt x="674" y="374"/>
                </a:lnTo>
                <a:lnTo>
                  <a:pt x="710" y="380"/>
                </a:lnTo>
                <a:lnTo>
                  <a:pt x="710" y="380"/>
                </a:lnTo>
                <a:lnTo>
                  <a:pt x="696" y="358"/>
                </a:lnTo>
                <a:lnTo>
                  <a:pt x="660" y="308"/>
                </a:lnTo>
                <a:lnTo>
                  <a:pt x="638" y="278"/>
                </a:lnTo>
                <a:lnTo>
                  <a:pt x="616" y="252"/>
                </a:lnTo>
                <a:lnTo>
                  <a:pt x="592" y="230"/>
                </a:lnTo>
                <a:lnTo>
                  <a:pt x="582" y="220"/>
                </a:lnTo>
                <a:lnTo>
                  <a:pt x="572" y="214"/>
                </a:lnTo>
                <a:lnTo>
                  <a:pt x="572" y="214"/>
                </a:lnTo>
                <a:lnTo>
                  <a:pt x="568" y="210"/>
                </a:lnTo>
                <a:lnTo>
                  <a:pt x="564" y="202"/>
                </a:lnTo>
                <a:lnTo>
                  <a:pt x="564" y="198"/>
                </a:lnTo>
                <a:lnTo>
                  <a:pt x="566" y="196"/>
                </a:lnTo>
                <a:lnTo>
                  <a:pt x="570" y="194"/>
                </a:lnTo>
                <a:lnTo>
                  <a:pt x="578" y="196"/>
                </a:lnTo>
                <a:lnTo>
                  <a:pt x="578" y="196"/>
                </a:lnTo>
                <a:lnTo>
                  <a:pt x="606" y="204"/>
                </a:lnTo>
                <a:lnTo>
                  <a:pt x="646" y="218"/>
                </a:lnTo>
                <a:lnTo>
                  <a:pt x="682" y="232"/>
                </a:lnTo>
                <a:lnTo>
                  <a:pt x="696" y="240"/>
                </a:lnTo>
                <a:lnTo>
                  <a:pt x="704" y="246"/>
                </a:lnTo>
                <a:lnTo>
                  <a:pt x="704" y="246"/>
                </a:lnTo>
                <a:lnTo>
                  <a:pt x="706" y="244"/>
                </a:lnTo>
                <a:lnTo>
                  <a:pt x="714" y="234"/>
                </a:lnTo>
                <a:lnTo>
                  <a:pt x="726" y="222"/>
                </a:lnTo>
                <a:lnTo>
                  <a:pt x="736" y="216"/>
                </a:lnTo>
                <a:lnTo>
                  <a:pt x="746" y="212"/>
                </a:lnTo>
                <a:lnTo>
                  <a:pt x="760" y="206"/>
                </a:lnTo>
                <a:lnTo>
                  <a:pt x="774" y="202"/>
                </a:lnTo>
                <a:lnTo>
                  <a:pt x="792" y="198"/>
                </a:lnTo>
                <a:lnTo>
                  <a:pt x="810" y="198"/>
                </a:lnTo>
                <a:lnTo>
                  <a:pt x="832" y="198"/>
                </a:lnTo>
                <a:lnTo>
                  <a:pt x="856" y="200"/>
                </a:lnTo>
                <a:lnTo>
                  <a:pt x="882" y="206"/>
                </a:lnTo>
                <a:lnTo>
                  <a:pt x="912" y="214"/>
                </a:lnTo>
                <a:lnTo>
                  <a:pt x="912" y="212"/>
                </a:lnTo>
                <a:lnTo>
                  <a:pt x="912" y="212"/>
                </a:lnTo>
                <a:lnTo>
                  <a:pt x="882" y="188"/>
                </a:lnTo>
                <a:lnTo>
                  <a:pt x="860" y="170"/>
                </a:lnTo>
                <a:lnTo>
                  <a:pt x="838" y="148"/>
                </a:lnTo>
                <a:lnTo>
                  <a:pt x="822" y="126"/>
                </a:lnTo>
                <a:lnTo>
                  <a:pt x="816" y="114"/>
                </a:lnTo>
                <a:lnTo>
                  <a:pt x="810" y="104"/>
                </a:lnTo>
                <a:lnTo>
                  <a:pt x="810" y="94"/>
                </a:lnTo>
                <a:lnTo>
                  <a:pt x="810" y="86"/>
                </a:lnTo>
                <a:lnTo>
                  <a:pt x="816" y="78"/>
                </a:lnTo>
                <a:lnTo>
                  <a:pt x="824" y="72"/>
                </a:lnTo>
                <a:lnTo>
                  <a:pt x="824" y="72"/>
                </a:lnTo>
                <a:close/>
              </a:path>
            </a:pathLst>
          </a:custGeom>
          <a:solidFill>
            <a:schemeClr val="accent1">
              <a:alpha val="784"/>
            </a:schemeClr>
          </a:solidFill>
          <a:ln>
            <a:noFill/>
          </a:ln>
        </p:spPr>
      </p:sp>
      <p:sp>
        <p:nvSpPr>
          <p:cNvPr id="31" name="Google Shape;31;p30"/>
          <p:cNvSpPr/>
          <p:nvPr/>
        </p:nvSpPr>
        <p:spPr>
          <a:xfrm>
            <a:off x="8350560" y="11520"/>
            <a:ext cx="793080" cy="554040"/>
          </a:xfrm>
          <a:custGeom>
            <a:rect b="b" l="l" r="r" t="t"/>
            <a:pathLst>
              <a:path extrusionOk="0" h="482" w="690">
                <a:moveTo>
                  <a:pt x="690" y="0"/>
                </a:moveTo>
                <a:lnTo>
                  <a:pt x="126" y="0"/>
                </a:lnTo>
                <a:lnTo>
                  <a:pt x="126" y="0"/>
                </a:lnTo>
                <a:lnTo>
                  <a:pt x="106" y="22"/>
                </a:lnTo>
                <a:lnTo>
                  <a:pt x="84" y="40"/>
                </a:lnTo>
                <a:lnTo>
                  <a:pt x="64" y="56"/>
                </a:lnTo>
                <a:lnTo>
                  <a:pt x="44" y="70"/>
                </a:lnTo>
                <a:lnTo>
                  <a:pt x="12" y="88"/>
                </a:lnTo>
                <a:lnTo>
                  <a:pt x="0" y="94"/>
                </a:lnTo>
                <a:lnTo>
                  <a:pt x="0" y="94"/>
                </a:lnTo>
                <a:lnTo>
                  <a:pt x="50" y="86"/>
                </a:lnTo>
                <a:lnTo>
                  <a:pt x="90" y="82"/>
                </a:lnTo>
                <a:lnTo>
                  <a:pt x="106" y="82"/>
                </a:lnTo>
                <a:lnTo>
                  <a:pt x="120" y="84"/>
                </a:lnTo>
                <a:lnTo>
                  <a:pt x="130" y="86"/>
                </a:lnTo>
                <a:lnTo>
                  <a:pt x="140" y="88"/>
                </a:lnTo>
                <a:lnTo>
                  <a:pt x="146" y="92"/>
                </a:lnTo>
                <a:lnTo>
                  <a:pt x="152" y="96"/>
                </a:lnTo>
                <a:lnTo>
                  <a:pt x="156" y="102"/>
                </a:lnTo>
                <a:lnTo>
                  <a:pt x="158" y="108"/>
                </a:lnTo>
                <a:lnTo>
                  <a:pt x="158" y="114"/>
                </a:lnTo>
                <a:lnTo>
                  <a:pt x="158" y="122"/>
                </a:lnTo>
                <a:lnTo>
                  <a:pt x="152" y="136"/>
                </a:lnTo>
                <a:lnTo>
                  <a:pt x="144" y="152"/>
                </a:lnTo>
                <a:lnTo>
                  <a:pt x="132" y="168"/>
                </a:lnTo>
                <a:lnTo>
                  <a:pt x="108" y="196"/>
                </a:lnTo>
                <a:lnTo>
                  <a:pt x="86" y="216"/>
                </a:lnTo>
                <a:lnTo>
                  <a:pt x="78" y="224"/>
                </a:lnTo>
                <a:lnTo>
                  <a:pt x="78" y="224"/>
                </a:lnTo>
                <a:lnTo>
                  <a:pt x="96" y="222"/>
                </a:lnTo>
                <a:lnTo>
                  <a:pt x="114" y="220"/>
                </a:lnTo>
                <a:lnTo>
                  <a:pt x="126" y="222"/>
                </a:lnTo>
                <a:lnTo>
                  <a:pt x="136" y="226"/>
                </a:lnTo>
                <a:lnTo>
                  <a:pt x="144" y="232"/>
                </a:lnTo>
                <a:lnTo>
                  <a:pt x="148" y="240"/>
                </a:lnTo>
                <a:lnTo>
                  <a:pt x="152" y="248"/>
                </a:lnTo>
                <a:lnTo>
                  <a:pt x="154" y="258"/>
                </a:lnTo>
                <a:lnTo>
                  <a:pt x="154" y="276"/>
                </a:lnTo>
                <a:lnTo>
                  <a:pt x="150" y="292"/>
                </a:lnTo>
                <a:lnTo>
                  <a:pt x="144" y="310"/>
                </a:lnTo>
                <a:lnTo>
                  <a:pt x="144" y="310"/>
                </a:lnTo>
                <a:lnTo>
                  <a:pt x="152" y="308"/>
                </a:lnTo>
                <a:lnTo>
                  <a:pt x="160" y="310"/>
                </a:lnTo>
                <a:lnTo>
                  <a:pt x="166" y="314"/>
                </a:lnTo>
                <a:lnTo>
                  <a:pt x="170" y="320"/>
                </a:lnTo>
                <a:lnTo>
                  <a:pt x="174" y="330"/>
                </a:lnTo>
                <a:lnTo>
                  <a:pt x="176" y="340"/>
                </a:lnTo>
                <a:lnTo>
                  <a:pt x="180" y="362"/>
                </a:lnTo>
                <a:lnTo>
                  <a:pt x="180" y="386"/>
                </a:lnTo>
                <a:lnTo>
                  <a:pt x="180" y="408"/>
                </a:lnTo>
                <a:lnTo>
                  <a:pt x="178" y="428"/>
                </a:lnTo>
                <a:lnTo>
                  <a:pt x="178" y="428"/>
                </a:lnTo>
                <a:lnTo>
                  <a:pt x="188" y="408"/>
                </a:lnTo>
                <a:lnTo>
                  <a:pt x="198" y="392"/>
                </a:lnTo>
                <a:lnTo>
                  <a:pt x="208" y="376"/>
                </a:lnTo>
                <a:lnTo>
                  <a:pt x="218" y="364"/>
                </a:lnTo>
                <a:lnTo>
                  <a:pt x="228" y="354"/>
                </a:lnTo>
                <a:lnTo>
                  <a:pt x="238" y="346"/>
                </a:lnTo>
                <a:lnTo>
                  <a:pt x="248" y="340"/>
                </a:lnTo>
                <a:lnTo>
                  <a:pt x="258" y="336"/>
                </a:lnTo>
                <a:lnTo>
                  <a:pt x="274" y="332"/>
                </a:lnTo>
                <a:lnTo>
                  <a:pt x="286" y="330"/>
                </a:lnTo>
                <a:lnTo>
                  <a:pt x="298" y="330"/>
                </a:lnTo>
                <a:lnTo>
                  <a:pt x="298" y="330"/>
                </a:lnTo>
                <a:lnTo>
                  <a:pt x="298" y="322"/>
                </a:lnTo>
                <a:lnTo>
                  <a:pt x="300" y="312"/>
                </a:lnTo>
                <a:lnTo>
                  <a:pt x="310" y="284"/>
                </a:lnTo>
                <a:lnTo>
                  <a:pt x="332" y="238"/>
                </a:lnTo>
                <a:lnTo>
                  <a:pt x="332" y="238"/>
                </a:lnTo>
                <a:lnTo>
                  <a:pt x="334" y="232"/>
                </a:lnTo>
                <a:lnTo>
                  <a:pt x="336" y="230"/>
                </a:lnTo>
                <a:lnTo>
                  <a:pt x="340" y="232"/>
                </a:lnTo>
                <a:lnTo>
                  <a:pt x="342" y="234"/>
                </a:lnTo>
                <a:lnTo>
                  <a:pt x="344" y="240"/>
                </a:lnTo>
                <a:lnTo>
                  <a:pt x="344" y="242"/>
                </a:lnTo>
                <a:lnTo>
                  <a:pt x="344" y="242"/>
                </a:lnTo>
                <a:lnTo>
                  <a:pt x="342" y="262"/>
                </a:lnTo>
                <a:lnTo>
                  <a:pt x="344" y="284"/>
                </a:lnTo>
                <a:lnTo>
                  <a:pt x="346" y="310"/>
                </a:lnTo>
                <a:lnTo>
                  <a:pt x="352" y="336"/>
                </a:lnTo>
                <a:lnTo>
                  <a:pt x="362" y="380"/>
                </a:lnTo>
                <a:lnTo>
                  <a:pt x="366" y="398"/>
                </a:lnTo>
                <a:lnTo>
                  <a:pt x="366" y="398"/>
                </a:lnTo>
                <a:lnTo>
                  <a:pt x="380" y="376"/>
                </a:lnTo>
                <a:lnTo>
                  <a:pt x="392" y="360"/>
                </a:lnTo>
                <a:lnTo>
                  <a:pt x="404" y="348"/>
                </a:lnTo>
                <a:lnTo>
                  <a:pt x="414" y="342"/>
                </a:lnTo>
                <a:lnTo>
                  <a:pt x="422" y="340"/>
                </a:lnTo>
                <a:lnTo>
                  <a:pt x="430" y="340"/>
                </a:lnTo>
                <a:lnTo>
                  <a:pt x="436" y="346"/>
                </a:lnTo>
                <a:lnTo>
                  <a:pt x="440" y="352"/>
                </a:lnTo>
                <a:lnTo>
                  <a:pt x="446" y="360"/>
                </a:lnTo>
                <a:lnTo>
                  <a:pt x="448" y="370"/>
                </a:lnTo>
                <a:lnTo>
                  <a:pt x="454" y="388"/>
                </a:lnTo>
                <a:lnTo>
                  <a:pt x="458" y="410"/>
                </a:lnTo>
                <a:lnTo>
                  <a:pt x="458" y="410"/>
                </a:lnTo>
                <a:lnTo>
                  <a:pt x="464" y="398"/>
                </a:lnTo>
                <a:lnTo>
                  <a:pt x="472" y="392"/>
                </a:lnTo>
                <a:lnTo>
                  <a:pt x="480" y="388"/>
                </a:lnTo>
                <a:lnTo>
                  <a:pt x="488" y="390"/>
                </a:lnTo>
                <a:lnTo>
                  <a:pt x="496" y="394"/>
                </a:lnTo>
                <a:lnTo>
                  <a:pt x="506" y="400"/>
                </a:lnTo>
                <a:lnTo>
                  <a:pt x="514" y="408"/>
                </a:lnTo>
                <a:lnTo>
                  <a:pt x="522" y="418"/>
                </a:lnTo>
                <a:lnTo>
                  <a:pt x="536" y="440"/>
                </a:lnTo>
                <a:lnTo>
                  <a:pt x="548" y="460"/>
                </a:lnTo>
                <a:lnTo>
                  <a:pt x="558" y="482"/>
                </a:lnTo>
                <a:lnTo>
                  <a:pt x="558" y="482"/>
                </a:lnTo>
                <a:lnTo>
                  <a:pt x="558" y="478"/>
                </a:lnTo>
                <a:lnTo>
                  <a:pt x="558" y="478"/>
                </a:lnTo>
                <a:lnTo>
                  <a:pt x="560" y="480"/>
                </a:lnTo>
                <a:lnTo>
                  <a:pt x="560" y="480"/>
                </a:lnTo>
                <a:lnTo>
                  <a:pt x="554" y="458"/>
                </a:lnTo>
                <a:lnTo>
                  <a:pt x="548" y="434"/>
                </a:lnTo>
                <a:lnTo>
                  <a:pt x="546" y="408"/>
                </a:lnTo>
                <a:lnTo>
                  <a:pt x="546" y="396"/>
                </a:lnTo>
                <a:lnTo>
                  <a:pt x="546" y="384"/>
                </a:lnTo>
                <a:lnTo>
                  <a:pt x="550" y="374"/>
                </a:lnTo>
                <a:lnTo>
                  <a:pt x="554" y="366"/>
                </a:lnTo>
                <a:lnTo>
                  <a:pt x="558" y="360"/>
                </a:lnTo>
                <a:lnTo>
                  <a:pt x="566" y="356"/>
                </a:lnTo>
                <a:lnTo>
                  <a:pt x="578" y="356"/>
                </a:lnTo>
                <a:lnTo>
                  <a:pt x="590" y="362"/>
                </a:lnTo>
                <a:lnTo>
                  <a:pt x="590" y="362"/>
                </a:lnTo>
                <a:lnTo>
                  <a:pt x="578" y="342"/>
                </a:lnTo>
                <a:lnTo>
                  <a:pt x="570" y="326"/>
                </a:lnTo>
                <a:lnTo>
                  <a:pt x="566" y="316"/>
                </a:lnTo>
                <a:lnTo>
                  <a:pt x="564" y="306"/>
                </a:lnTo>
                <a:lnTo>
                  <a:pt x="564" y="298"/>
                </a:lnTo>
                <a:lnTo>
                  <a:pt x="566" y="290"/>
                </a:lnTo>
                <a:lnTo>
                  <a:pt x="570" y="284"/>
                </a:lnTo>
                <a:lnTo>
                  <a:pt x="578" y="280"/>
                </a:lnTo>
                <a:lnTo>
                  <a:pt x="590" y="280"/>
                </a:lnTo>
                <a:lnTo>
                  <a:pt x="606" y="280"/>
                </a:lnTo>
                <a:lnTo>
                  <a:pt x="626" y="286"/>
                </a:lnTo>
                <a:lnTo>
                  <a:pt x="652" y="294"/>
                </a:lnTo>
                <a:lnTo>
                  <a:pt x="652" y="294"/>
                </a:lnTo>
                <a:lnTo>
                  <a:pt x="644" y="276"/>
                </a:lnTo>
                <a:lnTo>
                  <a:pt x="622" y="236"/>
                </a:lnTo>
                <a:lnTo>
                  <a:pt x="610" y="214"/>
                </a:lnTo>
                <a:lnTo>
                  <a:pt x="596" y="192"/>
                </a:lnTo>
                <a:lnTo>
                  <a:pt x="580" y="174"/>
                </a:lnTo>
                <a:lnTo>
                  <a:pt x="566" y="160"/>
                </a:lnTo>
                <a:lnTo>
                  <a:pt x="566" y="160"/>
                </a:lnTo>
                <a:lnTo>
                  <a:pt x="566" y="158"/>
                </a:lnTo>
                <a:lnTo>
                  <a:pt x="564" y="152"/>
                </a:lnTo>
                <a:lnTo>
                  <a:pt x="564" y="148"/>
                </a:lnTo>
                <a:lnTo>
                  <a:pt x="564" y="146"/>
                </a:lnTo>
                <a:lnTo>
                  <a:pt x="568" y="146"/>
                </a:lnTo>
                <a:lnTo>
                  <a:pt x="574" y="148"/>
                </a:lnTo>
                <a:lnTo>
                  <a:pt x="574" y="148"/>
                </a:lnTo>
                <a:lnTo>
                  <a:pt x="620" y="170"/>
                </a:lnTo>
                <a:lnTo>
                  <a:pt x="644" y="184"/>
                </a:lnTo>
                <a:lnTo>
                  <a:pt x="654" y="192"/>
                </a:lnTo>
                <a:lnTo>
                  <a:pt x="660" y="196"/>
                </a:lnTo>
                <a:lnTo>
                  <a:pt x="660" y="196"/>
                </a:lnTo>
                <a:lnTo>
                  <a:pt x="666" y="190"/>
                </a:lnTo>
                <a:lnTo>
                  <a:pt x="676" y="182"/>
                </a:lnTo>
                <a:lnTo>
                  <a:pt x="690" y="176"/>
                </a:lnTo>
                <a:lnTo>
                  <a:pt x="690" y="0"/>
                </a:lnTo>
                <a:close/>
              </a:path>
            </a:pathLst>
          </a:custGeom>
          <a:solidFill>
            <a:schemeClr val="accent1">
              <a:alpha val="784"/>
            </a:schemeClr>
          </a:solidFill>
          <a:ln>
            <a:noFill/>
          </a:ln>
        </p:spPr>
      </p:sp>
      <p:sp>
        <p:nvSpPr>
          <p:cNvPr id="32" name="Google Shape;32;p30"/>
          <p:cNvSpPr/>
          <p:nvPr/>
        </p:nvSpPr>
        <p:spPr>
          <a:xfrm>
            <a:off x="6973920" y="6209640"/>
            <a:ext cx="1162080" cy="647640"/>
          </a:xfrm>
          <a:custGeom>
            <a:rect b="b" l="l" r="r" t="t"/>
            <a:pathLst>
              <a:path extrusionOk="0" h="544" w="976">
                <a:moveTo>
                  <a:pt x="748" y="274"/>
                </a:moveTo>
                <a:lnTo>
                  <a:pt x="748" y="274"/>
                </a:lnTo>
                <a:lnTo>
                  <a:pt x="716" y="260"/>
                </a:lnTo>
                <a:lnTo>
                  <a:pt x="686" y="250"/>
                </a:lnTo>
                <a:lnTo>
                  <a:pt x="660" y="244"/>
                </a:lnTo>
                <a:lnTo>
                  <a:pt x="634" y="242"/>
                </a:lnTo>
                <a:lnTo>
                  <a:pt x="612" y="240"/>
                </a:lnTo>
                <a:lnTo>
                  <a:pt x="592" y="242"/>
                </a:lnTo>
                <a:lnTo>
                  <a:pt x="574" y="246"/>
                </a:lnTo>
                <a:lnTo>
                  <a:pt x="560" y="250"/>
                </a:lnTo>
                <a:lnTo>
                  <a:pt x="546" y="256"/>
                </a:lnTo>
                <a:lnTo>
                  <a:pt x="536" y="262"/>
                </a:lnTo>
                <a:lnTo>
                  <a:pt x="518" y="274"/>
                </a:lnTo>
                <a:lnTo>
                  <a:pt x="510" y="284"/>
                </a:lnTo>
                <a:lnTo>
                  <a:pt x="506" y="288"/>
                </a:lnTo>
                <a:lnTo>
                  <a:pt x="506" y="288"/>
                </a:lnTo>
                <a:lnTo>
                  <a:pt x="502" y="290"/>
                </a:lnTo>
                <a:lnTo>
                  <a:pt x="496" y="292"/>
                </a:lnTo>
                <a:lnTo>
                  <a:pt x="494" y="292"/>
                </a:lnTo>
                <a:lnTo>
                  <a:pt x="492" y="292"/>
                </a:lnTo>
                <a:lnTo>
                  <a:pt x="494" y="288"/>
                </a:lnTo>
                <a:lnTo>
                  <a:pt x="496" y="282"/>
                </a:lnTo>
                <a:lnTo>
                  <a:pt x="496" y="282"/>
                </a:lnTo>
                <a:lnTo>
                  <a:pt x="514" y="248"/>
                </a:lnTo>
                <a:lnTo>
                  <a:pt x="528" y="220"/>
                </a:lnTo>
                <a:lnTo>
                  <a:pt x="542" y="184"/>
                </a:lnTo>
                <a:lnTo>
                  <a:pt x="554" y="146"/>
                </a:lnTo>
                <a:lnTo>
                  <a:pt x="560" y="124"/>
                </a:lnTo>
                <a:lnTo>
                  <a:pt x="564" y="102"/>
                </a:lnTo>
                <a:lnTo>
                  <a:pt x="566" y="80"/>
                </a:lnTo>
                <a:lnTo>
                  <a:pt x="566" y="56"/>
                </a:lnTo>
                <a:lnTo>
                  <a:pt x="566" y="34"/>
                </a:lnTo>
                <a:lnTo>
                  <a:pt x="562" y="10"/>
                </a:lnTo>
                <a:lnTo>
                  <a:pt x="562" y="10"/>
                </a:lnTo>
                <a:lnTo>
                  <a:pt x="544" y="20"/>
                </a:lnTo>
                <a:lnTo>
                  <a:pt x="524" y="32"/>
                </a:lnTo>
                <a:lnTo>
                  <a:pt x="502" y="48"/>
                </a:lnTo>
                <a:lnTo>
                  <a:pt x="476" y="70"/>
                </a:lnTo>
                <a:lnTo>
                  <a:pt x="464" y="84"/>
                </a:lnTo>
                <a:lnTo>
                  <a:pt x="452" y="98"/>
                </a:lnTo>
                <a:lnTo>
                  <a:pt x="440" y="116"/>
                </a:lnTo>
                <a:lnTo>
                  <a:pt x="430" y="132"/>
                </a:lnTo>
                <a:lnTo>
                  <a:pt x="420" y="152"/>
                </a:lnTo>
                <a:lnTo>
                  <a:pt x="412" y="174"/>
                </a:lnTo>
                <a:lnTo>
                  <a:pt x="412" y="174"/>
                </a:lnTo>
                <a:lnTo>
                  <a:pt x="408" y="168"/>
                </a:lnTo>
                <a:lnTo>
                  <a:pt x="398" y="156"/>
                </a:lnTo>
                <a:lnTo>
                  <a:pt x="392" y="152"/>
                </a:lnTo>
                <a:lnTo>
                  <a:pt x="386" y="148"/>
                </a:lnTo>
                <a:lnTo>
                  <a:pt x="380" y="146"/>
                </a:lnTo>
                <a:lnTo>
                  <a:pt x="374" y="148"/>
                </a:lnTo>
                <a:lnTo>
                  <a:pt x="374" y="148"/>
                </a:lnTo>
                <a:lnTo>
                  <a:pt x="368" y="156"/>
                </a:lnTo>
                <a:lnTo>
                  <a:pt x="364" y="162"/>
                </a:lnTo>
                <a:lnTo>
                  <a:pt x="364" y="168"/>
                </a:lnTo>
                <a:lnTo>
                  <a:pt x="366" y="170"/>
                </a:lnTo>
                <a:lnTo>
                  <a:pt x="366" y="170"/>
                </a:lnTo>
                <a:lnTo>
                  <a:pt x="370" y="184"/>
                </a:lnTo>
                <a:lnTo>
                  <a:pt x="376" y="222"/>
                </a:lnTo>
                <a:lnTo>
                  <a:pt x="380" y="242"/>
                </a:lnTo>
                <a:lnTo>
                  <a:pt x="382" y="264"/>
                </a:lnTo>
                <a:lnTo>
                  <a:pt x="382" y="284"/>
                </a:lnTo>
                <a:lnTo>
                  <a:pt x="380" y="302"/>
                </a:lnTo>
                <a:lnTo>
                  <a:pt x="380" y="302"/>
                </a:lnTo>
                <a:lnTo>
                  <a:pt x="356" y="252"/>
                </a:lnTo>
                <a:lnTo>
                  <a:pt x="338" y="214"/>
                </a:lnTo>
                <a:lnTo>
                  <a:pt x="320" y="172"/>
                </a:lnTo>
                <a:lnTo>
                  <a:pt x="306" y="126"/>
                </a:lnTo>
                <a:lnTo>
                  <a:pt x="300" y="104"/>
                </a:lnTo>
                <a:lnTo>
                  <a:pt x="296" y="84"/>
                </a:lnTo>
                <a:lnTo>
                  <a:pt x="294" y="64"/>
                </a:lnTo>
                <a:lnTo>
                  <a:pt x="296" y="44"/>
                </a:lnTo>
                <a:lnTo>
                  <a:pt x="298" y="28"/>
                </a:lnTo>
                <a:lnTo>
                  <a:pt x="304" y="12"/>
                </a:lnTo>
                <a:lnTo>
                  <a:pt x="304" y="12"/>
                </a:lnTo>
                <a:lnTo>
                  <a:pt x="306" y="10"/>
                </a:lnTo>
                <a:lnTo>
                  <a:pt x="306" y="6"/>
                </a:lnTo>
                <a:lnTo>
                  <a:pt x="304" y="2"/>
                </a:lnTo>
                <a:lnTo>
                  <a:pt x="298" y="0"/>
                </a:lnTo>
                <a:lnTo>
                  <a:pt x="298" y="0"/>
                </a:lnTo>
                <a:lnTo>
                  <a:pt x="292" y="0"/>
                </a:lnTo>
                <a:lnTo>
                  <a:pt x="280" y="0"/>
                </a:lnTo>
                <a:lnTo>
                  <a:pt x="274" y="2"/>
                </a:lnTo>
                <a:lnTo>
                  <a:pt x="266" y="8"/>
                </a:lnTo>
                <a:lnTo>
                  <a:pt x="260" y="14"/>
                </a:lnTo>
                <a:lnTo>
                  <a:pt x="254" y="22"/>
                </a:lnTo>
                <a:lnTo>
                  <a:pt x="254" y="22"/>
                </a:lnTo>
                <a:lnTo>
                  <a:pt x="252" y="26"/>
                </a:lnTo>
                <a:lnTo>
                  <a:pt x="246" y="30"/>
                </a:lnTo>
                <a:lnTo>
                  <a:pt x="244" y="34"/>
                </a:lnTo>
                <a:lnTo>
                  <a:pt x="242" y="40"/>
                </a:lnTo>
                <a:lnTo>
                  <a:pt x="242" y="40"/>
                </a:lnTo>
                <a:lnTo>
                  <a:pt x="244" y="58"/>
                </a:lnTo>
                <a:lnTo>
                  <a:pt x="248" y="80"/>
                </a:lnTo>
                <a:lnTo>
                  <a:pt x="254" y="106"/>
                </a:lnTo>
                <a:lnTo>
                  <a:pt x="264" y="138"/>
                </a:lnTo>
                <a:lnTo>
                  <a:pt x="278" y="174"/>
                </a:lnTo>
                <a:lnTo>
                  <a:pt x="296" y="218"/>
                </a:lnTo>
                <a:lnTo>
                  <a:pt x="342" y="322"/>
                </a:lnTo>
                <a:lnTo>
                  <a:pt x="342" y="322"/>
                </a:lnTo>
                <a:lnTo>
                  <a:pt x="328" y="314"/>
                </a:lnTo>
                <a:lnTo>
                  <a:pt x="312" y="300"/>
                </a:lnTo>
                <a:lnTo>
                  <a:pt x="294" y="286"/>
                </a:lnTo>
                <a:lnTo>
                  <a:pt x="280" y="272"/>
                </a:lnTo>
                <a:lnTo>
                  <a:pt x="254" y="244"/>
                </a:lnTo>
                <a:lnTo>
                  <a:pt x="244" y="232"/>
                </a:lnTo>
                <a:lnTo>
                  <a:pt x="244" y="232"/>
                </a:lnTo>
                <a:lnTo>
                  <a:pt x="242" y="232"/>
                </a:lnTo>
                <a:lnTo>
                  <a:pt x="238" y="228"/>
                </a:lnTo>
                <a:lnTo>
                  <a:pt x="230" y="226"/>
                </a:lnTo>
                <a:lnTo>
                  <a:pt x="220" y="228"/>
                </a:lnTo>
                <a:lnTo>
                  <a:pt x="220" y="228"/>
                </a:lnTo>
                <a:lnTo>
                  <a:pt x="216" y="232"/>
                </a:lnTo>
                <a:lnTo>
                  <a:pt x="214" y="236"/>
                </a:lnTo>
                <a:lnTo>
                  <a:pt x="212" y="244"/>
                </a:lnTo>
                <a:lnTo>
                  <a:pt x="214" y="252"/>
                </a:lnTo>
                <a:lnTo>
                  <a:pt x="218" y="268"/>
                </a:lnTo>
                <a:lnTo>
                  <a:pt x="220" y="274"/>
                </a:lnTo>
                <a:lnTo>
                  <a:pt x="220" y="274"/>
                </a:lnTo>
                <a:lnTo>
                  <a:pt x="198" y="268"/>
                </a:lnTo>
                <a:lnTo>
                  <a:pt x="176" y="264"/>
                </a:lnTo>
                <a:lnTo>
                  <a:pt x="156" y="264"/>
                </a:lnTo>
                <a:lnTo>
                  <a:pt x="136" y="264"/>
                </a:lnTo>
                <a:lnTo>
                  <a:pt x="116" y="264"/>
                </a:lnTo>
                <a:lnTo>
                  <a:pt x="98" y="268"/>
                </a:lnTo>
                <a:lnTo>
                  <a:pt x="66" y="274"/>
                </a:lnTo>
                <a:lnTo>
                  <a:pt x="40" y="284"/>
                </a:lnTo>
                <a:lnTo>
                  <a:pt x="18" y="292"/>
                </a:lnTo>
                <a:lnTo>
                  <a:pt x="0" y="302"/>
                </a:lnTo>
                <a:lnTo>
                  <a:pt x="0" y="302"/>
                </a:lnTo>
                <a:lnTo>
                  <a:pt x="18" y="318"/>
                </a:lnTo>
                <a:lnTo>
                  <a:pt x="36" y="332"/>
                </a:lnTo>
                <a:lnTo>
                  <a:pt x="56" y="344"/>
                </a:lnTo>
                <a:lnTo>
                  <a:pt x="74" y="356"/>
                </a:lnTo>
                <a:lnTo>
                  <a:pt x="96" y="366"/>
                </a:lnTo>
                <a:lnTo>
                  <a:pt x="116" y="374"/>
                </a:lnTo>
                <a:lnTo>
                  <a:pt x="154" y="386"/>
                </a:lnTo>
                <a:lnTo>
                  <a:pt x="190" y="394"/>
                </a:lnTo>
                <a:lnTo>
                  <a:pt x="222" y="400"/>
                </a:lnTo>
                <a:lnTo>
                  <a:pt x="260" y="404"/>
                </a:lnTo>
                <a:lnTo>
                  <a:pt x="260" y="404"/>
                </a:lnTo>
                <a:lnTo>
                  <a:pt x="266" y="406"/>
                </a:lnTo>
                <a:lnTo>
                  <a:pt x="270" y="406"/>
                </a:lnTo>
                <a:lnTo>
                  <a:pt x="270" y="408"/>
                </a:lnTo>
                <a:lnTo>
                  <a:pt x="268" y="412"/>
                </a:lnTo>
                <a:lnTo>
                  <a:pt x="264" y="414"/>
                </a:lnTo>
                <a:lnTo>
                  <a:pt x="260" y="416"/>
                </a:lnTo>
                <a:lnTo>
                  <a:pt x="260" y="416"/>
                </a:lnTo>
                <a:lnTo>
                  <a:pt x="246" y="418"/>
                </a:lnTo>
                <a:lnTo>
                  <a:pt x="230" y="422"/>
                </a:lnTo>
                <a:lnTo>
                  <a:pt x="210" y="432"/>
                </a:lnTo>
                <a:lnTo>
                  <a:pt x="200" y="438"/>
                </a:lnTo>
                <a:lnTo>
                  <a:pt x="188" y="446"/>
                </a:lnTo>
                <a:lnTo>
                  <a:pt x="176" y="456"/>
                </a:lnTo>
                <a:lnTo>
                  <a:pt x="166" y="468"/>
                </a:lnTo>
                <a:lnTo>
                  <a:pt x="154" y="484"/>
                </a:lnTo>
                <a:lnTo>
                  <a:pt x="144" y="500"/>
                </a:lnTo>
                <a:lnTo>
                  <a:pt x="134" y="520"/>
                </a:lnTo>
                <a:lnTo>
                  <a:pt x="124" y="544"/>
                </a:lnTo>
                <a:lnTo>
                  <a:pt x="652" y="544"/>
                </a:lnTo>
                <a:lnTo>
                  <a:pt x="652" y="544"/>
                </a:lnTo>
                <a:lnTo>
                  <a:pt x="632" y="512"/>
                </a:lnTo>
                <a:lnTo>
                  <a:pt x="622" y="498"/>
                </a:lnTo>
                <a:lnTo>
                  <a:pt x="612" y="484"/>
                </a:lnTo>
                <a:lnTo>
                  <a:pt x="600" y="472"/>
                </a:lnTo>
                <a:lnTo>
                  <a:pt x="586" y="462"/>
                </a:lnTo>
                <a:lnTo>
                  <a:pt x="574" y="454"/>
                </a:lnTo>
                <a:lnTo>
                  <a:pt x="560" y="448"/>
                </a:lnTo>
                <a:lnTo>
                  <a:pt x="560" y="448"/>
                </a:lnTo>
                <a:lnTo>
                  <a:pt x="558" y="446"/>
                </a:lnTo>
                <a:lnTo>
                  <a:pt x="556" y="442"/>
                </a:lnTo>
                <a:lnTo>
                  <a:pt x="556" y="440"/>
                </a:lnTo>
                <a:lnTo>
                  <a:pt x="556" y="438"/>
                </a:lnTo>
                <a:lnTo>
                  <a:pt x="560" y="438"/>
                </a:lnTo>
                <a:lnTo>
                  <a:pt x="564" y="438"/>
                </a:lnTo>
                <a:lnTo>
                  <a:pt x="564" y="438"/>
                </a:lnTo>
                <a:lnTo>
                  <a:pt x="590" y="442"/>
                </a:lnTo>
                <a:lnTo>
                  <a:pt x="630" y="450"/>
                </a:lnTo>
                <a:lnTo>
                  <a:pt x="652" y="454"/>
                </a:lnTo>
                <a:lnTo>
                  <a:pt x="676" y="454"/>
                </a:lnTo>
                <a:lnTo>
                  <a:pt x="696" y="454"/>
                </a:lnTo>
                <a:lnTo>
                  <a:pt x="716" y="452"/>
                </a:lnTo>
                <a:lnTo>
                  <a:pt x="716" y="452"/>
                </a:lnTo>
                <a:lnTo>
                  <a:pt x="750" y="442"/>
                </a:lnTo>
                <a:lnTo>
                  <a:pt x="772" y="436"/>
                </a:lnTo>
                <a:lnTo>
                  <a:pt x="798" y="426"/>
                </a:lnTo>
                <a:lnTo>
                  <a:pt x="830" y="412"/>
                </a:lnTo>
                <a:lnTo>
                  <a:pt x="870" y="392"/>
                </a:lnTo>
                <a:lnTo>
                  <a:pt x="918" y="366"/>
                </a:lnTo>
                <a:lnTo>
                  <a:pt x="976" y="332"/>
                </a:lnTo>
                <a:lnTo>
                  <a:pt x="976" y="332"/>
                </a:lnTo>
                <a:lnTo>
                  <a:pt x="966" y="334"/>
                </a:lnTo>
                <a:lnTo>
                  <a:pt x="952" y="334"/>
                </a:lnTo>
                <a:lnTo>
                  <a:pt x="930" y="332"/>
                </a:lnTo>
                <a:lnTo>
                  <a:pt x="900" y="328"/>
                </a:lnTo>
                <a:lnTo>
                  <a:pt x="860" y="316"/>
                </a:lnTo>
                <a:lnTo>
                  <a:pt x="810" y="298"/>
                </a:lnTo>
                <a:lnTo>
                  <a:pt x="748" y="274"/>
                </a:lnTo>
                <a:lnTo>
                  <a:pt x="748" y="274"/>
                </a:lnTo>
                <a:close/>
              </a:path>
            </a:pathLst>
          </a:custGeom>
          <a:solidFill>
            <a:schemeClr val="accent1">
              <a:alpha val="784"/>
            </a:schemeClr>
          </a:solidFill>
          <a:ln>
            <a:noFill/>
          </a:ln>
        </p:spPr>
      </p:sp>
      <p:sp>
        <p:nvSpPr>
          <p:cNvPr id="33" name="Google Shape;33;p30"/>
          <p:cNvSpPr txBox="1"/>
          <p:nvPr>
            <p:ph type="title"/>
          </p:nvPr>
        </p:nvSpPr>
        <p:spPr>
          <a:xfrm>
            <a:off x="1009440" y="3307320"/>
            <a:ext cx="7116840" cy="1469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30"/>
          <p:cNvSpPr txBox="1"/>
          <p:nvPr>
            <p:ph idx="10" type="dt"/>
          </p:nvPr>
        </p:nvSpPr>
        <p:spPr>
          <a:xfrm>
            <a:off x="6437520" y="595188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30"/>
          <p:cNvSpPr txBox="1"/>
          <p:nvPr>
            <p:ph idx="11" type="ftr"/>
          </p:nvPr>
        </p:nvSpPr>
        <p:spPr>
          <a:xfrm>
            <a:off x="1180800" y="5951880"/>
            <a:ext cx="52560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30"/>
          <p:cNvSpPr txBox="1"/>
          <p:nvPr>
            <p:ph idx="12" type="sldNum"/>
          </p:nvPr>
        </p:nvSpPr>
        <p:spPr>
          <a:xfrm>
            <a:off x="572760" y="5951880"/>
            <a:ext cx="6080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0" sz="1800" strike="noStrike">
                <a:solidFill>
                  <a:srgbClr val="FF9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0" sz="1800" strike="noStrike">
                <a:solidFill>
                  <a:srgbClr val="FF9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0" sz="1800" strike="noStrike">
                <a:solidFill>
                  <a:srgbClr val="FF9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0" sz="1800" strike="noStrike">
                <a:solidFill>
                  <a:srgbClr val="FF9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0" sz="1800" strike="noStrike">
                <a:solidFill>
                  <a:srgbClr val="FF9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0" sz="1800" strike="noStrike">
                <a:solidFill>
                  <a:srgbClr val="FF9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0" sz="1800" strike="noStrike">
                <a:solidFill>
                  <a:srgbClr val="FF9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0" sz="1800" strike="noStrike">
                <a:solidFill>
                  <a:srgbClr val="FF9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0" sz="1800" strike="noStrike">
                <a:solidFill>
                  <a:srgbClr val="FF9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/>
          <p:nvPr/>
        </p:nvSpPr>
        <p:spPr>
          <a:xfrm rot="8050800">
            <a:off x="-11160" y="3783600"/>
            <a:ext cx="1054440" cy="1098000"/>
          </a:xfrm>
          <a:custGeom>
            <a:rect b="b" l="l" r="r" t="t"/>
            <a:pathLst>
              <a:path extrusionOk="0" h="1412" w="1356">
                <a:moveTo>
                  <a:pt x="1306" y="704"/>
                </a:moveTo>
                <a:lnTo>
                  <a:pt x="1306" y="704"/>
                </a:lnTo>
                <a:lnTo>
                  <a:pt x="1272" y="698"/>
                </a:lnTo>
                <a:lnTo>
                  <a:pt x="1246" y="690"/>
                </a:lnTo>
                <a:lnTo>
                  <a:pt x="1236" y="684"/>
                </a:lnTo>
                <a:lnTo>
                  <a:pt x="1226" y="680"/>
                </a:lnTo>
                <a:lnTo>
                  <a:pt x="1218" y="674"/>
                </a:lnTo>
                <a:lnTo>
                  <a:pt x="1212" y="666"/>
                </a:lnTo>
                <a:lnTo>
                  <a:pt x="1208" y="660"/>
                </a:lnTo>
                <a:lnTo>
                  <a:pt x="1204" y="652"/>
                </a:lnTo>
                <a:lnTo>
                  <a:pt x="1200" y="638"/>
                </a:lnTo>
                <a:lnTo>
                  <a:pt x="1198" y="622"/>
                </a:lnTo>
                <a:lnTo>
                  <a:pt x="1202" y="606"/>
                </a:lnTo>
                <a:lnTo>
                  <a:pt x="1206" y="592"/>
                </a:lnTo>
                <a:lnTo>
                  <a:pt x="1214" y="576"/>
                </a:lnTo>
                <a:lnTo>
                  <a:pt x="1230" y="552"/>
                </a:lnTo>
                <a:lnTo>
                  <a:pt x="1242" y="534"/>
                </a:lnTo>
                <a:lnTo>
                  <a:pt x="1248" y="526"/>
                </a:lnTo>
                <a:lnTo>
                  <a:pt x="1248" y="526"/>
                </a:lnTo>
                <a:lnTo>
                  <a:pt x="1240" y="526"/>
                </a:lnTo>
                <a:lnTo>
                  <a:pt x="1234" y="524"/>
                </a:lnTo>
                <a:lnTo>
                  <a:pt x="1228" y="522"/>
                </a:lnTo>
                <a:lnTo>
                  <a:pt x="1224" y="518"/>
                </a:lnTo>
                <a:lnTo>
                  <a:pt x="1220" y="512"/>
                </a:lnTo>
                <a:lnTo>
                  <a:pt x="1218" y="506"/>
                </a:lnTo>
                <a:lnTo>
                  <a:pt x="1214" y="494"/>
                </a:lnTo>
                <a:lnTo>
                  <a:pt x="1214" y="478"/>
                </a:lnTo>
                <a:lnTo>
                  <a:pt x="1216" y="460"/>
                </a:lnTo>
                <a:lnTo>
                  <a:pt x="1218" y="440"/>
                </a:lnTo>
                <a:lnTo>
                  <a:pt x="1224" y="420"/>
                </a:lnTo>
                <a:lnTo>
                  <a:pt x="1236" y="380"/>
                </a:lnTo>
                <a:lnTo>
                  <a:pt x="1250" y="346"/>
                </a:lnTo>
                <a:lnTo>
                  <a:pt x="1266" y="312"/>
                </a:lnTo>
                <a:lnTo>
                  <a:pt x="1266" y="312"/>
                </a:lnTo>
                <a:lnTo>
                  <a:pt x="1238" y="340"/>
                </a:lnTo>
                <a:lnTo>
                  <a:pt x="1210" y="362"/>
                </a:lnTo>
                <a:lnTo>
                  <a:pt x="1184" y="380"/>
                </a:lnTo>
                <a:lnTo>
                  <a:pt x="1160" y="394"/>
                </a:lnTo>
                <a:lnTo>
                  <a:pt x="1138" y="404"/>
                </a:lnTo>
                <a:lnTo>
                  <a:pt x="1118" y="410"/>
                </a:lnTo>
                <a:lnTo>
                  <a:pt x="1098" y="414"/>
                </a:lnTo>
                <a:lnTo>
                  <a:pt x="1082" y="416"/>
                </a:lnTo>
                <a:lnTo>
                  <a:pt x="1066" y="416"/>
                </a:lnTo>
                <a:lnTo>
                  <a:pt x="1052" y="414"/>
                </a:lnTo>
                <a:lnTo>
                  <a:pt x="1030" y="410"/>
                </a:lnTo>
                <a:lnTo>
                  <a:pt x="1016" y="404"/>
                </a:lnTo>
                <a:lnTo>
                  <a:pt x="1012" y="402"/>
                </a:lnTo>
                <a:lnTo>
                  <a:pt x="1012" y="402"/>
                </a:lnTo>
                <a:lnTo>
                  <a:pt x="1006" y="414"/>
                </a:lnTo>
                <a:lnTo>
                  <a:pt x="996" y="430"/>
                </a:lnTo>
                <a:lnTo>
                  <a:pt x="964" y="468"/>
                </a:lnTo>
                <a:lnTo>
                  <a:pt x="928" y="506"/>
                </a:lnTo>
                <a:lnTo>
                  <a:pt x="902" y="532"/>
                </a:lnTo>
                <a:lnTo>
                  <a:pt x="902" y="532"/>
                </a:lnTo>
                <a:lnTo>
                  <a:pt x="894" y="538"/>
                </a:lnTo>
                <a:lnTo>
                  <a:pt x="888" y="540"/>
                </a:lnTo>
                <a:lnTo>
                  <a:pt x="886" y="538"/>
                </a:lnTo>
                <a:lnTo>
                  <a:pt x="884" y="532"/>
                </a:lnTo>
                <a:lnTo>
                  <a:pt x="882" y="522"/>
                </a:lnTo>
                <a:lnTo>
                  <a:pt x="882" y="516"/>
                </a:lnTo>
                <a:lnTo>
                  <a:pt x="882" y="516"/>
                </a:lnTo>
                <a:lnTo>
                  <a:pt x="890" y="502"/>
                </a:lnTo>
                <a:lnTo>
                  <a:pt x="898" y="486"/>
                </a:lnTo>
                <a:lnTo>
                  <a:pt x="910" y="448"/>
                </a:lnTo>
                <a:lnTo>
                  <a:pt x="920" y="404"/>
                </a:lnTo>
                <a:lnTo>
                  <a:pt x="928" y="360"/>
                </a:lnTo>
                <a:lnTo>
                  <a:pt x="938" y="282"/>
                </a:lnTo>
                <a:lnTo>
                  <a:pt x="942" y="250"/>
                </a:lnTo>
                <a:lnTo>
                  <a:pt x="942" y="250"/>
                </a:lnTo>
                <a:lnTo>
                  <a:pt x="904" y="278"/>
                </a:lnTo>
                <a:lnTo>
                  <a:pt x="874" y="298"/>
                </a:lnTo>
                <a:lnTo>
                  <a:pt x="850" y="310"/>
                </a:lnTo>
                <a:lnTo>
                  <a:pt x="840" y="312"/>
                </a:lnTo>
                <a:lnTo>
                  <a:pt x="830" y="314"/>
                </a:lnTo>
                <a:lnTo>
                  <a:pt x="822" y="314"/>
                </a:lnTo>
                <a:lnTo>
                  <a:pt x="816" y="312"/>
                </a:lnTo>
                <a:lnTo>
                  <a:pt x="810" y="310"/>
                </a:lnTo>
                <a:lnTo>
                  <a:pt x="804" y="306"/>
                </a:lnTo>
                <a:lnTo>
                  <a:pt x="800" y="300"/>
                </a:lnTo>
                <a:lnTo>
                  <a:pt x="796" y="294"/>
                </a:lnTo>
                <a:lnTo>
                  <a:pt x="792" y="280"/>
                </a:lnTo>
                <a:lnTo>
                  <a:pt x="790" y="264"/>
                </a:lnTo>
                <a:lnTo>
                  <a:pt x="790" y="246"/>
                </a:lnTo>
                <a:lnTo>
                  <a:pt x="792" y="212"/>
                </a:lnTo>
                <a:lnTo>
                  <a:pt x="798" y="186"/>
                </a:lnTo>
                <a:lnTo>
                  <a:pt x="800" y="176"/>
                </a:lnTo>
                <a:lnTo>
                  <a:pt x="800" y="176"/>
                </a:lnTo>
                <a:lnTo>
                  <a:pt x="792" y="184"/>
                </a:lnTo>
                <a:lnTo>
                  <a:pt x="782" y="190"/>
                </a:lnTo>
                <a:lnTo>
                  <a:pt x="774" y="194"/>
                </a:lnTo>
                <a:lnTo>
                  <a:pt x="766" y="198"/>
                </a:lnTo>
                <a:lnTo>
                  <a:pt x="758" y="198"/>
                </a:lnTo>
                <a:lnTo>
                  <a:pt x="750" y="196"/>
                </a:lnTo>
                <a:lnTo>
                  <a:pt x="744" y="194"/>
                </a:lnTo>
                <a:lnTo>
                  <a:pt x="738" y="190"/>
                </a:lnTo>
                <a:lnTo>
                  <a:pt x="726" y="180"/>
                </a:lnTo>
                <a:lnTo>
                  <a:pt x="716" y="164"/>
                </a:lnTo>
                <a:lnTo>
                  <a:pt x="708" y="146"/>
                </a:lnTo>
                <a:lnTo>
                  <a:pt x="700" y="126"/>
                </a:lnTo>
                <a:lnTo>
                  <a:pt x="694" y="104"/>
                </a:lnTo>
                <a:lnTo>
                  <a:pt x="690" y="82"/>
                </a:lnTo>
                <a:lnTo>
                  <a:pt x="684" y="42"/>
                </a:lnTo>
                <a:lnTo>
                  <a:pt x="678" y="0"/>
                </a:lnTo>
                <a:lnTo>
                  <a:pt x="678" y="0"/>
                </a:lnTo>
                <a:lnTo>
                  <a:pt x="678" y="8"/>
                </a:lnTo>
                <a:lnTo>
                  <a:pt x="678" y="8"/>
                </a:lnTo>
                <a:lnTo>
                  <a:pt x="678" y="0"/>
                </a:lnTo>
                <a:lnTo>
                  <a:pt x="678" y="0"/>
                </a:lnTo>
                <a:lnTo>
                  <a:pt x="672" y="42"/>
                </a:lnTo>
                <a:lnTo>
                  <a:pt x="666" y="82"/>
                </a:lnTo>
                <a:lnTo>
                  <a:pt x="662" y="104"/>
                </a:lnTo>
                <a:lnTo>
                  <a:pt x="656" y="126"/>
                </a:lnTo>
                <a:lnTo>
                  <a:pt x="648" y="146"/>
                </a:lnTo>
                <a:lnTo>
                  <a:pt x="640" y="164"/>
                </a:lnTo>
                <a:lnTo>
                  <a:pt x="630" y="180"/>
                </a:lnTo>
                <a:lnTo>
                  <a:pt x="618" y="190"/>
                </a:lnTo>
                <a:lnTo>
                  <a:pt x="612" y="194"/>
                </a:lnTo>
                <a:lnTo>
                  <a:pt x="606" y="196"/>
                </a:lnTo>
                <a:lnTo>
                  <a:pt x="598" y="198"/>
                </a:lnTo>
                <a:lnTo>
                  <a:pt x="590" y="198"/>
                </a:lnTo>
                <a:lnTo>
                  <a:pt x="582" y="194"/>
                </a:lnTo>
                <a:lnTo>
                  <a:pt x="574" y="190"/>
                </a:lnTo>
                <a:lnTo>
                  <a:pt x="564" y="184"/>
                </a:lnTo>
                <a:lnTo>
                  <a:pt x="556" y="176"/>
                </a:lnTo>
                <a:lnTo>
                  <a:pt x="556" y="176"/>
                </a:lnTo>
                <a:lnTo>
                  <a:pt x="558" y="186"/>
                </a:lnTo>
                <a:lnTo>
                  <a:pt x="564" y="212"/>
                </a:lnTo>
                <a:lnTo>
                  <a:pt x="566" y="246"/>
                </a:lnTo>
                <a:lnTo>
                  <a:pt x="566" y="264"/>
                </a:lnTo>
                <a:lnTo>
                  <a:pt x="564" y="280"/>
                </a:lnTo>
                <a:lnTo>
                  <a:pt x="560" y="294"/>
                </a:lnTo>
                <a:lnTo>
                  <a:pt x="556" y="300"/>
                </a:lnTo>
                <a:lnTo>
                  <a:pt x="552" y="306"/>
                </a:lnTo>
                <a:lnTo>
                  <a:pt x="546" y="310"/>
                </a:lnTo>
                <a:lnTo>
                  <a:pt x="540" y="312"/>
                </a:lnTo>
                <a:lnTo>
                  <a:pt x="534" y="314"/>
                </a:lnTo>
                <a:lnTo>
                  <a:pt x="526" y="314"/>
                </a:lnTo>
                <a:lnTo>
                  <a:pt x="516" y="312"/>
                </a:lnTo>
                <a:lnTo>
                  <a:pt x="506" y="310"/>
                </a:lnTo>
                <a:lnTo>
                  <a:pt x="482" y="298"/>
                </a:lnTo>
                <a:lnTo>
                  <a:pt x="452" y="278"/>
                </a:lnTo>
                <a:lnTo>
                  <a:pt x="414" y="250"/>
                </a:lnTo>
                <a:lnTo>
                  <a:pt x="414" y="250"/>
                </a:lnTo>
                <a:lnTo>
                  <a:pt x="418" y="282"/>
                </a:lnTo>
                <a:lnTo>
                  <a:pt x="428" y="360"/>
                </a:lnTo>
                <a:lnTo>
                  <a:pt x="436" y="404"/>
                </a:lnTo>
                <a:lnTo>
                  <a:pt x="446" y="448"/>
                </a:lnTo>
                <a:lnTo>
                  <a:pt x="458" y="486"/>
                </a:lnTo>
                <a:lnTo>
                  <a:pt x="466" y="502"/>
                </a:lnTo>
                <a:lnTo>
                  <a:pt x="474" y="516"/>
                </a:lnTo>
                <a:lnTo>
                  <a:pt x="474" y="516"/>
                </a:lnTo>
                <a:lnTo>
                  <a:pt x="474" y="522"/>
                </a:lnTo>
                <a:lnTo>
                  <a:pt x="472" y="532"/>
                </a:lnTo>
                <a:lnTo>
                  <a:pt x="470" y="538"/>
                </a:lnTo>
                <a:lnTo>
                  <a:pt x="468" y="540"/>
                </a:lnTo>
                <a:lnTo>
                  <a:pt x="462" y="538"/>
                </a:lnTo>
                <a:lnTo>
                  <a:pt x="454" y="532"/>
                </a:lnTo>
                <a:lnTo>
                  <a:pt x="454" y="532"/>
                </a:lnTo>
                <a:lnTo>
                  <a:pt x="428" y="506"/>
                </a:lnTo>
                <a:lnTo>
                  <a:pt x="392" y="468"/>
                </a:lnTo>
                <a:lnTo>
                  <a:pt x="360" y="430"/>
                </a:lnTo>
                <a:lnTo>
                  <a:pt x="350" y="414"/>
                </a:lnTo>
                <a:lnTo>
                  <a:pt x="344" y="402"/>
                </a:lnTo>
                <a:lnTo>
                  <a:pt x="344" y="402"/>
                </a:lnTo>
                <a:lnTo>
                  <a:pt x="340" y="404"/>
                </a:lnTo>
                <a:lnTo>
                  <a:pt x="326" y="410"/>
                </a:lnTo>
                <a:lnTo>
                  <a:pt x="304" y="414"/>
                </a:lnTo>
                <a:lnTo>
                  <a:pt x="290" y="416"/>
                </a:lnTo>
                <a:lnTo>
                  <a:pt x="274" y="416"/>
                </a:lnTo>
                <a:lnTo>
                  <a:pt x="258" y="414"/>
                </a:lnTo>
                <a:lnTo>
                  <a:pt x="238" y="410"/>
                </a:lnTo>
                <a:lnTo>
                  <a:pt x="218" y="404"/>
                </a:lnTo>
                <a:lnTo>
                  <a:pt x="196" y="394"/>
                </a:lnTo>
                <a:lnTo>
                  <a:pt x="172" y="380"/>
                </a:lnTo>
                <a:lnTo>
                  <a:pt x="146" y="362"/>
                </a:lnTo>
                <a:lnTo>
                  <a:pt x="118" y="340"/>
                </a:lnTo>
                <a:lnTo>
                  <a:pt x="90" y="312"/>
                </a:lnTo>
                <a:lnTo>
                  <a:pt x="90" y="312"/>
                </a:lnTo>
                <a:lnTo>
                  <a:pt x="106" y="346"/>
                </a:lnTo>
                <a:lnTo>
                  <a:pt x="120" y="380"/>
                </a:lnTo>
                <a:lnTo>
                  <a:pt x="132" y="420"/>
                </a:lnTo>
                <a:lnTo>
                  <a:pt x="138" y="440"/>
                </a:lnTo>
                <a:lnTo>
                  <a:pt x="140" y="460"/>
                </a:lnTo>
                <a:lnTo>
                  <a:pt x="142" y="478"/>
                </a:lnTo>
                <a:lnTo>
                  <a:pt x="142" y="494"/>
                </a:lnTo>
                <a:lnTo>
                  <a:pt x="138" y="506"/>
                </a:lnTo>
                <a:lnTo>
                  <a:pt x="136" y="512"/>
                </a:lnTo>
                <a:lnTo>
                  <a:pt x="132" y="518"/>
                </a:lnTo>
                <a:lnTo>
                  <a:pt x="128" y="522"/>
                </a:lnTo>
                <a:lnTo>
                  <a:pt x="122" y="524"/>
                </a:lnTo>
                <a:lnTo>
                  <a:pt x="116" y="526"/>
                </a:lnTo>
                <a:lnTo>
                  <a:pt x="108" y="526"/>
                </a:lnTo>
                <a:lnTo>
                  <a:pt x="108" y="526"/>
                </a:lnTo>
                <a:lnTo>
                  <a:pt x="114" y="534"/>
                </a:lnTo>
                <a:lnTo>
                  <a:pt x="126" y="552"/>
                </a:lnTo>
                <a:lnTo>
                  <a:pt x="142" y="576"/>
                </a:lnTo>
                <a:lnTo>
                  <a:pt x="150" y="592"/>
                </a:lnTo>
                <a:lnTo>
                  <a:pt x="154" y="606"/>
                </a:lnTo>
                <a:lnTo>
                  <a:pt x="158" y="622"/>
                </a:lnTo>
                <a:lnTo>
                  <a:pt x="156" y="638"/>
                </a:lnTo>
                <a:lnTo>
                  <a:pt x="152" y="652"/>
                </a:lnTo>
                <a:lnTo>
                  <a:pt x="148" y="660"/>
                </a:lnTo>
                <a:lnTo>
                  <a:pt x="144" y="666"/>
                </a:lnTo>
                <a:lnTo>
                  <a:pt x="138" y="674"/>
                </a:lnTo>
                <a:lnTo>
                  <a:pt x="130" y="680"/>
                </a:lnTo>
                <a:lnTo>
                  <a:pt x="120" y="684"/>
                </a:lnTo>
                <a:lnTo>
                  <a:pt x="110" y="690"/>
                </a:lnTo>
                <a:lnTo>
                  <a:pt x="84" y="698"/>
                </a:lnTo>
                <a:lnTo>
                  <a:pt x="50" y="704"/>
                </a:lnTo>
                <a:lnTo>
                  <a:pt x="50" y="704"/>
                </a:lnTo>
                <a:lnTo>
                  <a:pt x="70" y="712"/>
                </a:lnTo>
                <a:lnTo>
                  <a:pt x="116" y="734"/>
                </a:lnTo>
                <a:lnTo>
                  <a:pt x="146" y="748"/>
                </a:lnTo>
                <a:lnTo>
                  <a:pt x="174" y="766"/>
                </a:lnTo>
                <a:lnTo>
                  <a:pt x="202" y="784"/>
                </a:lnTo>
                <a:lnTo>
                  <a:pt x="224" y="804"/>
                </a:lnTo>
                <a:lnTo>
                  <a:pt x="234" y="814"/>
                </a:lnTo>
                <a:lnTo>
                  <a:pt x="242" y="824"/>
                </a:lnTo>
                <a:lnTo>
                  <a:pt x="246" y="836"/>
                </a:lnTo>
                <a:lnTo>
                  <a:pt x="250" y="846"/>
                </a:lnTo>
                <a:lnTo>
                  <a:pt x="250" y="856"/>
                </a:lnTo>
                <a:lnTo>
                  <a:pt x="248" y="868"/>
                </a:lnTo>
                <a:lnTo>
                  <a:pt x="242" y="878"/>
                </a:lnTo>
                <a:lnTo>
                  <a:pt x="232" y="888"/>
                </a:lnTo>
                <a:lnTo>
                  <a:pt x="220" y="900"/>
                </a:lnTo>
                <a:lnTo>
                  <a:pt x="202" y="910"/>
                </a:lnTo>
                <a:lnTo>
                  <a:pt x="182" y="920"/>
                </a:lnTo>
                <a:lnTo>
                  <a:pt x="156" y="930"/>
                </a:lnTo>
                <a:lnTo>
                  <a:pt x="124" y="938"/>
                </a:lnTo>
                <a:lnTo>
                  <a:pt x="88" y="948"/>
                </a:lnTo>
                <a:lnTo>
                  <a:pt x="48" y="956"/>
                </a:lnTo>
                <a:lnTo>
                  <a:pt x="0" y="964"/>
                </a:lnTo>
                <a:lnTo>
                  <a:pt x="0" y="964"/>
                </a:lnTo>
                <a:lnTo>
                  <a:pt x="30" y="966"/>
                </a:lnTo>
                <a:lnTo>
                  <a:pt x="62" y="972"/>
                </a:lnTo>
                <a:lnTo>
                  <a:pt x="102" y="980"/>
                </a:lnTo>
                <a:lnTo>
                  <a:pt x="148" y="992"/>
                </a:lnTo>
                <a:lnTo>
                  <a:pt x="198" y="1010"/>
                </a:lnTo>
                <a:lnTo>
                  <a:pt x="224" y="1020"/>
                </a:lnTo>
                <a:lnTo>
                  <a:pt x="250" y="1032"/>
                </a:lnTo>
                <a:lnTo>
                  <a:pt x="274" y="1046"/>
                </a:lnTo>
                <a:lnTo>
                  <a:pt x="298" y="1060"/>
                </a:lnTo>
                <a:lnTo>
                  <a:pt x="298" y="1060"/>
                </a:lnTo>
                <a:lnTo>
                  <a:pt x="330" y="1060"/>
                </a:lnTo>
                <a:lnTo>
                  <a:pt x="358" y="1064"/>
                </a:lnTo>
                <a:lnTo>
                  <a:pt x="374" y="1066"/>
                </a:lnTo>
                <a:lnTo>
                  <a:pt x="388" y="1070"/>
                </a:lnTo>
                <a:lnTo>
                  <a:pt x="402" y="1074"/>
                </a:lnTo>
                <a:lnTo>
                  <a:pt x="412" y="1082"/>
                </a:lnTo>
                <a:lnTo>
                  <a:pt x="420" y="1090"/>
                </a:lnTo>
                <a:lnTo>
                  <a:pt x="422" y="1094"/>
                </a:lnTo>
                <a:lnTo>
                  <a:pt x="422" y="1100"/>
                </a:lnTo>
                <a:lnTo>
                  <a:pt x="422" y="1106"/>
                </a:lnTo>
                <a:lnTo>
                  <a:pt x="422" y="1114"/>
                </a:lnTo>
                <a:lnTo>
                  <a:pt x="414" y="1128"/>
                </a:lnTo>
                <a:lnTo>
                  <a:pt x="402" y="1146"/>
                </a:lnTo>
                <a:lnTo>
                  <a:pt x="382" y="1168"/>
                </a:lnTo>
                <a:lnTo>
                  <a:pt x="382" y="1168"/>
                </a:lnTo>
                <a:lnTo>
                  <a:pt x="410" y="1160"/>
                </a:lnTo>
                <a:lnTo>
                  <a:pt x="442" y="1152"/>
                </a:lnTo>
                <a:lnTo>
                  <a:pt x="482" y="1140"/>
                </a:lnTo>
                <a:lnTo>
                  <a:pt x="526" y="1126"/>
                </a:lnTo>
                <a:lnTo>
                  <a:pt x="572" y="1108"/>
                </a:lnTo>
                <a:lnTo>
                  <a:pt x="616" y="1088"/>
                </a:lnTo>
                <a:lnTo>
                  <a:pt x="636" y="1076"/>
                </a:lnTo>
                <a:lnTo>
                  <a:pt x="654" y="1064"/>
                </a:lnTo>
                <a:lnTo>
                  <a:pt x="654" y="1064"/>
                </a:lnTo>
                <a:lnTo>
                  <a:pt x="654" y="1128"/>
                </a:lnTo>
                <a:lnTo>
                  <a:pt x="652" y="1174"/>
                </a:lnTo>
                <a:lnTo>
                  <a:pt x="646" y="1224"/>
                </a:lnTo>
                <a:lnTo>
                  <a:pt x="638" y="1274"/>
                </a:lnTo>
                <a:lnTo>
                  <a:pt x="632" y="1298"/>
                </a:lnTo>
                <a:lnTo>
                  <a:pt x="626" y="1322"/>
                </a:lnTo>
                <a:lnTo>
                  <a:pt x="616" y="1342"/>
                </a:lnTo>
                <a:lnTo>
                  <a:pt x="606" y="1360"/>
                </a:lnTo>
                <a:lnTo>
                  <a:pt x="594" y="1374"/>
                </a:lnTo>
                <a:lnTo>
                  <a:pt x="582" y="1386"/>
                </a:lnTo>
                <a:lnTo>
                  <a:pt x="582" y="1386"/>
                </a:lnTo>
                <a:lnTo>
                  <a:pt x="580" y="1388"/>
                </a:lnTo>
                <a:lnTo>
                  <a:pt x="576" y="1392"/>
                </a:lnTo>
                <a:lnTo>
                  <a:pt x="576" y="1396"/>
                </a:lnTo>
                <a:lnTo>
                  <a:pt x="582" y="1400"/>
                </a:lnTo>
                <a:lnTo>
                  <a:pt x="582" y="1400"/>
                </a:lnTo>
                <a:lnTo>
                  <a:pt x="586" y="1404"/>
                </a:lnTo>
                <a:lnTo>
                  <a:pt x="600" y="1410"/>
                </a:lnTo>
                <a:lnTo>
                  <a:pt x="608" y="1412"/>
                </a:lnTo>
                <a:lnTo>
                  <a:pt x="616" y="1410"/>
                </a:lnTo>
                <a:lnTo>
                  <a:pt x="626" y="1408"/>
                </a:lnTo>
                <a:lnTo>
                  <a:pt x="636" y="1402"/>
                </a:lnTo>
                <a:lnTo>
                  <a:pt x="636" y="1402"/>
                </a:lnTo>
                <a:lnTo>
                  <a:pt x="642" y="1400"/>
                </a:lnTo>
                <a:lnTo>
                  <a:pt x="646" y="1400"/>
                </a:lnTo>
                <a:lnTo>
                  <a:pt x="652" y="1396"/>
                </a:lnTo>
                <a:lnTo>
                  <a:pt x="658" y="1390"/>
                </a:lnTo>
                <a:lnTo>
                  <a:pt x="658" y="1390"/>
                </a:lnTo>
                <a:lnTo>
                  <a:pt x="666" y="1372"/>
                </a:lnTo>
                <a:lnTo>
                  <a:pt x="672" y="1350"/>
                </a:lnTo>
                <a:lnTo>
                  <a:pt x="678" y="1320"/>
                </a:lnTo>
                <a:lnTo>
                  <a:pt x="684" y="1284"/>
                </a:lnTo>
                <a:lnTo>
                  <a:pt x="690" y="1240"/>
                </a:lnTo>
                <a:lnTo>
                  <a:pt x="694" y="1190"/>
                </a:lnTo>
                <a:lnTo>
                  <a:pt x="702" y="1064"/>
                </a:lnTo>
                <a:lnTo>
                  <a:pt x="702" y="1064"/>
                </a:lnTo>
                <a:lnTo>
                  <a:pt x="722" y="1076"/>
                </a:lnTo>
                <a:lnTo>
                  <a:pt x="742" y="1088"/>
                </a:lnTo>
                <a:lnTo>
                  <a:pt x="786" y="1108"/>
                </a:lnTo>
                <a:lnTo>
                  <a:pt x="830" y="1126"/>
                </a:lnTo>
                <a:lnTo>
                  <a:pt x="874" y="1140"/>
                </a:lnTo>
                <a:lnTo>
                  <a:pt x="914" y="1152"/>
                </a:lnTo>
                <a:lnTo>
                  <a:pt x="946" y="1160"/>
                </a:lnTo>
                <a:lnTo>
                  <a:pt x="974" y="1168"/>
                </a:lnTo>
                <a:lnTo>
                  <a:pt x="974" y="1168"/>
                </a:lnTo>
                <a:lnTo>
                  <a:pt x="954" y="1146"/>
                </a:lnTo>
                <a:lnTo>
                  <a:pt x="942" y="1128"/>
                </a:lnTo>
                <a:lnTo>
                  <a:pt x="934" y="1114"/>
                </a:lnTo>
                <a:lnTo>
                  <a:pt x="934" y="1106"/>
                </a:lnTo>
                <a:lnTo>
                  <a:pt x="934" y="1100"/>
                </a:lnTo>
                <a:lnTo>
                  <a:pt x="934" y="1094"/>
                </a:lnTo>
                <a:lnTo>
                  <a:pt x="936" y="1090"/>
                </a:lnTo>
                <a:lnTo>
                  <a:pt x="944" y="1082"/>
                </a:lnTo>
                <a:lnTo>
                  <a:pt x="954" y="1074"/>
                </a:lnTo>
                <a:lnTo>
                  <a:pt x="968" y="1070"/>
                </a:lnTo>
                <a:lnTo>
                  <a:pt x="982" y="1066"/>
                </a:lnTo>
                <a:lnTo>
                  <a:pt x="998" y="1064"/>
                </a:lnTo>
                <a:lnTo>
                  <a:pt x="1026" y="1060"/>
                </a:lnTo>
                <a:lnTo>
                  <a:pt x="1058" y="1060"/>
                </a:lnTo>
                <a:lnTo>
                  <a:pt x="1058" y="1060"/>
                </a:lnTo>
                <a:lnTo>
                  <a:pt x="1082" y="1046"/>
                </a:lnTo>
                <a:lnTo>
                  <a:pt x="1106" y="1032"/>
                </a:lnTo>
                <a:lnTo>
                  <a:pt x="1132" y="1020"/>
                </a:lnTo>
                <a:lnTo>
                  <a:pt x="1158" y="1010"/>
                </a:lnTo>
                <a:lnTo>
                  <a:pt x="1208" y="992"/>
                </a:lnTo>
                <a:lnTo>
                  <a:pt x="1254" y="980"/>
                </a:lnTo>
                <a:lnTo>
                  <a:pt x="1294" y="972"/>
                </a:lnTo>
                <a:lnTo>
                  <a:pt x="1326" y="966"/>
                </a:lnTo>
                <a:lnTo>
                  <a:pt x="1356" y="964"/>
                </a:lnTo>
                <a:lnTo>
                  <a:pt x="1356" y="964"/>
                </a:lnTo>
                <a:lnTo>
                  <a:pt x="1308" y="956"/>
                </a:lnTo>
                <a:lnTo>
                  <a:pt x="1268" y="948"/>
                </a:lnTo>
                <a:lnTo>
                  <a:pt x="1232" y="938"/>
                </a:lnTo>
                <a:lnTo>
                  <a:pt x="1200" y="930"/>
                </a:lnTo>
                <a:lnTo>
                  <a:pt x="1174" y="920"/>
                </a:lnTo>
                <a:lnTo>
                  <a:pt x="1154" y="910"/>
                </a:lnTo>
                <a:lnTo>
                  <a:pt x="1136" y="900"/>
                </a:lnTo>
                <a:lnTo>
                  <a:pt x="1124" y="888"/>
                </a:lnTo>
                <a:lnTo>
                  <a:pt x="1114" y="878"/>
                </a:lnTo>
                <a:lnTo>
                  <a:pt x="1108" y="868"/>
                </a:lnTo>
                <a:lnTo>
                  <a:pt x="1106" y="856"/>
                </a:lnTo>
                <a:lnTo>
                  <a:pt x="1106" y="846"/>
                </a:lnTo>
                <a:lnTo>
                  <a:pt x="1108" y="836"/>
                </a:lnTo>
                <a:lnTo>
                  <a:pt x="1114" y="824"/>
                </a:lnTo>
                <a:lnTo>
                  <a:pt x="1122" y="814"/>
                </a:lnTo>
                <a:lnTo>
                  <a:pt x="1132" y="804"/>
                </a:lnTo>
                <a:lnTo>
                  <a:pt x="1154" y="784"/>
                </a:lnTo>
                <a:lnTo>
                  <a:pt x="1182" y="766"/>
                </a:lnTo>
                <a:lnTo>
                  <a:pt x="1210" y="748"/>
                </a:lnTo>
                <a:lnTo>
                  <a:pt x="1240" y="734"/>
                </a:lnTo>
                <a:lnTo>
                  <a:pt x="1286" y="712"/>
                </a:lnTo>
                <a:lnTo>
                  <a:pt x="1306" y="704"/>
                </a:lnTo>
                <a:lnTo>
                  <a:pt x="1306" y="704"/>
                </a:lnTo>
                <a:close/>
              </a:path>
            </a:pathLst>
          </a:custGeom>
          <a:solidFill>
            <a:schemeClr val="accent1">
              <a:alpha val="4705"/>
            </a:schemeClr>
          </a:solidFill>
          <a:ln>
            <a:noFill/>
          </a:ln>
        </p:spPr>
      </p:sp>
      <p:sp>
        <p:nvSpPr>
          <p:cNvPr id="88" name="Google Shape;88;p32"/>
          <p:cNvSpPr/>
          <p:nvPr/>
        </p:nvSpPr>
        <p:spPr>
          <a:xfrm rot="7569600">
            <a:off x="559080" y="196560"/>
            <a:ext cx="832320" cy="1313280"/>
          </a:xfrm>
          <a:custGeom>
            <a:rect b="b" l="l" r="r" t="t"/>
            <a:pathLst>
              <a:path extrusionOk="0" h="1874" w="1188">
                <a:moveTo>
                  <a:pt x="1170" y="730"/>
                </a:moveTo>
                <a:lnTo>
                  <a:pt x="1170" y="730"/>
                </a:lnTo>
                <a:lnTo>
                  <a:pt x="1168" y="742"/>
                </a:lnTo>
                <a:lnTo>
                  <a:pt x="1164" y="752"/>
                </a:lnTo>
                <a:lnTo>
                  <a:pt x="1154" y="768"/>
                </a:lnTo>
                <a:lnTo>
                  <a:pt x="1140" y="784"/>
                </a:lnTo>
                <a:lnTo>
                  <a:pt x="1126" y="796"/>
                </a:lnTo>
                <a:lnTo>
                  <a:pt x="1114" y="804"/>
                </a:lnTo>
                <a:lnTo>
                  <a:pt x="1102" y="810"/>
                </a:lnTo>
                <a:lnTo>
                  <a:pt x="1092" y="816"/>
                </a:lnTo>
                <a:lnTo>
                  <a:pt x="1092" y="816"/>
                </a:lnTo>
                <a:lnTo>
                  <a:pt x="1090" y="812"/>
                </a:lnTo>
                <a:lnTo>
                  <a:pt x="1088" y="802"/>
                </a:lnTo>
                <a:lnTo>
                  <a:pt x="1080" y="790"/>
                </a:lnTo>
                <a:lnTo>
                  <a:pt x="1076" y="782"/>
                </a:lnTo>
                <a:lnTo>
                  <a:pt x="1068" y="776"/>
                </a:lnTo>
                <a:lnTo>
                  <a:pt x="1060" y="770"/>
                </a:lnTo>
                <a:lnTo>
                  <a:pt x="1052" y="766"/>
                </a:lnTo>
                <a:lnTo>
                  <a:pt x="1040" y="762"/>
                </a:lnTo>
                <a:lnTo>
                  <a:pt x="1028" y="760"/>
                </a:lnTo>
                <a:lnTo>
                  <a:pt x="1012" y="760"/>
                </a:lnTo>
                <a:lnTo>
                  <a:pt x="996" y="762"/>
                </a:lnTo>
                <a:lnTo>
                  <a:pt x="976" y="768"/>
                </a:lnTo>
                <a:lnTo>
                  <a:pt x="956" y="774"/>
                </a:lnTo>
                <a:lnTo>
                  <a:pt x="956" y="774"/>
                </a:lnTo>
                <a:lnTo>
                  <a:pt x="924" y="790"/>
                </a:lnTo>
                <a:lnTo>
                  <a:pt x="898" y="804"/>
                </a:lnTo>
                <a:lnTo>
                  <a:pt x="878" y="818"/>
                </a:lnTo>
                <a:lnTo>
                  <a:pt x="862" y="830"/>
                </a:lnTo>
                <a:lnTo>
                  <a:pt x="842" y="848"/>
                </a:lnTo>
                <a:lnTo>
                  <a:pt x="836" y="854"/>
                </a:lnTo>
                <a:lnTo>
                  <a:pt x="830" y="856"/>
                </a:lnTo>
                <a:lnTo>
                  <a:pt x="830" y="856"/>
                </a:lnTo>
                <a:lnTo>
                  <a:pt x="826" y="856"/>
                </a:lnTo>
                <a:lnTo>
                  <a:pt x="824" y="854"/>
                </a:lnTo>
                <a:lnTo>
                  <a:pt x="824" y="848"/>
                </a:lnTo>
                <a:lnTo>
                  <a:pt x="824" y="848"/>
                </a:lnTo>
                <a:lnTo>
                  <a:pt x="838" y="828"/>
                </a:lnTo>
                <a:lnTo>
                  <a:pt x="866" y="786"/>
                </a:lnTo>
                <a:lnTo>
                  <a:pt x="920" y="710"/>
                </a:lnTo>
                <a:lnTo>
                  <a:pt x="920" y="710"/>
                </a:lnTo>
                <a:lnTo>
                  <a:pt x="928" y="698"/>
                </a:lnTo>
                <a:lnTo>
                  <a:pt x="936" y="686"/>
                </a:lnTo>
                <a:lnTo>
                  <a:pt x="946" y="658"/>
                </a:lnTo>
                <a:lnTo>
                  <a:pt x="952" y="628"/>
                </a:lnTo>
                <a:lnTo>
                  <a:pt x="956" y="598"/>
                </a:lnTo>
                <a:lnTo>
                  <a:pt x="956" y="568"/>
                </a:lnTo>
                <a:lnTo>
                  <a:pt x="952" y="538"/>
                </a:lnTo>
                <a:lnTo>
                  <a:pt x="948" y="508"/>
                </a:lnTo>
                <a:lnTo>
                  <a:pt x="942" y="478"/>
                </a:lnTo>
                <a:lnTo>
                  <a:pt x="934" y="452"/>
                </a:lnTo>
                <a:lnTo>
                  <a:pt x="926" y="426"/>
                </a:lnTo>
                <a:lnTo>
                  <a:pt x="910" y="384"/>
                </a:lnTo>
                <a:lnTo>
                  <a:pt x="898" y="354"/>
                </a:lnTo>
                <a:lnTo>
                  <a:pt x="892" y="344"/>
                </a:lnTo>
                <a:lnTo>
                  <a:pt x="892" y="344"/>
                </a:lnTo>
                <a:lnTo>
                  <a:pt x="864" y="338"/>
                </a:lnTo>
                <a:lnTo>
                  <a:pt x="838" y="330"/>
                </a:lnTo>
                <a:lnTo>
                  <a:pt x="814" y="322"/>
                </a:lnTo>
                <a:lnTo>
                  <a:pt x="792" y="312"/>
                </a:lnTo>
                <a:lnTo>
                  <a:pt x="770" y="302"/>
                </a:lnTo>
                <a:lnTo>
                  <a:pt x="752" y="290"/>
                </a:lnTo>
                <a:lnTo>
                  <a:pt x="734" y="278"/>
                </a:lnTo>
                <a:lnTo>
                  <a:pt x="716" y="266"/>
                </a:lnTo>
                <a:lnTo>
                  <a:pt x="702" y="252"/>
                </a:lnTo>
                <a:lnTo>
                  <a:pt x="688" y="238"/>
                </a:lnTo>
                <a:lnTo>
                  <a:pt x="664" y="210"/>
                </a:lnTo>
                <a:lnTo>
                  <a:pt x="644" y="180"/>
                </a:lnTo>
                <a:lnTo>
                  <a:pt x="628" y="150"/>
                </a:lnTo>
                <a:lnTo>
                  <a:pt x="616" y="122"/>
                </a:lnTo>
                <a:lnTo>
                  <a:pt x="608" y="94"/>
                </a:lnTo>
                <a:lnTo>
                  <a:pt x="600" y="68"/>
                </a:lnTo>
                <a:lnTo>
                  <a:pt x="596" y="46"/>
                </a:lnTo>
                <a:lnTo>
                  <a:pt x="594" y="12"/>
                </a:lnTo>
                <a:lnTo>
                  <a:pt x="594" y="0"/>
                </a:lnTo>
                <a:lnTo>
                  <a:pt x="594" y="4"/>
                </a:lnTo>
                <a:lnTo>
                  <a:pt x="592" y="0"/>
                </a:lnTo>
                <a:lnTo>
                  <a:pt x="592" y="0"/>
                </a:lnTo>
                <a:lnTo>
                  <a:pt x="592" y="12"/>
                </a:lnTo>
                <a:lnTo>
                  <a:pt x="590" y="46"/>
                </a:lnTo>
                <a:lnTo>
                  <a:pt x="586" y="68"/>
                </a:lnTo>
                <a:lnTo>
                  <a:pt x="578" y="94"/>
                </a:lnTo>
                <a:lnTo>
                  <a:pt x="570" y="122"/>
                </a:lnTo>
                <a:lnTo>
                  <a:pt x="558" y="150"/>
                </a:lnTo>
                <a:lnTo>
                  <a:pt x="542" y="180"/>
                </a:lnTo>
                <a:lnTo>
                  <a:pt x="522" y="210"/>
                </a:lnTo>
                <a:lnTo>
                  <a:pt x="498" y="238"/>
                </a:lnTo>
                <a:lnTo>
                  <a:pt x="484" y="252"/>
                </a:lnTo>
                <a:lnTo>
                  <a:pt x="470" y="266"/>
                </a:lnTo>
                <a:lnTo>
                  <a:pt x="452" y="278"/>
                </a:lnTo>
                <a:lnTo>
                  <a:pt x="434" y="290"/>
                </a:lnTo>
                <a:lnTo>
                  <a:pt x="416" y="302"/>
                </a:lnTo>
                <a:lnTo>
                  <a:pt x="394" y="312"/>
                </a:lnTo>
                <a:lnTo>
                  <a:pt x="372" y="322"/>
                </a:lnTo>
                <a:lnTo>
                  <a:pt x="348" y="330"/>
                </a:lnTo>
                <a:lnTo>
                  <a:pt x="322" y="338"/>
                </a:lnTo>
                <a:lnTo>
                  <a:pt x="294" y="344"/>
                </a:lnTo>
                <a:lnTo>
                  <a:pt x="294" y="344"/>
                </a:lnTo>
                <a:lnTo>
                  <a:pt x="288" y="354"/>
                </a:lnTo>
                <a:lnTo>
                  <a:pt x="276" y="384"/>
                </a:lnTo>
                <a:lnTo>
                  <a:pt x="260" y="426"/>
                </a:lnTo>
                <a:lnTo>
                  <a:pt x="252" y="452"/>
                </a:lnTo>
                <a:lnTo>
                  <a:pt x="244" y="478"/>
                </a:lnTo>
                <a:lnTo>
                  <a:pt x="238" y="508"/>
                </a:lnTo>
                <a:lnTo>
                  <a:pt x="234" y="538"/>
                </a:lnTo>
                <a:lnTo>
                  <a:pt x="230" y="568"/>
                </a:lnTo>
                <a:lnTo>
                  <a:pt x="230" y="598"/>
                </a:lnTo>
                <a:lnTo>
                  <a:pt x="234" y="628"/>
                </a:lnTo>
                <a:lnTo>
                  <a:pt x="240" y="658"/>
                </a:lnTo>
                <a:lnTo>
                  <a:pt x="250" y="686"/>
                </a:lnTo>
                <a:lnTo>
                  <a:pt x="258" y="698"/>
                </a:lnTo>
                <a:lnTo>
                  <a:pt x="266" y="710"/>
                </a:lnTo>
                <a:lnTo>
                  <a:pt x="266" y="710"/>
                </a:lnTo>
                <a:lnTo>
                  <a:pt x="320" y="786"/>
                </a:lnTo>
                <a:lnTo>
                  <a:pt x="348" y="828"/>
                </a:lnTo>
                <a:lnTo>
                  <a:pt x="362" y="848"/>
                </a:lnTo>
                <a:lnTo>
                  <a:pt x="362" y="848"/>
                </a:lnTo>
                <a:lnTo>
                  <a:pt x="362" y="854"/>
                </a:lnTo>
                <a:lnTo>
                  <a:pt x="360" y="856"/>
                </a:lnTo>
                <a:lnTo>
                  <a:pt x="356" y="856"/>
                </a:lnTo>
                <a:lnTo>
                  <a:pt x="356" y="856"/>
                </a:lnTo>
                <a:lnTo>
                  <a:pt x="350" y="854"/>
                </a:lnTo>
                <a:lnTo>
                  <a:pt x="344" y="848"/>
                </a:lnTo>
                <a:lnTo>
                  <a:pt x="324" y="830"/>
                </a:lnTo>
                <a:lnTo>
                  <a:pt x="308" y="818"/>
                </a:lnTo>
                <a:lnTo>
                  <a:pt x="288" y="804"/>
                </a:lnTo>
                <a:lnTo>
                  <a:pt x="262" y="790"/>
                </a:lnTo>
                <a:lnTo>
                  <a:pt x="230" y="774"/>
                </a:lnTo>
                <a:lnTo>
                  <a:pt x="230" y="774"/>
                </a:lnTo>
                <a:lnTo>
                  <a:pt x="210" y="768"/>
                </a:lnTo>
                <a:lnTo>
                  <a:pt x="190" y="762"/>
                </a:lnTo>
                <a:lnTo>
                  <a:pt x="174" y="760"/>
                </a:lnTo>
                <a:lnTo>
                  <a:pt x="158" y="760"/>
                </a:lnTo>
                <a:lnTo>
                  <a:pt x="146" y="762"/>
                </a:lnTo>
                <a:lnTo>
                  <a:pt x="134" y="766"/>
                </a:lnTo>
                <a:lnTo>
                  <a:pt x="126" y="770"/>
                </a:lnTo>
                <a:lnTo>
                  <a:pt x="118" y="776"/>
                </a:lnTo>
                <a:lnTo>
                  <a:pt x="110" y="782"/>
                </a:lnTo>
                <a:lnTo>
                  <a:pt x="106" y="790"/>
                </a:lnTo>
                <a:lnTo>
                  <a:pt x="98" y="802"/>
                </a:lnTo>
                <a:lnTo>
                  <a:pt x="96" y="812"/>
                </a:lnTo>
                <a:lnTo>
                  <a:pt x="94" y="816"/>
                </a:lnTo>
                <a:lnTo>
                  <a:pt x="94" y="816"/>
                </a:lnTo>
                <a:lnTo>
                  <a:pt x="84" y="810"/>
                </a:lnTo>
                <a:lnTo>
                  <a:pt x="72" y="804"/>
                </a:lnTo>
                <a:lnTo>
                  <a:pt x="60" y="796"/>
                </a:lnTo>
                <a:lnTo>
                  <a:pt x="46" y="784"/>
                </a:lnTo>
                <a:lnTo>
                  <a:pt x="34" y="768"/>
                </a:lnTo>
                <a:lnTo>
                  <a:pt x="22" y="752"/>
                </a:lnTo>
                <a:lnTo>
                  <a:pt x="18" y="742"/>
                </a:lnTo>
                <a:lnTo>
                  <a:pt x="16" y="730"/>
                </a:lnTo>
                <a:lnTo>
                  <a:pt x="16" y="730"/>
                </a:lnTo>
                <a:lnTo>
                  <a:pt x="14" y="722"/>
                </a:lnTo>
                <a:lnTo>
                  <a:pt x="10" y="722"/>
                </a:lnTo>
                <a:lnTo>
                  <a:pt x="8" y="724"/>
                </a:lnTo>
                <a:lnTo>
                  <a:pt x="6" y="734"/>
                </a:lnTo>
                <a:lnTo>
                  <a:pt x="4" y="762"/>
                </a:lnTo>
                <a:lnTo>
                  <a:pt x="0" y="800"/>
                </a:lnTo>
                <a:lnTo>
                  <a:pt x="0" y="842"/>
                </a:lnTo>
                <a:lnTo>
                  <a:pt x="0" y="884"/>
                </a:lnTo>
                <a:lnTo>
                  <a:pt x="0" y="920"/>
                </a:lnTo>
                <a:lnTo>
                  <a:pt x="4" y="942"/>
                </a:lnTo>
                <a:lnTo>
                  <a:pt x="4" y="942"/>
                </a:lnTo>
                <a:lnTo>
                  <a:pt x="8" y="958"/>
                </a:lnTo>
                <a:lnTo>
                  <a:pt x="16" y="974"/>
                </a:lnTo>
                <a:lnTo>
                  <a:pt x="26" y="990"/>
                </a:lnTo>
                <a:lnTo>
                  <a:pt x="38" y="1006"/>
                </a:lnTo>
                <a:lnTo>
                  <a:pt x="52" y="1018"/>
                </a:lnTo>
                <a:lnTo>
                  <a:pt x="66" y="1030"/>
                </a:lnTo>
                <a:lnTo>
                  <a:pt x="80" y="1038"/>
                </a:lnTo>
                <a:lnTo>
                  <a:pt x="96" y="1042"/>
                </a:lnTo>
                <a:lnTo>
                  <a:pt x="96" y="1042"/>
                </a:lnTo>
                <a:lnTo>
                  <a:pt x="106" y="1046"/>
                </a:lnTo>
                <a:lnTo>
                  <a:pt x="118" y="1050"/>
                </a:lnTo>
                <a:lnTo>
                  <a:pt x="132" y="1058"/>
                </a:lnTo>
                <a:lnTo>
                  <a:pt x="146" y="1066"/>
                </a:lnTo>
                <a:lnTo>
                  <a:pt x="162" y="1078"/>
                </a:lnTo>
                <a:lnTo>
                  <a:pt x="176" y="1092"/>
                </a:lnTo>
                <a:lnTo>
                  <a:pt x="190" y="1106"/>
                </a:lnTo>
                <a:lnTo>
                  <a:pt x="200" y="1124"/>
                </a:lnTo>
                <a:lnTo>
                  <a:pt x="210" y="1142"/>
                </a:lnTo>
                <a:lnTo>
                  <a:pt x="214" y="1162"/>
                </a:lnTo>
                <a:lnTo>
                  <a:pt x="214" y="1172"/>
                </a:lnTo>
                <a:lnTo>
                  <a:pt x="214" y="1184"/>
                </a:lnTo>
                <a:lnTo>
                  <a:pt x="212" y="1194"/>
                </a:lnTo>
                <a:lnTo>
                  <a:pt x="208" y="1206"/>
                </a:lnTo>
                <a:lnTo>
                  <a:pt x="204" y="1218"/>
                </a:lnTo>
                <a:lnTo>
                  <a:pt x="198" y="1230"/>
                </a:lnTo>
                <a:lnTo>
                  <a:pt x="190" y="1242"/>
                </a:lnTo>
                <a:lnTo>
                  <a:pt x="180" y="1256"/>
                </a:lnTo>
                <a:lnTo>
                  <a:pt x="168" y="1268"/>
                </a:lnTo>
                <a:lnTo>
                  <a:pt x="154" y="1282"/>
                </a:lnTo>
                <a:lnTo>
                  <a:pt x="138" y="1294"/>
                </a:lnTo>
                <a:lnTo>
                  <a:pt x="120" y="1308"/>
                </a:lnTo>
                <a:lnTo>
                  <a:pt x="120" y="1308"/>
                </a:lnTo>
                <a:lnTo>
                  <a:pt x="136" y="1308"/>
                </a:lnTo>
                <a:lnTo>
                  <a:pt x="154" y="1310"/>
                </a:lnTo>
                <a:lnTo>
                  <a:pt x="178" y="1312"/>
                </a:lnTo>
                <a:lnTo>
                  <a:pt x="208" y="1318"/>
                </a:lnTo>
                <a:lnTo>
                  <a:pt x="242" y="1328"/>
                </a:lnTo>
                <a:lnTo>
                  <a:pt x="280" y="1342"/>
                </a:lnTo>
                <a:lnTo>
                  <a:pt x="320" y="1362"/>
                </a:lnTo>
                <a:lnTo>
                  <a:pt x="320" y="1362"/>
                </a:lnTo>
                <a:lnTo>
                  <a:pt x="338" y="1372"/>
                </a:lnTo>
                <a:lnTo>
                  <a:pt x="356" y="1376"/>
                </a:lnTo>
                <a:lnTo>
                  <a:pt x="374" y="1380"/>
                </a:lnTo>
                <a:lnTo>
                  <a:pt x="394" y="1382"/>
                </a:lnTo>
                <a:lnTo>
                  <a:pt x="412" y="1380"/>
                </a:lnTo>
                <a:lnTo>
                  <a:pt x="430" y="1378"/>
                </a:lnTo>
                <a:lnTo>
                  <a:pt x="448" y="1374"/>
                </a:lnTo>
                <a:lnTo>
                  <a:pt x="464" y="1370"/>
                </a:lnTo>
                <a:lnTo>
                  <a:pt x="496" y="1358"/>
                </a:lnTo>
                <a:lnTo>
                  <a:pt x="522" y="1344"/>
                </a:lnTo>
                <a:lnTo>
                  <a:pt x="544" y="1332"/>
                </a:lnTo>
                <a:lnTo>
                  <a:pt x="558" y="1324"/>
                </a:lnTo>
                <a:lnTo>
                  <a:pt x="558" y="1324"/>
                </a:lnTo>
                <a:lnTo>
                  <a:pt x="558" y="1362"/>
                </a:lnTo>
                <a:lnTo>
                  <a:pt x="558" y="1422"/>
                </a:lnTo>
                <a:lnTo>
                  <a:pt x="554" y="1496"/>
                </a:lnTo>
                <a:lnTo>
                  <a:pt x="550" y="1534"/>
                </a:lnTo>
                <a:lnTo>
                  <a:pt x="546" y="1576"/>
                </a:lnTo>
                <a:lnTo>
                  <a:pt x="540" y="1616"/>
                </a:lnTo>
                <a:lnTo>
                  <a:pt x="532" y="1656"/>
                </a:lnTo>
                <a:lnTo>
                  <a:pt x="524" y="1696"/>
                </a:lnTo>
                <a:lnTo>
                  <a:pt x="512" y="1732"/>
                </a:lnTo>
                <a:lnTo>
                  <a:pt x="498" y="1764"/>
                </a:lnTo>
                <a:lnTo>
                  <a:pt x="482" y="1794"/>
                </a:lnTo>
                <a:lnTo>
                  <a:pt x="474" y="1806"/>
                </a:lnTo>
                <a:lnTo>
                  <a:pt x="464" y="1816"/>
                </a:lnTo>
                <a:lnTo>
                  <a:pt x="454" y="1826"/>
                </a:lnTo>
                <a:lnTo>
                  <a:pt x="442" y="1834"/>
                </a:lnTo>
                <a:lnTo>
                  <a:pt x="442" y="1834"/>
                </a:lnTo>
                <a:lnTo>
                  <a:pt x="438" y="1838"/>
                </a:lnTo>
                <a:lnTo>
                  <a:pt x="434" y="1842"/>
                </a:lnTo>
                <a:lnTo>
                  <a:pt x="434" y="1846"/>
                </a:lnTo>
                <a:lnTo>
                  <a:pt x="434" y="1850"/>
                </a:lnTo>
                <a:lnTo>
                  <a:pt x="438" y="1854"/>
                </a:lnTo>
                <a:lnTo>
                  <a:pt x="442" y="1858"/>
                </a:lnTo>
                <a:lnTo>
                  <a:pt x="442" y="1858"/>
                </a:lnTo>
                <a:lnTo>
                  <a:pt x="450" y="1864"/>
                </a:lnTo>
                <a:lnTo>
                  <a:pt x="460" y="1868"/>
                </a:lnTo>
                <a:lnTo>
                  <a:pt x="470" y="1872"/>
                </a:lnTo>
                <a:lnTo>
                  <a:pt x="482" y="1874"/>
                </a:lnTo>
                <a:lnTo>
                  <a:pt x="496" y="1874"/>
                </a:lnTo>
                <a:lnTo>
                  <a:pt x="512" y="1870"/>
                </a:lnTo>
                <a:lnTo>
                  <a:pt x="528" y="1860"/>
                </a:lnTo>
                <a:lnTo>
                  <a:pt x="528" y="1860"/>
                </a:lnTo>
                <a:lnTo>
                  <a:pt x="532" y="1858"/>
                </a:lnTo>
                <a:lnTo>
                  <a:pt x="538" y="1856"/>
                </a:lnTo>
                <a:lnTo>
                  <a:pt x="546" y="1856"/>
                </a:lnTo>
                <a:lnTo>
                  <a:pt x="550" y="1854"/>
                </a:lnTo>
                <a:lnTo>
                  <a:pt x="554" y="1852"/>
                </a:lnTo>
                <a:lnTo>
                  <a:pt x="558" y="1848"/>
                </a:lnTo>
                <a:lnTo>
                  <a:pt x="562" y="1842"/>
                </a:lnTo>
                <a:lnTo>
                  <a:pt x="562" y="1842"/>
                </a:lnTo>
                <a:lnTo>
                  <a:pt x="574" y="1814"/>
                </a:lnTo>
                <a:lnTo>
                  <a:pt x="586" y="1776"/>
                </a:lnTo>
                <a:lnTo>
                  <a:pt x="596" y="1730"/>
                </a:lnTo>
                <a:lnTo>
                  <a:pt x="606" y="1672"/>
                </a:lnTo>
                <a:lnTo>
                  <a:pt x="614" y="1604"/>
                </a:lnTo>
                <a:lnTo>
                  <a:pt x="622" y="1524"/>
                </a:lnTo>
                <a:lnTo>
                  <a:pt x="628" y="1432"/>
                </a:lnTo>
                <a:lnTo>
                  <a:pt x="634" y="1326"/>
                </a:lnTo>
                <a:lnTo>
                  <a:pt x="634" y="1326"/>
                </a:lnTo>
                <a:lnTo>
                  <a:pt x="650" y="1338"/>
                </a:lnTo>
                <a:lnTo>
                  <a:pt x="672" y="1350"/>
                </a:lnTo>
                <a:lnTo>
                  <a:pt x="698" y="1362"/>
                </a:lnTo>
                <a:lnTo>
                  <a:pt x="730" y="1372"/>
                </a:lnTo>
                <a:lnTo>
                  <a:pt x="746" y="1376"/>
                </a:lnTo>
                <a:lnTo>
                  <a:pt x="762" y="1380"/>
                </a:lnTo>
                <a:lnTo>
                  <a:pt x="780" y="1382"/>
                </a:lnTo>
                <a:lnTo>
                  <a:pt x="796" y="1382"/>
                </a:lnTo>
                <a:lnTo>
                  <a:pt x="814" y="1380"/>
                </a:lnTo>
                <a:lnTo>
                  <a:pt x="832" y="1376"/>
                </a:lnTo>
                <a:lnTo>
                  <a:pt x="850" y="1370"/>
                </a:lnTo>
                <a:lnTo>
                  <a:pt x="866" y="1362"/>
                </a:lnTo>
                <a:lnTo>
                  <a:pt x="866" y="1362"/>
                </a:lnTo>
                <a:lnTo>
                  <a:pt x="906" y="1342"/>
                </a:lnTo>
                <a:lnTo>
                  <a:pt x="944" y="1328"/>
                </a:lnTo>
                <a:lnTo>
                  <a:pt x="978" y="1318"/>
                </a:lnTo>
                <a:lnTo>
                  <a:pt x="1008" y="1312"/>
                </a:lnTo>
                <a:lnTo>
                  <a:pt x="1032" y="1310"/>
                </a:lnTo>
                <a:lnTo>
                  <a:pt x="1050" y="1308"/>
                </a:lnTo>
                <a:lnTo>
                  <a:pt x="1066" y="1308"/>
                </a:lnTo>
                <a:lnTo>
                  <a:pt x="1066" y="1308"/>
                </a:lnTo>
                <a:lnTo>
                  <a:pt x="1048" y="1294"/>
                </a:lnTo>
                <a:lnTo>
                  <a:pt x="1032" y="1282"/>
                </a:lnTo>
                <a:lnTo>
                  <a:pt x="1018" y="1268"/>
                </a:lnTo>
                <a:lnTo>
                  <a:pt x="1006" y="1256"/>
                </a:lnTo>
                <a:lnTo>
                  <a:pt x="998" y="1242"/>
                </a:lnTo>
                <a:lnTo>
                  <a:pt x="988" y="1230"/>
                </a:lnTo>
                <a:lnTo>
                  <a:pt x="982" y="1218"/>
                </a:lnTo>
                <a:lnTo>
                  <a:pt x="978" y="1206"/>
                </a:lnTo>
                <a:lnTo>
                  <a:pt x="974" y="1194"/>
                </a:lnTo>
                <a:lnTo>
                  <a:pt x="972" y="1184"/>
                </a:lnTo>
                <a:lnTo>
                  <a:pt x="972" y="1172"/>
                </a:lnTo>
                <a:lnTo>
                  <a:pt x="972" y="1162"/>
                </a:lnTo>
                <a:lnTo>
                  <a:pt x="976" y="1142"/>
                </a:lnTo>
                <a:lnTo>
                  <a:pt x="986" y="1124"/>
                </a:lnTo>
                <a:lnTo>
                  <a:pt x="996" y="1106"/>
                </a:lnTo>
                <a:lnTo>
                  <a:pt x="1010" y="1092"/>
                </a:lnTo>
                <a:lnTo>
                  <a:pt x="1024" y="1078"/>
                </a:lnTo>
                <a:lnTo>
                  <a:pt x="1040" y="1066"/>
                </a:lnTo>
                <a:lnTo>
                  <a:pt x="1054" y="1058"/>
                </a:lnTo>
                <a:lnTo>
                  <a:pt x="1068" y="1050"/>
                </a:lnTo>
                <a:lnTo>
                  <a:pt x="1080" y="1046"/>
                </a:lnTo>
                <a:lnTo>
                  <a:pt x="1090" y="1042"/>
                </a:lnTo>
                <a:lnTo>
                  <a:pt x="1090" y="1042"/>
                </a:lnTo>
                <a:lnTo>
                  <a:pt x="1106" y="1038"/>
                </a:lnTo>
                <a:lnTo>
                  <a:pt x="1120" y="1030"/>
                </a:lnTo>
                <a:lnTo>
                  <a:pt x="1134" y="1018"/>
                </a:lnTo>
                <a:lnTo>
                  <a:pt x="1148" y="1006"/>
                </a:lnTo>
                <a:lnTo>
                  <a:pt x="1160" y="990"/>
                </a:lnTo>
                <a:lnTo>
                  <a:pt x="1170" y="974"/>
                </a:lnTo>
                <a:lnTo>
                  <a:pt x="1178" y="958"/>
                </a:lnTo>
                <a:lnTo>
                  <a:pt x="1182" y="942"/>
                </a:lnTo>
                <a:lnTo>
                  <a:pt x="1182" y="942"/>
                </a:lnTo>
                <a:lnTo>
                  <a:pt x="1186" y="920"/>
                </a:lnTo>
                <a:lnTo>
                  <a:pt x="1188" y="884"/>
                </a:lnTo>
                <a:lnTo>
                  <a:pt x="1186" y="842"/>
                </a:lnTo>
                <a:lnTo>
                  <a:pt x="1186" y="800"/>
                </a:lnTo>
                <a:lnTo>
                  <a:pt x="1182" y="762"/>
                </a:lnTo>
                <a:lnTo>
                  <a:pt x="1180" y="734"/>
                </a:lnTo>
                <a:lnTo>
                  <a:pt x="1178" y="724"/>
                </a:lnTo>
                <a:lnTo>
                  <a:pt x="1176" y="722"/>
                </a:lnTo>
                <a:lnTo>
                  <a:pt x="1172" y="722"/>
                </a:lnTo>
                <a:lnTo>
                  <a:pt x="1170" y="730"/>
                </a:lnTo>
                <a:lnTo>
                  <a:pt x="1170" y="730"/>
                </a:lnTo>
                <a:close/>
              </a:path>
            </a:pathLst>
          </a:custGeom>
          <a:solidFill>
            <a:schemeClr val="accent1">
              <a:alpha val="4705"/>
            </a:schemeClr>
          </a:solidFill>
          <a:ln>
            <a:noFill/>
          </a:ln>
        </p:spPr>
      </p:sp>
      <p:sp>
        <p:nvSpPr>
          <p:cNvPr id="89" name="Google Shape;89;p32"/>
          <p:cNvSpPr/>
          <p:nvPr/>
        </p:nvSpPr>
        <p:spPr>
          <a:xfrm rot="-9750000">
            <a:off x="7750440" y="598320"/>
            <a:ext cx="1063800" cy="1062720"/>
          </a:xfrm>
          <a:custGeom>
            <a:rect b="b" l="l" r="r" t="t"/>
            <a:pathLst>
              <a:path extrusionOk="0" h="1882" w="1884">
                <a:moveTo>
                  <a:pt x="1380" y="826"/>
                </a:moveTo>
                <a:lnTo>
                  <a:pt x="1380" y="826"/>
                </a:lnTo>
                <a:lnTo>
                  <a:pt x="1364" y="830"/>
                </a:lnTo>
                <a:lnTo>
                  <a:pt x="1348" y="836"/>
                </a:lnTo>
                <a:lnTo>
                  <a:pt x="1314" y="852"/>
                </a:lnTo>
                <a:lnTo>
                  <a:pt x="1280" y="874"/>
                </a:lnTo>
                <a:lnTo>
                  <a:pt x="1248" y="896"/>
                </a:lnTo>
                <a:lnTo>
                  <a:pt x="1190" y="940"/>
                </a:lnTo>
                <a:lnTo>
                  <a:pt x="1156" y="968"/>
                </a:lnTo>
                <a:lnTo>
                  <a:pt x="1156" y="968"/>
                </a:lnTo>
                <a:lnTo>
                  <a:pt x="1148" y="972"/>
                </a:lnTo>
                <a:lnTo>
                  <a:pt x="1142" y="974"/>
                </a:lnTo>
                <a:lnTo>
                  <a:pt x="1140" y="972"/>
                </a:lnTo>
                <a:lnTo>
                  <a:pt x="1138" y="968"/>
                </a:lnTo>
                <a:lnTo>
                  <a:pt x="1138" y="960"/>
                </a:lnTo>
                <a:lnTo>
                  <a:pt x="1138" y="956"/>
                </a:lnTo>
                <a:lnTo>
                  <a:pt x="1138" y="956"/>
                </a:lnTo>
                <a:lnTo>
                  <a:pt x="1150" y="944"/>
                </a:lnTo>
                <a:lnTo>
                  <a:pt x="1160" y="930"/>
                </a:lnTo>
                <a:lnTo>
                  <a:pt x="1168" y="916"/>
                </a:lnTo>
                <a:lnTo>
                  <a:pt x="1176" y="900"/>
                </a:lnTo>
                <a:lnTo>
                  <a:pt x="1182" y="884"/>
                </a:lnTo>
                <a:lnTo>
                  <a:pt x="1188" y="868"/>
                </a:lnTo>
                <a:lnTo>
                  <a:pt x="1196" y="832"/>
                </a:lnTo>
                <a:lnTo>
                  <a:pt x="1202" y="794"/>
                </a:lnTo>
                <a:lnTo>
                  <a:pt x="1204" y="754"/>
                </a:lnTo>
                <a:lnTo>
                  <a:pt x="1204" y="712"/>
                </a:lnTo>
                <a:lnTo>
                  <a:pt x="1202" y="672"/>
                </a:lnTo>
                <a:lnTo>
                  <a:pt x="1198" y="630"/>
                </a:lnTo>
                <a:lnTo>
                  <a:pt x="1194" y="590"/>
                </a:lnTo>
                <a:lnTo>
                  <a:pt x="1182" y="516"/>
                </a:lnTo>
                <a:lnTo>
                  <a:pt x="1170" y="454"/>
                </a:lnTo>
                <a:lnTo>
                  <a:pt x="1162" y="408"/>
                </a:lnTo>
                <a:lnTo>
                  <a:pt x="1162" y="408"/>
                </a:lnTo>
                <a:lnTo>
                  <a:pt x="1160" y="388"/>
                </a:lnTo>
                <a:lnTo>
                  <a:pt x="1152" y="368"/>
                </a:lnTo>
                <a:lnTo>
                  <a:pt x="1144" y="346"/>
                </a:lnTo>
                <a:lnTo>
                  <a:pt x="1134" y="324"/>
                </a:lnTo>
                <a:lnTo>
                  <a:pt x="1108" y="276"/>
                </a:lnTo>
                <a:lnTo>
                  <a:pt x="1078" y="230"/>
                </a:lnTo>
                <a:lnTo>
                  <a:pt x="1048" y="186"/>
                </a:lnTo>
                <a:lnTo>
                  <a:pt x="1020" y="148"/>
                </a:lnTo>
                <a:lnTo>
                  <a:pt x="998" y="120"/>
                </a:lnTo>
                <a:lnTo>
                  <a:pt x="984" y="104"/>
                </a:lnTo>
                <a:lnTo>
                  <a:pt x="984" y="104"/>
                </a:lnTo>
                <a:lnTo>
                  <a:pt x="974" y="94"/>
                </a:lnTo>
                <a:lnTo>
                  <a:pt x="966" y="78"/>
                </a:lnTo>
                <a:lnTo>
                  <a:pt x="958" y="62"/>
                </a:lnTo>
                <a:lnTo>
                  <a:pt x="952" y="44"/>
                </a:lnTo>
                <a:lnTo>
                  <a:pt x="944" y="14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38" y="14"/>
                </a:lnTo>
                <a:lnTo>
                  <a:pt x="930" y="44"/>
                </a:lnTo>
                <a:lnTo>
                  <a:pt x="924" y="62"/>
                </a:lnTo>
                <a:lnTo>
                  <a:pt x="918" y="78"/>
                </a:lnTo>
                <a:lnTo>
                  <a:pt x="910" y="94"/>
                </a:lnTo>
                <a:lnTo>
                  <a:pt x="900" y="104"/>
                </a:lnTo>
                <a:lnTo>
                  <a:pt x="900" y="104"/>
                </a:lnTo>
                <a:lnTo>
                  <a:pt x="884" y="120"/>
                </a:lnTo>
                <a:lnTo>
                  <a:pt x="862" y="148"/>
                </a:lnTo>
                <a:lnTo>
                  <a:pt x="834" y="186"/>
                </a:lnTo>
                <a:lnTo>
                  <a:pt x="804" y="230"/>
                </a:lnTo>
                <a:lnTo>
                  <a:pt x="776" y="276"/>
                </a:lnTo>
                <a:lnTo>
                  <a:pt x="750" y="324"/>
                </a:lnTo>
                <a:lnTo>
                  <a:pt x="738" y="346"/>
                </a:lnTo>
                <a:lnTo>
                  <a:pt x="730" y="368"/>
                </a:lnTo>
                <a:lnTo>
                  <a:pt x="724" y="388"/>
                </a:lnTo>
                <a:lnTo>
                  <a:pt x="720" y="408"/>
                </a:lnTo>
                <a:lnTo>
                  <a:pt x="720" y="408"/>
                </a:lnTo>
                <a:lnTo>
                  <a:pt x="712" y="454"/>
                </a:lnTo>
                <a:lnTo>
                  <a:pt x="702" y="516"/>
                </a:lnTo>
                <a:lnTo>
                  <a:pt x="690" y="590"/>
                </a:lnTo>
                <a:lnTo>
                  <a:pt x="684" y="630"/>
                </a:lnTo>
                <a:lnTo>
                  <a:pt x="680" y="672"/>
                </a:lnTo>
                <a:lnTo>
                  <a:pt x="678" y="712"/>
                </a:lnTo>
                <a:lnTo>
                  <a:pt x="678" y="754"/>
                </a:lnTo>
                <a:lnTo>
                  <a:pt x="680" y="794"/>
                </a:lnTo>
                <a:lnTo>
                  <a:pt x="686" y="832"/>
                </a:lnTo>
                <a:lnTo>
                  <a:pt x="694" y="868"/>
                </a:lnTo>
                <a:lnTo>
                  <a:pt x="700" y="884"/>
                </a:lnTo>
                <a:lnTo>
                  <a:pt x="708" y="900"/>
                </a:lnTo>
                <a:lnTo>
                  <a:pt x="714" y="916"/>
                </a:lnTo>
                <a:lnTo>
                  <a:pt x="724" y="930"/>
                </a:lnTo>
                <a:lnTo>
                  <a:pt x="734" y="944"/>
                </a:lnTo>
                <a:lnTo>
                  <a:pt x="744" y="956"/>
                </a:lnTo>
                <a:lnTo>
                  <a:pt x="744" y="956"/>
                </a:lnTo>
                <a:lnTo>
                  <a:pt x="746" y="960"/>
                </a:lnTo>
                <a:lnTo>
                  <a:pt x="746" y="968"/>
                </a:lnTo>
                <a:lnTo>
                  <a:pt x="744" y="972"/>
                </a:lnTo>
                <a:lnTo>
                  <a:pt x="740" y="974"/>
                </a:lnTo>
                <a:lnTo>
                  <a:pt x="736" y="972"/>
                </a:lnTo>
                <a:lnTo>
                  <a:pt x="728" y="968"/>
                </a:lnTo>
                <a:lnTo>
                  <a:pt x="728" y="968"/>
                </a:lnTo>
                <a:lnTo>
                  <a:pt x="694" y="940"/>
                </a:lnTo>
                <a:lnTo>
                  <a:pt x="636" y="896"/>
                </a:lnTo>
                <a:lnTo>
                  <a:pt x="602" y="874"/>
                </a:lnTo>
                <a:lnTo>
                  <a:pt x="568" y="852"/>
                </a:lnTo>
                <a:lnTo>
                  <a:pt x="534" y="836"/>
                </a:lnTo>
                <a:lnTo>
                  <a:pt x="518" y="830"/>
                </a:lnTo>
                <a:lnTo>
                  <a:pt x="504" y="826"/>
                </a:lnTo>
                <a:lnTo>
                  <a:pt x="504" y="826"/>
                </a:lnTo>
                <a:lnTo>
                  <a:pt x="442" y="812"/>
                </a:lnTo>
                <a:lnTo>
                  <a:pt x="402" y="804"/>
                </a:lnTo>
                <a:lnTo>
                  <a:pt x="354" y="798"/>
                </a:lnTo>
                <a:lnTo>
                  <a:pt x="292" y="794"/>
                </a:lnTo>
                <a:lnTo>
                  <a:pt x="216" y="792"/>
                </a:lnTo>
                <a:lnTo>
                  <a:pt x="118" y="794"/>
                </a:lnTo>
                <a:lnTo>
                  <a:pt x="0" y="800"/>
                </a:lnTo>
                <a:lnTo>
                  <a:pt x="0" y="800"/>
                </a:lnTo>
                <a:lnTo>
                  <a:pt x="4" y="802"/>
                </a:lnTo>
                <a:lnTo>
                  <a:pt x="18" y="806"/>
                </a:lnTo>
                <a:lnTo>
                  <a:pt x="40" y="816"/>
                </a:lnTo>
                <a:lnTo>
                  <a:pt x="72" y="836"/>
                </a:lnTo>
                <a:lnTo>
                  <a:pt x="92" y="850"/>
                </a:lnTo>
                <a:lnTo>
                  <a:pt x="114" y="870"/>
                </a:lnTo>
                <a:lnTo>
                  <a:pt x="140" y="892"/>
                </a:lnTo>
                <a:lnTo>
                  <a:pt x="168" y="918"/>
                </a:lnTo>
                <a:lnTo>
                  <a:pt x="198" y="950"/>
                </a:lnTo>
                <a:lnTo>
                  <a:pt x="232" y="986"/>
                </a:lnTo>
                <a:lnTo>
                  <a:pt x="268" y="1028"/>
                </a:lnTo>
                <a:lnTo>
                  <a:pt x="306" y="1076"/>
                </a:lnTo>
                <a:lnTo>
                  <a:pt x="306" y="1076"/>
                </a:lnTo>
                <a:lnTo>
                  <a:pt x="348" y="1124"/>
                </a:lnTo>
                <a:lnTo>
                  <a:pt x="386" y="1162"/>
                </a:lnTo>
                <a:lnTo>
                  <a:pt x="424" y="1194"/>
                </a:lnTo>
                <a:lnTo>
                  <a:pt x="460" y="1218"/>
                </a:lnTo>
                <a:lnTo>
                  <a:pt x="494" y="1238"/>
                </a:lnTo>
                <a:lnTo>
                  <a:pt x="526" y="1250"/>
                </a:lnTo>
                <a:lnTo>
                  <a:pt x="556" y="1260"/>
                </a:lnTo>
                <a:lnTo>
                  <a:pt x="584" y="1264"/>
                </a:lnTo>
                <a:lnTo>
                  <a:pt x="608" y="1266"/>
                </a:lnTo>
                <a:lnTo>
                  <a:pt x="632" y="1266"/>
                </a:lnTo>
                <a:lnTo>
                  <a:pt x="650" y="1264"/>
                </a:lnTo>
                <a:lnTo>
                  <a:pt x="668" y="1260"/>
                </a:lnTo>
                <a:lnTo>
                  <a:pt x="690" y="1252"/>
                </a:lnTo>
                <a:lnTo>
                  <a:pt x="698" y="1248"/>
                </a:lnTo>
                <a:lnTo>
                  <a:pt x="698" y="1248"/>
                </a:lnTo>
                <a:lnTo>
                  <a:pt x="704" y="1248"/>
                </a:lnTo>
                <a:lnTo>
                  <a:pt x="716" y="1250"/>
                </a:lnTo>
                <a:lnTo>
                  <a:pt x="720" y="1252"/>
                </a:lnTo>
                <a:lnTo>
                  <a:pt x="720" y="1256"/>
                </a:lnTo>
                <a:lnTo>
                  <a:pt x="718" y="1260"/>
                </a:lnTo>
                <a:lnTo>
                  <a:pt x="708" y="1268"/>
                </a:lnTo>
                <a:lnTo>
                  <a:pt x="708" y="1268"/>
                </a:lnTo>
                <a:lnTo>
                  <a:pt x="686" y="1282"/>
                </a:lnTo>
                <a:lnTo>
                  <a:pt x="652" y="1306"/>
                </a:lnTo>
                <a:lnTo>
                  <a:pt x="608" y="1338"/>
                </a:lnTo>
                <a:lnTo>
                  <a:pt x="584" y="1360"/>
                </a:lnTo>
                <a:lnTo>
                  <a:pt x="558" y="1382"/>
                </a:lnTo>
                <a:lnTo>
                  <a:pt x="532" y="1406"/>
                </a:lnTo>
                <a:lnTo>
                  <a:pt x="506" y="1434"/>
                </a:lnTo>
                <a:lnTo>
                  <a:pt x="482" y="1462"/>
                </a:lnTo>
                <a:lnTo>
                  <a:pt x="458" y="1494"/>
                </a:lnTo>
                <a:lnTo>
                  <a:pt x="436" y="1526"/>
                </a:lnTo>
                <a:lnTo>
                  <a:pt x="416" y="1562"/>
                </a:lnTo>
                <a:lnTo>
                  <a:pt x="400" y="1598"/>
                </a:lnTo>
                <a:lnTo>
                  <a:pt x="386" y="1638"/>
                </a:lnTo>
                <a:lnTo>
                  <a:pt x="386" y="1638"/>
                </a:lnTo>
                <a:lnTo>
                  <a:pt x="396" y="1638"/>
                </a:lnTo>
                <a:lnTo>
                  <a:pt x="422" y="1638"/>
                </a:lnTo>
                <a:lnTo>
                  <a:pt x="460" y="1634"/>
                </a:lnTo>
                <a:lnTo>
                  <a:pt x="484" y="1632"/>
                </a:lnTo>
                <a:lnTo>
                  <a:pt x="510" y="1626"/>
                </a:lnTo>
                <a:lnTo>
                  <a:pt x="538" y="1620"/>
                </a:lnTo>
                <a:lnTo>
                  <a:pt x="568" y="1612"/>
                </a:lnTo>
                <a:lnTo>
                  <a:pt x="598" y="1602"/>
                </a:lnTo>
                <a:lnTo>
                  <a:pt x="628" y="1588"/>
                </a:lnTo>
                <a:lnTo>
                  <a:pt x="660" y="1572"/>
                </a:lnTo>
                <a:lnTo>
                  <a:pt x="690" y="1552"/>
                </a:lnTo>
                <a:lnTo>
                  <a:pt x="720" y="1530"/>
                </a:lnTo>
                <a:lnTo>
                  <a:pt x="750" y="1504"/>
                </a:lnTo>
                <a:lnTo>
                  <a:pt x="750" y="1504"/>
                </a:lnTo>
                <a:lnTo>
                  <a:pt x="752" y="1516"/>
                </a:lnTo>
                <a:lnTo>
                  <a:pt x="758" y="1542"/>
                </a:lnTo>
                <a:lnTo>
                  <a:pt x="764" y="1556"/>
                </a:lnTo>
                <a:lnTo>
                  <a:pt x="770" y="1566"/>
                </a:lnTo>
                <a:lnTo>
                  <a:pt x="774" y="1570"/>
                </a:lnTo>
                <a:lnTo>
                  <a:pt x="778" y="1574"/>
                </a:lnTo>
                <a:lnTo>
                  <a:pt x="784" y="1576"/>
                </a:lnTo>
                <a:lnTo>
                  <a:pt x="790" y="1576"/>
                </a:lnTo>
                <a:lnTo>
                  <a:pt x="790" y="1576"/>
                </a:lnTo>
                <a:lnTo>
                  <a:pt x="798" y="1572"/>
                </a:lnTo>
                <a:lnTo>
                  <a:pt x="806" y="1570"/>
                </a:lnTo>
                <a:lnTo>
                  <a:pt x="812" y="1564"/>
                </a:lnTo>
                <a:lnTo>
                  <a:pt x="816" y="1560"/>
                </a:lnTo>
                <a:lnTo>
                  <a:pt x="820" y="1552"/>
                </a:lnTo>
                <a:lnTo>
                  <a:pt x="820" y="1548"/>
                </a:lnTo>
                <a:lnTo>
                  <a:pt x="820" y="1548"/>
                </a:lnTo>
                <a:lnTo>
                  <a:pt x="828" y="1522"/>
                </a:lnTo>
                <a:lnTo>
                  <a:pt x="846" y="1458"/>
                </a:lnTo>
                <a:lnTo>
                  <a:pt x="858" y="1422"/>
                </a:lnTo>
                <a:lnTo>
                  <a:pt x="872" y="1386"/>
                </a:lnTo>
                <a:lnTo>
                  <a:pt x="888" y="1354"/>
                </a:lnTo>
                <a:lnTo>
                  <a:pt x="896" y="1340"/>
                </a:lnTo>
                <a:lnTo>
                  <a:pt x="904" y="1330"/>
                </a:lnTo>
                <a:lnTo>
                  <a:pt x="904" y="1330"/>
                </a:lnTo>
                <a:lnTo>
                  <a:pt x="904" y="1368"/>
                </a:lnTo>
                <a:lnTo>
                  <a:pt x="904" y="1428"/>
                </a:lnTo>
                <a:lnTo>
                  <a:pt x="900" y="1500"/>
                </a:lnTo>
                <a:lnTo>
                  <a:pt x="896" y="1540"/>
                </a:lnTo>
                <a:lnTo>
                  <a:pt x="892" y="1582"/>
                </a:lnTo>
                <a:lnTo>
                  <a:pt x="886" y="1622"/>
                </a:lnTo>
                <a:lnTo>
                  <a:pt x="878" y="1664"/>
                </a:lnTo>
                <a:lnTo>
                  <a:pt x="870" y="1702"/>
                </a:lnTo>
                <a:lnTo>
                  <a:pt x="858" y="1738"/>
                </a:lnTo>
                <a:lnTo>
                  <a:pt x="844" y="1772"/>
                </a:lnTo>
                <a:lnTo>
                  <a:pt x="828" y="1800"/>
                </a:lnTo>
                <a:lnTo>
                  <a:pt x="820" y="1814"/>
                </a:lnTo>
                <a:lnTo>
                  <a:pt x="810" y="1824"/>
                </a:lnTo>
                <a:lnTo>
                  <a:pt x="800" y="1834"/>
                </a:lnTo>
                <a:lnTo>
                  <a:pt x="788" y="1842"/>
                </a:lnTo>
                <a:lnTo>
                  <a:pt x="788" y="1842"/>
                </a:lnTo>
                <a:lnTo>
                  <a:pt x="784" y="1846"/>
                </a:lnTo>
                <a:lnTo>
                  <a:pt x="780" y="1850"/>
                </a:lnTo>
                <a:lnTo>
                  <a:pt x="780" y="1854"/>
                </a:lnTo>
                <a:lnTo>
                  <a:pt x="780" y="1858"/>
                </a:lnTo>
                <a:lnTo>
                  <a:pt x="784" y="1862"/>
                </a:lnTo>
                <a:lnTo>
                  <a:pt x="788" y="1866"/>
                </a:lnTo>
                <a:lnTo>
                  <a:pt x="788" y="1866"/>
                </a:lnTo>
                <a:lnTo>
                  <a:pt x="796" y="1872"/>
                </a:lnTo>
                <a:lnTo>
                  <a:pt x="806" y="1876"/>
                </a:lnTo>
                <a:lnTo>
                  <a:pt x="816" y="1880"/>
                </a:lnTo>
                <a:lnTo>
                  <a:pt x="828" y="1882"/>
                </a:lnTo>
                <a:lnTo>
                  <a:pt x="842" y="1882"/>
                </a:lnTo>
                <a:lnTo>
                  <a:pt x="858" y="1878"/>
                </a:lnTo>
                <a:lnTo>
                  <a:pt x="874" y="1868"/>
                </a:lnTo>
                <a:lnTo>
                  <a:pt x="874" y="1868"/>
                </a:lnTo>
                <a:lnTo>
                  <a:pt x="878" y="1866"/>
                </a:lnTo>
                <a:lnTo>
                  <a:pt x="884" y="1864"/>
                </a:lnTo>
                <a:lnTo>
                  <a:pt x="892" y="1864"/>
                </a:lnTo>
                <a:lnTo>
                  <a:pt x="896" y="1862"/>
                </a:lnTo>
                <a:lnTo>
                  <a:pt x="900" y="1860"/>
                </a:lnTo>
                <a:lnTo>
                  <a:pt x="904" y="1856"/>
                </a:lnTo>
                <a:lnTo>
                  <a:pt x="908" y="1850"/>
                </a:lnTo>
                <a:lnTo>
                  <a:pt x="908" y="1850"/>
                </a:lnTo>
                <a:lnTo>
                  <a:pt x="920" y="1822"/>
                </a:lnTo>
                <a:lnTo>
                  <a:pt x="932" y="1784"/>
                </a:lnTo>
                <a:lnTo>
                  <a:pt x="942" y="1738"/>
                </a:lnTo>
                <a:lnTo>
                  <a:pt x="952" y="1680"/>
                </a:lnTo>
                <a:lnTo>
                  <a:pt x="960" y="1610"/>
                </a:lnTo>
                <a:lnTo>
                  <a:pt x="968" y="1530"/>
                </a:lnTo>
                <a:lnTo>
                  <a:pt x="974" y="1436"/>
                </a:lnTo>
                <a:lnTo>
                  <a:pt x="980" y="1330"/>
                </a:lnTo>
                <a:lnTo>
                  <a:pt x="980" y="1330"/>
                </a:lnTo>
                <a:lnTo>
                  <a:pt x="988" y="1342"/>
                </a:lnTo>
                <a:lnTo>
                  <a:pt x="996" y="1356"/>
                </a:lnTo>
                <a:lnTo>
                  <a:pt x="1012" y="1388"/>
                </a:lnTo>
                <a:lnTo>
                  <a:pt x="1026" y="1424"/>
                </a:lnTo>
                <a:lnTo>
                  <a:pt x="1038" y="1460"/>
                </a:lnTo>
                <a:lnTo>
                  <a:pt x="1056" y="1522"/>
                </a:lnTo>
                <a:lnTo>
                  <a:pt x="1062" y="1548"/>
                </a:lnTo>
                <a:lnTo>
                  <a:pt x="1062" y="1548"/>
                </a:lnTo>
                <a:lnTo>
                  <a:pt x="1062" y="1552"/>
                </a:lnTo>
                <a:lnTo>
                  <a:pt x="1066" y="1560"/>
                </a:lnTo>
                <a:lnTo>
                  <a:pt x="1070" y="1564"/>
                </a:lnTo>
                <a:lnTo>
                  <a:pt x="1076" y="1570"/>
                </a:lnTo>
                <a:lnTo>
                  <a:pt x="1084" y="1572"/>
                </a:lnTo>
                <a:lnTo>
                  <a:pt x="1094" y="1576"/>
                </a:lnTo>
                <a:lnTo>
                  <a:pt x="1094" y="1576"/>
                </a:lnTo>
                <a:lnTo>
                  <a:pt x="1100" y="1576"/>
                </a:lnTo>
                <a:lnTo>
                  <a:pt x="1104" y="1574"/>
                </a:lnTo>
                <a:lnTo>
                  <a:pt x="1108" y="1570"/>
                </a:lnTo>
                <a:lnTo>
                  <a:pt x="1112" y="1566"/>
                </a:lnTo>
                <a:lnTo>
                  <a:pt x="1120" y="1556"/>
                </a:lnTo>
                <a:lnTo>
                  <a:pt x="1124" y="1542"/>
                </a:lnTo>
                <a:lnTo>
                  <a:pt x="1132" y="1516"/>
                </a:lnTo>
                <a:lnTo>
                  <a:pt x="1134" y="1504"/>
                </a:lnTo>
                <a:lnTo>
                  <a:pt x="1134" y="1504"/>
                </a:lnTo>
                <a:lnTo>
                  <a:pt x="1162" y="1530"/>
                </a:lnTo>
                <a:lnTo>
                  <a:pt x="1192" y="1552"/>
                </a:lnTo>
                <a:lnTo>
                  <a:pt x="1224" y="1572"/>
                </a:lnTo>
                <a:lnTo>
                  <a:pt x="1254" y="1588"/>
                </a:lnTo>
                <a:lnTo>
                  <a:pt x="1286" y="1602"/>
                </a:lnTo>
                <a:lnTo>
                  <a:pt x="1316" y="1612"/>
                </a:lnTo>
                <a:lnTo>
                  <a:pt x="1344" y="1620"/>
                </a:lnTo>
                <a:lnTo>
                  <a:pt x="1372" y="1626"/>
                </a:lnTo>
                <a:lnTo>
                  <a:pt x="1398" y="1632"/>
                </a:lnTo>
                <a:lnTo>
                  <a:pt x="1422" y="1634"/>
                </a:lnTo>
                <a:lnTo>
                  <a:pt x="1462" y="1638"/>
                </a:lnTo>
                <a:lnTo>
                  <a:pt x="1488" y="1638"/>
                </a:lnTo>
                <a:lnTo>
                  <a:pt x="1498" y="1638"/>
                </a:lnTo>
                <a:lnTo>
                  <a:pt x="1498" y="1638"/>
                </a:lnTo>
                <a:lnTo>
                  <a:pt x="1484" y="1598"/>
                </a:lnTo>
                <a:lnTo>
                  <a:pt x="1466" y="1562"/>
                </a:lnTo>
                <a:lnTo>
                  <a:pt x="1446" y="1526"/>
                </a:lnTo>
                <a:lnTo>
                  <a:pt x="1424" y="1494"/>
                </a:lnTo>
                <a:lnTo>
                  <a:pt x="1402" y="1462"/>
                </a:lnTo>
                <a:lnTo>
                  <a:pt x="1376" y="1434"/>
                </a:lnTo>
                <a:lnTo>
                  <a:pt x="1350" y="1406"/>
                </a:lnTo>
                <a:lnTo>
                  <a:pt x="1326" y="1382"/>
                </a:lnTo>
                <a:lnTo>
                  <a:pt x="1300" y="1360"/>
                </a:lnTo>
                <a:lnTo>
                  <a:pt x="1276" y="1338"/>
                </a:lnTo>
                <a:lnTo>
                  <a:pt x="1230" y="1306"/>
                </a:lnTo>
                <a:lnTo>
                  <a:pt x="1196" y="1282"/>
                </a:lnTo>
                <a:lnTo>
                  <a:pt x="1176" y="1268"/>
                </a:lnTo>
                <a:lnTo>
                  <a:pt x="1176" y="1268"/>
                </a:lnTo>
                <a:lnTo>
                  <a:pt x="1166" y="1260"/>
                </a:lnTo>
                <a:lnTo>
                  <a:pt x="1162" y="1256"/>
                </a:lnTo>
                <a:lnTo>
                  <a:pt x="1164" y="1252"/>
                </a:lnTo>
                <a:lnTo>
                  <a:pt x="1168" y="1250"/>
                </a:lnTo>
                <a:lnTo>
                  <a:pt x="1178" y="1248"/>
                </a:lnTo>
                <a:lnTo>
                  <a:pt x="1184" y="1248"/>
                </a:lnTo>
                <a:lnTo>
                  <a:pt x="1184" y="1248"/>
                </a:lnTo>
                <a:lnTo>
                  <a:pt x="1192" y="1252"/>
                </a:lnTo>
                <a:lnTo>
                  <a:pt x="1216" y="1260"/>
                </a:lnTo>
                <a:lnTo>
                  <a:pt x="1232" y="1264"/>
                </a:lnTo>
                <a:lnTo>
                  <a:pt x="1252" y="1266"/>
                </a:lnTo>
                <a:lnTo>
                  <a:pt x="1274" y="1266"/>
                </a:lnTo>
                <a:lnTo>
                  <a:pt x="1300" y="1264"/>
                </a:lnTo>
                <a:lnTo>
                  <a:pt x="1328" y="1260"/>
                </a:lnTo>
                <a:lnTo>
                  <a:pt x="1358" y="1250"/>
                </a:lnTo>
                <a:lnTo>
                  <a:pt x="1390" y="1238"/>
                </a:lnTo>
                <a:lnTo>
                  <a:pt x="1424" y="1218"/>
                </a:lnTo>
                <a:lnTo>
                  <a:pt x="1460" y="1194"/>
                </a:lnTo>
                <a:lnTo>
                  <a:pt x="1498" y="1162"/>
                </a:lnTo>
                <a:lnTo>
                  <a:pt x="1536" y="1124"/>
                </a:lnTo>
                <a:lnTo>
                  <a:pt x="1576" y="1076"/>
                </a:lnTo>
                <a:lnTo>
                  <a:pt x="1576" y="1076"/>
                </a:lnTo>
                <a:lnTo>
                  <a:pt x="1616" y="1028"/>
                </a:lnTo>
                <a:lnTo>
                  <a:pt x="1652" y="986"/>
                </a:lnTo>
                <a:lnTo>
                  <a:pt x="1684" y="950"/>
                </a:lnTo>
                <a:lnTo>
                  <a:pt x="1716" y="918"/>
                </a:lnTo>
                <a:lnTo>
                  <a:pt x="1744" y="892"/>
                </a:lnTo>
                <a:lnTo>
                  <a:pt x="1768" y="870"/>
                </a:lnTo>
                <a:lnTo>
                  <a:pt x="1790" y="850"/>
                </a:lnTo>
                <a:lnTo>
                  <a:pt x="1810" y="836"/>
                </a:lnTo>
                <a:lnTo>
                  <a:pt x="1844" y="816"/>
                </a:lnTo>
                <a:lnTo>
                  <a:pt x="1866" y="806"/>
                </a:lnTo>
                <a:lnTo>
                  <a:pt x="1880" y="802"/>
                </a:lnTo>
                <a:lnTo>
                  <a:pt x="1884" y="800"/>
                </a:lnTo>
                <a:lnTo>
                  <a:pt x="1884" y="800"/>
                </a:lnTo>
                <a:lnTo>
                  <a:pt x="1764" y="794"/>
                </a:lnTo>
                <a:lnTo>
                  <a:pt x="1668" y="792"/>
                </a:lnTo>
                <a:lnTo>
                  <a:pt x="1590" y="794"/>
                </a:lnTo>
                <a:lnTo>
                  <a:pt x="1528" y="798"/>
                </a:lnTo>
                <a:lnTo>
                  <a:pt x="1480" y="804"/>
                </a:lnTo>
                <a:lnTo>
                  <a:pt x="1442" y="812"/>
                </a:lnTo>
                <a:lnTo>
                  <a:pt x="1380" y="826"/>
                </a:lnTo>
                <a:lnTo>
                  <a:pt x="1380" y="826"/>
                </a:lnTo>
                <a:close/>
              </a:path>
            </a:pathLst>
          </a:custGeom>
          <a:solidFill>
            <a:schemeClr val="accent1">
              <a:alpha val="4705"/>
            </a:schemeClr>
          </a:solidFill>
          <a:ln>
            <a:noFill/>
          </a:ln>
        </p:spPr>
      </p:sp>
      <p:sp>
        <p:nvSpPr>
          <p:cNvPr id="90" name="Google Shape;90;p32"/>
          <p:cNvSpPr/>
          <p:nvPr/>
        </p:nvSpPr>
        <p:spPr>
          <a:xfrm rot="6220200">
            <a:off x="7291440" y="1558080"/>
            <a:ext cx="570240" cy="1349280"/>
          </a:xfrm>
          <a:custGeom>
            <a:rect b="b" l="l" r="r" t="t"/>
            <a:pathLst>
              <a:path extrusionOk="0" h="1358" w="574">
                <a:moveTo>
                  <a:pt x="518" y="468"/>
                </a:moveTo>
                <a:lnTo>
                  <a:pt x="518" y="468"/>
                </a:lnTo>
                <a:lnTo>
                  <a:pt x="494" y="416"/>
                </a:lnTo>
                <a:lnTo>
                  <a:pt x="466" y="358"/>
                </a:lnTo>
                <a:lnTo>
                  <a:pt x="438" y="300"/>
                </a:lnTo>
                <a:lnTo>
                  <a:pt x="414" y="238"/>
                </a:lnTo>
                <a:lnTo>
                  <a:pt x="402" y="208"/>
                </a:lnTo>
                <a:lnTo>
                  <a:pt x="394" y="178"/>
                </a:lnTo>
                <a:lnTo>
                  <a:pt x="388" y="146"/>
                </a:lnTo>
                <a:lnTo>
                  <a:pt x="382" y="116"/>
                </a:lnTo>
                <a:lnTo>
                  <a:pt x="382" y="86"/>
                </a:lnTo>
                <a:lnTo>
                  <a:pt x="382" y="56"/>
                </a:lnTo>
                <a:lnTo>
                  <a:pt x="388" y="28"/>
                </a:lnTo>
                <a:lnTo>
                  <a:pt x="396" y="0"/>
                </a:lnTo>
                <a:lnTo>
                  <a:pt x="396" y="0"/>
                </a:lnTo>
                <a:lnTo>
                  <a:pt x="364" y="30"/>
                </a:lnTo>
                <a:lnTo>
                  <a:pt x="330" y="66"/>
                </a:lnTo>
                <a:lnTo>
                  <a:pt x="286" y="114"/>
                </a:lnTo>
                <a:lnTo>
                  <a:pt x="236" y="170"/>
                </a:lnTo>
                <a:lnTo>
                  <a:pt x="210" y="204"/>
                </a:lnTo>
                <a:lnTo>
                  <a:pt x="184" y="238"/>
                </a:lnTo>
                <a:lnTo>
                  <a:pt x="158" y="274"/>
                </a:lnTo>
                <a:lnTo>
                  <a:pt x="134" y="312"/>
                </a:lnTo>
                <a:lnTo>
                  <a:pt x="110" y="352"/>
                </a:lnTo>
                <a:lnTo>
                  <a:pt x="86" y="394"/>
                </a:lnTo>
                <a:lnTo>
                  <a:pt x="66" y="436"/>
                </a:lnTo>
                <a:lnTo>
                  <a:pt x="48" y="478"/>
                </a:lnTo>
                <a:lnTo>
                  <a:pt x="32" y="522"/>
                </a:lnTo>
                <a:lnTo>
                  <a:pt x="18" y="568"/>
                </a:lnTo>
                <a:lnTo>
                  <a:pt x="8" y="614"/>
                </a:lnTo>
                <a:lnTo>
                  <a:pt x="2" y="658"/>
                </a:lnTo>
                <a:lnTo>
                  <a:pt x="0" y="704"/>
                </a:lnTo>
                <a:lnTo>
                  <a:pt x="2" y="728"/>
                </a:lnTo>
                <a:lnTo>
                  <a:pt x="4" y="750"/>
                </a:lnTo>
                <a:lnTo>
                  <a:pt x="6" y="774"/>
                </a:lnTo>
                <a:lnTo>
                  <a:pt x="10" y="796"/>
                </a:lnTo>
                <a:lnTo>
                  <a:pt x="16" y="818"/>
                </a:lnTo>
                <a:lnTo>
                  <a:pt x="24" y="842"/>
                </a:lnTo>
                <a:lnTo>
                  <a:pt x="32" y="864"/>
                </a:lnTo>
                <a:lnTo>
                  <a:pt x="42" y="886"/>
                </a:lnTo>
                <a:lnTo>
                  <a:pt x="54" y="908"/>
                </a:lnTo>
                <a:lnTo>
                  <a:pt x="68" y="930"/>
                </a:lnTo>
                <a:lnTo>
                  <a:pt x="82" y="952"/>
                </a:lnTo>
                <a:lnTo>
                  <a:pt x="100" y="974"/>
                </a:lnTo>
                <a:lnTo>
                  <a:pt x="118" y="994"/>
                </a:lnTo>
                <a:lnTo>
                  <a:pt x="138" y="1016"/>
                </a:lnTo>
                <a:lnTo>
                  <a:pt x="160" y="1036"/>
                </a:lnTo>
                <a:lnTo>
                  <a:pt x="184" y="1056"/>
                </a:lnTo>
                <a:lnTo>
                  <a:pt x="210" y="1076"/>
                </a:lnTo>
                <a:lnTo>
                  <a:pt x="238" y="1096"/>
                </a:lnTo>
                <a:lnTo>
                  <a:pt x="238" y="1096"/>
                </a:lnTo>
                <a:lnTo>
                  <a:pt x="232" y="1130"/>
                </a:lnTo>
                <a:lnTo>
                  <a:pt x="222" y="1164"/>
                </a:lnTo>
                <a:lnTo>
                  <a:pt x="212" y="1200"/>
                </a:lnTo>
                <a:lnTo>
                  <a:pt x="202" y="1234"/>
                </a:lnTo>
                <a:lnTo>
                  <a:pt x="188" y="1266"/>
                </a:lnTo>
                <a:lnTo>
                  <a:pt x="172" y="1294"/>
                </a:lnTo>
                <a:lnTo>
                  <a:pt x="162" y="1306"/>
                </a:lnTo>
                <a:lnTo>
                  <a:pt x="152" y="1316"/>
                </a:lnTo>
                <a:lnTo>
                  <a:pt x="142" y="1324"/>
                </a:lnTo>
                <a:lnTo>
                  <a:pt x="132" y="1330"/>
                </a:lnTo>
                <a:lnTo>
                  <a:pt x="132" y="1330"/>
                </a:lnTo>
                <a:lnTo>
                  <a:pt x="130" y="1332"/>
                </a:lnTo>
                <a:lnTo>
                  <a:pt x="126" y="1334"/>
                </a:lnTo>
                <a:lnTo>
                  <a:pt x="126" y="1338"/>
                </a:lnTo>
                <a:lnTo>
                  <a:pt x="130" y="1344"/>
                </a:lnTo>
                <a:lnTo>
                  <a:pt x="130" y="1344"/>
                </a:lnTo>
                <a:lnTo>
                  <a:pt x="134" y="1348"/>
                </a:lnTo>
                <a:lnTo>
                  <a:pt x="146" y="1356"/>
                </a:lnTo>
                <a:lnTo>
                  <a:pt x="154" y="1358"/>
                </a:lnTo>
                <a:lnTo>
                  <a:pt x="162" y="1358"/>
                </a:lnTo>
                <a:lnTo>
                  <a:pt x="172" y="1358"/>
                </a:lnTo>
                <a:lnTo>
                  <a:pt x="184" y="1354"/>
                </a:lnTo>
                <a:lnTo>
                  <a:pt x="184" y="1354"/>
                </a:lnTo>
                <a:lnTo>
                  <a:pt x="190" y="1352"/>
                </a:lnTo>
                <a:lnTo>
                  <a:pt x="194" y="1352"/>
                </a:lnTo>
                <a:lnTo>
                  <a:pt x="200" y="1350"/>
                </a:lnTo>
                <a:lnTo>
                  <a:pt x="206" y="1344"/>
                </a:lnTo>
                <a:lnTo>
                  <a:pt x="206" y="1344"/>
                </a:lnTo>
                <a:lnTo>
                  <a:pt x="214" y="1330"/>
                </a:lnTo>
                <a:lnTo>
                  <a:pt x="224" y="1312"/>
                </a:lnTo>
                <a:lnTo>
                  <a:pt x="232" y="1290"/>
                </a:lnTo>
                <a:lnTo>
                  <a:pt x="242" y="1264"/>
                </a:lnTo>
                <a:lnTo>
                  <a:pt x="262" y="1194"/>
                </a:lnTo>
                <a:lnTo>
                  <a:pt x="282" y="1102"/>
                </a:lnTo>
                <a:lnTo>
                  <a:pt x="282" y="1102"/>
                </a:lnTo>
                <a:lnTo>
                  <a:pt x="298" y="1102"/>
                </a:lnTo>
                <a:lnTo>
                  <a:pt x="318" y="1100"/>
                </a:lnTo>
                <a:lnTo>
                  <a:pt x="338" y="1098"/>
                </a:lnTo>
                <a:lnTo>
                  <a:pt x="360" y="1092"/>
                </a:lnTo>
                <a:lnTo>
                  <a:pt x="382" y="1086"/>
                </a:lnTo>
                <a:lnTo>
                  <a:pt x="404" y="1074"/>
                </a:lnTo>
                <a:lnTo>
                  <a:pt x="426" y="1062"/>
                </a:lnTo>
                <a:lnTo>
                  <a:pt x="450" y="1044"/>
                </a:lnTo>
                <a:lnTo>
                  <a:pt x="472" y="1024"/>
                </a:lnTo>
                <a:lnTo>
                  <a:pt x="492" y="998"/>
                </a:lnTo>
                <a:lnTo>
                  <a:pt x="512" y="968"/>
                </a:lnTo>
                <a:lnTo>
                  <a:pt x="528" y="934"/>
                </a:lnTo>
                <a:lnTo>
                  <a:pt x="544" y="894"/>
                </a:lnTo>
                <a:lnTo>
                  <a:pt x="556" y="846"/>
                </a:lnTo>
                <a:lnTo>
                  <a:pt x="566" y="794"/>
                </a:lnTo>
                <a:lnTo>
                  <a:pt x="574" y="736"/>
                </a:lnTo>
                <a:lnTo>
                  <a:pt x="574" y="736"/>
                </a:lnTo>
                <a:lnTo>
                  <a:pt x="574" y="712"/>
                </a:lnTo>
                <a:lnTo>
                  <a:pt x="572" y="686"/>
                </a:lnTo>
                <a:lnTo>
                  <a:pt x="568" y="652"/>
                </a:lnTo>
                <a:lnTo>
                  <a:pt x="562" y="612"/>
                </a:lnTo>
                <a:lnTo>
                  <a:pt x="552" y="566"/>
                </a:lnTo>
                <a:lnTo>
                  <a:pt x="538" y="518"/>
                </a:lnTo>
                <a:lnTo>
                  <a:pt x="528" y="494"/>
                </a:lnTo>
                <a:lnTo>
                  <a:pt x="518" y="468"/>
                </a:lnTo>
                <a:lnTo>
                  <a:pt x="518" y="468"/>
                </a:lnTo>
                <a:close/>
              </a:path>
            </a:pathLst>
          </a:custGeom>
          <a:solidFill>
            <a:schemeClr val="accent1">
              <a:alpha val="4705"/>
            </a:schemeClr>
          </a:solidFill>
          <a:ln>
            <a:noFill/>
          </a:ln>
        </p:spPr>
      </p:sp>
      <p:sp>
        <p:nvSpPr>
          <p:cNvPr id="91" name="Google Shape;91;p32"/>
          <p:cNvSpPr/>
          <p:nvPr/>
        </p:nvSpPr>
        <p:spPr>
          <a:xfrm rot="6533400">
            <a:off x="7960320" y="4914000"/>
            <a:ext cx="854280" cy="1306800"/>
          </a:xfrm>
          <a:custGeom>
            <a:rect b="b" l="l" r="r" t="t"/>
            <a:pathLst>
              <a:path extrusionOk="0" h="1444" w="944">
                <a:moveTo>
                  <a:pt x="924" y="732"/>
                </a:moveTo>
                <a:lnTo>
                  <a:pt x="924" y="732"/>
                </a:lnTo>
                <a:lnTo>
                  <a:pt x="932" y="706"/>
                </a:lnTo>
                <a:lnTo>
                  <a:pt x="938" y="678"/>
                </a:lnTo>
                <a:lnTo>
                  <a:pt x="942" y="650"/>
                </a:lnTo>
                <a:lnTo>
                  <a:pt x="944" y="622"/>
                </a:lnTo>
                <a:lnTo>
                  <a:pt x="942" y="598"/>
                </a:lnTo>
                <a:lnTo>
                  <a:pt x="938" y="578"/>
                </a:lnTo>
                <a:lnTo>
                  <a:pt x="934" y="570"/>
                </a:lnTo>
                <a:lnTo>
                  <a:pt x="932" y="564"/>
                </a:lnTo>
                <a:lnTo>
                  <a:pt x="926" y="558"/>
                </a:lnTo>
                <a:lnTo>
                  <a:pt x="922" y="556"/>
                </a:lnTo>
                <a:lnTo>
                  <a:pt x="922" y="556"/>
                </a:lnTo>
                <a:lnTo>
                  <a:pt x="916" y="554"/>
                </a:lnTo>
                <a:lnTo>
                  <a:pt x="906" y="552"/>
                </a:lnTo>
                <a:lnTo>
                  <a:pt x="886" y="554"/>
                </a:lnTo>
                <a:lnTo>
                  <a:pt x="862" y="558"/>
                </a:lnTo>
                <a:lnTo>
                  <a:pt x="838" y="566"/>
                </a:lnTo>
                <a:lnTo>
                  <a:pt x="788" y="582"/>
                </a:lnTo>
                <a:lnTo>
                  <a:pt x="752" y="596"/>
                </a:lnTo>
                <a:lnTo>
                  <a:pt x="752" y="596"/>
                </a:lnTo>
                <a:lnTo>
                  <a:pt x="750" y="596"/>
                </a:lnTo>
                <a:lnTo>
                  <a:pt x="750" y="596"/>
                </a:lnTo>
                <a:lnTo>
                  <a:pt x="726" y="608"/>
                </a:lnTo>
                <a:lnTo>
                  <a:pt x="706" y="618"/>
                </a:lnTo>
                <a:lnTo>
                  <a:pt x="692" y="630"/>
                </a:lnTo>
                <a:lnTo>
                  <a:pt x="678" y="638"/>
                </a:lnTo>
                <a:lnTo>
                  <a:pt x="662" y="654"/>
                </a:lnTo>
                <a:lnTo>
                  <a:pt x="658" y="658"/>
                </a:lnTo>
                <a:lnTo>
                  <a:pt x="654" y="660"/>
                </a:lnTo>
                <a:lnTo>
                  <a:pt x="654" y="660"/>
                </a:lnTo>
                <a:lnTo>
                  <a:pt x="650" y="660"/>
                </a:lnTo>
                <a:lnTo>
                  <a:pt x="648" y="658"/>
                </a:lnTo>
                <a:lnTo>
                  <a:pt x="650" y="654"/>
                </a:lnTo>
                <a:lnTo>
                  <a:pt x="650" y="654"/>
                </a:lnTo>
                <a:lnTo>
                  <a:pt x="660" y="638"/>
                </a:lnTo>
                <a:lnTo>
                  <a:pt x="724" y="548"/>
                </a:lnTo>
                <a:lnTo>
                  <a:pt x="724" y="548"/>
                </a:lnTo>
                <a:lnTo>
                  <a:pt x="736" y="528"/>
                </a:lnTo>
                <a:lnTo>
                  <a:pt x="744" y="506"/>
                </a:lnTo>
                <a:lnTo>
                  <a:pt x="748" y="484"/>
                </a:lnTo>
                <a:lnTo>
                  <a:pt x="750" y="462"/>
                </a:lnTo>
                <a:lnTo>
                  <a:pt x="750" y="438"/>
                </a:lnTo>
                <a:lnTo>
                  <a:pt x="748" y="414"/>
                </a:lnTo>
                <a:lnTo>
                  <a:pt x="744" y="390"/>
                </a:lnTo>
                <a:lnTo>
                  <a:pt x="740" y="368"/>
                </a:lnTo>
                <a:lnTo>
                  <a:pt x="728" y="328"/>
                </a:lnTo>
                <a:lnTo>
                  <a:pt x="716" y="294"/>
                </a:lnTo>
                <a:lnTo>
                  <a:pt x="702" y="264"/>
                </a:lnTo>
                <a:lnTo>
                  <a:pt x="702" y="264"/>
                </a:lnTo>
                <a:lnTo>
                  <a:pt x="680" y="260"/>
                </a:lnTo>
                <a:lnTo>
                  <a:pt x="660" y="254"/>
                </a:lnTo>
                <a:lnTo>
                  <a:pt x="642" y="248"/>
                </a:lnTo>
                <a:lnTo>
                  <a:pt x="624" y="240"/>
                </a:lnTo>
                <a:lnTo>
                  <a:pt x="594" y="224"/>
                </a:lnTo>
                <a:lnTo>
                  <a:pt x="566" y="204"/>
                </a:lnTo>
                <a:lnTo>
                  <a:pt x="544" y="184"/>
                </a:lnTo>
                <a:lnTo>
                  <a:pt x="526" y="162"/>
                </a:lnTo>
                <a:lnTo>
                  <a:pt x="510" y="138"/>
                </a:lnTo>
                <a:lnTo>
                  <a:pt x="498" y="116"/>
                </a:lnTo>
                <a:lnTo>
                  <a:pt x="490" y="92"/>
                </a:lnTo>
                <a:lnTo>
                  <a:pt x="482" y="72"/>
                </a:lnTo>
                <a:lnTo>
                  <a:pt x="478" y="52"/>
                </a:lnTo>
                <a:lnTo>
                  <a:pt x="474" y="34"/>
                </a:lnTo>
                <a:lnTo>
                  <a:pt x="472" y="8"/>
                </a:lnTo>
                <a:lnTo>
                  <a:pt x="472" y="0"/>
                </a:lnTo>
                <a:lnTo>
                  <a:pt x="472" y="2"/>
                </a:lnTo>
                <a:lnTo>
                  <a:pt x="472" y="0"/>
                </a:lnTo>
                <a:lnTo>
                  <a:pt x="472" y="0"/>
                </a:lnTo>
                <a:lnTo>
                  <a:pt x="470" y="8"/>
                </a:lnTo>
                <a:lnTo>
                  <a:pt x="468" y="34"/>
                </a:lnTo>
                <a:lnTo>
                  <a:pt x="466" y="52"/>
                </a:lnTo>
                <a:lnTo>
                  <a:pt x="460" y="72"/>
                </a:lnTo>
                <a:lnTo>
                  <a:pt x="454" y="92"/>
                </a:lnTo>
                <a:lnTo>
                  <a:pt x="444" y="116"/>
                </a:lnTo>
                <a:lnTo>
                  <a:pt x="432" y="138"/>
                </a:lnTo>
                <a:lnTo>
                  <a:pt x="418" y="162"/>
                </a:lnTo>
                <a:lnTo>
                  <a:pt x="398" y="184"/>
                </a:lnTo>
                <a:lnTo>
                  <a:pt x="376" y="204"/>
                </a:lnTo>
                <a:lnTo>
                  <a:pt x="350" y="224"/>
                </a:lnTo>
                <a:lnTo>
                  <a:pt x="318" y="240"/>
                </a:lnTo>
                <a:lnTo>
                  <a:pt x="300" y="248"/>
                </a:lnTo>
                <a:lnTo>
                  <a:pt x="282" y="254"/>
                </a:lnTo>
                <a:lnTo>
                  <a:pt x="262" y="260"/>
                </a:lnTo>
                <a:lnTo>
                  <a:pt x="240" y="264"/>
                </a:lnTo>
                <a:lnTo>
                  <a:pt x="240" y="264"/>
                </a:lnTo>
                <a:lnTo>
                  <a:pt x="226" y="294"/>
                </a:lnTo>
                <a:lnTo>
                  <a:pt x="214" y="328"/>
                </a:lnTo>
                <a:lnTo>
                  <a:pt x="202" y="368"/>
                </a:lnTo>
                <a:lnTo>
                  <a:pt x="198" y="390"/>
                </a:lnTo>
                <a:lnTo>
                  <a:pt x="194" y="414"/>
                </a:lnTo>
                <a:lnTo>
                  <a:pt x="192" y="438"/>
                </a:lnTo>
                <a:lnTo>
                  <a:pt x="192" y="462"/>
                </a:lnTo>
                <a:lnTo>
                  <a:pt x="194" y="484"/>
                </a:lnTo>
                <a:lnTo>
                  <a:pt x="198" y="506"/>
                </a:lnTo>
                <a:lnTo>
                  <a:pt x="208" y="528"/>
                </a:lnTo>
                <a:lnTo>
                  <a:pt x="218" y="548"/>
                </a:lnTo>
                <a:lnTo>
                  <a:pt x="218" y="548"/>
                </a:lnTo>
                <a:lnTo>
                  <a:pt x="282" y="638"/>
                </a:lnTo>
                <a:lnTo>
                  <a:pt x="292" y="654"/>
                </a:lnTo>
                <a:lnTo>
                  <a:pt x="292" y="654"/>
                </a:lnTo>
                <a:lnTo>
                  <a:pt x="294" y="658"/>
                </a:lnTo>
                <a:lnTo>
                  <a:pt x="292" y="660"/>
                </a:lnTo>
                <a:lnTo>
                  <a:pt x="288" y="660"/>
                </a:lnTo>
                <a:lnTo>
                  <a:pt x="288" y="660"/>
                </a:lnTo>
                <a:lnTo>
                  <a:pt x="284" y="658"/>
                </a:lnTo>
                <a:lnTo>
                  <a:pt x="280" y="654"/>
                </a:lnTo>
                <a:lnTo>
                  <a:pt x="266" y="640"/>
                </a:lnTo>
                <a:lnTo>
                  <a:pt x="254" y="632"/>
                </a:lnTo>
                <a:lnTo>
                  <a:pt x="240" y="622"/>
                </a:lnTo>
                <a:lnTo>
                  <a:pt x="224" y="612"/>
                </a:lnTo>
                <a:lnTo>
                  <a:pt x="202" y="602"/>
                </a:lnTo>
                <a:lnTo>
                  <a:pt x="202" y="600"/>
                </a:lnTo>
                <a:lnTo>
                  <a:pt x="202" y="600"/>
                </a:lnTo>
                <a:lnTo>
                  <a:pt x="180" y="592"/>
                </a:lnTo>
                <a:lnTo>
                  <a:pt x="126" y="572"/>
                </a:lnTo>
                <a:lnTo>
                  <a:pt x="96" y="562"/>
                </a:lnTo>
                <a:lnTo>
                  <a:pt x="66" y="556"/>
                </a:lnTo>
                <a:lnTo>
                  <a:pt x="42" y="552"/>
                </a:lnTo>
                <a:lnTo>
                  <a:pt x="30" y="552"/>
                </a:lnTo>
                <a:lnTo>
                  <a:pt x="22" y="556"/>
                </a:lnTo>
                <a:lnTo>
                  <a:pt x="22" y="556"/>
                </a:lnTo>
                <a:lnTo>
                  <a:pt x="18" y="558"/>
                </a:lnTo>
                <a:lnTo>
                  <a:pt x="14" y="562"/>
                </a:lnTo>
                <a:lnTo>
                  <a:pt x="8" y="576"/>
                </a:lnTo>
                <a:lnTo>
                  <a:pt x="2" y="594"/>
                </a:lnTo>
                <a:lnTo>
                  <a:pt x="0" y="616"/>
                </a:lnTo>
                <a:lnTo>
                  <a:pt x="2" y="640"/>
                </a:lnTo>
                <a:lnTo>
                  <a:pt x="4" y="666"/>
                </a:lnTo>
                <a:lnTo>
                  <a:pt x="8" y="692"/>
                </a:lnTo>
                <a:lnTo>
                  <a:pt x="16" y="718"/>
                </a:lnTo>
                <a:lnTo>
                  <a:pt x="16" y="718"/>
                </a:lnTo>
                <a:lnTo>
                  <a:pt x="16" y="726"/>
                </a:lnTo>
                <a:lnTo>
                  <a:pt x="16" y="726"/>
                </a:lnTo>
                <a:lnTo>
                  <a:pt x="22" y="740"/>
                </a:lnTo>
                <a:lnTo>
                  <a:pt x="30" y="754"/>
                </a:lnTo>
                <a:lnTo>
                  <a:pt x="38" y="768"/>
                </a:lnTo>
                <a:lnTo>
                  <a:pt x="50" y="782"/>
                </a:lnTo>
                <a:lnTo>
                  <a:pt x="50" y="782"/>
                </a:lnTo>
                <a:lnTo>
                  <a:pt x="52" y="782"/>
                </a:lnTo>
                <a:lnTo>
                  <a:pt x="52" y="782"/>
                </a:lnTo>
                <a:lnTo>
                  <a:pt x="60" y="790"/>
                </a:lnTo>
                <a:lnTo>
                  <a:pt x="70" y="796"/>
                </a:lnTo>
                <a:lnTo>
                  <a:pt x="78" y="800"/>
                </a:lnTo>
                <a:lnTo>
                  <a:pt x="88" y="804"/>
                </a:lnTo>
                <a:lnTo>
                  <a:pt x="88" y="804"/>
                </a:lnTo>
                <a:lnTo>
                  <a:pt x="104" y="808"/>
                </a:lnTo>
                <a:lnTo>
                  <a:pt x="128" y="822"/>
                </a:lnTo>
                <a:lnTo>
                  <a:pt x="138" y="830"/>
                </a:lnTo>
                <a:lnTo>
                  <a:pt x="150" y="840"/>
                </a:lnTo>
                <a:lnTo>
                  <a:pt x="160" y="852"/>
                </a:lnTo>
                <a:lnTo>
                  <a:pt x="168" y="866"/>
                </a:lnTo>
                <a:lnTo>
                  <a:pt x="176" y="880"/>
                </a:lnTo>
                <a:lnTo>
                  <a:pt x="178" y="896"/>
                </a:lnTo>
                <a:lnTo>
                  <a:pt x="178" y="912"/>
                </a:lnTo>
                <a:lnTo>
                  <a:pt x="174" y="930"/>
                </a:lnTo>
                <a:lnTo>
                  <a:pt x="166" y="948"/>
                </a:lnTo>
                <a:lnTo>
                  <a:pt x="152" y="968"/>
                </a:lnTo>
                <a:lnTo>
                  <a:pt x="132" y="988"/>
                </a:lnTo>
                <a:lnTo>
                  <a:pt x="106" y="1008"/>
                </a:lnTo>
                <a:lnTo>
                  <a:pt x="106" y="1008"/>
                </a:lnTo>
                <a:lnTo>
                  <a:pt x="118" y="1008"/>
                </a:lnTo>
                <a:lnTo>
                  <a:pt x="132" y="1008"/>
                </a:lnTo>
                <a:lnTo>
                  <a:pt x="152" y="1012"/>
                </a:lnTo>
                <a:lnTo>
                  <a:pt x="174" y="1016"/>
                </a:lnTo>
                <a:lnTo>
                  <a:pt x="202" y="1024"/>
                </a:lnTo>
                <a:lnTo>
                  <a:pt x="230" y="1034"/>
                </a:lnTo>
                <a:lnTo>
                  <a:pt x="260" y="1050"/>
                </a:lnTo>
                <a:lnTo>
                  <a:pt x="260" y="1050"/>
                </a:lnTo>
                <a:lnTo>
                  <a:pt x="274" y="1056"/>
                </a:lnTo>
                <a:lnTo>
                  <a:pt x="288" y="1060"/>
                </a:lnTo>
                <a:lnTo>
                  <a:pt x="304" y="1064"/>
                </a:lnTo>
                <a:lnTo>
                  <a:pt x="318" y="1064"/>
                </a:lnTo>
                <a:lnTo>
                  <a:pt x="332" y="1064"/>
                </a:lnTo>
                <a:lnTo>
                  <a:pt x="346" y="1062"/>
                </a:lnTo>
                <a:lnTo>
                  <a:pt x="372" y="1056"/>
                </a:lnTo>
                <a:lnTo>
                  <a:pt x="396" y="1046"/>
                </a:lnTo>
                <a:lnTo>
                  <a:pt x="418" y="1036"/>
                </a:lnTo>
                <a:lnTo>
                  <a:pt x="444" y="1020"/>
                </a:lnTo>
                <a:lnTo>
                  <a:pt x="444" y="1020"/>
                </a:lnTo>
                <a:lnTo>
                  <a:pt x="444" y="1050"/>
                </a:lnTo>
                <a:lnTo>
                  <a:pt x="444" y="1096"/>
                </a:lnTo>
                <a:lnTo>
                  <a:pt x="442" y="1152"/>
                </a:lnTo>
                <a:lnTo>
                  <a:pt x="436" y="1214"/>
                </a:lnTo>
                <a:lnTo>
                  <a:pt x="430" y="1246"/>
                </a:lnTo>
                <a:lnTo>
                  <a:pt x="424" y="1276"/>
                </a:lnTo>
                <a:lnTo>
                  <a:pt x="418" y="1306"/>
                </a:lnTo>
                <a:lnTo>
                  <a:pt x="408" y="1334"/>
                </a:lnTo>
                <a:lnTo>
                  <a:pt x="398" y="1360"/>
                </a:lnTo>
                <a:lnTo>
                  <a:pt x="386" y="1382"/>
                </a:lnTo>
                <a:lnTo>
                  <a:pt x="372" y="1400"/>
                </a:lnTo>
                <a:lnTo>
                  <a:pt x="364" y="1408"/>
                </a:lnTo>
                <a:lnTo>
                  <a:pt x="356" y="1414"/>
                </a:lnTo>
                <a:lnTo>
                  <a:pt x="356" y="1414"/>
                </a:lnTo>
                <a:lnTo>
                  <a:pt x="352" y="1416"/>
                </a:lnTo>
                <a:lnTo>
                  <a:pt x="350" y="1420"/>
                </a:lnTo>
                <a:lnTo>
                  <a:pt x="348" y="1422"/>
                </a:lnTo>
                <a:lnTo>
                  <a:pt x="350" y="1426"/>
                </a:lnTo>
                <a:lnTo>
                  <a:pt x="352" y="1428"/>
                </a:lnTo>
                <a:lnTo>
                  <a:pt x="354" y="1432"/>
                </a:lnTo>
                <a:lnTo>
                  <a:pt x="354" y="1432"/>
                </a:lnTo>
                <a:lnTo>
                  <a:pt x="362" y="1438"/>
                </a:lnTo>
                <a:lnTo>
                  <a:pt x="368" y="1440"/>
                </a:lnTo>
                <a:lnTo>
                  <a:pt x="376" y="1444"/>
                </a:lnTo>
                <a:lnTo>
                  <a:pt x="386" y="1444"/>
                </a:lnTo>
                <a:lnTo>
                  <a:pt x="398" y="1444"/>
                </a:lnTo>
                <a:lnTo>
                  <a:pt x="410" y="1440"/>
                </a:lnTo>
                <a:lnTo>
                  <a:pt x="422" y="1434"/>
                </a:lnTo>
                <a:lnTo>
                  <a:pt x="422" y="1434"/>
                </a:lnTo>
                <a:lnTo>
                  <a:pt x="428" y="1430"/>
                </a:lnTo>
                <a:lnTo>
                  <a:pt x="434" y="1430"/>
                </a:lnTo>
                <a:lnTo>
                  <a:pt x="442" y="1428"/>
                </a:lnTo>
                <a:lnTo>
                  <a:pt x="444" y="1424"/>
                </a:lnTo>
                <a:lnTo>
                  <a:pt x="448" y="1418"/>
                </a:lnTo>
                <a:lnTo>
                  <a:pt x="448" y="1418"/>
                </a:lnTo>
                <a:lnTo>
                  <a:pt x="458" y="1398"/>
                </a:lnTo>
                <a:lnTo>
                  <a:pt x="466" y="1370"/>
                </a:lnTo>
                <a:lnTo>
                  <a:pt x="474" y="1334"/>
                </a:lnTo>
                <a:lnTo>
                  <a:pt x="482" y="1288"/>
                </a:lnTo>
                <a:lnTo>
                  <a:pt x="488" y="1236"/>
                </a:lnTo>
                <a:lnTo>
                  <a:pt x="494" y="1174"/>
                </a:lnTo>
                <a:lnTo>
                  <a:pt x="498" y="1104"/>
                </a:lnTo>
                <a:lnTo>
                  <a:pt x="502" y="1022"/>
                </a:lnTo>
                <a:lnTo>
                  <a:pt x="502" y="1022"/>
                </a:lnTo>
                <a:lnTo>
                  <a:pt x="516" y="1030"/>
                </a:lnTo>
                <a:lnTo>
                  <a:pt x="532" y="1040"/>
                </a:lnTo>
                <a:lnTo>
                  <a:pt x="552" y="1050"/>
                </a:lnTo>
                <a:lnTo>
                  <a:pt x="576" y="1058"/>
                </a:lnTo>
                <a:lnTo>
                  <a:pt x="602" y="1062"/>
                </a:lnTo>
                <a:lnTo>
                  <a:pt x="616" y="1064"/>
                </a:lnTo>
                <a:lnTo>
                  <a:pt x="628" y="1064"/>
                </a:lnTo>
                <a:lnTo>
                  <a:pt x="642" y="1064"/>
                </a:lnTo>
                <a:lnTo>
                  <a:pt x="656" y="1060"/>
                </a:lnTo>
                <a:lnTo>
                  <a:pt x="668" y="1056"/>
                </a:lnTo>
                <a:lnTo>
                  <a:pt x="682" y="1050"/>
                </a:lnTo>
                <a:lnTo>
                  <a:pt x="682" y="1050"/>
                </a:lnTo>
                <a:lnTo>
                  <a:pt x="712" y="1034"/>
                </a:lnTo>
                <a:lnTo>
                  <a:pt x="742" y="1024"/>
                </a:lnTo>
                <a:lnTo>
                  <a:pt x="768" y="1016"/>
                </a:lnTo>
                <a:lnTo>
                  <a:pt x="790" y="1012"/>
                </a:lnTo>
                <a:lnTo>
                  <a:pt x="810" y="1008"/>
                </a:lnTo>
                <a:lnTo>
                  <a:pt x="824" y="1008"/>
                </a:lnTo>
                <a:lnTo>
                  <a:pt x="836" y="1008"/>
                </a:lnTo>
                <a:lnTo>
                  <a:pt x="836" y="1008"/>
                </a:lnTo>
                <a:lnTo>
                  <a:pt x="810" y="988"/>
                </a:lnTo>
                <a:lnTo>
                  <a:pt x="790" y="968"/>
                </a:lnTo>
                <a:lnTo>
                  <a:pt x="776" y="948"/>
                </a:lnTo>
                <a:lnTo>
                  <a:pt x="768" y="930"/>
                </a:lnTo>
                <a:lnTo>
                  <a:pt x="764" y="912"/>
                </a:lnTo>
                <a:lnTo>
                  <a:pt x="764" y="896"/>
                </a:lnTo>
                <a:lnTo>
                  <a:pt x="768" y="880"/>
                </a:lnTo>
                <a:lnTo>
                  <a:pt x="774" y="866"/>
                </a:lnTo>
                <a:lnTo>
                  <a:pt x="782" y="852"/>
                </a:lnTo>
                <a:lnTo>
                  <a:pt x="792" y="840"/>
                </a:lnTo>
                <a:lnTo>
                  <a:pt x="804" y="830"/>
                </a:lnTo>
                <a:lnTo>
                  <a:pt x="816" y="822"/>
                </a:lnTo>
                <a:lnTo>
                  <a:pt x="838" y="808"/>
                </a:lnTo>
                <a:lnTo>
                  <a:pt x="854" y="804"/>
                </a:lnTo>
                <a:lnTo>
                  <a:pt x="854" y="804"/>
                </a:lnTo>
                <a:lnTo>
                  <a:pt x="868" y="798"/>
                </a:lnTo>
                <a:lnTo>
                  <a:pt x="882" y="790"/>
                </a:lnTo>
                <a:lnTo>
                  <a:pt x="882" y="790"/>
                </a:lnTo>
                <a:lnTo>
                  <a:pt x="882" y="790"/>
                </a:lnTo>
                <a:lnTo>
                  <a:pt x="892" y="782"/>
                </a:lnTo>
                <a:lnTo>
                  <a:pt x="902" y="772"/>
                </a:lnTo>
                <a:lnTo>
                  <a:pt x="910" y="762"/>
                </a:lnTo>
                <a:lnTo>
                  <a:pt x="918" y="748"/>
                </a:lnTo>
                <a:lnTo>
                  <a:pt x="918" y="748"/>
                </a:lnTo>
                <a:lnTo>
                  <a:pt x="924" y="732"/>
                </a:lnTo>
                <a:lnTo>
                  <a:pt x="924" y="732"/>
                </a:lnTo>
                <a:close/>
              </a:path>
            </a:pathLst>
          </a:custGeom>
          <a:solidFill>
            <a:schemeClr val="accent1">
              <a:alpha val="4705"/>
            </a:schemeClr>
          </a:solidFill>
          <a:ln>
            <a:noFill/>
          </a:ln>
        </p:spPr>
      </p:sp>
      <p:sp>
        <p:nvSpPr>
          <p:cNvPr id="92" name="Google Shape;92;p32"/>
          <p:cNvSpPr/>
          <p:nvPr/>
        </p:nvSpPr>
        <p:spPr>
          <a:xfrm rot="7604400">
            <a:off x="7426800" y="5451120"/>
            <a:ext cx="795600" cy="1524240"/>
          </a:xfrm>
          <a:custGeom>
            <a:rect b="b" l="l" r="r" t="t"/>
            <a:pathLst>
              <a:path extrusionOk="0" h="1720" w="898">
                <a:moveTo>
                  <a:pt x="898" y="476"/>
                </a:moveTo>
                <a:lnTo>
                  <a:pt x="898" y="476"/>
                </a:lnTo>
                <a:lnTo>
                  <a:pt x="872" y="492"/>
                </a:lnTo>
                <a:lnTo>
                  <a:pt x="846" y="504"/>
                </a:lnTo>
                <a:lnTo>
                  <a:pt x="824" y="512"/>
                </a:lnTo>
                <a:lnTo>
                  <a:pt x="802" y="518"/>
                </a:lnTo>
                <a:lnTo>
                  <a:pt x="782" y="520"/>
                </a:lnTo>
                <a:lnTo>
                  <a:pt x="764" y="522"/>
                </a:lnTo>
                <a:lnTo>
                  <a:pt x="746" y="520"/>
                </a:lnTo>
                <a:lnTo>
                  <a:pt x="730" y="514"/>
                </a:lnTo>
                <a:lnTo>
                  <a:pt x="716" y="508"/>
                </a:lnTo>
                <a:lnTo>
                  <a:pt x="702" y="500"/>
                </a:lnTo>
                <a:lnTo>
                  <a:pt x="690" y="490"/>
                </a:lnTo>
                <a:lnTo>
                  <a:pt x="680" y="480"/>
                </a:lnTo>
                <a:lnTo>
                  <a:pt x="670" y="466"/>
                </a:lnTo>
                <a:lnTo>
                  <a:pt x="660" y="452"/>
                </a:lnTo>
                <a:lnTo>
                  <a:pt x="646" y="422"/>
                </a:lnTo>
                <a:lnTo>
                  <a:pt x="634" y="390"/>
                </a:lnTo>
                <a:lnTo>
                  <a:pt x="626" y="358"/>
                </a:lnTo>
                <a:lnTo>
                  <a:pt x="620" y="326"/>
                </a:lnTo>
                <a:lnTo>
                  <a:pt x="616" y="296"/>
                </a:lnTo>
                <a:lnTo>
                  <a:pt x="612" y="250"/>
                </a:lnTo>
                <a:lnTo>
                  <a:pt x="612" y="232"/>
                </a:lnTo>
                <a:lnTo>
                  <a:pt x="612" y="232"/>
                </a:lnTo>
                <a:lnTo>
                  <a:pt x="598" y="228"/>
                </a:lnTo>
                <a:lnTo>
                  <a:pt x="584" y="222"/>
                </a:lnTo>
                <a:lnTo>
                  <a:pt x="570" y="210"/>
                </a:lnTo>
                <a:lnTo>
                  <a:pt x="556" y="198"/>
                </a:lnTo>
                <a:lnTo>
                  <a:pt x="540" y="184"/>
                </a:lnTo>
                <a:lnTo>
                  <a:pt x="526" y="168"/>
                </a:lnTo>
                <a:lnTo>
                  <a:pt x="498" y="132"/>
                </a:lnTo>
                <a:lnTo>
                  <a:pt x="474" y="96"/>
                </a:lnTo>
                <a:lnTo>
                  <a:pt x="452" y="62"/>
                </a:lnTo>
                <a:lnTo>
                  <a:pt x="424" y="14"/>
                </a:lnTo>
                <a:lnTo>
                  <a:pt x="424" y="14"/>
                </a:lnTo>
                <a:lnTo>
                  <a:pt x="422" y="0"/>
                </a:lnTo>
                <a:lnTo>
                  <a:pt x="422" y="0"/>
                </a:lnTo>
                <a:lnTo>
                  <a:pt x="406" y="34"/>
                </a:lnTo>
                <a:lnTo>
                  <a:pt x="390" y="70"/>
                </a:lnTo>
                <a:lnTo>
                  <a:pt x="368" y="114"/>
                </a:lnTo>
                <a:lnTo>
                  <a:pt x="342" y="156"/>
                </a:lnTo>
                <a:lnTo>
                  <a:pt x="328" y="178"/>
                </a:lnTo>
                <a:lnTo>
                  <a:pt x="314" y="196"/>
                </a:lnTo>
                <a:lnTo>
                  <a:pt x="300" y="214"/>
                </a:lnTo>
                <a:lnTo>
                  <a:pt x="286" y="228"/>
                </a:lnTo>
                <a:lnTo>
                  <a:pt x="270" y="238"/>
                </a:lnTo>
                <a:lnTo>
                  <a:pt x="256" y="244"/>
                </a:lnTo>
                <a:lnTo>
                  <a:pt x="256" y="244"/>
                </a:lnTo>
                <a:lnTo>
                  <a:pt x="258" y="262"/>
                </a:lnTo>
                <a:lnTo>
                  <a:pt x="260" y="308"/>
                </a:lnTo>
                <a:lnTo>
                  <a:pt x="260" y="338"/>
                </a:lnTo>
                <a:lnTo>
                  <a:pt x="256" y="370"/>
                </a:lnTo>
                <a:lnTo>
                  <a:pt x="252" y="404"/>
                </a:lnTo>
                <a:lnTo>
                  <a:pt x="244" y="438"/>
                </a:lnTo>
                <a:lnTo>
                  <a:pt x="234" y="468"/>
                </a:lnTo>
                <a:lnTo>
                  <a:pt x="226" y="484"/>
                </a:lnTo>
                <a:lnTo>
                  <a:pt x="218" y="496"/>
                </a:lnTo>
                <a:lnTo>
                  <a:pt x="208" y="510"/>
                </a:lnTo>
                <a:lnTo>
                  <a:pt x="198" y="520"/>
                </a:lnTo>
                <a:lnTo>
                  <a:pt x="184" y="530"/>
                </a:lnTo>
                <a:lnTo>
                  <a:pt x="172" y="538"/>
                </a:lnTo>
                <a:lnTo>
                  <a:pt x="156" y="544"/>
                </a:lnTo>
                <a:lnTo>
                  <a:pt x="140" y="548"/>
                </a:lnTo>
                <a:lnTo>
                  <a:pt x="120" y="550"/>
                </a:lnTo>
                <a:lnTo>
                  <a:pt x="100" y="550"/>
                </a:lnTo>
                <a:lnTo>
                  <a:pt x="78" y="546"/>
                </a:lnTo>
                <a:lnTo>
                  <a:pt x="54" y="540"/>
                </a:lnTo>
                <a:lnTo>
                  <a:pt x="28" y="530"/>
                </a:lnTo>
                <a:lnTo>
                  <a:pt x="0" y="518"/>
                </a:lnTo>
                <a:lnTo>
                  <a:pt x="0" y="518"/>
                </a:lnTo>
                <a:lnTo>
                  <a:pt x="18" y="542"/>
                </a:lnTo>
                <a:lnTo>
                  <a:pt x="60" y="602"/>
                </a:lnTo>
                <a:lnTo>
                  <a:pt x="88" y="640"/>
                </a:lnTo>
                <a:lnTo>
                  <a:pt x="116" y="682"/>
                </a:lnTo>
                <a:lnTo>
                  <a:pt x="142" y="728"/>
                </a:lnTo>
                <a:lnTo>
                  <a:pt x="166" y="772"/>
                </a:lnTo>
                <a:lnTo>
                  <a:pt x="186" y="816"/>
                </a:lnTo>
                <a:lnTo>
                  <a:pt x="194" y="836"/>
                </a:lnTo>
                <a:lnTo>
                  <a:pt x="200" y="856"/>
                </a:lnTo>
                <a:lnTo>
                  <a:pt x="204" y="874"/>
                </a:lnTo>
                <a:lnTo>
                  <a:pt x="206" y="892"/>
                </a:lnTo>
                <a:lnTo>
                  <a:pt x="204" y="906"/>
                </a:lnTo>
                <a:lnTo>
                  <a:pt x="202" y="920"/>
                </a:lnTo>
                <a:lnTo>
                  <a:pt x="194" y="930"/>
                </a:lnTo>
                <a:lnTo>
                  <a:pt x="186" y="940"/>
                </a:lnTo>
                <a:lnTo>
                  <a:pt x="172" y="946"/>
                </a:lnTo>
                <a:lnTo>
                  <a:pt x="156" y="948"/>
                </a:lnTo>
                <a:lnTo>
                  <a:pt x="136" y="948"/>
                </a:lnTo>
                <a:lnTo>
                  <a:pt x="112" y="946"/>
                </a:lnTo>
                <a:lnTo>
                  <a:pt x="82" y="940"/>
                </a:lnTo>
                <a:lnTo>
                  <a:pt x="50" y="928"/>
                </a:lnTo>
                <a:lnTo>
                  <a:pt x="50" y="928"/>
                </a:lnTo>
                <a:lnTo>
                  <a:pt x="48" y="932"/>
                </a:lnTo>
                <a:lnTo>
                  <a:pt x="46" y="938"/>
                </a:lnTo>
                <a:lnTo>
                  <a:pt x="44" y="948"/>
                </a:lnTo>
                <a:lnTo>
                  <a:pt x="48" y="964"/>
                </a:lnTo>
                <a:lnTo>
                  <a:pt x="52" y="972"/>
                </a:lnTo>
                <a:lnTo>
                  <a:pt x="56" y="982"/>
                </a:lnTo>
                <a:lnTo>
                  <a:pt x="64" y="994"/>
                </a:lnTo>
                <a:lnTo>
                  <a:pt x="74" y="1006"/>
                </a:lnTo>
                <a:lnTo>
                  <a:pt x="86" y="1018"/>
                </a:lnTo>
                <a:lnTo>
                  <a:pt x="102" y="1032"/>
                </a:lnTo>
                <a:lnTo>
                  <a:pt x="122" y="1046"/>
                </a:lnTo>
                <a:lnTo>
                  <a:pt x="144" y="1062"/>
                </a:lnTo>
                <a:lnTo>
                  <a:pt x="144" y="1062"/>
                </a:lnTo>
                <a:lnTo>
                  <a:pt x="192" y="1094"/>
                </a:lnTo>
                <a:lnTo>
                  <a:pt x="240" y="1130"/>
                </a:lnTo>
                <a:lnTo>
                  <a:pt x="290" y="1168"/>
                </a:lnTo>
                <a:lnTo>
                  <a:pt x="336" y="1208"/>
                </a:lnTo>
                <a:lnTo>
                  <a:pt x="380" y="1252"/>
                </a:lnTo>
                <a:lnTo>
                  <a:pt x="400" y="1274"/>
                </a:lnTo>
                <a:lnTo>
                  <a:pt x="418" y="1298"/>
                </a:lnTo>
                <a:lnTo>
                  <a:pt x="436" y="1320"/>
                </a:lnTo>
                <a:lnTo>
                  <a:pt x="450" y="1344"/>
                </a:lnTo>
                <a:lnTo>
                  <a:pt x="464" y="1370"/>
                </a:lnTo>
                <a:lnTo>
                  <a:pt x="474" y="1394"/>
                </a:lnTo>
                <a:lnTo>
                  <a:pt x="474" y="1394"/>
                </a:lnTo>
                <a:lnTo>
                  <a:pt x="474" y="1428"/>
                </a:lnTo>
                <a:lnTo>
                  <a:pt x="472" y="1470"/>
                </a:lnTo>
                <a:lnTo>
                  <a:pt x="468" y="1514"/>
                </a:lnTo>
                <a:lnTo>
                  <a:pt x="462" y="1558"/>
                </a:lnTo>
                <a:lnTo>
                  <a:pt x="452" y="1602"/>
                </a:lnTo>
                <a:lnTo>
                  <a:pt x="446" y="1622"/>
                </a:lnTo>
                <a:lnTo>
                  <a:pt x="438" y="1640"/>
                </a:lnTo>
                <a:lnTo>
                  <a:pt x="430" y="1658"/>
                </a:lnTo>
                <a:lnTo>
                  <a:pt x="422" y="1672"/>
                </a:lnTo>
                <a:lnTo>
                  <a:pt x="410" y="1686"/>
                </a:lnTo>
                <a:lnTo>
                  <a:pt x="398" y="1694"/>
                </a:lnTo>
                <a:lnTo>
                  <a:pt x="398" y="1694"/>
                </a:lnTo>
                <a:lnTo>
                  <a:pt x="396" y="1696"/>
                </a:lnTo>
                <a:lnTo>
                  <a:pt x="394" y="1700"/>
                </a:lnTo>
                <a:lnTo>
                  <a:pt x="394" y="1704"/>
                </a:lnTo>
                <a:lnTo>
                  <a:pt x="398" y="1710"/>
                </a:lnTo>
                <a:lnTo>
                  <a:pt x="398" y="1710"/>
                </a:lnTo>
                <a:lnTo>
                  <a:pt x="404" y="1714"/>
                </a:lnTo>
                <a:lnTo>
                  <a:pt x="416" y="1718"/>
                </a:lnTo>
                <a:lnTo>
                  <a:pt x="424" y="1720"/>
                </a:lnTo>
                <a:lnTo>
                  <a:pt x="434" y="1720"/>
                </a:lnTo>
                <a:lnTo>
                  <a:pt x="444" y="1718"/>
                </a:lnTo>
                <a:lnTo>
                  <a:pt x="456" y="1712"/>
                </a:lnTo>
                <a:lnTo>
                  <a:pt x="456" y="1712"/>
                </a:lnTo>
                <a:lnTo>
                  <a:pt x="460" y="1708"/>
                </a:lnTo>
                <a:lnTo>
                  <a:pt x="466" y="1708"/>
                </a:lnTo>
                <a:lnTo>
                  <a:pt x="472" y="1706"/>
                </a:lnTo>
                <a:lnTo>
                  <a:pt x="478" y="1698"/>
                </a:lnTo>
                <a:lnTo>
                  <a:pt x="478" y="1698"/>
                </a:lnTo>
                <a:lnTo>
                  <a:pt x="484" y="1684"/>
                </a:lnTo>
                <a:lnTo>
                  <a:pt x="492" y="1662"/>
                </a:lnTo>
                <a:lnTo>
                  <a:pt x="498" y="1638"/>
                </a:lnTo>
                <a:lnTo>
                  <a:pt x="502" y="1606"/>
                </a:lnTo>
                <a:lnTo>
                  <a:pt x="508" y="1570"/>
                </a:lnTo>
                <a:lnTo>
                  <a:pt x="512" y="1528"/>
                </a:lnTo>
                <a:lnTo>
                  <a:pt x="520" y="1426"/>
                </a:lnTo>
                <a:lnTo>
                  <a:pt x="520" y="1426"/>
                </a:lnTo>
                <a:lnTo>
                  <a:pt x="526" y="1398"/>
                </a:lnTo>
                <a:lnTo>
                  <a:pt x="536" y="1370"/>
                </a:lnTo>
                <a:lnTo>
                  <a:pt x="546" y="1344"/>
                </a:lnTo>
                <a:lnTo>
                  <a:pt x="560" y="1316"/>
                </a:lnTo>
                <a:lnTo>
                  <a:pt x="576" y="1290"/>
                </a:lnTo>
                <a:lnTo>
                  <a:pt x="594" y="1262"/>
                </a:lnTo>
                <a:lnTo>
                  <a:pt x="612" y="1236"/>
                </a:lnTo>
                <a:lnTo>
                  <a:pt x="632" y="1212"/>
                </a:lnTo>
                <a:lnTo>
                  <a:pt x="676" y="1162"/>
                </a:lnTo>
                <a:lnTo>
                  <a:pt x="724" y="1116"/>
                </a:lnTo>
                <a:lnTo>
                  <a:pt x="770" y="1072"/>
                </a:lnTo>
                <a:lnTo>
                  <a:pt x="816" y="1032"/>
                </a:lnTo>
                <a:lnTo>
                  <a:pt x="816" y="1032"/>
                </a:lnTo>
                <a:lnTo>
                  <a:pt x="838" y="1014"/>
                </a:lnTo>
                <a:lnTo>
                  <a:pt x="854" y="996"/>
                </a:lnTo>
                <a:lnTo>
                  <a:pt x="866" y="978"/>
                </a:lnTo>
                <a:lnTo>
                  <a:pt x="876" y="960"/>
                </a:lnTo>
                <a:lnTo>
                  <a:pt x="884" y="942"/>
                </a:lnTo>
                <a:lnTo>
                  <a:pt x="888" y="926"/>
                </a:lnTo>
                <a:lnTo>
                  <a:pt x="890" y="910"/>
                </a:lnTo>
                <a:lnTo>
                  <a:pt x="890" y="896"/>
                </a:lnTo>
                <a:lnTo>
                  <a:pt x="890" y="884"/>
                </a:lnTo>
                <a:lnTo>
                  <a:pt x="888" y="872"/>
                </a:lnTo>
                <a:lnTo>
                  <a:pt x="882" y="852"/>
                </a:lnTo>
                <a:lnTo>
                  <a:pt x="876" y="840"/>
                </a:lnTo>
                <a:lnTo>
                  <a:pt x="874" y="836"/>
                </a:lnTo>
                <a:lnTo>
                  <a:pt x="874" y="836"/>
                </a:lnTo>
                <a:lnTo>
                  <a:pt x="842" y="850"/>
                </a:lnTo>
                <a:lnTo>
                  <a:pt x="816" y="860"/>
                </a:lnTo>
                <a:lnTo>
                  <a:pt x="792" y="866"/>
                </a:lnTo>
                <a:lnTo>
                  <a:pt x="772" y="870"/>
                </a:lnTo>
                <a:lnTo>
                  <a:pt x="756" y="870"/>
                </a:lnTo>
                <a:lnTo>
                  <a:pt x="742" y="866"/>
                </a:lnTo>
                <a:lnTo>
                  <a:pt x="732" y="860"/>
                </a:lnTo>
                <a:lnTo>
                  <a:pt x="726" y="852"/>
                </a:lnTo>
                <a:lnTo>
                  <a:pt x="722" y="842"/>
                </a:lnTo>
                <a:lnTo>
                  <a:pt x="720" y="828"/>
                </a:lnTo>
                <a:lnTo>
                  <a:pt x="720" y="814"/>
                </a:lnTo>
                <a:lnTo>
                  <a:pt x="724" y="798"/>
                </a:lnTo>
                <a:lnTo>
                  <a:pt x="728" y="780"/>
                </a:lnTo>
                <a:lnTo>
                  <a:pt x="734" y="760"/>
                </a:lnTo>
                <a:lnTo>
                  <a:pt x="752" y="720"/>
                </a:lnTo>
                <a:lnTo>
                  <a:pt x="772" y="678"/>
                </a:lnTo>
                <a:lnTo>
                  <a:pt x="796" y="636"/>
                </a:lnTo>
                <a:lnTo>
                  <a:pt x="820" y="594"/>
                </a:lnTo>
                <a:lnTo>
                  <a:pt x="844" y="556"/>
                </a:lnTo>
                <a:lnTo>
                  <a:pt x="882" y="498"/>
                </a:lnTo>
                <a:lnTo>
                  <a:pt x="898" y="476"/>
                </a:lnTo>
                <a:lnTo>
                  <a:pt x="898" y="476"/>
                </a:lnTo>
                <a:close/>
              </a:path>
            </a:pathLst>
          </a:custGeom>
          <a:solidFill>
            <a:schemeClr val="accent1">
              <a:alpha val="4705"/>
            </a:schemeClr>
          </a:solidFill>
          <a:ln>
            <a:noFill/>
          </a:ln>
        </p:spPr>
      </p:sp>
      <p:sp>
        <p:nvSpPr>
          <p:cNvPr id="93" name="Google Shape;93;p32"/>
          <p:cNvSpPr/>
          <p:nvPr/>
        </p:nvSpPr>
        <p:spPr>
          <a:xfrm rot="-1645800">
            <a:off x="7722720" y="3726360"/>
            <a:ext cx="933840" cy="972720"/>
          </a:xfrm>
          <a:custGeom>
            <a:rect b="b" l="l" r="r" t="t"/>
            <a:pathLst>
              <a:path extrusionOk="0" h="1412" w="1356">
                <a:moveTo>
                  <a:pt x="1306" y="704"/>
                </a:moveTo>
                <a:lnTo>
                  <a:pt x="1306" y="704"/>
                </a:lnTo>
                <a:lnTo>
                  <a:pt x="1272" y="698"/>
                </a:lnTo>
                <a:lnTo>
                  <a:pt x="1246" y="690"/>
                </a:lnTo>
                <a:lnTo>
                  <a:pt x="1236" y="684"/>
                </a:lnTo>
                <a:lnTo>
                  <a:pt x="1226" y="680"/>
                </a:lnTo>
                <a:lnTo>
                  <a:pt x="1218" y="674"/>
                </a:lnTo>
                <a:lnTo>
                  <a:pt x="1212" y="666"/>
                </a:lnTo>
                <a:lnTo>
                  <a:pt x="1208" y="660"/>
                </a:lnTo>
                <a:lnTo>
                  <a:pt x="1204" y="652"/>
                </a:lnTo>
                <a:lnTo>
                  <a:pt x="1200" y="638"/>
                </a:lnTo>
                <a:lnTo>
                  <a:pt x="1198" y="622"/>
                </a:lnTo>
                <a:lnTo>
                  <a:pt x="1202" y="606"/>
                </a:lnTo>
                <a:lnTo>
                  <a:pt x="1206" y="592"/>
                </a:lnTo>
                <a:lnTo>
                  <a:pt x="1214" y="576"/>
                </a:lnTo>
                <a:lnTo>
                  <a:pt x="1230" y="552"/>
                </a:lnTo>
                <a:lnTo>
                  <a:pt x="1242" y="534"/>
                </a:lnTo>
                <a:lnTo>
                  <a:pt x="1248" y="526"/>
                </a:lnTo>
                <a:lnTo>
                  <a:pt x="1248" y="526"/>
                </a:lnTo>
                <a:lnTo>
                  <a:pt x="1240" y="526"/>
                </a:lnTo>
                <a:lnTo>
                  <a:pt x="1234" y="524"/>
                </a:lnTo>
                <a:lnTo>
                  <a:pt x="1228" y="522"/>
                </a:lnTo>
                <a:lnTo>
                  <a:pt x="1224" y="518"/>
                </a:lnTo>
                <a:lnTo>
                  <a:pt x="1220" y="512"/>
                </a:lnTo>
                <a:lnTo>
                  <a:pt x="1218" y="506"/>
                </a:lnTo>
                <a:lnTo>
                  <a:pt x="1214" y="494"/>
                </a:lnTo>
                <a:lnTo>
                  <a:pt x="1214" y="478"/>
                </a:lnTo>
                <a:lnTo>
                  <a:pt x="1216" y="460"/>
                </a:lnTo>
                <a:lnTo>
                  <a:pt x="1218" y="440"/>
                </a:lnTo>
                <a:lnTo>
                  <a:pt x="1224" y="420"/>
                </a:lnTo>
                <a:lnTo>
                  <a:pt x="1236" y="380"/>
                </a:lnTo>
                <a:lnTo>
                  <a:pt x="1250" y="346"/>
                </a:lnTo>
                <a:lnTo>
                  <a:pt x="1266" y="312"/>
                </a:lnTo>
                <a:lnTo>
                  <a:pt x="1266" y="312"/>
                </a:lnTo>
                <a:lnTo>
                  <a:pt x="1238" y="340"/>
                </a:lnTo>
                <a:lnTo>
                  <a:pt x="1210" y="362"/>
                </a:lnTo>
                <a:lnTo>
                  <a:pt x="1184" y="380"/>
                </a:lnTo>
                <a:lnTo>
                  <a:pt x="1160" y="394"/>
                </a:lnTo>
                <a:lnTo>
                  <a:pt x="1138" y="404"/>
                </a:lnTo>
                <a:lnTo>
                  <a:pt x="1118" y="410"/>
                </a:lnTo>
                <a:lnTo>
                  <a:pt x="1098" y="414"/>
                </a:lnTo>
                <a:lnTo>
                  <a:pt x="1082" y="416"/>
                </a:lnTo>
                <a:lnTo>
                  <a:pt x="1066" y="416"/>
                </a:lnTo>
                <a:lnTo>
                  <a:pt x="1052" y="414"/>
                </a:lnTo>
                <a:lnTo>
                  <a:pt x="1030" y="410"/>
                </a:lnTo>
                <a:lnTo>
                  <a:pt x="1016" y="404"/>
                </a:lnTo>
                <a:lnTo>
                  <a:pt x="1012" y="402"/>
                </a:lnTo>
                <a:lnTo>
                  <a:pt x="1012" y="402"/>
                </a:lnTo>
                <a:lnTo>
                  <a:pt x="1006" y="414"/>
                </a:lnTo>
                <a:lnTo>
                  <a:pt x="996" y="430"/>
                </a:lnTo>
                <a:lnTo>
                  <a:pt x="964" y="468"/>
                </a:lnTo>
                <a:lnTo>
                  <a:pt x="928" y="506"/>
                </a:lnTo>
                <a:lnTo>
                  <a:pt x="902" y="532"/>
                </a:lnTo>
                <a:lnTo>
                  <a:pt x="902" y="532"/>
                </a:lnTo>
                <a:lnTo>
                  <a:pt x="894" y="538"/>
                </a:lnTo>
                <a:lnTo>
                  <a:pt x="888" y="540"/>
                </a:lnTo>
                <a:lnTo>
                  <a:pt x="886" y="538"/>
                </a:lnTo>
                <a:lnTo>
                  <a:pt x="884" y="532"/>
                </a:lnTo>
                <a:lnTo>
                  <a:pt x="882" y="522"/>
                </a:lnTo>
                <a:lnTo>
                  <a:pt x="882" y="516"/>
                </a:lnTo>
                <a:lnTo>
                  <a:pt x="882" y="516"/>
                </a:lnTo>
                <a:lnTo>
                  <a:pt x="890" y="502"/>
                </a:lnTo>
                <a:lnTo>
                  <a:pt x="898" y="486"/>
                </a:lnTo>
                <a:lnTo>
                  <a:pt x="910" y="448"/>
                </a:lnTo>
                <a:lnTo>
                  <a:pt x="920" y="404"/>
                </a:lnTo>
                <a:lnTo>
                  <a:pt x="928" y="360"/>
                </a:lnTo>
                <a:lnTo>
                  <a:pt x="938" y="282"/>
                </a:lnTo>
                <a:lnTo>
                  <a:pt x="942" y="250"/>
                </a:lnTo>
                <a:lnTo>
                  <a:pt x="942" y="250"/>
                </a:lnTo>
                <a:lnTo>
                  <a:pt x="904" y="278"/>
                </a:lnTo>
                <a:lnTo>
                  <a:pt x="874" y="298"/>
                </a:lnTo>
                <a:lnTo>
                  <a:pt x="850" y="310"/>
                </a:lnTo>
                <a:lnTo>
                  <a:pt x="840" y="312"/>
                </a:lnTo>
                <a:lnTo>
                  <a:pt x="830" y="314"/>
                </a:lnTo>
                <a:lnTo>
                  <a:pt x="822" y="314"/>
                </a:lnTo>
                <a:lnTo>
                  <a:pt x="816" y="312"/>
                </a:lnTo>
                <a:lnTo>
                  <a:pt x="810" y="310"/>
                </a:lnTo>
                <a:lnTo>
                  <a:pt x="804" y="306"/>
                </a:lnTo>
                <a:lnTo>
                  <a:pt x="800" y="300"/>
                </a:lnTo>
                <a:lnTo>
                  <a:pt x="796" y="294"/>
                </a:lnTo>
                <a:lnTo>
                  <a:pt x="792" y="280"/>
                </a:lnTo>
                <a:lnTo>
                  <a:pt x="790" y="264"/>
                </a:lnTo>
                <a:lnTo>
                  <a:pt x="790" y="246"/>
                </a:lnTo>
                <a:lnTo>
                  <a:pt x="792" y="212"/>
                </a:lnTo>
                <a:lnTo>
                  <a:pt x="798" y="186"/>
                </a:lnTo>
                <a:lnTo>
                  <a:pt x="800" y="176"/>
                </a:lnTo>
                <a:lnTo>
                  <a:pt x="800" y="176"/>
                </a:lnTo>
                <a:lnTo>
                  <a:pt x="792" y="184"/>
                </a:lnTo>
                <a:lnTo>
                  <a:pt x="782" y="190"/>
                </a:lnTo>
                <a:lnTo>
                  <a:pt x="774" y="194"/>
                </a:lnTo>
                <a:lnTo>
                  <a:pt x="766" y="198"/>
                </a:lnTo>
                <a:lnTo>
                  <a:pt x="758" y="198"/>
                </a:lnTo>
                <a:lnTo>
                  <a:pt x="750" y="196"/>
                </a:lnTo>
                <a:lnTo>
                  <a:pt x="744" y="194"/>
                </a:lnTo>
                <a:lnTo>
                  <a:pt x="738" y="190"/>
                </a:lnTo>
                <a:lnTo>
                  <a:pt x="726" y="180"/>
                </a:lnTo>
                <a:lnTo>
                  <a:pt x="716" y="164"/>
                </a:lnTo>
                <a:lnTo>
                  <a:pt x="708" y="146"/>
                </a:lnTo>
                <a:lnTo>
                  <a:pt x="700" y="126"/>
                </a:lnTo>
                <a:lnTo>
                  <a:pt x="694" y="104"/>
                </a:lnTo>
                <a:lnTo>
                  <a:pt x="690" y="82"/>
                </a:lnTo>
                <a:lnTo>
                  <a:pt x="684" y="42"/>
                </a:lnTo>
                <a:lnTo>
                  <a:pt x="678" y="0"/>
                </a:lnTo>
                <a:lnTo>
                  <a:pt x="678" y="0"/>
                </a:lnTo>
                <a:lnTo>
                  <a:pt x="678" y="8"/>
                </a:lnTo>
                <a:lnTo>
                  <a:pt x="678" y="8"/>
                </a:lnTo>
                <a:lnTo>
                  <a:pt x="678" y="0"/>
                </a:lnTo>
                <a:lnTo>
                  <a:pt x="678" y="0"/>
                </a:lnTo>
                <a:lnTo>
                  <a:pt x="672" y="42"/>
                </a:lnTo>
                <a:lnTo>
                  <a:pt x="666" y="82"/>
                </a:lnTo>
                <a:lnTo>
                  <a:pt x="662" y="104"/>
                </a:lnTo>
                <a:lnTo>
                  <a:pt x="656" y="126"/>
                </a:lnTo>
                <a:lnTo>
                  <a:pt x="648" y="146"/>
                </a:lnTo>
                <a:lnTo>
                  <a:pt x="640" y="164"/>
                </a:lnTo>
                <a:lnTo>
                  <a:pt x="630" y="180"/>
                </a:lnTo>
                <a:lnTo>
                  <a:pt x="618" y="190"/>
                </a:lnTo>
                <a:lnTo>
                  <a:pt x="612" y="194"/>
                </a:lnTo>
                <a:lnTo>
                  <a:pt x="606" y="196"/>
                </a:lnTo>
                <a:lnTo>
                  <a:pt x="598" y="198"/>
                </a:lnTo>
                <a:lnTo>
                  <a:pt x="590" y="198"/>
                </a:lnTo>
                <a:lnTo>
                  <a:pt x="582" y="194"/>
                </a:lnTo>
                <a:lnTo>
                  <a:pt x="574" y="190"/>
                </a:lnTo>
                <a:lnTo>
                  <a:pt x="564" y="184"/>
                </a:lnTo>
                <a:lnTo>
                  <a:pt x="556" y="176"/>
                </a:lnTo>
                <a:lnTo>
                  <a:pt x="556" y="176"/>
                </a:lnTo>
                <a:lnTo>
                  <a:pt x="558" y="186"/>
                </a:lnTo>
                <a:lnTo>
                  <a:pt x="564" y="212"/>
                </a:lnTo>
                <a:lnTo>
                  <a:pt x="566" y="246"/>
                </a:lnTo>
                <a:lnTo>
                  <a:pt x="566" y="264"/>
                </a:lnTo>
                <a:lnTo>
                  <a:pt x="564" y="280"/>
                </a:lnTo>
                <a:lnTo>
                  <a:pt x="560" y="294"/>
                </a:lnTo>
                <a:lnTo>
                  <a:pt x="556" y="300"/>
                </a:lnTo>
                <a:lnTo>
                  <a:pt x="552" y="306"/>
                </a:lnTo>
                <a:lnTo>
                  <a:pt x="546" y="310"/>
                </a:lnTo>
                <a:lnTo>
                  <a:pt x="540" y="312"/>
                </a:lnTo>
                <a:lnTo>
                  <a:pt x="534" y="314"/>
                </a:lnTo>
                <a:lnTo>
                  <a:pt x="526" y="314"/>
                </a:lnTo>
                <a:lnTo>
                  <a:pt x="516" y="312"/>
                </a:lnTo>
                <a:lnTo>
                  <a:pt x="506" y="310"/>
                </a:lnTo>
                <a:lnTo>
                  <a:pt x="482" y="298"/>
                </a:lnTo>
                <a:lnTo>
                  <a:pt x="452" y="278"/>
                </a:lnTo>
                <a:lnTo>
                  <a:pt x="414" y="250"/>
                </a:lnTo>
                <a:lnTo>
                  <a:pt x="414" y="250"/>
                </a:lnTo>
                <a:lnTo>
                  <a:pt x="418" y="282"/>
                </a:lnTo>
                <a:lnTo>
                  <a:pt x="428" y="360"/>
                </a:lnTo>
                <a:lnTo>
                  <a:pt x="436" y="404"/>
                </a:lnTo>
                <a:lnTo>
                  <a:pt x="446" y="448"/>
                </a:lnTo>
                <a:lnTo>
                  <a:pt x="458" y="486"/>
                </a:lnTo>
                <a:lnTo>
                  <a:pt x="466" y="502"/>
                </a:lnTo>
                <a:lnTo>
                  <a:pt x="474" y="516"/>
                </a:lnTo>
                <a:lnTo>
                  <a:pt x="474" y="516"/>
                </a:lnTo>
                <a:lnTo>
                  <a:pt x="474" y="522"/>
                </a:lnTo>
                <a:lnTo>
                  <a:pt x="472" y="532"/>
                </a:lnTo>
                <a:lnTo>
                  <a:pt x="470" y="538"/>
                </a:lnTo>
                <a:lnTo>
                  <a:pt x="468" y="540"/>
                </a:lnTo>
                <a:lnTo>
                  <a:pt x="462" y="538"/>
                </a:lnTo>
                <a:lnTo>
                  <a:pt x="454" y="532"/>
                </a:lnTo>
                <a:lnTo>
                  <a:pt x="454" y="532"/>
                </a:lnTo>
                <a:lnTo>
                  <a:pt x="428" y="506"/>
                </a:lnTo>
                <a:lnTo>
                  <a:pt x="392" y="468"/>
                </a:lnTo>
                <a:lnTo>
                  <a:pt x="360" y="430"/>
                </a:lnTo>
                <a:lnTo>
                  <a:pt x="350" y="414"/>
                </a:lnTo>
                <a:lnTo>
                  <a:pt x="344" y="402"/>
                </a:lnTo>
                <a:lnTo>
                  <a:pt x="344" y="402"/>
                </a:lnTo>
                <a:lnTo>
                  <a:pt x="340" y="404"/>
                </a:lnTo>
                <a:lnTo>
                  <a:pt x="326" y="410"/>
                </a:lnTo>
                <a:lnTo>
                  <a:pt x="304" y="414"/>
                </a:lnTo>
                <a:lnTo>
                  <a:pt x="290" y="416"/>
                </a:lnTo>
                <a:lnTo>
                  <a:pt x="274" y="416"/>
                </a:lnTo>
                <a:lnTo>
                  <a:pt x="258" y="414"/>
                </a:lnTo>
                <a:lnTo>
                  <a:pt x="238" y="410"/>
                </a:lnTo>
                <a:lnTo>
                  <a:pt x="218" y="404"/>
                </a:lnTo>
                <a:lnTo>
                  <a:pt x="196" y="394"/>
                </a:lnTo>
                <a:lnTo>
                  <a:pt x="172" y="380"/>
                </a:lnTo>
                <a:lnTo>
                  <a:pt x="146" y="362"/>
                </a:lnTo>
                <a:lnTo>
                  <a:pt x="118" y="340"/>
                </a:lnTo>
                <a:lnTo>
                  <a:pt x="90" y="312"/>
                </a:lnTo>
                <a:lnTo>
                  <a:pt x="90" y="312"/>
                </a:lnTo>
                <a:lnTo>
                  <a:pt x="106" y="346"/>
                </a:lnTo>
                <a:lnTo>
                  <a:pt x="120" y="380"/>
                </a:lnTo>
                <a:lnTo>
                  <a:pt x="132" y="420"/>
                </a:lnTo>
                <a:lnTo>
                  <a:pt x="138" y="440"/>
                </a:lnTo>
                <a:lnTo>
                  <a:pt x="140" y="460"/>
                </a:lnTo>
                <a:lnTo>
                  <a:pt x="142" y="478"/>
                </a:lnTo>
                <a:lnTo>
                  <a:pt x="142" y="494"/>
                </a:lnTo>
                <a:lnTo>
                  <a:pt x="138" y="506"/>
                </a:lnTo>
                <a:lnTo>
                  <a:pt x="136" y="512"/>
                </a:lnTo>
                <a:lnTo>
                  <a:pt x="132" y="518"/>
                </a:lnTo>
                <a:lnTo>
                  <a:pt x="128" y="522"/>
                </a:lnTo>
                <a:lnTo>
                  <a:pt x="122" y="524"/>
                </a:lnTo>
                <a:lnTo>
                  <a:pt x="116" y="526"/>
                </a:lnTo>
                <a:lnTo>
                  <a:pt x="108" y="526"/>
                </a:lnTo>
                <a:lnTo>
                  <a:pt x="108" y="526"/>
                </a:lnTo>
                <a:lnTo>
                  <a:pt x="114" y="534"/>
                </a:lnTo>
                <a:lnTo>
                  <a:pt x="126" y="552"/>
                </a:lnTo>
                <a:lnTo>
                  <a:pt x="142" y="576"/>
                </a:lnTo>
                <a:lnTo>
                  <a:pt x="150" y="592"/>
                </a:lnTo>
                <a:lnTo>
                  <a:pt x="154" y="606"/>
                </a:lnTo>
                <a:lnTo>
                  <a:pt x="158" y="622"/>
                </a:lnTo>
                <a:lnTo>
                  <a:pt x="156" y="638"/>
                </a:lnTo>
                <a:lnTo>
                  <a:pt x="152" y="652"/>
                </a:lnTo>
                <a:lnTo>
                  <a:pt x="148" y="660"/>
                </a:lnTo>
                <a:lnTo>
                  <a:pt x="144" y="666"/>
                </a:lnTo>
                <a:lnTo>
                  <a:pt x="138" y="674"/>
                </a:lnTo>
                <a:lnTo>
                  <a:pt x="130" y="680"/>
                </a:lnTo>
                <a:lnTo>
                  <a:pt x="120" y="684"/>
                </a:lnTo>
                <a:lnTo>
                  <a:pt x="110" y="690"/>
                </a:lnTo>
                <a:lnTo>
                  <a:pt x="84" y="698"/>
                </a:lnTo>
                <a:lnTo>
                  <a:pt x="50" y="704"/>
                </a:lnTo>
                <a:lnTo>
                  <a:pt x="50" y="704"/>
                </a:lnTo>
                <a:lnTo>
                  <a:pt x="70" y="712"/>
                </a:lnTo>
                <a:lnTo>
                  <a:pt x="116" y="734"/>
                </a:lnTo>
                <a:lnTo>
                  <a:pt x="146" y="748"/>
                </a:lnTo>
                <a:lnTo>
                  <a:pt x="174" y="766"/>
                </a:lnTo>
                <a:lnTo>
                  <a:pt x="202" y="784"/>
                </a:lnTo>
                <a:lnTo>
                  <a:pt x="224" y="804"/>
                </a:lnTo>
                <a:lnTo>
                  <a:pt x="234" y="814"/>
                </a:lnTo>
                <a:lnTo>
                  <a:pt x="242" y="824"/>
                </a:lnTo>
                <a:lnTo>
                  <a:pt x="246" y="836"/>
                </a:lnTo>
                <a:lnTo>
                  <a:pt x="250" y="846"/>
                </a:lnTo>
                <a:lnTo>
                  <a:pt x="250" y="856"/>
                </a:lnTo>
                <a:lnTo>
                  <a:pt x="248" y="868"/>
                </a:lnTo>
                <a:lnTo>
                  <a:pt x="242" y="878"/>
                </a:lnTo>
                <a:lnTo>
                  <a:pt x="232" y="888"/>
                </a:lnTo>
                <a:lnTo>
                  <a:pt x="220" y="900"/>
                </a:lnTo>
                <a:lnTo>
                  <a:pt x="202" y="910"/>
                </a:lnTo>
                <a:lnTo>
                  <a:pt x="182" y="920"/>
                </a:lnTo>
                <a:lnTo>
                  <a:pt x="156" y="930"/>
                </a:lnTo>
                <a:lnTo>
                  <a:pt x="124" y="938"/>
                </a:lnTo>
                <a:lnTo>
                  <a:pt x="88" y="948"/>
                </a:lnTo>
                <a:lnTo>
                  <a:pt x="48" y="956"/>
                </a:lnTo>
                <a:lnTo>
                  <a:pt x="0" y="964"/>
                </a:lnTo>
                <a:lnTo>
                  <a:pt x="0" y="964"/>
                </a:lnTo>
                <a:lnTo>
                  <a:pt x="30" y="966"/>
                </a:lnTo>
                <a:lnTo>
                  <a:pt x="62" y="972"/>
                </a:lnTo>
                <a:lnTo>
                  <a:pt x="102" y="980"/>
                </a:lnTo>
                <a:lnTo>
                  <a:pt x="148" y="992"/>
                </a:lnTo>
                <a:lnTo>
                  <a:pt x="198" y="1010"/>
                </a:lnTo>
                <a:lnTo>
                  <a:pt x="224" y="1020"/>
                </a:lnTo>
                <a:lnTo>
                  <a:pt x="250" y="1032"/>
                </a:lnTo>
                <a:lnTo>
                  <a:pt x="274" y="1046"/>
                </a:lnTo>
                <a:lnTo>
                  <a:pt x="298" y="1060"/>
                </a:lnTo>
                <a:lnTo>
                  <a:pt x="298" y="1060"/>
                </a:lnTo>
                <a:lnTo>
                  <a:pt x="330" y="1060"/>
                </a:lnTo>
                <a:lnTo>
                  <a:pt x="358" y="1064"/>
                </a:lnTo>
                <a:lnTo>
                  <a:pt x="374" y="1066"/>
                </a:lnTo>
                <a:lnTo>
                  <a:pt x="388" y="1070"/>
                </a:lnTo>
                <a:lnTo>
                  <a:pt x="402" y="1074"/>
                </a:lnTo>
                <a:lnTo>
                  <a:pt x="412" y="1082"/>
                </a:lnTo>
                <a:lnTo>
                  <a:pt x="420" y="1090"/>
                </a:lnTo>
                <a:lnTo>
                  <a:pt x="422" y="1094"/>
                </a:lnTo>
                <a:lnTo>
                  <a:pt x="422" y="1100"/>
                </a:lnTo>
                <a:lnTo>
                  <a:pt x="422" y="1106"/>
                </a:lnTo>
                <a:lnTo>
                  <a:pt x="422" y="1114"/>
                </a:lnTo>
                <a:lnTo>
                  <a:pt x="414" y="1128"/>
                </a:lnTo>
                <a:lnTo>
                  <a:pt x="402" y="1146"/>
                </a:lnTo>
                <a:lnTo>
                  <a:pt x="382" y="1168"/>
                </a:lnTo>
                <a:lnTo>
                  <a:pt x="382" y="1168"/>
                </a:lnTo>
                <a:lnTo>
                  <a:pt x="410" y="1160"/>
                </a:lnTo>
                <a:lnTo>
                  <a:pt x="442" y="1152"/>
                </a:lnTo>
                <a:lnTo>
                  <a:pt x="482" y="1140"/>
                </a:lnTo>
                <a:lnTo>
                  <a:pt x="526" y="1126"/>
                </a:lnTo>
                <a:lnTo>
                  <a:pt x="572" y="1108"/>
                </a:lnTo>
                <a:lnTo>
                  <a:pt x="616" y="1088"/>
                </a:lnTo>
                <a:lnTo>
                  <a:pt x="636" y="1076"/>
                </a:lnTo>
                <a:lnTo>
                  <a:pt x="654" y="1064"/>
                </a:lnTo>
                <a:lnTo>
                  <a:pt x="654" y="1064"/>
                </a:lnTo>
                <a:lnTo>
                  <a:pt x="654" y="1128"/>
                </a:lnTo>
                <a:lnTo>
                  <a:pt x="652" y="1174"/>
                </a:lnTo>
                <a:lnTo>
                  <a:pt x="646" y="1224"/>
                </a:lnTo>
                <a:lnTo>
                  <a:pt x="638" y="1274"/>
                </a:lnTo>
                <a:lnTo>
                  <a:pt x="632" y="1298"/>
                </a:lnTo>
                <a:lnTo>
                  <a:pt x="626" y="1322"/>
                </a:lnTo>
                <a:lnTo>
                  <a:pt x="616" y="1342"/>
                </a:lnTo>
                <a:lnTo>
                  <a:pt x="606" y="1360"/>
                </a:lnTo>
                <a:lnTo>
                  <a:pt x="594" y="1374"/>
                </a:lnTo>
                <a:lnTo>
                  <a:pt x="582" y="1386"/>
                </a:lnTo>
                <a:lnTo>
                  <a:pt x="582" y="1386"/>
                </a:lnTo>
                <a:lnTo>
                  <a:pt x="580" y="1388"/>
                </a:lnTo>
                <a:lnTo>
                  <a:pt x="576" y="1392"/>
                </a:lnTo>
                <a:lnTo>
                  <a:pt x="576" y="1396"/>
                </a:lnTo>
                <a:lnTo>
                  <a:pt x="582" y="1400"/>
                </a:lnTo>
                <a:lnTo>
                  <a:pt x="582" y="1400"/>
                </a:lnTo>
                <a:lnTo>
                  <a:pt x="586" y="1404"/>
                </a:lnTo>
                <a:lnTo>
                  <a:pt x="600" y="1410"/>
                </a:lnTo>
                <a:lnTo>
                  <a:pt x="608" y="1412"/>
                </a:lnTo>
                <a:lnTo>
                  <a:pt x="616" y="1410"/>
                </a:lnTo>
                <a:lnTo>
                  <a:pt x="626" y="1408"/>
                </a:lnTo>
                <a:lnTo>
                  <a:pt x="636" y="1402"/>
                </a:lnTo>
                <a:lnTo>
                  <a:pt x="636" y="1402"/>
                </a:lnTo>
                <a:lnTo>
                  <a:pt x="642" y="1400"/>
                </a:lnTo>
                <a:lnTo>
                  <a:pt x="646" y="1400"/>
                </a:lnTo>
                <a:lnTo>
                  <a:pt x="652" y="1396"/>
                </a:lnTo>
                <a:lnTo>
                  <a:pt x="658" y="1390"/>
                </a:lnTo>
                <a:lnTo>
                  <a:pt x="658" y="1390"/>
                </a:lnTo>
                <a:lnTo>
                  <a:pt x="666" y="1372"/>
                </a:lnTo>
                <a:lnTo>
                  <a:pt x="672" y="1350"/>
                </a:lnTo>
                <a:lnTo>
                  <a:pt x="678" y="1320"/>
                </a:lnTo>
                <a:lnTo>
                  <a:pt x="684" y="1284"/>
                </a:lnTo>
                <a:lnTo>
                  <a:pt x="690" y="1240"/>
                </a:lnTo>
                <a:lnTo>
                  <a:pt x="694" y="1190"/>
                </a:lnTo>
                <a:lnTo>
                  <a:pt x="702" y="1064"/>
                </a:lnTo>
                <a:lnTo>
                  <a:pt x="702" y="1064"/>
                </a:lnTo>
                <a:lnTo>
                  <a:pt x="722" y="1076"/>
                </a:lnTo>
                <a:lnTo>
                  <a:pt x="742" y="1088"/>
                </a:lnTo>
                <a:lnTo>
                  <a:pt x="786" y="1108"/>
                </a:lnTo>
                <a:lnTo>
                  <a:pt x="830" y="1126"/>
                </a:lnTo>
                <a:lnTo>
                  <a:pt x="874" y="1140"/>
                </a:lnTo>
                <a:lnTo>
                  <a:pt x="914" y="1152"/>
                </a:lnTo>
                <a:lnTo>
                  <a:pt x="946" y="1160"/>
                </a:lnTo>
                <a:lnTo>
                  <a:pt x="974" y="1168"/>
                </a:lnTo>
                <a:lnTo>
                  <a:pt x="974" y="1168"/>
                </a:lnTo>
                <a:lnTo>
                  <a:pt x="954" y="1146"/>
                </a:lnTo>
                <a:lnTo>
                  <a:pt x="942" y="1128"/>
                </a:lnTo>
                <a:lnTo>
                  <a:pt x="934" y="1114"/>
                </a:lnTo>
                <a:lnTo>
                  <a:pt x="934" y="1106"/>
                </a:lnTo>
                <a:lnTo>
                  <a:pt x="934" y="1100"/>
                </a:lnTo>
                <a:lnTo>
                  <a:pt x="934" y="1094"/>
                </a:lnTo>
                <a:lnTo>
                  <a:pt x="936" y="1090"/>
                </a:lnTo>
                <a:lnTo>
                  <a:pt x="944" y="1082"/>
                </a:lnTo>
                <a:lnTo>
                  <a:pt x="954" y="1074"/>
                </a:lnTo>
                <a:lnTo>
                  <a:pt x="968" y="1070"/>
                </a:lnTo>
                <a:lnTo>
                  <a:pt x="982" y="1066"/>
                </a:lnTo>
                <a:lnTo>
                  <a:pt x="998" y="1064"/>
                </a:lnTo>
                <a:lnTo>
                  <a:pt x="1026" y="1060"/>
                </a:lnTo>
                <a:lnTo>
                  <a:pt x="1058" y="1060"/>
                </a:lnTo>
                <a:lnTo>
                  <a:pt x="1058" y="1060"/>
                </a:lnTo>
                <a:lnTo>
                  <a:pt x="1082" y="1046"/>
                </a:lnTo>
                <a:lnTo>
                  <a:pt x="1106" y="1032"/>
                </a:lnTo>
                <a:lnTo>
                  <a:pt x="1132" y="1020"/>
                </a:lnTo>
                <a:lnTo>
                  <a:pt x="1158" y="1010"/>
                </a:lnTo>
                <a:lnTo>
                  <a:pt x="1208" y="992"/>
                </a:lnTo>
                <a:lnTo>
                  <a:pt x="1254" y="980"/>
                </a:lnTo>
                <a:lnTo>
                  <a:pt x="1294" y="972"/>
                </a:lnTo>
                <a:lnTo>
                  <a:pt x="1326" y="966"/>
                </a:lnTo>
                <a:lnTo>
                  <a:pt x="1356" y="964"/>
                </a:lnTo>
                <a:lnTo>
                  <a:pt x="1356" y="964"/>
                </a:lnTo>
                <a:lnTo>
                  <a:pt x="1308" y="956"/>
                </a:lnTo>
                <a:lnTo>
                  <a:pt x="1268" y="948"/>
                </a:lnTo>
                <a:lnTo>
                  <a:pt x="1232" y="938"/>
                </a:lnTo>
                <a:lnTo>
                  <a:pt x="1200" y="930"/>
                </a:lnTo>
                <a:lnTo>
                  <a:pt x="1174" y="920"/>
                </a:lnTo>
                <a:lnTo>
                  <a:pt x="1154" y="910"/>
                </a:lnTo>
                <a:lnTo>
                  <a:pt x="1136" y="900"/>
                </a:lnTo>
                <a:lnTo>
                  <a:pt x="1124" y="888"/>
                </a:lnTo>
                <a:lnTo>
                  <a:pt x="1114" y="878"/>
                </a:lnTo>
                <a:lnTo>
                  <a:pt x="1108" y="868"/>
                </a:lnTo>
                <a:lnTo>
                  <a:pt x="1106" y="856"/>
                </a:lnTo>
                <a:lnTo>
                  <a:pt x="1106" y="846"/>
                </a:lnTo>
                <a:lnTo>
                  <a:pt x="1108" y="836"/>
                </a:lnTo>
                <a:lnTo>
                  <a:pt x="1114" y="824"/>
                </a:lnTo>
                <a:lnTo>
                  <a:pt x="1122" y="814"/>
                </a:lnTo>
                <a:lnTo>
                  <a:pt x="1132" y="804"/>
                </a:lnTo>
                <a:lnTo>
                  <a:pt x="1154" y="784"/>
                </a:lnTo>
                <a:lnTo>
                  <a:pt x="1182" y="766"/>
                </a:lnTo>
                <a:lnTo>
                  <a:pt x="1210" y="748"/>
                </a:lnTo>
                <a:lnTo>
                  <a:pt x="1240" y="734"/>
                </a:lnTo>
                <a:lnTo>
                  <a:pt x="1286" y="712"/>
                </a:lnTo>
                <a:lnTo>
                  <a:pt x="1306" y="704"/>
                </a:lnTo>
                <a:lnTo>
                  <a:pt x="1306" y="704"/>
                </a:lnTo>
                <a:close/>
              </a:path>
            </a:pathLst>
          </a:custGeom>
          <a:solidFill>
            <a:schemeClr val="accent1">
              <a:alpha val="7843"/>
            </a:schemeClr>
          </a:solidFill>
          <a:ln>
            <a:noFill/>
          </a:ln>
        </p:spPr>
      </p:sp>
      <p:sp>
        <p:nvSpPr>
          <p:cNvPr id="94" name="Google Shape;94;p32"/>
          <p:cNvSpPr/>
          <p:nvPr/>
        </p:nvSpPr>
        <p:spPr>
          <a:xfrm rot="-8739600">
            <a:off x="6911640" y="5193360"/>
            <a:ext cx="658080" cy="1261080"/>
          </a:xfrm>
          <a:custGeom>
            <a:rect b="b" l="l" r="r" t="t"/>
            <a:pathLst>
              <a:path extrusionOk="0" h="1720" w="898">
                <a:moveTo>
                  <a:pt x="898" y="476"/>
                </a:moveTo>
                <a:lnTo>
                  <a:pt x="898" y="476"/>
                </a:lnTo>
                <a:lnTo>
                  <a:pt x="872" y="492"/>
                </a:lnTo>
                <a:lnTo>
                  <a:pt x="846" y="504"/>
                </a:lnTo>
                <a:lnTo>
                  <a:pt x="824" y="512"/>
                </a:lnTo>
                <a:lnTo>
                  <a:pt x="802" y="518"/>
                </a:lnTo>
                <a:lnTo>
                  <a:pt x="782" y="520"/>
                </a:lnTo>
                <a:lnTo>
                  <a:pt x="764" y="522"/>
                </a:lnTo>
                <a:lnTo>
                  <a:pt x="746" y="520"/>
                </a:lnTo>
                <a:lnTo>
                  <a:pt x="730" y="514"/>
                </a:lnTo>
                <a:lnTo>
                  <a:pt x="716" y="508"/>
                </a:lnTo>
                <a:lnTo>
                  <a:pt x="702" y="500"/>
                </a:lnTo>
                <a:lnTo>
                  <a:pt x="690" y="490"/>
                </a:lnTo>
                <a:lnTo>
                  <a:pt x="680" y="480"/>
                </a:lnTo>
                <a:lnTo>
                  <a:pt x="670" y="466"/>
                </a:lnTo>
                <a:lnTo>
                  <a:pt x="660" y="452"/>
                </a:lnTo>
                <a:lnTo>
                  <a:pt x="646" y="422"/>
                </a:lnTo>
                <a:lnTo>
                  <a:pt x="634" y="390"/>
                </a:lnTo>
                <a:lnTo>
                  <a:pt x="626" y="358"/>
                </a:lnTo>
                <a:lnTo>
                  <a:pt x="620" y="326"/>
                </a:lnTo>
                <a:lnTo>
                  <a:pt x="616" y="296"/>
                </a:lnTo>
                <a:lnTo>
                  <a:pt x="612" y="250"/>
                </a:lnTo>
                <a:lnTo>
                  <a:pt x="612" y="232"/>
                </a:lnTo>
                <a:lnTo>
                  <a:pt x="612" y="232"/>
                </a:lnTo>
                <a:lnTo>
                  <a:pt x="598" y="228"/>
                </a:lnTo>
                <a:lnTo>
                  <a:pt x="584" y="222"/>
                </a:lnTo>
                <a:lnTo>
                  <a:pt x="570" y="210"/>
                </a:lnTo>
                <a:lnTo>
                  <a:pt x="556" y="198"/>
                </a:lnTo>
                <a:lnTo>
                  <a:pt x="540" y="184"/>
                </a:lnTo>
                <a:lnTo>
                  <a:pt x="526" y="168"/>
                </a:lnTo>
                <a:lnTo>
                  <a:pt x="498" y="132"/>
                </a:lnTo>
                <a:lnTo>
                  <a:pt x="474" y="96"/>
                </a:lnTo>
                <a:lnTo>
                  <a:pt x="452" y="62"/>
                </a:lnTo>
                <a:lnTo>
                  <a:pt x="424" y="14"/>
                </a:lnTo>
                <a:lnTo>
                  <a:pt x="424" y="14"/>
                </a:lnTo>
                <a:lnTo>
                  <a:pt x="422" y="0"/>
                </a:lnTo>
                <a:lnTo>
                  <a:pt x="422" y="0"/>
                </a:lnTo>
                <a:lnTo>
                  <a:pt x="406" y="34"/>
                </a:lnTo>
                <a:lnTo>
                  <a:pt x="390" y="70"/>
                </a:lnTo>
                <a:lnTo>
                  <a:pt x="368" y="114"/>
                </a:lnTo>
                <a:lnTo>
                  <a:pt x="342" y="156"/>
                </a:lnTo>
                <a:lnTo>
                  <a:pt x="328" y="178"/>
                </a:lnTo>
                <a:lnTo>
                  <a:pt x="314" y="196"/>
                </a:lnTo>
                <a:lnTo>
                  <a:pt x="300" y="214"/>
                </a:lnTo>
                <a:lnTo>
                  <a:pt x="286" y="228"/>
                </a:lnTo>
                <a:lnTo>
                  <a:pt x="270" y="238"/>
                </a:lnTo>
                <a:lnTo>
                  <a:pt x="256" y="244"/>
                </a:lnTo>
                <a:lnTo>
                  <a:pt x="256" y="244"/>
                </a:lnTo>
                <a:lnTo>
                  <a:pt x="258" y="262"/>
                </a:lnTo>
                <a:lnTo>
                  <a:pt x="260" y="308"/>
                </a:lnTo>
                <a:lnTo>
                  <a:pt x="260" y="338"/>
                </a:lnTo>
                <a:lnTo>
                  <a:pt x="256" y="370"/>
                </a:lnTo>
                <a:lnTo>
                  <a:pt x="252" y="404"/>
                </a:lnTo>
                <a:lnTo>
                  <a:pt x="244" y="438"/>
                </a:lnTo>
                <a:lnTo>
                  <a:pt x="234" y="468"/>
                </a:lnTo>
                <a:lnTo>
                  <a:pt x="226" y="484"/>
                </a:lnTo>
                <a:lnTo>
                  <a:pt x="218" y="496"/>
                </a:lnTo>
                <a:lnTo>
                  <a:pt x="208" y="510"/>
                </a:lnTo>
                <a:lnTo>
                  <a:pt x="198" y="520"/>
                </a:lnTo>
                <a:lnTo>
                  <a:pt x="184" y="530"/>
                </a:lnTo>
                <a:lnTo>
                  <a:pt x="172" y="538"/>
                </a:lnTo>
                <a:lnTo>
                  <a:pt x="156" y="544"/>
                </a:lnTo>
                <a:lnTo>
                  <a:pt x="140" y="548"/>
                </a:lnTo>
                <a:lnTo>
                  <a:pt x="120" y="550"/>
                </a:lnTo>
                <a:lnTo>
                  <a:pt x="100" y="550"/>
                </a:lnTo>
                <a:lnTo>
                  <a:pt x="78" y="546"/>
                </a:lnTo>
                <a:lnTo>
                  <a:pt x="54" y="540"/>
                </a:lnTo>
                <a:lnTo>
                  <a:pt x="28" y="530"/>
                </a:lnTo>
                <a:lnTo>
                  <a:pt x="0" y="518"/>
                </a:lnTo>
                <a:lnTo>
                  <a:pt x="0" y="518"/>
                </a:lnTo>
                <a:lnTo>
                  <a:pt x="18" y="542"/>
                </a:lnTo>
                <a:lnTo>
                  <a:pt x="60" y="602"/>
                </a:lnTo>
                <a:lnTo>
                  <a:pt x="88" y="640"/>
                </a:lnTo>
                <a:lnTo>
                  <a:pt x="116" y="682"/>
                </a:lnTo>
                <a:lnTo>
                  <a:pt x="142" y="728"/>
                </a:lnTo>
                <a:lnTo>
                  <a:pt x="166" y="772"/>
                </a:lnTo>
                <a:lnTo>
                  <a:pt x="186" y="816"/>
                </a:lnTo>
                <a:lnTo>
                  <a:pt x="194" y="836"/>
                </a:lnTo>
                <a:lnTo>
                  <a:pt x="200" y="856"/>
                </a:lnTo>
                <a:lnTo>
                  <a:pt x="204" y="874"/>
                </a:lnTo>
                <a:lnTo>
                  <a:pt x="206" y="892"/>
                </a:lnTo>
                <a:lnTo>
                  <a:pt x="204" y="906"/>
                </a:lnTo>
                <a:lnTo>
                  <a:pt x="202" y="920"/>
                </a:lnTo>
                <a:lnTo>
                  <a:pt x="194" y="930"/>
                </a:lnTo>
                <a:lnTo>
                  <a:pt x="186" y="940"/>
                </a:lnTo>
                <a:lnTo>
                  <a:pt x="172" y="946"/>
                </a:lnTo>
                <a:lnTo>
                  <a:pt x="156" y="948"/>
                </a:lnTo>
                <a:lnTo>
                  <a:pt x="136" y="948"/>
                </a:lnTo>
                <a:lnTo>
                  <a:pt x="112" y="946"/>
                </a:lnTo>
                <a:lnTo>
                  <a:pt x="82" y="940"/>
                </a:lnTo>
                <a:lnTo>
                  <a:pt x="50" y="928"/>
                </a:lnTo>
                <a:lnTo>
                  <a:pt x="50" y="928"/>
                </a:lnTo>
                <a:lnTo>
                  <a:pt x="48" y="932"/>
                </a:lnTo>
                <a:lnTo>
                  <a:pt x="46" y="938"/>
                </a:lnTo>
                <a:lnTo>
                  <a:pt x="44" y="948"/>
                </a:lnTo>
                <a:lnTo>
                  <a:pt x="48" y="964"/>
                </a:lnTo>
                <a:lnTo>
                  <a:pt x="52" y="972"/>
                </a:lnTo>
                <a:lnTo>
                  <a:pt x="56" y="982"/>
                </a:lnTo>
                <a:lnTo>
                  <a:pt x="64" y="994"/>
                </a:lnTo>
                <a:lnTo>
                  <a:pt x="74" y="1006"/>
                </a:lnTo>
                <a:lnTo>
                  <a:pt x="86" y="1018"/>
                </a:lnTo>
                <a:lnTo>
                  <a:pt x="102" y="1032"/>
                </a:lnTo>
                <a:lnTo>
                  <a:pt x="122" y="1046"/>
                </a:lnTo>
                <a:lnTo>
                  <a:pt x="144" y="1062"/>
                </a:lnTo>
                <a:lnTo>
                  <a:pt x="144" y="1062"/>
                </a:lnTo>
                <a:lnTo>
                  <a:pt x="192" y="1094"/>
                </a:lnTo>
                <a:lnTo>
                  <a:pt x="240" y="1130"/>
                </a:lnTo>
                <a:lnTo>
                  <a:pt x="290" y="1168"/>
                </a:lnTo>
                <a:lnTo>
                  <a:pt x="336" y="1208"/>
                </a:lnTo>
                <a:lnTo>
                  <a:pt x="380" y="1252"/>
                </a:lnTo>
                <a:lnTo>
                  <a:pt x="400" y="1274"/>
                </a:lnTo>
                <a:lnTo>
                  <a:pt x="418" y="1298"/>
                </a:lnTo>
                <a:lnTo>
                  <a:pt x="436" y="1320"/>
                </a:lnTo>
                <a:lnTo>
                  <a:pt x="450" y="1344"/>
                </a:lnTo>
                <a:lnTo>
                  <a:pt x="464" y="1370"/>
                </a:lnTo>
                <a:lnTo>
                  <a:pt x="474" y="1394"/>
                </a:lnTo>
                <a:lnTo>
                  <a:pt x="474" y="1394"/>
                </a:lnTo>
                <a:lnTo>
                  <a:pt x="474" y="1428"/>
                </a:lnTo>
                <a:lnTo>
                  <a:pt x="472" y="1470"/>
                </a:lnTo>
                <a:lnTo>
                  <a:pt x="468" y="1514"/>
                </a:lnTo>
                <a:lnTo>
                  <a:pt x="462" y="1558"/>
                </a:lnTo>
                <a:lnTo>
                  <a:pt x="452" y="1602"/>
                </a:lnTo>
                <a:lnTo>
                  <a:pt x="446" y="1622"/>
                </a:lnTo>
                <a:lnTo>
                  <a:pt x="438" y="1640"/>
                </a:lnTo>
                <a:lnTo>
                  <a:pt x="430" y="1658"/>
                </a:lnTo>
                <a:lnTo>
                  <a:pt x="422" y="1672"/>
                </a:lnTo>
                <a:lnTo>
                  <a:pt x="410" y="1686"/>
                </a:lnTo>
                <a:lnTo>
                  <a:pt x="398" y="1694"/>
                </a:lnTo>
                <a:lnTo>
                  <a:pt x="398" y="1694"/>
                </a:lnTo>
                <a:lnTo>
                  <a:pt x="396" y="1696"/>
                </a:lnTo>
                <a:lnTo>
                  <a:pt x="394" y="1700"/>
                </a:lnTo>
                <a:lnTo>
                  <a:pt x="394" y="1704"/>
                </a:lnTo>
                <a:lnTo>
                  <a:pt x="398" y="1710"/>
                </a:lnTo>
                <a:lnTo>
                  <a:pt x="398" y="1710"/>
                </a:lnTo>
                <a:lnTo>
                  <a:pt x="404" y="1714"/>
                </a:lnTo>
                <a:lnTo>
                  <a:pt x="416" y="1718"/>
                </a:lnTo>
                <a:lnTo>
                  <a:pt x="424" y="1720"/>
                </a:lnTo>
                <a:lnTo>
                  <a:pt x="434" y="1720"/>
                </a:lnTo>
                <a:lnTo>
                  <a:pt x="444" y="1718"/>
                </a:lnTo>
                <a:lnTo>
                  <a:pt x="456" y="1712"/>
                </a:lnTo>
                <a:lnTo>
                  <a:pt x="456" y="1712"/>
                </a:lnTo>
                <a:lnTo>
                  <a:pt x="460" y="1708"/>
                </a:lnTo>
                <a:lnTo>
                  <a:pt x="466" y="1708"/>
                </a:lnTo>
                <a:lnTo>
                  <a:pt x="472" y="1706"/>
                </a:lnTo>
                <a:lnTo>
                  <a:pt x="478" y="1698"/>
                </a:lnTo>
                <a:lnTo>
                  <a:pt x="478" y="1698"/>
                </a:lnTo>
                <a:lnTo>
                  <a:pt x="484" y="1684"/>
                </a:lnTo>
                <a:lnTo>
                  <a:pt x="492" y="1662"/>
                </a:lnTo>
                <a:lnTo>
                  <a:pt x="498" y="1638"/>
                </a:lnTo>
                <a:lnTo>
                  <a:pt x="502" y="1606"/>
                </a:lnTo>
                <a:lnTo>
                  <a:pt x="508" y="1570"/>
                </a:lnTo>
                <a:lnTo>
                  <a:pt x="512" y="1528"/>
                </a:lnTo>
                <a:lnTo>
                  <a:pt x="520" y="1426"/>
                </a:lnTo>
                <a:lnTo>
                  <a:pt x="520" y="1426"/>
                </a:lnTo>
                <a:lnTo>
                  <a:pt x="526" y="1398"/>
                </a:lnTo>
                <a:lnTo>
                  <a:pt x="536" y="1370"/>
                </a:lnTo>
                <a:lnTo>
                  <a:pt x="546" y="1344"/>
                </a:lnTo>
                <a:lnTo>
                  <a:pt x="560" y="1316"/>
                </a:lnTo>
                <a:lnTo>
                  <a:pt x="576" y="1290"/>
                </a:lnTo>
                <a:lnTo>
                  <a:pt x="594" y="1262"/>
                </a:lnTo>
                <a:lnTo>
                  <a:pt x="612" y="1236"/>
                </a:lnTo>
                <a:lnTo>
                  <a:pt x="632" y="1212"/>
                </a:lnTo>
                <a:lnTo>
                  <a:pt x="676" y="1162"/>
                </a:lnTo>
                <a:lnTo>
                  <a:pt x="724" y="1116"/>
                </a:lnTo>
                <a:lnTo>
                  <a:pt x="770" y="1072"/>
                </a:lnTo>
                <a:lnTo>
                  <a:pt x="816" y="1032"/>
                </a:lnTo>
                <a:lnTo>
                  <a:pt x="816" y="1032"/>
                </a:lnTo>
                <a:lnTo>
                  <a:pt x="838" y="1014"/>
                </a:lnTo>
                <a:lnTo>
                  <a:pt x="854" y="996"/>
                </a:lnTo>
                <a:lnTo>
                  <a:pt x="866" y="978"/>
                </a:lnTo>
                <a:lnTo>
                  <a:pt x="876" y="960"/>
                </a:lnTo>
                <a:lnTo>
                  <a:pt x="884" y="942"/>
                </a:lnTo>
                <a:lnTo>
                  <a:pt x="888" y="926"/>
                </a:lnTo>
                <a:lnTo>
                  <a:pt x="890" y="910"/>
                </a:lnTo>
                <a:lnTo>
                  <a:pt x="890" y="896"/>
                </a:lnTo>
                <a:lnTo>
                  <a:pt x="890" y="884"/>
                </a:lnTo>
                <a:lnTo>
                  <a:pt x="888" y="872"/>
                </a:lnTo>
                <a:lnTo>
                  <a:pt x="882" y="852"/>
                </a:lnTo>
                <a:lnTo>
                  <a:pt x="876" y="840"/>
                </a:lnTo>
                <a:lnTo>
                  <a:pt x="874" y="836"/>
                </a:lnTo>
                <a:lnTo>
                  <a:pt x="874" y="836"/>
                </a:lnTo>
                <a:lnTo>
                  <a:pt x="842" y="850"/>
                </a:lnTo>
                <a:lnTo>
                  <a:pt x="816" y="860"/>
                </a:lnTo>
                <a:lnTo>
                  <a:pt x="792" y="866"/>
                </a:lnTo>
                <a:lnTo>
                  <a:pt x="772" y="870"/>
                </a:lnTo>
                <a:lnTo>
                  <a:pt x="756" y="870"/>
                </a:lnTo>
                <a:lnTo>
                  <a:pt x="742" y="866"/>
                </a:lnTo>
                <a:lnTo>
                  <a:pt x="732" y="860"/>
                </a:lnTo>
                <a:lnTo>
                  <a:pt x="726" y="852"/>
                </a:lnTo>
                <a:lnTo>
                  <a:pt x="722" y="842"/>
                </a:lnTo>
                <a:lnTo>
                  <a:pt x="720" y="828"/>
                </a:lnTo>
                <a:lnTo>
                  <a:pt x="720" y="814"/>
                </a:lnTo>
                <a:lnTo>
                  <a:pt x="724" y="798"/>
                </a:lnTo>
                <a:lnTo>
                  <a:pt x="728" y="780"/>
                </a:lnTo>
                <a:lnTo>
                  <a:pt x="734" y="760"/>
                </a:lnTo>
                <a:lnTo>
                  <a:pt x="752" y="720"/>
                </a:lnTo>
                <a:lnTo>
                  <a:pt x="772" y="678"/>
                </a:lnTo>
                <a:lnTo>
                  <a:pt x="796" y="636"/>
                </a:lnTo>
                <a:lnTo>
                  <a:pt x="820" y="594"/>
                </a:lnTo>
                <a:lnTo>
                  <a:pt x="844" y="556"/>
                </a:lnTo>
                <a:lnTo>
                  <a:pt x="882" y="498"/>
                </a:lnTo>
                <a:lnTo>
                  <a:pt x="898" y="476"/>
                </a:lnTo>
                <a:lnTo>
                  <a:pt x="898" y="476"/>
                </a:lnTo>
                <a:close/>
              </a:path>
            </a:pathLst>
          </a:custGeom>
          <a:solidFill>
            <a:schemeClr val="accent1">
              <a:alpha val="7843"/>
            </a:schemeClr>
          </a:solidFill>
          <a:ln>
            <a:noFill/>
          </a:ln>
        </p:spPr>
      </p:sp>
      <p:sp>
        <p:nvSpPr>
          <p:cNvPr id="95" name="Google Shape;95;p32"/>
          <p:cNvSpPr/>
          <p:nvPr/>
        </p:nvSpPr>
        <p:spPr>
          <a:xfrm rot="1886400">
            <a:off x="7260120" y="2457720"/>
            <a:ext cx="819000" cy="852840"/>
          </a:xfrm>
          <a:custGeom>
            <a:rect b="b" l="l" r="r" t="t"/>
            <a:pathLst>
              <a:path extrusionOk="0" h="1412" w="1356">
                <a:moveTo>
                  <a:pt x="1306" y="704"/>
                </a:moveTo>
                <a:lnTo>
                  <a:pt x="1306" y="704"/>
                </a:lnTo>
                <a:lnTo>
                  <a:pt x="1272" y="698"/>
                </a:lnTo>
                <a:lnTo>
                  <a:pt x="1246" y="690"/>
                </a:lnTo>
                <a:lnTo>
                  <a:pt x="1236" y="684"/>
                </a:lnTo>
                <a:lnTo>
                  <a:pt x="1226" y="680"/>
                </a:lnTo>
                <a:lnTo>
                  <a:pt x="1218" y="674"/>
                </a:lnTo>
                <a:lnTo>
                  <a:pt x="1212" y="666"/>
                </a:lnTo>
                <a:lnTo>
                  <a:pt x="1208" y="660"/>
                </a:lnTo>
                <a:lnTo>
                  <a:pt x="1204" y="652"/>
                </a:lnTo>
                <a:lnTo>
                  <a:pt x="1200" y="638"/>
                </a:lnTo>
                <a:lnTo>
                  <a:pt x="1198" y="622"/>
                </a:lnTo>
                <a:lnTo>
                  <a:pt x="1202" y="606"/>
                </a:lnTo>
                <a:lnTo>
                  <a:pt x="1206" y="592"/>
                </a:lnTo>
                <a:lnTo>
                  <a:pt x="1214" y="576"/>
                </a:lnTo>
                <a:lnTo>
                  <a:pt x="1230" y="552"/>
                </a:lnTo>
                <a:lnTo>
                  <a:pt x="1242" y="534"/>
                </a:lnTo>
                <a:lnTo>
                  <a:pt x="1248" y="526"/>
                </a:lnTo>
                <a:lnTo>
                  <a:pt x="1248" y="526"/>
                </a:lnTo>
                <a:lnTo>
                  <a:pt x="1240" y="526"/>
                </a:lnTo>
                <a:lnTo>
                  <a:pt x="1234" y="524"/>
                </a:lnTo>
                <a:lnTo>
                  <a:pt x="1228" y="522"/>
                </a:lnTo>
                <a:lnTo>
                  <a:pt x="1224" y="518"/>
                </a:lnTo>
                <a:lnTo>
                  <a:pt x="1220" y="512"/>
                </a:lnTo>
                <a:lnTo>
                  <a:pt x="1218" y="506"/>
                </a:lnTo>
                <a:lnTo>
                  <a:pt x="1214" y="494"/>
                </a:lnTo>
                <a:lnTo>
                  <a:pt x="1214" y="478"/>
                </a:lnTo>
                <a:lnTo>
                  <a:pt x="1216" y="460"/>
                </a:lnTo>
                <a:lnTo>
                  <a:pt x="1218" y="440"/>
                </a:lnTo>
                <a:lnTo>
                  <a:pt x="1224" y="420"/>
                </a:lnTo>
                <a:lnTo>
                  <a:pt x="1236" y="380"/>
                </a:lnTo>
                <a:lnTo>
                  <a:pt x="1250" y="346"/>
                </a:lnTo>
                <a:lnTo>
                  <a:pt x="1266" y="312"/>
                </a:lnTo>
                <a:lnTo>
                  <a:pt x="1266" y="312"/>
                </a:lnTo>
                <a:lnTo>
                  <a:pt x="1238" y="340"/>
                </a:lnTo>
                <a:lnTo>
                  <a:pt x="1210" y="362"/>
                </a:lnTo>
                <a:lnTo>
                  <a:pt x="1184" y="380"/>
                </a:lnTo>
                <a:lnTo>
                  <a:pt x="1160" y="394"/>
                </a:lnTo>
                <a:lnTo>
                  <a:pt x="1138" y="404"/>
                </a:lnTo>
                <a:lnTo>
                  <a:pt x="1118" y="410"/>
                </a:lnTo>
                <a:lnTo>
                  <a:pt x="1098" y="414"/>
                </a:lnTo>
                <a:lnTo>
                  <a:pt x="1082" y="416"/>
                </a:lnTo>
                <a:lnTo>
                  <a:pt x="1066" y="416"/>
                </a:lnTo>
                <a:lnTo>
                  <a:pt x="1052" y="414"/>
                </a:lnTo>
                <a:lnTo>
                  <a:pt x="1030" y="410"/>
                </a:lnTo>
                <a:lnTo>
                  <a:pt x="1016" y="404"/>
                </a:lnTo>
                <a:lnTo>
                  <a:pt x="1012" y="402"/>
                </a:lnTo>
                <a:lnTo>
                  <a:pt x="1012" y="402"/>
                </a:lnTo>
                <a:lnTo>
                  <a:pt x="1006" y="414"/>
                </a:lnTo>
                <a:lnTo>
                  <a:pt x="996" y="430"/>
                </a:lnTo>
                <a:lnTo>
                  <a:pt x="964" y="468"/>
                </a:lnTo>
                <a:lnTo>
                  <a:pt x="928" y="506"/>
                </a:lnTo>
                <a:lnTo>
                  <a:pt x="902" y="532"/>
                </a:lnTo>
                <a:lnTo>
                  <a:pt x="902" y="532"/>
                </a:lnTo>
                <a:lnTo>
                  <a:pt x="894" y="538"/>
                </a:lnTo>
                <a:lnTo>
                  <a:pt x="888" y="540"/>
                </a:lnTo>
                <a:lnTo>
                  <a:pt x="886" y="538"/>
                </a:lnTo>
                <a:lnTo>
                  <a:pt x="884" y="532"/>
                </a:lnTo>
                <a:lnTo>
                  <a:pt x="882" y="522"/>
                </a:lnTo>
                <a:lnTo>
                  <a:pt x="882" y="516"/>
                </a:lnTo>
                <a:lnTo>
                  <a:pt x="882" y="516"/>
                </a:lnTo>
                <a:lnTo>
                  <a:pt x="890" y="502"/>
                </a:lnTo>
                <a:lnTo>
                  <a:pt x="898" y="486"/>
                </a:lnTo>
                <a:lnTo>
                  <a:pt x="910" y="448"/>
                </a:lnTo>
                <a:lnTo>
                  <a:pt x="920" y="404"/>
                </a:lnTo>
                <a:lnTo>
                  <a:pt x="928" y="360"/>
                </a:lnTo>
                <a:lnTo>
                  <a:pt x="938" y="282"/>
                </a:lnTo>
                <a:lnTo>
                  <a:pt x="942" y="250"/>
                </a:lnTo>
                <a:lnTo>
                  <a:pt x="942" y="250"/>
                </a:lnTo>
                <a:lnTo>
                  <a:pt x="904" y="278"/>
                </a:lnTo>
                <a:lnTo>
                  <a:pt x="874" y="298"/>
                </a:lnTo>
                <a:lnTo>
                  <a:pt x="850" y="310"/>
                </a:lnTo>
                <a:lnTo>
                  <a:pt x="840" y="312"/>
                </a:lnTo>
                <a:lnTo>
                  <a:pt x="830" y="314"/>
                </a:lnTo>
                <a:lnTo>
                  <a:pt x="822" y="314"/>
                </a:lnTo>
                <a:lnTo>
                  <a:pt x="816" y="312"/>
                </a:lnTo>
                <a:lnTo>
                  <a:pt x="810" y="310"/>
                </a:lnTo>
                <a:lnTo>
                  <a:pt x="804" y="306"/>
                </a:lnTo>
                <a:lnTo>
                  <a:pt x="800" y="300"/>
                </a:lnTo>
                <a:lnTo>
                  <a:pt x="796" y="294"/>
                </a:lnTo>
                <a:lnTo>
                  <a:pt x="792" y="280"/>
                </a:lnTo>
                <a:lnTo>
                  <a:pt x="790" y="264"/>
                </a:lnTo>
                <a:lnTo>
                  <a:pt x="790" y="246"/>
                </a:lnTo>
                <a:lnTo>
                  <a:pt x="792" y="212"/>
                </a:lnTo>
                <a:lnTo>
                  <a:pt x="798" y="186"/>
                </a:lnTo>
                <a:lnTo>
                  <a:pt x="800" y="176"/>
                </a:lnTo>
                <a:lnTo>
                  <a:pt x="800" y="176"/>
                </a:lnTo>
                <a:lnTo>
                  <a:pt x="792" y="184"/>
                </a:lnTo>
                <a:lnTo>
                  <a:pt x="782" y="190"/>
                </a:lnTo>
                <a:lnTo>
                  <a:pt x="774" y="194"/>
                </a:lnTo>
                <a:lnTo>
                  <a:pt x="766" y="198"/>
                </a:lnTo>
                <a:lnTo>
                  <a:pt x="758" y="198"/>
                </a:lnTo>
                <a:lnTo>
                  <a:pt x="750" y="196"/>
                </a:lnTo>
                <a:lnTo>
                  <a:pt x="744" y="194"/>
                </a:lnTo>
                <a:lnTo>
                  <a:pt x="738" y="190"/>
                </a:lnTo>
                <a:lnTo>
                  <a:pt x="726" y="180"/>
                </a:lnTo>
                <a:lnTo>
                  <a:pt x="716" y="164"/>
                </a:lnTo>
                <a:lnTo>
                  <a:pt x="708" y="146"/>
                </a:lnTo>
                <a:lnTo>
                  <a:pt x="700" y="126"/>
                </a:lnTo>
                <a:lnTo>
                  <a:pt x="694" y="104"/>
                </a:lnTo>
                <a:lnTo>
                  <a:pt x="690" y="82"/>
                </a:lnTo>
                <a:lnTo>
                  <a:pt x="684" y="42"/>
                </a:lnTo>
                <a:lnTo>
                  <a:pt x="678" y="0"/>
                </a:lnTo>
                <a:lnTo>
                  <a:pt x="678" y="0"/>
                </a:lnTo>
                <a:lnTo>
                  <a:pt x="678" y="8"/>
                </a:lnTo>
                <a:lnTo>
                  <a:pt x="678" y="8"/>
                </a:lnTo>
                <a:lnTo>
                  <a:pt x="678" y="0"/>
                </a:lnTo>
                <a:lnTo>
                  <a:pt x="678" y="0"/>
                </a:lnTo>
                <a:lnTo>
                  <a:pt x="672" y="42"/>
                </a:lnTo>
                <a:lnTo>
                  <a:pt x="666" y="82"/>
                </a:lnTo>
                <a:lnTo>
                  <a:pt x="662" y="104"/>
                </a:lnTo>
                <a:lnTo>
                  <a:pt x="656" y="126"/>
                </a:lnTo>
                <a:lnTo>
                  <a:pt x="648" y="146"/>
                </a:lnTo>
                <a:lnTo>
                  <a:pt x="640" y="164"/>
                </a:lnTo>
                <a:lnTo>
                  <a:pt x="630" y="180"/>
                </a:lnTo>
                <a:lnTo>
                  <a:pt x="618" y="190"/>
                </a:lnTo>
                <a:lnTo>
                  <a:pt x="612" y="194"/>
                </a:lnTo>
                <a:lnTo>
                  <a:pt x="606" y="196"/>
                </a:lnTo>
                <a:lnTo>
                  <a:pt x="598" y="198"/>
                </a:lnTo>
                <a:lnTo>
                  <a:pt x="590" y="198"/>
                </a:lnTo>
                <a:lnTo>
                  <a:pt x="582" y="194"/>
                </a:lnTo>
                <a:lnTo>
                  <a:pt x="574" y="190"/>
                </a:lnTo>
                <a:lnTo>
                  <a:pt x="564" y="184"/>
                </a:lnTo>
                <a:lnTo>
                  <a:pt x="556" y="176"/>
                </a:lnTo>
                <a:lnTo>
                  <a:pt x="556" y="176"/>
                </a:lnTo>
                <a:lnTo>
                  <a:pt x="558" y="186"/>
                </a:lnTo>
                <a:lnTo>
                  <a:pt x="564" y="212"/>
                </a:lnTo>
                <a:lnTo>
                  <a:pt x="566" y="246"/>
                </a:lnTo>
                <a:lnTo>
                  <a:pt x="566" y="264"/>
                </a:lnTo>
                <a:lnTo>
                  <a:pt x="564" y="280"/>
                </a:lnTo>
                <a:lnTo>
                  <a:pt x="560" y="294"/>
                </a:lnTo>
                <a:lnTo>
                  <a:pt x="556" y="300"/>
                </a:lnTo>
                <a:lnTo>
                  <a:pt x="552" y="306"/>
                </a:lnTo>
                <a:lnTo>
                  <a:pt x="546" y="310"/>
                </a:lnTo>
                <a:lnTo>
                  <a:pt x="540" y="312"/>
                </a:lnTo>
                <a:lnTo>
                  <a:pt x="534" y="314"/>
                </a:lnTo>
                <a:lnTo>
                  <a:pt x="526" y="314"/>
                </a:lnTo>
                <a:lnTo>
                  <a:pt x="516" y="312"/>
                </a:lnTo>
                <a:lnTo>
                  <a:pt x="506" y="310"/>
                </a:lnTo>
                <a:lnTo>
                  <a:pt x="482" y="298"/>
                </a:lnTo>
                <a:lnTo>
                  <a:pt x="452" y="278"/>
                </a:lnTo>
                <a:lnTo>
                  <a:pt x="414" y="250"/>
                </a:lnTo>
                <a:lnTo>
                  <a:pt x="414" y="250"/>
                </a:lnTo>
                <a:lnTo>
                  <a:pt x="418" y="282"/>
                </a:lnTo>
                <a:lnTo>
                  <a:pt x="428" y="360"/>
                </a:lnTo>
                <a:lnTo>
                  <a:pt x="436" y="404"/>
                </a:lnTo>
                <a:lnTo>
                  <a:pt x="446" y="448"/>
                </a:lnTo>
                <a:lnTo>
                  <a:pt x="458" y="486"/>
                </a:lnTo>
                <a:lnTo>
                  <a:pt x="466" y="502"/>
                </a:lnTo>
                <a:lnTo>
                  <a:pt x="474" y="516"/>
                </a:lnTo>
                <a:lnTo>
                  <a:pt x="474" y="516"/>
                </a:lnTo>
                <a:lnTo>
                  <a:pt x="474" y="522"/>
                </a:lnTo>
                <a:lnTo>
                  <a:pt x="472" y="532"/>
                </a:lnTo>
                <a:lnTo>
                  <a:pt x="470" y="538"/>
                </a:lnTo>
                <a:lnTo>
                  <a:pt x="468" y="540"/>
                </a:lnTo>
                <a:lnTo>
                  <a:pt x="462" y="538"/>
                </a:lnTo>
                <a:lnTo>
                  <a:pt x="454" y="532"/>
                </a:lnTo>
                <a:lnTo>
                  <a:pt x="454" y="532"/>
                </a:lnTo>
                <a:lnTo>
                  <a:pt x="428" y="506"/>
                </a:lnTo>
                <a:lnTo>
                  <a:pt x="392" y="468"/>
                </a:lnTo>
                <a:lnTo>
                  <a:pt x="360" y="430"/>
                </a:lnTo>
                <a:lnTo>
                  <a:pt x="350" y="414"/>
                </a:lnTo>
                <a:lnTo>
                  <a:pt x="344" y="402"/>
                </a:lnTo>
                <a:lnTo>
                  <a:pt x="344" y="402"/>
                </a:lnTo>
                <a:lnTo>
                  <a:pt x="340" y="404"/>
                </a:lnTo>
                <a:lnTo>
                  <a:pt x="326" y="410"/>
                </a:lnTo>
                <a:lnTo>
                  <a:pt x="304" y="414"/>
                </a:lnTo>
                <a:lnTo>
                  <a:pt x="290" y="416"/>
                </a:lnTo>
                <a:lnTo>
                  <a:pt x="274" y="416"/>
                </a:lnTo>
                <a:lnTo>
                  <a:pt x="258" y="414"/>
                </a:lnTo>
                <a:lnTo>
                  <a:pt x="238" y="410"/>
                </a:lnTo>
                <a:lnTo>
                  <a:pt x="218" y="404"/>
                </a:lnTo>
                <a:lnTo>
                  <a:pt x="196" y="394"/>
                </a:lnTo>
                <a:lnTo>
                  <a:pt x="172" y="380"/>
                </a:lnTo>
                <a:lnTo>
                  <a:pt x="146" y="362"/>
                </a:lnTo>
                <a:lnTo>
                  <a:pt x="118" y="340"/>
                </a:lnTo>
                <a:lnTo>
                  <a:pt x="90" y="312"/>
                </a:lnTo>
                <a:lnTo>
                  <a:pt x="90" y="312"/>
                </a:lnTo>
                <a:lnTo>
                  <a:pt x="106" y="346"/>
                </a:lnTo>
                <a:lnTo>
                  <a:pt x="120" y="380"/>
                </a:lnTo>
                <a:lnTo>
                  <a:pt x="132" y="420"/>
                </a:lnTo>
                <a:lnTo>
                  <a:pt x="138" y="440"/>
                </a:lnTo>
                <a:lnTo>
                  <a:pt x="140" y="460"/>
                </a:lnTo>
                <a:lnTo>
                  <a:pt x="142" y="478"/>
                </a:lnTo>
                <a:lnTo>
                  <a:pt x="142" y="494"/>
                </a:lnTo>
                <a:lnTo>
                  <a:pt x="138" y="506"/>
                </a:lnTo>
                <a:lnTo>
                  <a:pt x="136" y="512"/>
                </a:lnTo>
                <a:lnTo>
                  <a:pt x="132" y="518"/>
                </a:lnTo>
                <a:lnTo>
                  <a:pt x="128" y="522"/>
                </a:lnTo>
                <a:lnTo>
                  <a:pt x="122" y="524"/>
                </a:lnTo>
                <a:lnTo>
                  <a:pt x="116" y="526"/>
                </a:lnTo>
                <a:lnTo>
                  <a:pt x="108" y="526"/>
                </a:lnTo>
                <a:lnTo>
                  <a:pt x="108" y="526"/>
                </a:lnTo>
                <a:lnTo>
                  <a:pt x="114" y="534"/>
                </a:lnTo>
                <a:lnTo>
                  <a:pt x="126" y="552"/>
                </a:lnTo>
                <a:lnTo>
                  <a:pt x="142" y="576"/>
                </a:lnTo>
                <a:lnTo>
                  <a:pt x="150" y="592"/>
                </a:lnTo>
                <a:lnTo>
                  <a:pt x="154" y="606"/>
                </a:lnTo>
                <a:lnTo>
                  <a:pt x="158" y="622"/>
                </a:lnTo>
                <a:lnTo>
                  <a:pt x="156" y="638"/>
                </a:lnTo>
                <a:lnTo>
                  <a:pt x="152" y="652"/>
                </a:lnTo>
                <a:lnTo>
                  <a:pt x="148" y="660"/>
                </a:lnTo>
                <a:lnTo>
                  <a:pt x="144" y="666"/>
                </a:lnTo>
                <a:lnTo>
                  <a:pt x="138" y="674"/>
                </a:lnTo>
                <a:lnTo>
                  <a:pt x="130" y="680"/>
                </a:lnTo>
                <a:lnTo>
                  <a:pt x="120" y="684"/>
                </a:lnTo>
                <a:lnTo>
                  <a:pt x="110" y="690"/>
                </a:lnTo>
                <a:lnTo>
                  <a:pt x="84" y="698"/>
                </a:lnTo>
                <a:lnTo>
                  <a:pt x="50" y="704"/>
                </a:lnTo>
                <a:lnTo>
                  <a:pt x="50" y="704"/>
                </a:lnTo>
                <a:lnTo>
                  <a:pt x="70" y="712"/>
                </a:lnTo>
                <a:lnTo>
                  <a:pt x="116" y="734"/>
                </a:lnTo>
                <a:lnTo>
                  <a:pt x="146" y="748"/>
                </a:lnTo>
                <a:lnTo>
                  <a:pt x="174" y="766"/>
                </a:lnTo>
                <a:lnTo>
                  <a:pt x="202" y="784"/>
                </a:lnTo>
                <a:lnTo>
                  <a:pt x="224" y="804"/>
                </a:lnTo>
                <a:lnTo>
                  <a:pt x="234" y="814"/>
                </a:lnTo>
                <a:lnTo>
                  <a:pt x="242" y="824"/>
                </a:lnTo>
                <a:lnTo>
                  <a:pt x="246" y="836"/>
                </a:lnTo>
                <a:lnTo>
                  <a:pt x="250" y="846"/>
                </a:lnTo>
                <a:lnTo>
                  <a:pt x="250" y="856"/>
                </a:lnTo>
                <a:lnTo>
                  <a:pt x="248" y="868"/>
                </a:lnTo>
                <a:lnTo>
                  <a:pt x="242" y="878"/>
                </a:lnTo>
                <a:lnTo>
                  <a:pt x="232" y="888"/>
                </a:lnTo>
                <a:lnTo>
                  <a:pt x="220" y="900"/>
                </a:lnTo>
                <a:lnTo>
                  <a:pt x="202" y="910"/>
                </a:lnTo>
                <a:lnTo>
                  <a:pt x="182" y="920"/>
                </a:lnTo>
                <a:lnTo>
                  <a:pt x="156" y="930"/>
                </a:lnTo>
                <a:lnTo>
                  <a:pt x="124" y="938"/>
                </a:lnTo>
                <a:lnTo>
                  <a:pt x="88" y="948"/>
                </a:lnTo>
                <a:lnTo>
                  <a:pt x="48" y="956"/>
                </a:lnTo>
                <a:lnTo>
                  <a:pt x="0" y="964"/>
                </a:lnTo>
                <a:lnTo>
                  <a:pt x="0" y="964"/>
                </a:lnTo>
                <a:lnTo>
                  <a:pt x="30" y="966"/>
                </a:lnTo>
                <a:lnTo>
                  <a:pt x="62" y="972"/>
                </a:lnTo>
                <a:lnTo>
                  <a:pt x="102" y="980"/>
                </a:lnTo>
                <a:lnTo>
                  <a:pt x="148" y="992"/>
                </a:lnTo>
                <a:lnTo>
                  <a:pt x="198" y="1010"/>
                </a:lnTo>
                <a:lnTo>
                  <a:pt x="224" y="1020"/>
                </a:lnTo>
                <a:lnTo>
                  <a:pt x="250" y="1032"/>
                </a:lnTo>
                <a:lnTo>
                  <a:pt x="274" y="1046"/>
                </a:lnTo>
                <a:lnTo>
                  <a:pt x="298" y="1060"/>
                </a:lnTo>
                <a:lnTo>
                  <a:pt x="298" y="1060"/>
                </a:lnTo>
                <a:lnTo>
                  <a:pt x="330" y="1060"/>
                </a:lnTo>
                <a:lnTo>
                  <a:pt x="358" y="1064"/>
                </a:lnTo>
                <a:lnTo>
                  <a:pt x="374" y="1066"/>
                </a:lnTo>
                <a:lnTo>
                  <a:pt x="388" y="1070"/>
                </a:lnTo>
                <a:lnTo>
                  <a:pt x="402" y="1074"/>
                </a:lnTo>
                <a:lnTo>
                  <a:pt x="412" y="1082"/>
                </a:lnTo>
                <a:lnTo>
                  <a:pt x="420" y="1090"/>
                </a:lnTo>
                <a:lnTo>
                  <a:pt x="422" y="1094"/>
                </a:lnTo>
                <a:lnTo>
                  <a:pt x="422" y="1100"/>
                </a:lnTo>
                <a:lnTo>
                  <a:pt x="422" y="1106"/>
                </a:lnTo>
                <a:lnTo>
                  <a:pt x="422" y="1114"/>
                </a:lnTo>
                <a:lnTo>
                  <a:pt x="414" y="1128"/>
                </a:lnTo>
                <a:lnTo>
                  <a:pt x="402" y="1146"/>
                </a:lnTo>
                <a:lnTo>
                  <a:pt x="382" y="1168"/>
                </a:lnTo>
                <a:lnTo>
                  <a:pt x="382" y="1168"/>
                </a:lnTo>
                <a:lnTo>
                  <a:pt x="410" y="1160"/>
                </a:lnTo>
                <a:lnTo>
                  <a:pt x="442" y="1152"/>
                </a:lnTo>
                <a:lnTo>
                  <a:pt x="482" y="1140"/>
                </a:lnTo>
                <a:lnTo>
                  <a:pt x="526" y="1126"/>
                </a:lnTo>
                <a:lnTo>
                  <a:pt x="572" y="1108"/>
                </a:lnTo>
                <a:lnTo>
                  <a:pt x="616" y="1088"/>
                </a:lnTo>
                <a:lnTo>
                  <a:pt x="636" y="1076"/>
                </a:lnTo>
                <a:lnTo>
                  <a:pt x="654" y="1064"/>
                </a:lnTo>
                <a:lnTo>
                  <a:pt x="654" y="1064"/>
                </a:lnTo>
                <a:lnTo>
                  <a:pt x="654" y="1128"/>
                </a:lnTo>
                <a:lnTo>
                  <a:pt x="652" y="1174"/>
                </a:lnTo>
                <a:lnTo>
                  <a:pt x="646" y="1224"/>
                </a:lnTo>
                <a:lnTo>
                  <a:pt x="638" y="1274"/>
                </a:lnTo>
                <a:lnTo>
                  <a:pt x="632" y="1298"/>
                </a:lnTo>
                <a:lnTo>
                  <a:pt x="626" y="1322"/>
                </a:lnTo>
                <a:lnTo>
                  <a:pt x="616" y="1342"/>
                </a:lnTo>
                <a:lnTo>
                  <a:pt x="606" y="1360"/>
                </a:lnTo>
                <a:lnTo>
                  <a:pt x="594" y="1374"/>
                </a:lnTo>
                <a:lnTo>
                  <a:pt x="582" y="1386"/>
                </a:lnTo>
                <a:lnTo>
                  <a:pt x="582" y="1386"/>
                </a:lnTo>
                <a:lnTo>
                  <a:pt x="580" y="1388"/>
                </a:lnTo>
                <a:lnTo>
                  <a:pt x="576" y="1392"/>
                </a:lnTo>
                <a:lnTo>
                  <a:pt x="576" y="1396"/>
                </a:lnTo>
                <a:lnTo>
                  <a:pt x="582" y="1400"/>
                </a:lnTo>
                <a:lnTo>
                  <a:pt x="582" y="1400"/>
                </a:lnTo>
                <a:lnTo>
                  <a:pt x="586" y="1404"/>
                </a:lnTo>
                <a:lnTo>
                  <a:pt x="600" y="1410"/>
                </a:lnTo>
                <a:lnTo>
                  <a:pt x="608" y="1412"/>
                </a:lnTo>
                <a:lnTo>
                  <a:pt x="616" y="1410"/>
                </a:lnTo>
                <a:lnTo>
                  <a:pt x="626" y="1408"/>
                </a:lnTo>
                <a:lnTo>
                  <a:pt x="636" y="1402"/>
                </a:lnTo>
                <a:lnTo>
                  <a:pt x="636" y="1402"/>
                </a:lnTo>
                <a:lnTo>
                  <a:pt x="642" y="1400"/>
                </a:lnTo>
                <a:lnTo>
                  <a:pt x="646" y="1400"/>
                </a:lnTo>
                <a:lnTo>
                  <a:pt x="652" y="1396"/>
                </a:lnTo>
                <a:lnTo>
                  <a:pt x="658" y="1390"/>
                </a:lnTo>
                <a:lnTo>
                  <a:pt x="658" y="1390"/>
                </a:lnTo>
                <a:lnTo>
                  <a:pt x="666" y="1372"/>
                </a:lnTo>
                <a:lnTo>
                  <a:pt x="672" y="1350"/>
                </a:lnTo>
                <a:lnTo>
                  <a:pt x="678" y="1320"/>
                </a:lnTo>
                <a:lnTo>
                  <a:pt x="684" y="1284"/>
                </a:lnTo>
                <a:lnTo>
                  <a:pt x="690" y="1240"/>
                </a:lnTo>
                <a:lnTo>
                  <a:pt x="694" y="1190"/>
                </a:lnTo>
                <a:lnTo>
                  <a:pt x="702" y="1064"/>
                </a:lnTo>
                <a:lnTo>
                  <a:pt x="702" y="1064"/>
                </a:lnTo>
                <a:lnTo>
                  <a:pt x="722" y="1076"/>
                </a:lnTo>
                <a:lnTo>
                  <a:pt x="742" y="1088"/>
                </a:lnTo>
                <a:lnTo>
                  <a:pt x="786" y="1108"/>
                </a:lnTo>
                <a:lnTo>
                  <a:pt x="830" y="1126"/>
                </a:lnTo>
                <a:lnTo>
                  <a:pt x="874" y="1140"/>
                </a:lnTo>
                <a:lnTo>
                  <a:pt x="914" y="1152"/>
                </a:lnTo>
                <a:lnTo>
                  <a:pt x="946" y="1160"/>
                </a:lnTo>
                <a:lnTo>
                  <a:pt x="974" y="1168"/>
                </a:lnTo>
                <a:lnTo>
                  <a:pt x="974" y="1168"/>
                </a:lnTo>
                <a:lnTo>
                  <a:pt x="954" y="1146"/>
                </a:lnTo>
                <a:lnTo>
                  <a:pt x="942" y="1128"/>
                </a:lnTo>
                <a:lnTo>
                  <a:pt x="934" y="1114"/>
                </a:lnTo>
                <a:lnTo>
                  <a:pt x="934" y="1106"/>
                </a:lnTo>
                <a:lnTo>
                  <a:pt x="934" y="1100"/>
                </a:lnTo>
                <a:lnTo>
                  <a:pt x="934" y="1094"/>
                </a:lnTo>
                <a:lnTo>
                  <a:pt x="936" y="1090"/>
                </a:lnTo>
                <a:lnTo>
                  <a:pt x="944" y="1082"/>
                </a:lnTo>
                <a:lnTo>
                  <a:pt x="954" y="1074"/>
                </a:lnTo>
                <a:lnTo>
                  <a:pt x="968" y="1070"/>
                </a:lnTo>
                <a:lnTo>
                  <a:pt x="982" y="1066"/>
                </a:lnTo>
                <a:lnTo>
                  <a:pt x="998" y="1064"/>
                </a:lnTo>
                <a:lnTo>
                  <a:pt x="1026" y="1060"/>
                </a:lnTo>
                <a:lnTo>
                  <a:pt x="1058" y="1060"/>
                </a:lnTo>
                <a:lnTo>
                  <a:pt x="1058" y="1060"/>
                </a:lnTo>
                <a:lnTo>
                  <a:pt x="1082" y="1046"/>
                </a:lnTo>
                <a:lnTo>
                  <a:pt x="1106" y="1032"/>
                </a:lnTo>
                <a:lnTo>
                  <a:pt x="1132" y="1020"/>
                </a:lnTo>
                <a:lnTo>
                  <a:pt x="1158" y="1010"/>
                </a:lnTo>
                <a:lnTo>
                  <a:pt x="1208" y="992"/>
                </a:lnTo>
                <a:lnTo>
                  <a:pt x="1254" y="980"/>
                </a:lnTo>
                <a:lnTo>
                  <a:pt x="1294" y="972"/>
                </a:lnTo>
                <a:lnTo>
                  <a:pt x="1326" y="966"/>
                </a:lnTo>
                <a:lnTo>
                  <a:pt x="1356" y="964"/>
                </a:lnTo>
                <a:lnTo>
                  <a:pt x="1356" y="964"/>
                </a:lnTo>
                <a:lnTo>
                  <a:pt x="1308" y="956"/>
                </a:lnTo>
                <a:lnTo>
                  <a:pt x="1268" y="948"/>
                </a:lnTo>
                <a:lnTo>
                  <a:pt x="1232" y="938"/>
                </a:lnTo>
                <a:lnTo>
                  <a:pt x="1200" y="930"/>
                </a:lnTo>
                <a:lnTo>
                  <a:pt x="1174" y="920"/>
                </a:lnTo>
                <a:lnTo>
                  <a:pt x="1154" y="910"/>
                </a:lnTo>
                <a:lnTo>
                  <a:pt x="1136" y="900"/>
                </a:lnTo>
                <a:lnTo>
                  <a:pt x="1124" y="888"/>
                </a:lnTo>
                <a:lnTo>
                  <a:pt x="1114" y="878"/>
                </a:lnTo>
                <a:lnTo>
                  <a:pt x="1108" y="868"/>
                </a:lnTo>
                <a:lnTo>
                  <a:pt x="1106" y="856"/>
                </a:lnTo>
                <a:lnTo>
                  <a:pt x="1106" y="846"/>
                </a:lnTo>
                <a:lnTo>
                  <a:pt x="1108" y="836"/>
                </a:lnTo>
                <a:lnTo>
                  <a:pt x="1114" y="824"/>
                </a:lnTo>
                <a:lnTo>
                  <a:pt x="1122" y="814"/>
                </a:lnTo>
                <a:lnTo>
                  <a:pt x="1132" y="804"/>
                </a:lnTo>
                <a:lnTo>
                  <a:pt x="1154" y="784"/>
                </a:lnTo>
                <a:lnTo>
                  <a:pt x="1182" y="766"/>
                </a:lnTo>
                <a:lnTo>
                  <a:pt x="1210" y="748"/>
                </a:lnTo>
                <a:lnTo>
                  <a:pt x="1240" y="734"/>
                </a:lnTo>
                <a:lnTo>
                  <a:pt x="1286" y="712"/>
                </a:lnTo>
                <a:lnTo>
                  <a:pt x="1306" y="704"/>
                </a:lnTo>
                <a:lnTo>
                  <a:pt x="1306" y="704"/>
                </a:lnTo>
                <a:close/>
              </a:path>
            </a:pathLst>
          </a:custGeom>
          <a:solidFill>
            <a:schemeClr val="accent1">
              <a:alpha val="7843"/>
            </a:schemeClr>
          </a:solidFill>
          <a:ln>
            <a:noFill/>
          </a:ln>
        </p:spPr>
      </p:sp>
      <p:sp>
        <p:nvSpPr>
          <p:cNvPr id="96" name="Google Shape;96;p32"/>
          <p:cNvSpPr/>
          <p:nvPr/>
        </p:nvSpPr>
        <p:spPr>
          <a:xfrm rot="-2141400">
            <a:off x="8145360" y="189360"/>
            <a:ext cx="644040" cy="985320"/>
          </a:xfrm>
          <a:custGeom>
            <a:rect b="b" l="l" r="r" t="t"/>
            <a:pathLst>
              <a:path extrusionOk="0" h="1444" w="944">
                <a:moveTo>
                  <a:pt x="924" y="732"/>
                </a:moveTo>
                <a:lnTo>
                  <a:pt x="924" y="732"/>
                </a:lnTo>
                <a:lnTo>
                  <a:pt x="932" y="706"/>
                </a:lnTo>
                <a:lnTo>
                  <a:pt x="938" y="678"/>
                </a:lnTo>
                <a:lnTo>
                  <a:pt x="942" y="650"/>
                </a:lnTo>
                <a:lnTo>
                  <a:pt x="944" y="622"/>
                </a:lnTo>
                <a:lnTo>
                  <a:pt x="942" y="598"/>
                </a:lnTo>
                <a:lnTo>
                  <a:pt x="938" y="578"/>
                </a:lnTo>
                <a:lnTo>
                  <a:pt x="934" y="570"/>
                </a:lnTo>
                <a:lnTo>
                  <a:pt x="932" y="564"/>
                </a:lnTo>
                <a:lnTo>
                  <a:pt x="926" y="558"/>
                </a:lnTo>
                <a:lnTo>
                  <a:pt x="922" y="556"/>
                </a:lnTo>
                <a:lnTo>
                  <a:pt x="922" y="556"/>
                </a:lnTo>
                <a:lnTo>
                  <a:pt x="916" y="554"/>
                </a:lnTo>
                <a:lnTo>
                  <a:pt x="906" y="552"/>
                </a:lnTo>
                <a:lnTo>
                  <a:pt x="886" y="554"/>
                </a:lnTo>
                <a:lnTo>
                  <a:pt x="862" y="558"/>
                </a:lnTo>
                <a:lnTo>
                  <a:pt x="838" y="566"/>
                </a:lnTo>
                <a:lnTo>
                  <a:pt x="788" y="582"/>
                </a:lnTo>
                <a:lnTo>
                  <a:pt x="752" y="596"/>
                </a:lnTo>
                <a:lnTo>
                  <a:pt x="752" y="596"/>
                </a:lnTo>
                <a:lnTo>
                  <a:pt x="750" y="596"/>
                </a:lnTo>
                <a:lnTo>
                  <a:pt x="750" y="596"/>
                </a:lnTo>
                <a:lnTo>
                  <a:pt x="726" y="608"/>
                </a:lnTo>
                <a:lnTo>
                  <a:pt x="706" y="618"/>
                </a:lnTo>
                <a:lnTo>
                  <a:pt x="692" y="630"/>
                </a:lnTo>
                <a:lnTo>
                  <a:pt x="678" y="638"/>
                </a:lnTo>
                <a:lnTo>
                  <a:pt x="662" y="654"/>
                </a:lnTo>
                <a:lnTo>
                  <a:pt x="658" y="658"/>
                </a:lnTo>
                <a:lnTo>
                  <a:pt x="654" y="660"/>
                </a:lnTo>
                <a:lnTo>
                  <a:pt x="654" y="660"/>
                </a:lnTo>
                <a:lnTo>
                  <a:pt x="650" y="660"/>
                </a:lnTo>
                <a:lnTo>
                  <a:pt x="648" y="658"/>
                </a:lnTo>
                <a:lnTo>
                  <a:pt x="650" y="654"/>
                </a:lnTo>
                <a:lnTo>
                  <a:pt x="650" y="654"/>
                </a:lnTo>
                <a:lnTo>
                  <a:pt x="660" y="638"/>
                </a:lnTo>
                <a:lnTo>
                  <a:pt x="724" y="548"/>
                </a:lnTo>
                <a:lnTo>
                  <a:pt x="724" y="548"/>
                </a:lnTo>
                <a:lnTo>
                  <a:pt x="736" y="528"/>
                </a:lnTo>
                <a:lnTo>
                  <a:pt x="744" y="506"/>
                </a:lnTo>
                <a:lnTo>
                  <a:pt x="748" y="484"/>
                </a:lnTo>
                <a:lnTo>
                  <a:pt x="750" y="462"/>
                </a:lnTo>
                <a:lnTo>
                  <a:pt x="750" y="438"/>
                </a:lnTo>
                <a:lnTo>
                  <a:pt x="748" y="414"/>
                </a:lnTo>
                <a:lnTo>
                  <a:pt x="744" y="390"/>
                </a:lnTo>
                <a:lnTo>
                  <a:pt x="740" y="368"/>
                </a:lnTo>
                <a:lnTo>
                  <a:pt x="728" y="328"/>
                </a:lnTo>
                <a:lnTo>
                  <a:pt x="716" y="294"/>
                </a:lnTo>
                <a:lnTo>
                  <a:pt x="702" y="264"/>
                </a:lnTo>
                <a:lnTo>
                  <a:pt x="702" y="264"/>
                </a:lnTo>
                <a:lnTo>
                  <a:pt x="680" y="260"/>
                </a:lnTo>
                <a:lnTo>
                  <a:pt x="660" y="254"/>
                </a:lnTo>
                <a:lnTo>
                  <a:pt x="642" y="248"/>
                </a:lnTo>
                <a:lnTo>
                  <a:pt x="624" y="240"/>
                </a:lnTo>
                <a:lnTo>
                  <a:pt x="594" y="224"/>
                </a:lnTo>
                <a:lnTo>
                  <a:pt x="566" y="204"/>
                </a:lnTo>
                <a:lnTo>
                  <a:pt x="544" y="184"/>
                </a:lnTo>
                <a:lnTo>
                  <a:pt x="526" y="162"/>
                </a:lnTo>
                <a:lnTo>
                  <a:pt x="510" y="138"/>
                </a:lnTo>
                <a:lnTo>
                  <a:pt x="498" y="116"/>
                </a:lnTo>
                <a:lnTo>
                  <a:pt x="490" y="92"/>
                </a:lnTo>
                <a:lnTo>
                  <a:pt x="482" y="72"/>
                </a:lnTo>
                <a:lnTo>
                  <a:pt x="478" y="52"/>
                </a:lnTo>
                <a:lnTo>
                  <a:pt x="474" y="34"/>
                </a:lnTo>
                <a:lnTo>
                  <a:pt x="472" y="8"/>
                </a:lnTo>
                <a:lnTo>
                  <a:pt x="472" y="0"/>
                </a:lnTo>
                <a:lnTo>
                  <a:pt x="472" y="2"/>
                </a:lnTo>
                <a:lnTo>
                  <a:pt x="472" y="0"/>
                </a:lnTo>
                <a:lnTo>
                  <a:pt x="472" y="0"/>
                </a:lnTo>
                <a:lnTo>
                  <a:pt x="470" y="8"/>
                </a:lnTo>
                <a:lnTo>
                  <a:pt x="468" y="34"/>
                </a:lnTo>
                <a:lnTo>
                  <a:pt x="466" y="52"/>
                </a:lnTo>
                <a:lnTo>
                  <a:pt x="460" y="72"/>
                </a:lnTo>
                <a:lnTo>
                  <a:pt x="454" y="92"/>
                </a:lnTo>
                <a:lnTo>
                  <a:pt x="444" y="116"/>
                </a:lnTo>
                <a:lnTo>
                  <a:pt x="432" y="138"/>
                </a:lnTo>
                <a:lnTo>
                  <a:pt x="418" y="162"/>
                </a:lnTo>
                <a:lnTo>
                  <a:pt x="398" y="184"/>
                </a:lnTo>
                <a:lnTo>
                  <a:pt x="376" y="204"/>
                </a:lnTo>
                <a:lnTo>
                  <a:pt x="350" y="224"/>
                </a:lnTo>
                <a:lnTo>
                  <a:pt x="318" y="240"/>
                </a:lnTo>
                <a:lnTo>
                  <a:pt x="300" y="248"/>
                </a:lnTo>
                <a:lnTo>
                  <a:pt x="282" y="254"/>
                </a:lnTo>
                <a:lnTo>
                  <a:pt x="262" y="260"/>
                </a:lnTo>
                <a:lnTo>
                  <a:pt x="240" y="264"/>
                </a:lnTo>
                <a:lnTo>
                  <a:pt x="240" y="264"/>
                </a:lnTo>
                <a:lnTo>
                  <a:pt x="226" y="294"/>
                </a:lnTo>
                <a:lnTo>
                  <a:pt x="214" y="328"/>
                </a:lnTo>
                <a:lnTo>
                  <a:pt x="202" y="368"/>
                </a:lnTo>
                <a:lnTo>
                  <a:pt x="198" y="390"/>
                </a:lnTo>
                <a:lnTo>
                  <a:pt x="194" y="414"/>
                </a:lnTo>
                <a:lnTo>
                  <a:pt x="192" y="438"/>
                </a:lnTo>
                <a:lnTo>
                  <a:pt x="192" y="462"/>
                </a:lnTo>
                <a:lnTo>
                  <a:pt x="194" y="484"/>
                </a:lnTo>
                <a:lnTo>
                  <a:pt x="198" y="506"/>
                </a:lnTo>
                <a:lnTo>
                  <a:pt x="208" y="528"/>
                </a:lnTo>
                <a:lnTo>
                  <a:pt x="218" y="548"/>
                </a:lnTo>
                <a:lnTo>
                  <a:pt x="218" y="548"/>
                </a:lnTo>
                <a:lnTo>
                  <a:pt x="282" y="638"/>
                </a:lnTo>
                <a:lnTo>
                  <a:pt x="292" y="654"/>
                </a:lnTo>
                <a:lnTo>
                  <a:pt x="292" y="654"/>
                </a:lnTo>
                <a:lnTo>
                  <a:pt x="294" y="658"/>
                </a:lnTo>
                <a:lnTo>
                  <a:pt x="292" y="660"/>
                </a:lnTo>
                <a:lnTo>
                  <a:pt x="288" y="660"/>
                </a:lnTo>
                <a:lnTo>
                  <a:pt x="288" y="660"/>
                </a:lnTo>
                <a:lnTo>
                  <a:pt x="284" y="658"/>
                </a:lnTo>
                <a:lnTo>
                  <a:pt x="280" y="654"/>
                </a:lnTo>
                <a:lnTo>
                  <a:pt x="266" y="640"/>
                </a:lnTo>
                <a:lnTo>
                  <a:pt x="254" y="632"/>
                </a:lnTo>
                <a:lnTo>
                  <a:pt x="240" y="622"/>
                </a:lnTo>
                <a:lnTo>
                  <a:pt x="224" y="612"/>
                </a:lnTo>
                <a:lnTo>
                  <a:pt x="202" y="602"/>
                </a:lnTo>
                <a:lnTo>
                  <a:pt x="202" y="600"/>
                </a:lnTo>
                <a:lnTo>
                  <a:pt x="202" y="600"/>
                </a:lnTo>
                <a:lnTo>
                  <a:pt x="180" y="592"/>
                </a:lnTo>
                <a:lnTo>
                  <a:pt x="126" y="572"/>
                </a:lnTo>
                <a:lnTo>
                  <a:pt x="96" y="562"/>
                </a:lnTo>
                <a:lnTo>
                  <a:pt x="66" y="556"/>
                </a:lnTo>
                <a:lnTo>
                  <a:pt x="42" y="552"/>
                </a:lnTo>
                <a:lnTo>
                  <a:pt x="30" y="552"/>
                </a:lnTo>
                <a:lnTo>
                  <a:pt x="22" y="556"/>
                </a:lnTo>
                <a:lnTo>
                  <a:pt x="22" y="556"/>
                </a:lnTo>
                <a:lnTo>
                  <a:pt x="18" y="558"/>
                </a:lnTo>
                <a:lnTo>
                  <a:pt x="14" y="562"/>
                </a:lnTo>
                <a:lnTo>
                  <a:pt x="8" y="576"/>
                </a:lnTo>
                <a:lnTo>
                  <a:pt x="2" y="594"/>
                </a:lnTo>
                <a:lnTo>
                  <a:pt x="0" y="616"/>
                </a:lnTo>
                <a:lnTo>
                  <a:pt x="2" y="640"/>
                </a:lnTo>
                <a:lnTo>
                  <a:pt x="4" y="666"/>
                </a:lnTo>
                <a:lnTo>
                  <a:pt x="8" y="692"/>
                </a:lnTo>
                <a:lnTo>
                  <a:pt x="16" y="718"/>
                </a:lnTo>
                <a:lnTo>
                  <a:pt x="16" y="718"/>
                </a:lnTo>
                <a:lnTo>
                  <a:pt x="16" y="726"/>
                </a:lnTo>
                <a:lnTo>
                  <a:pt x="16" y="726"/>
                </a:lnTo>
                <a:lnTo>
                  <a:pt x="22" y="740"/>
                </a:lnTo>
                <a:lnTo>
                  <a:pt x="30" y="754"/>
                </a:lnTo>
                <a:lnTo>
                  <a:pt x="38" y="768"/>
                </a:lnTo>
                <a:lnTo>
                  <a:pt x="50" y="782"/>
                </a:lnTo>
                <a:lnTo>
                  <a:pt x="50" y="782"/>
                </a:lnTo>
                <a:lnTo>
                  <a:pt x="52" y="782"/>
                </a:lnTo>
                <a:lnTo>
                  <a:pt x="52" y="782"/>
                </a:lnTo>
                <a:lnTo>
                  <a:pt x="60" y="790"/>
                </a:lnTo>
                <a:lnTo>
                  <a:pt x="70" y="796"/>
                </a:lnTo>
                <a:lnTo>
                  <a:pt x="78" y="800"/>
                </a:lnTo>
                <a:lnTo>
                  <a:pt x="88" y="804"/>
                </a:lnTo>
                <a:lnTo>
                  <a:pt x="88" y="804"/>
                </a:lnTo>
                <a:lnTo>
                  <a:pt x="104" y="808"/>
                </a:lnTo>
                <a:lnTo>
                  <a:pt x="128" y="822"/>
                </a:lnTo>
                <a:lnTo>
                  <a:pt x="138" y="830"/>
                </a:lnTo>
                <a:lnTo>
                  <a:pt x="150" y="840"/>
                </a:lnTo>
                <a:lnTo>
                  <a:pt x="160" y="852"/>
                </a:lnTo>
                <a:lnTo>
                  <a:pt x="168" y="866"/>
                </a:lnTo>
                <a:lnTo>
                  <a:pt x="176" y="880"/>
                </a:lnTo>
                <a:lnTo>
                  <a:pt x="178" y="896"/>
                </a:lnTo>
                <a:lnTo>
                  <a:pt x="178" y="912"/>
                </a:lnTo>
                <a:lnTo>
                  <a:pt x="174" y="930"/>
                </a:lnTo>
                <a:lnTo>
                  <a:pt x="166" y="948"/>
                </a:lnTo>
                <a:lnTo>
                  <a:pt x="152" y="968"/>
                </a:lnTo>
                <a:lnTo>
                  <a:pt x="132" y="988"/>
                </a:lnTo>
                <a:lnTo>
                  <a:pt x="106" y="1008"/>
                </a:lnTo>
                <a:lnTo>
                  <a:pt x="106" y="1008"/>
                </a:lnTo>
                <a:lnTo>
                  <a:pt x="118" y="1008"/>
                </a:lnTo>
                <a:lnTo>
                  <a:pt x="132" y="1008"/>
                </a:lnTo>
                <a:lnTo>
                  <a:pt x="152" y="1012"/>
                </a:lnTo>
                <a:lnTo>
                  <a:pt x="174" y="1016"/>
                </a:lnTo>
                <a:lnTo>
                  <a:pt x="202" y="1024"/>
                </a:lnTo>
                <a:lnTo>
                  <a:pt x="230" y="1034"/>
                </a:lnTo>
                <a:lnTo>
                  <a:pt x="260" y="1050"/>
                </a:lnTo>
                <a:lnTo>
                  <a:pt x="260" y="1050"/>
                </a:lnTo>
                <a:lnTo>
                  <a:pt x="274" y="1056"/>
                </a:lnTo>
                <a:lnTo>
                  <a:pt x="288" y="1060"/>
                </a:lnTo>
                <a:lnTo>
                  <a:pt x="304" y="1064"/>
                </a:lnTo>
                <a:lnTo>
                  <a:pt x="318" y="1064"/>
                </a:lnTo>
                <a:lnTo>
                  <a:pt x="332" y="1064"/>
                </a:lnTo>
                <a:lnTo>
                  <a:pt x="346" y="1062"/>
                </a:lnTo>
                <a:lnTo>
                  <a:pt x="372" y="1056"/>
                </a:lnTo>
                <a:lnTo>
                  <a:pt x="396" y="1046"/>
                </a:lnTo>
                <a:lnTo>
                  <a:pt x="418" y="1036"/>
                </a:lnTo>
                <a:lnTo>
                  <a:pt x="444" y="1020"/>
                </a:lnTo>
                <a:lnTo>
                  <a:pt x="444" y="1020"/>
                </a:lnTo>
                <a:lnTo>
                  <a:pt x="444" y="1050"/>
                </a:lnTo>
                <a:lnTo>
                  <a:pt x="444" y="1096"/>
                </a:lnTo>
                <a:lnTo>
                  <a:pt x="442" y="1152"/>
                </a:lnTo>
                <a:lnTo>
                  <a:pt x="436" y="1214"/>
                </a:lnTo>
                <a:lnTo>
                  <a:pt x="430" y="1246"/>
                </a:lnTo>
                <a:lnTo>
                  <a:pt x="424" y="1276"/>
                </a:lnTo>
                <a:lnTo>
                  <a:pt x="418" y="1306"/>
                </a:lnTo>
                <a:lnTo>
                  <a:pt x="408" y="1334"/>
                </a:lnTo>
                <a:lnTo>
                  <a:pt x="398" y="1360"/>
                </a:lnTo>
                <a:lnTo>
                  <a:pt x="386" y="1382"/>
                </a:lnTo>
                <a:lnTo>
                  <a:pt x="372" y="1400"/>
                </a:lnTo>
                <a:lnTo>
                  <a:pt x="364" y="1408"/>
                </a:lnTo>
                <a:lnTo>
                  <a:pt x="356" y="1414"/>
                </a:lnTo>
                <a:lnTo>
                  <a:pt x="356" y="1414"/>
                </a:lnTo>
                <a:lnTo>
                  <a:pt x="352" y="1416"/>
                </a:lnTo>
                <a:lnTo>
                  <a:pt x="350" y="1420"/>
                </a:lnTo>
                <a:lnTo>
                  <a:pt x="348" y="1422"/>
                </a:lnTo>
                <a:lnTo>
                  <a:pt x="350" y="1426"/>
                </a:lnTo>
                <a:lnTo>
                  <a:pt x="352" y="1428"/>
                </a:lnTo>
                <a:lnTo>
                  <a:pt x="354" y="1432"/>
                </a:lnTo>
                <a:lnTo>
                  <a:pt x="354" y="1432"/>
                </a:lnTo>
                <a:lnTo>
                  <a:pt x="362" y="1438"/>
                </a:lnTo>
                <a:lnTo>
                  <a:pt x="368" y="1440"/>
                </a:lnTo>
                <a:lnTo>
                  <a:pt x="376" y="1444"/>
                </a:lnTo>
                <a:lnTo>
                  <a:pt x="386" y="1444"/>
                </a:lnTo>
                <a:lnTo>
                  <a:pt x="398" y="1444"/>
                </a:lnTo>
                <a:lnTo>
                  <a:pt x="410" y="1440"/>
                </a:lnTo>
                <a:lnTo>
                  <a:pt x="422" y="1434"/>
                </a:lnTo>
                <a:lnTo>
                  <a:pt x="422" y="1434"/>
                </a:lnTo>
                <a:lnTo>
                  <a:pt x="428" y="1430"/>
                </a:lnTo>
                <a:lnTo>
                  <a:pt x="434" y="1430"/>
                </a:lnTo>
                <a:lnTo>
                  <a:pt x="442" y="1428"/>
                </a:lnTo>
                <a:lnTo>
                  <a:pt x="444" y="1424"/>
                </a:lnTo>
                <a:lnTo>
                  <a:pt x="448" y="1418"/>
                </a:lnTo>
                <a:lnTo>
                  <a:pt x="448" y="1418"/>
                </a:lnTo>
                <a:lnTo>
                  <a:pt x="458" y="1398"/>
                </a:lnTo>
                <a:lnTo>
                  <a:pt x="466" y="1370"/>
                </a:lnTo>
                <a:lnTo>
                  <a:pt x="474" y="1334"/>
                </a:lnTo>
                <a:lnTo>
                  <a:pt x="482" y="1288"/>
                </a:lnTo>
                <a:lnTo>
                  <a:pt x="488" y="1236"/>
                </a:lnTo>
                <a:lnTo>
                  <a:pt x="494" y="1174"/>
                </a:lnTo>
                <a:lnTo>
                  <a:pt x="498" y="1104"/>
                </a:lnTo>
                <a:lnTo>
                  <a:pt x="502" y="1022"/>
                </a:lnTo>
                <a:lnTo>
                  <a:pt x="502" y="1022"/>
                </a:lnTo>
                <a:lnTo>
                  <a:pt x="516" y="1030"/>
                </a:lnTo>
                <a:lnTo>
                  <a:pt x="532" y="1040"/>
                </a:lnTo>
                <a:lnTo>
                  <a:pt x="552" y="1050"/>
                </a:lnTo>
                <a:lnTo>
                  <a:pt x="576" y="1058"/>
                </a:lnTo>
                <a:lnTo>
                  <a:pt x="602" y="1062"/>
                </a:lnTo>
                <a:lnTo>
                  <a:pt x="616" y="1064"/>
                </a:lnTo>
                <a:lnTo>
                  <a:pt x="628" y="1064"/>
                </a:lnTo>
                <a:lnTo>
                  <a:pt x="642" y="1064"/>
                </a:lnTo>
                <a:lnTo>
                  <a:pt x="656" y="1060"/>
                </a:lnTo>
                <a:lnTo>
                  <a:pt x="668" y="1056"/>
                </a:lnTo>
                <a:lnTo>
                  <a:pt x="682" y="1050"/>
                </a:lnTo>
                <a:lnTo>
                  <a:pt x="682" y="1050"/>
                </a:lnTo>
                <a:lnTo>
                  <a:pt x="712" y="1034"/>
                </a:lnTo>
                <a:lnTo>
                  <a:pt x="742" y="1024"/>
                </a:lnTo>
                <a:lnTo>
                  <a:pt x="768" y="1016"/>
                </a:lnTo>
                <a:lnTo>
                  <a:pt x="790" y="1012"/>
                </a:lnTo>
                <a:lnTo>
                  <a:pt x="810" y="1008"/>
                </a:lnTo>
                <a:lnTo>
                  <a:pt x="824" y="1008"/>
                </a:lnTo>
                <a:lnTo>
                  <a:pt x="836" y="1008"/>
                </a:lnTo>
                <a:lnTo>
                  <a:pt x="836" y="1008"/>
                </a:lnTo>
                <a:lnTo>
                  <a:pt x="810" y="988"/>
                </a:lnTo>
                <a:lnTo>
                  <a:pt x="790" y="968"/>
                </a:lnTo>
                <a:lnTo>
                  <a:pt x="776" y="948"/>
                </a:lnTo>
                <a:lnTo>
                  <a:pt x="768" y="930"/>
                </a:lnTo>
                <a:lnTo>
                  <a:pt x="764" y="912"/>
                </a:lnTo>
                <a:lnTo>
                  <a:pt x="764" y="896"/>
                </a:lnTo>
                <a:lnTo>
                  <a:pt x="768" y="880"/>
                </a:lnTo>
                <a:lnTo>
                  <a:pt x="774" y="866"/>
                </a:lnTo>
                <a:lnTo>
                  <a:pt x="782" y="852"/>
                </a:lnTo>
                <a:lnTo>
                  <a:pt x="792" y="840"/>
                </a:lnTo>
                <a:lnTo>
                  <a:pt x="804" y="830"/>
                </a:lnTo>
                <a:lnTo>
                  <a:pt x="816" y="822"/>
                </a:lnTo>
                <a:lnTo>
                  <a:pt x="838" y="808"/>
                </a:lnTo>
                <a:lnTo>
                  <a:pt x="854" y="804"/>
                </a:lnTo>
                <a:lnTo>
                  <a:pt x="854" y="804"/>
                </a:lnTo>
                <a:lnTo>
                  <a:pt x="868" y="798"/>
                </a:lnTo>
                <a:lnTo>
                  <a:pt x="882" y="790"/>
                </a:lnTo>
                <a:lnTo>
                  <a:pt x="882" y="790"/>
                </a:lnTo>
                <a:lnTo>
                  <a:pt x="882" y="790"/>
                </a:lnTo>
                <a:lnTo>
                  <a:pt x="892" y="782"/>
                </a:lnTo>
                <a:lnTo>
                  <a:pt x="902" y="772"/>
                </a:lnTo>
                <a:lnTo>
                  <a:pt x="910" y="762"/>
                </a:lnTo>
                <a:lnTo>
                  <a:pt x="918" y="748"/>
                </a:lnTo>
                <a:lnTo>
                  <a:pt x="918" y="748"/>
                </a:lnTo>
                <a:lnTo>
                  <a:pt x="924" y="732"/>
                </a:lnTo>
                <a:lnTo>
                  <a:pt x="924" y="732"/>
                </a:lnTo>
                <a:close/>
              </a:path>
            </a:pathLst>
          </a:custGeom>
          <a:solidFill>
            <a:schemeClr val="accent1">
              <a:alpha val="7843"/>
            </a:schemeClr>
          </a:solidFill>
          <a:ln>
            <a:noFill/>
          </a:ln>
        </p:spPr>
      </p:sp>
      <p:sp>
        <p:nvSpPr>
          <p:cNvPr id="97" name="Google Shape;97;p32"/>
          <p:cNvSpPr/>
          <p:nvPr/>
        </p:nvSpPr>
        <p:spPr>
          <a:xfrm rot="-5400000">
            <a:off x="7201440" y="870120"/>
            <a:ext cx="358560" cy="848880"/>
          </a:xfrm>
          <a:custGeom>
            <a:rect b="b" l="l" r="r" t="t"/>
            <a:pathLst>
              <a:path extrusionOk="0" h="1358" w="574">
                <a:moveTo>
                  <a:pt x="518" y="468"/>
                </a:moveTo>
                <a:lnTo>
                  <a:pt x="518" y="468"/>
                </a:lnTo>
                <a:lnTo>
                  <a:pt x="494" y="416"/>
                </a:lnTo>
                <a:lnTo>
                  <a:pt x="466" y="358"/>
                </a:lnTo>
                <a:lnTo>
                  <a:pt x="438" y="300"/>
                </a:lnTo>
                <a:lnTo>
                  <a:pt x="414" y="238"/>
                </a:lnTo>
                <a:lnTo>
                  <a:pt x="402" y="208"/>
                </a:lnTo>
                <a:lnTo>
                  <a:pt x="394" y="178"/>
                </a:lnTo>
                <a:lnTo>
                  <a:pt x="388" y="146"/>
                </a:lnTo>
                <a:lnTo>
                  <a:pt x="382" y="116"/>
                </a:lnTo>
                <a:lnTo>
                  <a:pt x="382" y="86"/>
                </a:lnTo>
                <a:lnTo>
                  <a:pt x="382" y="56"/>
                </a:lnTo>
                <a:lnTo>
                  <a:pt x="388" y="28"/>
                </a:lnTo>
                <a:lnTo>
                  <a:pt x="396" y="0"/>
                </a:lnTo>
                <a:lnTo>
                  <a:pt x="396" y="0"/>
                </a:lnTo>
                <a:lnTo>
                  <a:pt x="364" y="30"/>
                </a:lnTo>
                <a:lnTo>
                  <a:pt x="330" y="66"/>
                </a:lnTo>
                <a:lnTo>
                  <a:pt x="286" y="114"/>
                </a:lnTo>
                <a:lnTo>
                  <a:pt x="236" y="170"/>
                </a:lnTo>
                <a:lnTo>
                  <a:pt x="210" y="204"/>
                </a:lnTo>
                <a:lnTo>
                  <a:pt x="184" y="238"/>
                </a:lnTo>
                <a:lnTo>
                  <a:pt x="158" y="274"/>
                </a:lnTo>
                <a:lnTo>
                  <a:pt x="134" y="312"/>
                </a:lnTo>
                <a:lnTo>
                  <a:pt x="110" y="352"/>
                </a:lnTo>
                <a:lnTo>
                  <a:pt x="86" y="394"/>
                </a:lnTo>
                <a:lnTo>
                  <a:pt x="66" y="436"/>
                </a:lnTo>
                <a:lnTo>
                  <a:pt x="48" y="478"/>
                </a:lnTo>
                <a:lnTo>
                  <a:pt x="32" y="522"/>
                </a:lnTo>
                <a:lnTo>
                  <a:pt x="18" y="568"/>
                </a:lnTo>
                <a:lnTo>
                  <a:pt x="8" y="614"/>
                </a:lnTo>
                <a:lnTo>
                  <a:pt x="2" y="658"/>
                </a:lnTo>
                <a:lnTo>
                  <a:pt x="0" y="704"/>
                </a:lnTo>
                <a:lnTo>
                  <a:pt x="2" y="728"/>
                </a:lnTo>
                <a:lnTo>
                  <a:pt x="4" y="750"/>
                </a:lnTo>
                <a:lnTo>
                  <a:pt x="6" y="774"/>
                </a:lnTo>
                <a:lnTo>
                  <a:pt x="10" y="796"/>
                </a:lnTo>
                <a:lnTo>
                  <a:pt x="16" y="818"/>
                </a:lnTo>
                <a:lnTo>
                  <a:pt x="24" y="842"/>
                </a:lnTo>
                <a:lnTo>
                  <a:pt x="32" y="864"/>
                </a:lnTo>
                <a:lnTo>
                  <a:pt x="42" y="886"/>
                </a:lnTo>
                <a:lnTo>
                  <a:pt x="54" y="908"/>
                </a:lnTo>
                <a:lnTo>
                  <a:pt x="68" y="930"/>
                </a:lnTo>
                <a:lnTo>
                  <a:pt x="82" y="952"/>
                </a:lnTo>
                <a:lnTo>
                  <a:pt x="100" y="974"/>
                </a:lnTo>
                <a:lnTo>
                  <a:pt x="118" y="994"/>
                </a:lnTo>
                <a:lnTo>
                  <a:pt x="138" y="1016"/>
                </a:lnTo>
                <a:lnTo>
                  <a:pt x="160" y="1036"/>
                </a:lnTo>
                <a:lnTo>
                  <a:pt x="184" y="1056"/>
                </a:lnTo>
                <a:lnTo>
                  <a:pt x="210" y="1076"/>
                </a:lnTo>
                <a:lnTo>
                  <a:pt x="238" y="1096"/>
                </a:lnTo>
                <a:lnTo>
                  <a:pt x="238" y="1096"/>
                </a:lnTo>
                <a:lnTo>
                  <a:pt x="232" y="1130"/>
                </a:lnTo>
                <a:lnTo>
                  <a:pt x="222" y="1164"/>
                </a:lnTo>
                <a:lnTo>
                  <a:pt x="212" y="1200"/>
                </a:lnTo>
                <a:lnTo>
                  <a:pt x="202" y="1234"/>
                </a:lnTo>
                <a:lnTo>
                  <a:pt x="188" y="1266"/>
                </a:lnTo>
                <a:lnTo>
                  <a:pt x="172" y="1294"/>
                </a:lnTo>
                <a:lnTo>
                  <a:pt x="162" y="1306"/>
                </a:lnTo>
                <a:lnTo>
                  <a:pt x="152" y="1316"/>
                </a:lnTo>
                <a:lnTo>
                  <a:pt x="142" y="1324"/>
                </a:lnTo>
                <a:lnTo>
                  <a:pt x="132" y="1330"/>
                </a:lnTo>
                <a:lnTo>
                  <a:pt x="132" y="1330"/>
                </a:lnTo>
                <a:lnTo>
                  <a:pt x="130" y="1332"/>
                </a:lnTo>
                <a:lnTo>
                  <a:pt x="126" y="1334"/>
                </a:lnTo>
                <a:lnTo>
                  <a:pt x="126" y="1338"/>
                </a:lnTo>
                <a:lnTo>
                  <a:pt x="130" y="1344"/>
                </a:lnTo>
                <a:lnTo>
                  <a:pt x="130" y="1344"/>
                </a:lnTo>
                <a:lnTo>
                  <a:pt x="134" y="1348"/>
                </a:lnTo>
                <a:lnTo>
                  <a:pt x="146" y="1356"/>
                </a:lnTo>
                <a:lnTo>
                  <a:pt x="154" y="1358"/>
                </a:lnTo>
                <a:lnTo>
                  <a:pt x="162" y="1358"/>
                </a:lnTo>
                <a:lnTo>
                  <a:pt x="172" y="1358"/>
                </a:lnTo>
                <a:lnTo>
                  <a:pt x="184" y="1354"/>
                </a:lnTo>
                <a:lnTo>
                  <a:pt x="184" y="1354"/>
                </a:lnTo>
                <a:lnTo>
                  <a:pt x="190" y="1352"/>
                </a:lnTo>
                <a:lnTo>
                  <a:pt x="194" y="1352"/>
                </a:lnTo>
                <a:lnTo>
                  <a:pt x="200" y="1350"/>
                </a:lnTo>
                <a:lnTo>
                  <a:pt x="206" y="1344"/>
                </a:lnTo>
                <a:lnTo>
                  <a:pt x="206" y="1344"/>
                </a:lnTo>
                <a:lnTo>
                  <a:pt x="214" y="1330"/>
                </a:lnTo>
                <a:lnTo>
                  <a:pt x="224" y="1312"/>
                </a:lnTo>
                <a:lnTo>
                  <a:pt x="232" y="1290"/>
                </a:lnTo>
                <a:lnTo>
                  <a:pt x="242" y="1264"/>
                </a:lnTo>
                <a:lnTo>
                  <a:pt x="262" y="1194"/>
                </a:lnTo>
                <a:lnTo>
                  <a:pt x="282" y="1102"/>
                </a:lnTo>
                <a:lnTo>
                  <a:pt x="282" y="1102"/>
                </a:lnTo>
                <a:lnTo>
                  <a:pt x="298" y="1102"/>
                </a:lnTo>
                <a:lnTo>
                  <a:pt x="318" y="1100"/>
                </a:lnTo>
                <a:lnTo>
                  <a:pt x="338" y="1098"/>
                </a:lnTo>
                <a:lnTo>
                  <a:pt x="360" y="1092"/>
                </a:lnTo>
                <a:lnTo>
                  <a:pt x="382" y="1086"/>
                </a:lnTo>
                <a:lnTo>
                  <a:pt x="404" y="1074"/>
                </a:lnTo>
                <a:lnTo>
                  <a:pt x="426" y="1062"/>
                </a:lnTo>
                <a:lnTo>
                  <a:pt x="450" y="1044"/>
                </a:lnTo>
                <a:lnTo>
                  <a:pt x="472" y="1024"/>
                </a:lnTo>
                <a:lnTo>
                  <a:pt x="492" y="998"/>
                </a:lnTo>
                <a:lnTo>
                  <a:pt x="512" y="968"/>
                </a:lnTo>
                <a:lnTo>
                  <a:pt x="528" y="934"/>
                </a:lnTo>
                <a:lnTo>
                  <a:pt x="544" y="894"/>
                </a:lnTo>
                <a:lnTo>
                  <a:pt x="556" y="846"/>
                </a:lnTo>
                <a:lnTo>
                  <a:pt x="566" y="794"/>
                </a:lnTo>
                <a:lnTo>
                  <a:pt x="574" y="736"/>
                </a:lnTo>
                <a:lnTo>
                  <a:pt x="574" y="736"/>
                </a:lnTo>
                <a:lnTo>
                  <a:pt x="574" y="712"/>
                </a:lnTo>
                <a:lnTo>
                  <a:pt x="572" y="686"/>
                </a:lnTo>
                <a:lnTo>
                  <a:pt x="568" y="652"/>
                </a:lnTo>
                <a:lnTo>
                  <a:pt x="562" y="612"/>
                </a:lnTo>
                <a:lnTo>
                  <a:pt x="552" y="566"/>
                </a:lnTo>
                <a:lnTo>
                  <a:pt x="538" y="518"/>
                </a:lnTo>
                <a:lnTo>
                  <a:pt x="528" y="494"/>
                </a:lnTo>
                <a:lnTo>
                  <a:pt x="518" y="468"/>
                </a:lnTo>
                <a:lnTo>
                  <a:pt x="518" y="468"/>
                </a:lnTo>
                <a:close/>
              </a:path>
            </a:pathLst>
          </a:custGeom>
          <a:solidFill>
            <a:schemeClr val="accent1">
              <a:alpha val="7843"/>
            </a:schemeClr>
          </a:solidFill>
          <a:ln>
            <a:noFill/>
          </a:ln>
        </p:spPr>
      </p:sp>
      <p:sp>
        <p:nvSpPr>
          <p:cNvPr id="98" name="Google Shape;98;p32"/>
          <p:cNvSpPr/>
          <p:nvPr/>
        </p:nvSpPr>
        <p:spPr>
          <a:xfrm rot="2065200">
            <a:off x="782280" y="200160"/>
            <a:ext cx="753120" cy="1188360"/>
          </a:xfrm>
          <a:custGeom>
            <a:rect b="b" l="l" r="r" t="t"/>
            <a:pathLst>
              <a:path extrusionOk="0" h="1874" w="1188">
                <a:moveTo>
                  <a:pt x="1170" y="730"/>
                </a:moveTo>
                <a:lnTo>
                  <a:pt x="1170" y="730"/>
                </a:lnTo>
                <a:lnTo>
                  <a:pt x="1168" y="742"/>
                </a:lnTo>
                <a:lnTo>
                  <a:pt x="1164" y="752"/>
                </a:lnTo>
                <a:lnTo>
                  <a:pt x="1154" y="768"/>
                </a:lnTo>
                <a:lnTo>
                  <a:pt x="1140" y="784"/>
                </a:lnTo>
                <a:lnTo>
                  <a:pt x="1126" y="796"/>
                </a:lnTo>
                <a:lnTo>
                  <a:pt x="1114" y="804"/>
                </a:lnTo>
                <a:lnTo>
                  <a:pt x="1102" y="810"/>
                </a:lnTo>
                <a:lnTo>
                  <a:pt x="1092" y="816"/>
                </a:lnTo>
                <a:lnTo>
                  <a:pt x="1092" y="816"/>
                </a:lnTo>
                <a:lnTo>
                  <a:pt x="1090" y="812"/>
                </a:lnTo>
                <a:lnTo>
                  <a:pt x="1088" y="802"/>
                </a:lnTo>
                <a:lnTo>
                  <a:pt x="1080" y="790"/>
                </a:lnTo>
                <a:lnTo>
                  <a:pt x="1076" y="782"/>
                </a:lnTo>
                <a:lnTo>
                  <a:pt x="1068" y="776"/>
                </a:lnTo>
                <a:lnTo>
                  <a:pt x="1060" y="770"/>
                </a:lnTo>
                <a:lnTo>
                  <a:pt x="1052" y="766"/>
                </a:lnTo>
                <a:lnTo>
                  <a:pt x="1040" y="762"/>
                </a:lnTo>
                <a:lnTo>
                  <a:pt x="1028" y="760"/>
                </a:lnTo>
                <a:lnTo>
                  <a:pt x="1012" y="760"/>
                </a:lnTo>
                <a:lnTo>
                  <a:pt x="996" y="762"/>
                </a:lnTo>
                <a:lnTo>
                  <a:pt x="976" y="768"/>
                </a:lnTo>
                <a:lnTo>
                  <a:pt x="956" y="774"/>
                </a:lnTo>
                <a:lnTo>
                  <a:pt x="956" y="774"/>
                </a:lnTo>
                <a:lnTo>
                  <a:pt x="924" y="790"/>
                </a:lnTo>
                <a:lnTo>
                  <a:pt x="898" y="804"/>
                </a:lnTo>
                <a:lnTo>
                  <a:pt x="878" y="818"/>
                </a:lnTo>
                <a:lnTo>
                  <a:pt x="862" y="830"/>
                </a:lnTo>
                <a:lnTo>
                  <a:pt x="842" y="848"/>
                </a:lnTo>
                <a:lnTo>
                  <a:pt x="836" y="854"/>
                </a:lnTo>
                <a:lnTo>
                  <a:pt x="830" y="856"/>
                </a:lnTo>
                <a:lnTo>
                  <a:pt x="830" y="856"/>
                </a:lnTo>
                <a:lnTo>
                  <a:pt x="826" y="856"/>
                </a:lnTo>
                <a:lnTo>
                  <a:pt x="824" y="854"/>
                </a:lnTo>
                <a:lnTo>
                  <a:pt x="824" y="848"/>
                </a:lnTo>
                <a:lnTo>
                  <a:pt x="824" y="848"/>
                </a:lnTo>
                <a:lnTo>
                  <a:pt x="838" y="828"/>
                </a:lnTo>
                <a:lnTo>
                  <a:pt x="866" y="786"/>
                </a:lnTo>
                <a:lnTo>
                  <a:pt x="920" y="710"/>
                </a:lnTo>
                <a:lnTo>
                  <a:pt x="920" y="710"/>
                </a:lnTo>
                <a:lnTo>
                  <a:pt x="928" y="698"/>
                </a:lnTo>
                <a:lnTo>
                  <a:pt x="936" y="686"/>
                </a:lnTo>
                <a:lnTo>
                  <a:pt x="946" y="658"/>
                </a:lnTo>
                <a:lnTo>
                  <a:pt x="952" y="628"/>
                </a:lnTo>
                <a:lnTo>
                  <a:pt x="956" y="598"/>
                </a:lnTo>
                <a:lnTo>
                  <a:pt x="956" y="568"/>
                </a:lnTo>
                <a:lnTo>
                  <a:pt x="952" y="538"/>
                </a:lnTo>
                <a:lnTo>
                  <a:pt x="948" y="508"/>
                </a:lnTo>
                <a:lnTo>
                  <a:pt x="942" y="478"/>
                </a:lnTo>
                <a:lnTo>
                  <a:pt x="934" y="452"/>
                </a:lnTo>
                <a:lnTo>
                  <a:pt x="926" y="426"/>
                </a:lnTo>
                <a:lnTo>
                  <a:pt x="910" y="384"/>
                </a:lnTo>
                <a:lnTo>
                  <a:pt x="898" y="354"/>
                </a:lnTo>
                <a:lnTo>
                  <a:pt x="892" y="344"/>
                </a:lnTo>
                <a:lnTo>
                  <a:pt x="892" y="344"/>
                </a:lnTo>
                <a:lnTo>
                  <a:pt x="864" y="338"/>
                </a:lnTo>
                <a:lnTo>
                  <a:pt x="838" y="330"/>
                </a:lnTo>
                <a:lnTo>
                  <a:pt x="814" y="322"/>
                </a:lnTo>
                <a:lnTo>
                  <a:pt x="792" y="312"/>
                </a:lnTo>
                <a:lnTo>
                  <a:pt x="770" y="302"/>
                </a:lnTo>
                <a:lnTo>
                  <a:pt x="752" y="290"/>
                </a:lnTo>
                <a:lnTo>
                  <a:pt x="734" y="278"/>
                </a:lnTo>
                <a:lnTo>
                  <a:pt x="716" y="266"/>
                </a:lnTo>
                <a:lnTo>
                  <a:pt x="702" y="252"/>
                </a:lnTo>
                <a:lnTo>
                  <a:pt x="688" y="238"/>
                </a:lnTo>
                <a:lnTo>
                  <a:pt x="664" y="210"/>
                </a:lnTo>
                <a:lnTo>
                  <a:pt x="644" y="180"/>
                </a:lnTo>
                <a:lnTo>
                  <a:pt x="628" y="150"/>
                </a:lnTo>
                <a:lnTo>
                  <a:pt x="616" y="122"/>
                </a:lnTo>
                <a:lnTo>
                  <a:pt x="608" y="94"/>
                </a:lnTo>
                <a:lnTo>
                  <a:pt x="600" y="68"/>
                </a:lnTo>
                <a:lnTo>
                  <a:pt x="596" y="46"/>
                </a:lnTo>
                <a:lnTo>
                  <a:pt x="594" y="12"/>
                </a:lnTo>
                <a:lnTo>
                  <a:pt x="594" y="0"/>
                </a:lnTo>
                <a:lnTo>
                  <a:pt x="594" y="4"/>
                </a:lnTo>
                <a:lnTo>
                  <a:pt x="592" y="0"/>
                </a:lnTo>
                <a:lnTo>
                  <a:pt x="592" y="0"/>
                </a:lnTo>
                <a:lnTo>
                  <a:pt x="592" y="12"/>
                </a:lnTo>
                <a:lnTo>
                  <a:pt x="590" y="46"/>
                </a:lnTo>
                <a:lnTo>
                  <a:pt x="586" y="68"/>
                </a:lnTo>
                <a:lnTo>
                  <a:pt x="578" y="94"/>
                </a:lnTo>
                <a:lnTo>
                  <a:pt x="570" y="122"/>
                </a:lnTo>
                <a:lnTo>
                  <a:pt x="558" y="150"/>
                </a:lnTo>
                <a:lnTo>
                  <a:pt x="542" y="180"/>
                </a:lnTo>
                <a:lnTo>
                  <a:pt x="522" y="210"/>
                </a:lnTo>
                <a:lnTo>
                  <a:pt x="498" y="238"/>
                </a:lnTo>
                <a:lnTo>
                  <a:pt x="484" y="252"/>
                </a:lnTo>
                <a:lnTo>
                  <a:pt x="470" y="266"/>
                </a:lnTo>
                <a:lnTo>
                  <a:pt x="452" y="278"/>
                </a:lnTo>
                <a:lnTo>
                  <a:pt x="434" y="290"/>
                </a:lnTo>
                <a:lnTo>
                  <a:pt x="416" y="302"/>
                </a:lnTo>
                <a:lnTo>
                  <a:pt x="394" y="312"/>
                </a:lnTo>
                <a:lnTo>
                  <a:pt x="372" y="322"/>
                </a:lnTo>
                <a:lnTo>
                  <a:pt x="348" y="330"/>
                </a:lnTo>
                <a:lnTo>
                  <a:pt x="322" y="338"/>
                </a:lnTo>
                <a:lnTo>
                  <a:pt x="294" y="344"/>
                </a:lnTo>
                <a:lnTo>
                  <a:pt x="294" y="344"/>
                </a:lnTo>
                <a:lnTo>
                  <a:pt x="288" y="354"/>
                </a:lnTo>
                <a:lnTo>
                  <a:pt x="276" y="384"/>
                </a:lnTo>
                <a:lnTo>
                  <a:pt x="260" y="426"/>
                </a:lnTo>
                <a:lnTo>
                  <a:pt x="252" y="452"/>
                </a:lnTo>
                <a:lnTo>
                  <a:pt x="244" y="478"/>
                </a:lnTo>
                <a:lnTo>
                  <a:pt x="238" y="508"/>
                </a:lnTo>
                <a:lnTo>
                  <a:pt x="234" y="538"/>
                </a:lnTo>
                <a:lnTo>
                  <a:pt x="230" y="568"/>
                </a:lnTo>
                <a:lnTo>
                  <a:pt x="230" y="598"/>
                </a:lnTo>
                <a:lnTo>
                  <a:pt x="234" y="628"/>
                </a:lnTo>
                <a:lnTo>
                  <a:pt x="240" y="658"/>
                </a:lnTo>
                <a:lnTo>
                  <a:pt x="250" y="686"/>
                </a:lnTo>
                <a:lnTo>
                  <a:pt x="258" y="698"/>
                </a:lnTo>
                <a:lnTo>
                  <a:pt x="266" y="710"/>
                </a:lnTo>
                <a:lnTo>
                  <a:pt x="266" y="710"/>
                </a:lnTo>
                <a:lnTo>
                  <a:pt x="320" y="786"/>
                </a:lnTo>
                <a:lnTo>
                  <a:pt x="348" y="828"/>
                </a:lnTo>
                <a:lnTo>
                  <a:pt x="362" y="848"/>
                </a:lnTo>
                <a:lnTo>
                  <a:pt x="362" y="848"/>
                </a:lnTo>
                <a:lnTo>
                  <a:pt x="362" y="854"/>
                </a:lnTo>
                <a:lnTo>
                  <a:pt x="360" y="856"/>
                </a:lnTo>
                <a:lnTo>
                  <a:pt x="356" y="856"/>
                </a:lnTo>
                <a:lnTo>
                  <a:pt x="356" y="856"/>
                </a:lnTo>
                <a:lnTo>
                  <a:pt x="350" y="854"/>
                </a:lnTo>
                <a:lnTo>
                  <a:pt x="344" y="848"/>
                </a:lnTo>
                <a:lnTo>
                  <a:pt x="324" y="830"/>
                </a:lnTo>
                <a:lnTo>
                  <a:pt x="308" y="818"/>
                </a:lnTo>
                <a:lnTo>
                  <a:pt x="288" y="804"/>
                </a:lnTo>
                <a:lnTo>
                  <a:pt x="262" y="790"/>
                </a:lnTo>
                <a:lnTo>
                  <a:pt x="230" y="774"/>
                </a:lnTo>
                <a:lnTo>
                  <a:pt x="230" y="774"/>
                </a:lnTo>
                <a:lnTo>
                  <a:pt x="210" y="768"/>
                </a:lnTo>
                <a:lnTo>
                  <a:pt x="190" y="762"/>
                </a:lnTo>
                <a:lnTo>
                  <a:pt x="174" y="760"/>
                </a:lnTo>
                <a:lnTo>
                  <a:pt x="158" y="760"/>
                </a:lnTo>
                <a:lnTo>
                  <a:pt x="146" y="762"/>
                </a:lnTo>
                <a:lnTo>
                  <a:pt x="134" y="766"/>
                </a:lnTo>
                <a:lnTo>
                  <a:pt x="126" y="770"/>
                </a:lnTo>
                <a:lnTo>
                  <a:pt x="118" y="776"/>
                </a:lnTo>
                <a:lnTo>
                  <a:pt x="110" y="782"/>
                </a:lnTo>
                <a:lnTo>
                  <a:pt x="106" y="790"/>
                </a:lnTo>
                <a:lnTo>
                  <a:pt x="98" y="802"/>
                </a:lnTo>
                <a:lnTo>
                  <a:pt x="96" y="812"/>
                </a:lnTo>
                <a:lnTo>
                  <a:pt x="94" y="816"/>
                </a:lnTo>
                <a:lnTo>
                  <a:pt x="94" y="816"/>
                </a:lnTo>
                <a:lnTo>
                  <a:pt x="84" y="810"/>
                </a:lnTo>
                <a:lnTo>
                  <a:pt x="72" y="804"/>
                </a:lnTo>
                <a:lnTo>
                  <a:pt x="60" y="796"/>
                </a:lnTo>
                <a:lnTo>
                  <a:pt x="46" y="784"/>
                </a:lnTo>
                <a:lnTo>
                  <a:pt x="34" y="768"/>
                </a:lnTo>
                <a:lnTo>
                  <a:pt x="22" y="752"/>
                </a:lnTo>
                <a:lnTo>
                  <a:pt x="18" y="742"/>
                </a:lnTo>
                <a:lnTo>
                  <a:pt x="16" y="730"/>
                </a:lnTo>
                <a:lnTo>
                  <a:pt x="16" y="730"/>
                </a:lnTo>
                <a:lnTo>
                  <a:pt x="14" y="722"/>
                </a:lnTo>
                <a:lnTo>
                  <a:pt x="10" y="722"/>
                </a:lnTo>
                <a:lnTo>
                  <a:pt x="8" y="724"/>
                </a:lnTo>
                <a:lnTo>
                  <a:pt x="6" y="734"/>
                </a:lnTo>
                <a:lnTo>
                  <a:pt x="4" y="762"/>
                </a:lnTo>
                <a:lnTo>
                  <a:pt x="0" y="800"/>
                </a:lnTo>
                <a:lnTo>
                  <a:pt x="0" y="842"/>
                </a:lnTo>
                <a:lnTo>
                  <a:pt x="0" y="884"/>
                </a:lnTo>
                <a:lnTo>
                  <a:pt x="0" y="920"/>
                </a:lnTo>
                <a:lnTo>
                  <a:pt x="4" y="942"/>
                </a:lnTo>
                <a:lnTo>
                  <a:pt x="4" y="942"/>
                </a:lnTo>
                <a:lnTo>
                  <a:pt x="8" y="958"/>
                </a:lnTo>
                <a:lnTo>
                  <a:pt x="16" y="974"/>
                </a:lnTo>
                <a:lnTo>
                  <a:pt x="26" y="990"/>
                </a:lnTo>
                <a:lnTo>
                  <a:pt x="38" y="1006"/>
                </a:lnTo>
                <a:lnTo>
                  <a:pt x="52" y="1018"/>
                </a:lnTo>
                <a:lnTo>
                  <a:pt x="66" y="1030"/>
                </a:lnTo>
                <a:lnTo>
                  <a:pt x="80" y="1038"/>
                </a:lnTo>
                <a:lnTo>
                  <a:pt x="96" y="1042"/>
                </a:lnTo>
                <a:lnTo>
                  <a:pt x="96" y="1042"/>
                </a:lnTo>
                <a:lnTo>
                  <a:pt x="106" y="1046"/>
                </a:lnTo>
                <a:lnTo>
                  <a:pt x="118" y="1050"/>
                </a:lnTo>
                <a:lnTo>
                  <a:pt x="132" y="1058"/>
                </a:lnTo>
                <a:lnTo>
                  <a:pt x="146" y="1066"/>
                </a:lnTo>
                <a:lnTo>
                  <a:pt x="162" y="1078"/>
                </a:lnTo>
                <a:lnTo>
                  <a:pt x="176" y="1092"/>
                </a:lnTo>
                <a:lnTo>
                  <a:pt x="190" y="1106"/>
                </a:lnTo>
                <a:lnTo>
                  <a:pt x="200" y="1124"/>
                </a:lnTo>
                <a:lnTo>
                  <a:pt x="210" y="1142"/>
                </a:lnTo>
                <a:lnTo>
                  <a:pt x="214" y="1162"/>
                </a:lnTo>
                <a:lnTo>
                  <a:pt x="214" y="1172"/>
                </a:lnTo>
                <a:lnTo>
                  <a:pt x="214" y="1184"/>
                </a:lnTo>
                <a:lnTo>
                  <a:pt x="212" y="1194"/>
                </a:lnTo>
                <a:lnTo>
                  <a:pt x="208" y="1206"/>
                </a:lnTo>
                <a:lnTo>
                  <a:pt x="204" y="1218"/>
                </a:lnTo>
                <a:lnTo>
                  <a:pt x="198" y="1230"/>
                </a:lnTo>
                <a:lnTo>
                  <a:pt x="190" y="1242"/>
                </a:lnTo>
                <a:lnTo>
                  <a:pt x="180" y="1256"/>
                </a:lnTo>
                <a:lnTo>
                  <a:pt x="168" y="1268"/>
                </a:lnTo>
                <a:lnTo>
                  <a:pt x="154" y="1282"/>
                </a:lnTo>
                <a:lnTo>
                  <a:pt x="138" y="1294"/>
                </a:lnTo>
                <a:lnTo>
                  <a:pt x="120" y="1308"/>
                </a:lnTo>
                <a:lnTo>
                  <a:pt x="120" y="1308"/>
                </a:lnTo>
                <a:lnTo>
                  <a:pt x="136" y="1308"/>
                </a:lnTo>
                <a:lnTo>
                  <a:pt x="154" y="1310"/>
                </a:lnTo>
                <a:lnTo>
                  <a:pt x="178" y="1312"/>
                </a:lnTo>
                <a:lnTo>
                  <a:pt x="208" y="1318"/>
                </a:lnTo>
                <a:lnTo>
                  <a:pt x="242" y="1328"/>
                </a:lnTo>
                <a:lnTo>
                  <a:pt x="280" y="1342"/>
                </a:lnTo>
                <a:lnTo>
                  <a:pt x="320" y="1362"/>
                </a:lnTo>
                <a:lnTo>
                  <a:pt x="320" y="1362"/>
                </a:lnTo>
                <a:lnTo>
                  <a:pt x="338" y="1372"/>
                </a:lnTo>
                <a:lnTo>
                  <a:pt x="356" y="1376"/>
                </a:lnTo>
                <a:lnTo>
                  <a:pt x="374" y="1380"/>
                </a:lnTo>
                <a:lnTo>
                  <a:pt x="394" y="1382"/>
                </a:lnTo>
                <a:lnTo>
                  <a:pt x="412" y="1380"/>
                </a:lnTo>
                <a:lnTo>
                  <a:pt x="430" y="1378"/>
                </a:lnTo>
                <a:lnTo>
                  <a:pt x="448" y="1374"/>
                </a:lnTo>
                <a:lnTo>
                  <a:pt x="464" y="1370"/>
                </a:lnTo>
                <a:lnTo>
                  <a:pt x="496" y="1358"/>
                </a:lnTo>
                <a:lnTo>
                  <a:pt x="522" y="1344"/>
                </a:lnTo>
                <a:lnTo>
                  <a:pt x="544" y="1332"/>
                </a:lnTo>
                <a:lnTo>
                  <a:pt x="558" y="1324"/>
                </a:lnTo>
                <a:lnTo>
                  <a:pt x="558" y="1324"/>
                </a:lnTo>
                <a:lnTo>
                  <a:pt x="558" y="1362"/>
                </a:lnTo>
                <a:lnTo>
                  <a:pt x="558" y="1422"/>
                </a:lnTo>
                <a:lnTo>
                  <a:pt x="554" y="1496"/>
                </a:lnTo>
                <a:lnTo>
                  <a:pt x="550" y="1534"/>
                </a:lnTo>
                <a:lnTo>
                  <a:pt x="546" y="1576"/>
                </a:lnTo>
                <a:lnTo>
                  <a:pt x="540" y="1616"/>
                </a:lnTo>
                <a:lnTo>
                  <a:pt x="532" y="1656"/>
                </a:lnTo>
                <a:lnTo>
                  <a:pt x="524" y="1696"/>
                </a:lnTo>
                <a:lnTo>
                  <a:pt x="512" y="1732"/>
                </a:lnTo>
                <a:lnTo>
                  <a:pt x="498" y="1764"/>
                </a:lnTo>
                <a:lnTo>
                  <a:pt x="482" y="1794"/>
                </a:lnTo>
                <a:lnTo>
                  <a:pt x="474" y="1806"/>
                </a:lnTo>
                <a:lnTo>
                  <a:pt x="464" y="1816"/>
                </a:lnTo>
                <a:lnTo>
                  <a:pt x="454" y="1826"/>
                </a:lnTo>
                <a:lnTo>
                  <a:pt x="442" y="1834"/>
                </a:lnTo>
                <a:lnTo>
                  <a:pt x="442" y="1834"/>
                </a:lnTo>
                <a:lnTo>
                  <a:pt x="438" y="1838"/>
                </a:lnTo>
                <a:lnTo>
                  <a:pt x="434" y="1842"/>
                </a:lnTo>
                <a:lnTo>
                  <a:pt x="434" y="1846"/>
                </a:lnTo>
                <a:lnTo>
                  <a:pt x="434" y="1850"/>
                </a:lnTo>
                <a:lnTo>
                  <a:pt x="438" y="1854"/>
                </a:lnTo>
                <a:lnTo>
                  <a:pt x="442" y="1858"/>
                </a:lnTo>
                <a:lnTo>
                  <a:pt x="442" y="1858"/>
                </a:lnTo>
                <a:lnTo>
                  <a:pt x="450" y="1864"/>
                </a:lnTo>
                <a:lnTo>
                  <a:pt x="460" y="1868"/>
                </a:lnTo>
                <a:lnTo>
                  <a:pt x="470" y="1872"/>
                </a:lnTo>
                <a:lnTo>
                  <a:pt x="482" y="1874"/>
                </a:lnTo>
                <a:lnTo>
                  <a:pt x="496" y="1874"/>
                </a:lnTo>
                <a:lnTo>
                  <a:pt x="512" y="1870"/>
                </a:lnTo>
                <a:lnTo>
                  <a:pt x="528" y="1860"/>
                </a:lnTo>
                <a:lnTo>
                  <a:pt x="528" y="1860"/>
                </a:lnTo>
                <a:lnTo>
                  <a:pt x="532" y="1858"/>
                </a:lnTo>
                <a:lnTo>
                  <a:pt x="538" y="1856"/>
                </a:lnTo>
                <a:lnTo>
                  <a:pt x="546" y="1856"/>
                </a:lnTo>
                <a:lnTo>
                  <a:pt x="550" y="1854"/>
                </a:lnTo>
                <a:lnTo>
                  <a:pt x="554" y="1852"/>
                </a:lnTo>
                <a:lnTo>
                  <a:pt x="558" y="1848"/>
                </a:lnTo>
                <a:lnTo>
                  <a:pt x="562" y="1842"/>
                </a:lnTo>
                <a:lnTo>
                  <a:pt x="562" y="1842"/>
                </a:lnTo>
                <a:lnTo>
                  <a:pt x="574" y="1814"/>
                </a:lnTo>
                <a:lnTo>
                  <a:pt x="586" y="1776"/>
                </a:lnTo>
                <a:lnTo>
                  <a:pt x="596" y="1730"/>
                </a:lnTo>
                <a:lnTo>
                  <a:pt x="606" y="1672"/>
                </a:lnTo>
                <a:lnTo>
                  <a:pt x="614" y="1604"/>
                </a:lnTo>
                <a:lnTo>
                  <a:pt x="622" y="1524"/>
                </a:lnTo>
                <a:lnTo>
                  <a:pt x="628" y="1432"/>
                </a:lnTo>
                <a:lnTo>
                  <a:pt x="634" y="1326"/>
                </a:lnTo>
                <a:lnTo>
                  <a:pt x="634" y="1326"/>
                </a:lnTo>
                <a:lnTo>
                  <a:pt x="650" y="1338"/>
                </a:lnTo>
                <a:lnTo>
                  <a:pt x="672" y="1350"/>
                </a:lnTo>
                <a:lnTo>
                  <a:pt x="698" y="1362"/>
                </a:lnTo>
                <a:lnTo>
                  <a:pt x="730" y="1372"/>
                </a:lnTo>
                <a:lnTo>
                  <a:pt x="746" y="1376"/>
                </a:lnTo>
                <a:lnTo>
                  <a:pt x="762" y="1380"/>
                </a:lnTo>
                <a:lnTo>
                  <a:pt x="780" y="1382"/>
                </a:lnTo>
                <a:lnTo>
                  <a:pt x="796" y="1382"/>
                </a:lnTo>
                <a:lnTo>
                  <a:pt x="814" y="1380"/>
                </a:lnTo>
                <a:lnTo>
                  <a:pt x="832" y="1376"/>
                </a:lnTo>
                <a:lnTo>
                  <a:pt x="850" y="1370"/>
                </a:lnTo>
                <a:lnTo>
                  <a:pt x="866" y="1362"/>
                </a:lnTo>
                <a:lnTo>
                  <a:pt x="866" y="1362"/>
                </a:lnTo>
                <a:lnTo>
                  <a:pt x="906" y="1342"/>
                </a:lnTo>
                <a:lnTo>
                  <a:pt x="944" y="1328"/>
                </a:lnTo>
                <a:lnTo>
                  <a:pt x="978" y="1318"/>
                </a:lnTo>
                <a:lnTo>
                  <a:pt x="1008" y="1312"/>
                </a:lnTo>
                <a:lnTo>
                  <a:pt x="1032" y="1310"/>
                </a:lnTo>
                <a:lnTo>
                  <a:pt x="1050" y="1308"/>
                </a:lnTo>
                <a:lnTo>
                  <a:pt x="1066" y="1308"/>
                </a:lnTo>
                <a:lnTo>
                  <a:pt x="1066" y="1308"/>
                </a:lnTo>
                <a:lnTo>
                  <a:pt x="1048" y="1294"/>
                </a:lnTo>
                <a:lnTo>
                  <a:pt x="1032" y="1282"/>
                </a:lnTo>
                <a:lnTo>
                  <a:pt x="1018" y="1268"/>
                </a:lnTo>
                <a:lnTo>
                  <a:pt x="1006" y="1256"/>
                </a:lnTo>
                <a:lnTo>
                  <a:pt x="998" y="1242"/>
                </a:lnTo>
                <a:lnTo>
                  <a:pt x="988" y="1230"/>
                </a:lnTo>
                <a:lnTo>
                  <a:pt x="982" y="1218"/>
                </a:lnTo>
                <a:lnTo>
                  <a:pt x="978" y="1206"/>
                </a:lnTo>
                <a:lnTo>
                  <a:pt x="974" y="1194"/>
                </a:lnTo>
                <a:lnTo>
                  <a:pt x="972" y="1184"/>
                </a:lnTo>
                <a:lnTo>
                  <a:pt x="972" y="1172"/>
                </a:lnTo>
                <a:lnTo>
                  <a:pt x="972" y="1162"/>
                </a:lnTo>
                <a:lnTo>
                  <a:pt x="976" y="1142"/>
                </a:lnTo>
                <a:lnTo>
                  <a:pt x="986" y="1124"/>
                </a:lnTo>
                <a:lnTo>
                  <a:pt x="996" y="1106"/>
                </a:lnTo>
                <a:lnTo>
                  <a:pt x="1010" y="1092"/>
                </a:lnTo>
                <a:lnTo>
                  <a:pt x="1024" y="1078"/>
                </a:lnTo>
                <a:lnTo>
                  <a:pt x="1040" y="1066"/>
                </a:lnTo>
                <a:lnTo>
                  <a:pt x="1054" y="1058"/>
                </a:lnTo>
                <a:lnTo>
                  <a:pt x="1068" y="1050"/>
                </a:lnTo>
                <a:lnTo>
                  <a:pt x="1080" y="1046"/>
                </a:lnTo>
                <a:lnTo>
                  <a:pt x="1090" y="1042"/>
                </a:lnTo>
                <a:lnTo>
                  <a:pt x="1090" y="1042"/>
                </a:lnTo>
                <a:lnTo>
                  <a:pt x="1106" y="1038"/>
                </a:lnTo>
                <a:lnTo>
                  <a:pt x="1120" y="1030"/>
                </a:lnTo>
                <a:lnTo>
                  <a:pt x="1134" y="1018"/>
                </a:lnTo>
                <a:lnTo>
                  <a:pt x="1148" y="1006"/>
                </a:lnTo>
                <a:lnTo>
                  <a:pt x="1160" y="990"/>
                </a:lnTo>
                <a:lnTo>
                  <a:pt x="1170" y="974"/>
                </a:lnTo>
                <a:lnTo>
                  <a:pt x="1178" y="958"/>
                </a:lnTo>
                <a:lnTo>
                  <a:pt x="1182" y="942"/>
                </a:lnTo>
                <a:lnTo>
                  <a:pt x="1182" y="942"/>
                </a:lnTo>
                <a:lnTo>
                  <a:pt x="1186" y="920"/>
                </a:lnTo>
                <a:lnTo>
                  <a:pt x="1188" y="884"/>
                </a:lnTo>
                <a:lnTo>
                  <a:pt x="1186" y="842"/>
                </a:lnTo>
                <a:lnTo>
                  <a:pt x="1186" y="800"/>
                </a:lnTo>
                <a:lnTo>
                  <a:pt x="1182" y="762"/>
                </a:lnTo>
                <a:lnTo>
                  <a:pt x="1180" y="734"/>
                </a:lnTo>
                <a:lnTo>
                  <a:pt x="1178" y="724"/>
                </a:lnTo>
                <a:lnTo>
                  <a:pt x="1176" y="722"/>
                </a:lnTo>
                <a:lnTo>
                  <a:pt x="1172" y="722"/>
                </a:lnTo>
                <a:lnTo>
                  <a:pt x="1170" y="730"/>
                </a:lnTo>
                <a:lnTo>
                  <a:pt x="1170" y="730"/>
                </a:lnTo>
                <a:close/>
              </a:path>
            </a:pathLst>
          </a:custGeom>
          <a:solidFill>
            <a:schemeClr val="accent1">
              <a:alpha val="7843"/>
            </a:schemeClr>
          </a:solidFill>
          <a:ln>
            <a:noFill/>
          </a:ln>
        </p:spPr>
      </p:sp>
      <p:sp>
        <p:nvSpPr>
          <p:cNvPr id="99" name="Google Shape;99;p32"/>
          <p:cNvSpPr/>
          <p:nvPr/>
        </p:nvSpPr>
        <p:spPr>
          <a:xfrm>
            <a:off x="8829000" y="1270440"/>
            <a:ext cx="314640" cy="776160"/>
          </a:xfrm>
          <a:custGeom>
            <a:rect b="b" l="l" r="r" t="t"/>
            <a:pathLst>
              <a:path extrusionOk="0" h="690" w="280">
                <a:moveTo>
                  <a:pt x="60" y="500"/>
                </a:moveTo>
                <a:lnTo>
                  <a:pt x="60" y="500"/>
                </a:lnTo>
                <a:lnTo>
                  <a:pt x="66" y="506"/>
                </a:lnTo>
                <a:lnTo>
                  <a:pt x="70" y="516"/>
                </a:lnTo>
                <a:lnTo>
                  <a:pt x="74" y="526"/>
                </a:lnTo>
                <a:lnTo>
                  <a:pt x="78" y="538"/>
                </a:lnTo>
                <a:lnTo>
                  <a:pt x="82" y="566"/>
                </a:lnTo>
                <a:lnTo>
                  <a:pt x="82" y="594"/>
                </a:lnTo>
                <a:lnTo>
                  <a:pt x="82" y="622"/>
                </a:lnTo>
                <a:lnTo>
                  <a:pt x="82" y="648"/>
                </a:lnTo>
                <a:lnTo>
                  <a:pt x="78" y="684"/>
                </a:lnTo>
                <a:lnTo>
                  <a:pt x="78" y="684"/>
                </a:lnTo>
                <a:lnTo>
                  <a:pt x="76" y="690"/>
                </a:lnTo>
                <a:lnTo>
                  <a:pt x="78" y="690"/>
                </a:lnTo>
                <a:lnTo>
                  <a:pt x="78" y="690"/>
                </a:lnTo>
                <a:lnTo>
                  <a:pt x="110" y="672"/>
                </a:lnTo>
                <a:lnTo>
                  <a:pt x="132" y="658"/>
                </a:lnTo>
                <a:lnTo>
                  <a:pt x="158" y="646"/>
                </a:lnTo>
                <a:lnTo>
                  <a:pt x="184" y="636"/>
                </a:lnTo>
                <a:lnTo>
                  <a:pt x="210" y="628"/>
                </a:lnTo>
                <a:lnTo>
                  <a:pt x="234" y="624"/>
                </a:lnTo>
                <a:lnTo>
                  <a:pt x="244" y="624"/>
                </a:lnTo>
                <a:lnTo>
                  <a:pt x="252" y="626"/>
                </a:lnTo>
                <a:lnTo>
                  <a:pt x="252" y="626"/>
                </a:lnTo>
                <a:lnTo>
                  <a:pt x="260" y="612"/>
                </a:lnTo>
                <a:lnTo>
                  <a:pt x="280" y="582"/>
                </a:lnTo>
                <a:lnTo>
                  <a:pt x="280" y="0"/>
                </a:lnTo>
                <a:lnTo>
                  <a:pt x="280" y="0"/>
                </a:lnTo>
                <a:lnTo>
                  <a:pt x="250" y="2"/>
                </a:lnTo>
                <a:lnTo>
                  <a:pt x="250" y="2"/>
                </a:lnTo>
                <a:lnTo>
                  <a:pt x="232" y="4"/>
                </a:lnTo>
                <a:lnTo>
                  <a:pt x="216" y="8"/>
                </a:lnTo>
                <a:lnTo>
                  <a:pt x="204" y="12"/>
                </a:lnTo>
                <a:lnTo>
                  <a:pt x="192" y="18"/>
                </a:lnTo>
                <a:lnTo>
                  <a:pt x="182" y="24"/>
                </a:lnTo>
                <a:lnTo>
                  <a:pt x="174" y="32"/>
                </a:lnTo>
                <a:lnTo>
                  <a:pt x="160" y="46"/>
                </a:lnTo>
                <a:lnTo>
                  <a:pt x="152" y="60"/>
                </a:lnTo>
                <a:lnTo>
                  <a:pt x="148" y="72"/>
                </a:lnTo>
                <a:lnTo>
                  <a:pt x="146" y="84"/>
                </a:lnTo>
                <a:lnTo>
                  <a:pt x="146" y="84"/>
                </a:lnTo>
                <a:lnTo>
                  <a:pt x="168" y="88"/>
                </a:lnTo>
                <a:lnTo>
                  <a:pt x="186" y="94"/>
                </a:lnTo>
                <a:lnTo>
                  <a:pt x="202" y="98"/>
                </a:lnTo>
                <a:lnTo>
                  <a:pt x="214" y="104"/>
                </a:lnTo>
                <a:lnTo>
                  <a:pt x="222" y="110"/>
                </a:lnTo>
                <a:lnTo>
                  <a:pt x="228" y="116"/>
                </a:lnTo>
                <a:lnTo>
                  <a:pt x="230" y="124"/>
                </a:lnTo>
                <a:lnTo>
                  <a:pt x="230" y="130"/>
                </a:lnTo>
                <a:lnTo>
                  <a:pt x="230" y="138"/>
                </a:lnTo>
                <a:lnTo>
                  <a:pt x="226" y="146"/>
                </a:lnTo>
                <a:lnTo>
                  <a:pt x="220" y="152"/>
                </a:lnTo>
                <a:lnTo>
                  <a:pt x="212" y="160"/>
                </a:lnTo>
                <a:lnTo>
                  <a:pt x="192" y="176"/>
                </a:lnTo>
                <a:lnTo>
                  <a:pt x="168" y="190"/>
                </a:lnTo>
                <a:lnTo>
                  <a:pt x="142" y="206"/>
                </a:lnTo>
                <a:lnTo>
                  <a:pt x="114" y="218"/>
                </a:lnTo>
                <a:lnTo>
                  <a:pt x="58" y="242"/>
                </a:lnTo>
                <a:lnTo>
                  <a:pt x="16" y="258"/>
                </a:lnTo>
                <a:lnTo>
                  <a:pt x="0" y="264"/>
                </a:lnTo>
                <a:lnTo>
                  <a:pt x="0" y="264"/>
                </a:lnTo>
                <a:lnTo>
                  <a:pt x="20" y="266"/>
                </a:lnTo>
                <a:lnTo>
                  <a:pt x="38" y="270"/>
                </a:lnTo>
                <a:lnTo>
                  <a:pt x="52" y="274"/>
                </a:lnTo>
                <a:lnTo>
                  <a:pt x="66" y="278"/>
                </a:lnTo>
                <a:lnTo>
                  <a:pt x="78" y="284"/>
                </a:lnTo>
                <a:lnTo>
                  <a:pt x="88" y="290"/>
                </a:lnTo>
                <a:lnTo>
                  <a:pt x="96" y="298"/>
                </a:lnTo>
                <a:lnTo>
                  <a:pt x="104" y="306"/>
                </a:lnTo>
                <a:lnTo>
                  <a:pt x="108" y="316"/>
                </a:lnTo>
                <a:lnTo>
                  <a:pt x="112" y="324"/>
                </a:lnTo>
                <a:lnTo>
                  <a:pt x="116" y="334"/>
                </a:lnTo>
                <a:lnTo>
                  <a:pt x="116" y="344"/>
                </a:lnTo>
                <a:lnTo>
                  <a:pt x="116" y="366"/>
                </a:lnTo>
                <a:lnTo>
                  <a:pt x="114" y="386"/>
                </a:lnTo>
                <a:lnTo>
                  <a:pt x="108" y="408"/>
                </a:lnTo>
                <a:lnTo>
                  <a:pt x="100" y="428"/>
                </a:lnTo>
                <a:lnTo>
                  <a:pt x="90" y="448"/>
                </a:lnTo>
                <a:lnTo>
                  <a:pt x="82" y="464"/>
                </a:lnTo>
                <a:lnTo>
                  <a:pt x="66" y="490"/>
                </a:lnTo>
                <a:lnTo>
                  <a:pt x="60" y="500"/>
                </a:lnTo>
                <a:lnTo>
                  <a:pt x="60" y="500"/>
                </a:lnTo>
                <a:close/>
              </a:path>
            </a:pathLst>
          </a:custGeom>
          <a:solidFill>
            <a:schemeClr val="accent1">
              <a:alpha val="7843"/>
            </a:schemeClr>
          </a:solidFill>
          <a:ln>
            <a:noFill/>
          </a:ln>
        </p:spPr>
      </p:sp>
      <p:sp>
        <p:nvSpPr>
          <p:cNvPr id="100" name="Google Shape;100;p32"/>
          <p:cNvSpPr/>
          <p:nvPr/>
        </p:nvSpPr>
        <p:spPr>
          <a:xfrm>
            <a:off x="10800" y="5117040"/>
            <a:ext cx="692280" cy="902880"/>
          </a:xfrm>
          <a:custGeom>
            <a:rect b="b" l="l" r="r" t="t"/>
            <a:pathLst>
              <a:path extrusionOk="0" h="824" w="632">
                <a:moveTo>
                  <a:pt x="632" y="784"/>
                </a:moveTo>
                <a:lnTo>
                  <a:pt x="632" y="784"/>
                </a:lnTo>
                <a:lnTo>
                  <a:pt x="628" y="772"/>
                </a:lnTo>
                <a:lnTo>
                  <a:pt x="622" y="760"/>
                </a:lnTo>
                <a:lnTo>
                  <a:pt x="602" y="726"/>
                </a:lnTo>
                <a:lnTo>
                  <a:pt x="572" y="684"/>
                </a:lnTo>
                <a:lnTo>
                  <a:pt x="530" y="632"/>
                </a:lnTo>
                <a:lnTo>
                  <a:pt x="530" y="632"/>
                </a:lnTo>
                <a:lnTo>
                  <a:pt x="520" y="616"/>
                </a:lnTo>
                <a:lnTo>
                  <a:pt x="512" y="598"/>
                </a:lnTo>
                <a:lnTo>
                  <a:pt x="504" y="580"/>
                </a:lnTo>
                <a:lnTo>
                  <a:pt x="500" y="560"/>
                </a:lnTo>
                <a:lnTo>
                  <a:pt x="492" y="520"/>
                </a:lnTo>
                <a:lnTo>
                  <a:pt x="486" y="476"/>
                </a:lnTo>
                <a:lnTo>
                  <a:pt x="486" y="432"/>
                </a:lnTo>
                <a:lnTo>
                  <a:pt x="488" y="388"/>
                </a:lnTo>
                <a:lnTo>
                  <a:pt x="490" y="346"/>
                </a:lnTo>
                <a:lnTo>
                  <a:pt x="496" y="306"/>
                </a:lnTo>
                <a:lnTo>
                  <a:pt x="496" y="306"/>
                </a:lnTo>
                <a:lnTo>
                  <a:pt x="496" y="288"/>
                </a:lnTo>
                <a:lnTo>
                  <a:pt x="496" y="272"/>
                </a:lnTo>
                <a:lnTo>
                  <a:pt x="494" y="256"/>
                </a:lnTo>
                <a:lnTo>
                  <a:pt x="492" y="244"/>
                </a:lnTo>
                <a:lnTo>
                  <a:pt x="486" y="232"/>
                </a:lnTo>
                <a:lnTo>
                  <a:pt x="482" y="222"/>
                </a:lnTo>
                <a:lnTo>
                  <a:pt x="470" y="206"/>
                </a:lnTo>
                <a:lnTo>
                  <a:pt x="456" y="196"/>
                </a:lnTo>
                <a:lnTo>
                  <a:pt x="446" y="188"/>
                </a:lnTo>
                <a:lnTo>
                  <a:pt x="434" y="184"/>
                </a:lnTo>
                <a:lnTo>
                  <a:pt x="434" y="184"/>
                </a:lnTo>
                <a:lnTo>
                  <a:pt x="424" y="206"/>
                </a:lnTo>
                <a:lnTo>
                  <a:pt x="416" y="222"/>
                </a:lnTo>
                <a:lnTo>
                  <a:pt x="408" y="236"/>
                </a:lnTo>
                <a:lnTo>
                  <a:pt x="400" y="248"/>
                </a:lnTo>
                <a:lnTo>
                  <a:pt x="392" y="254"/>
                </a:lnTo>
                <a:lnTo>
                  <a:pt x="384" y="260"/>
                </a:lnTo>
                <a:lnTo>
                  <a:pt x="376" y="260"/>
                </a:lnTo>
                <a:lnTo>
                  <a:pt x="370" y="260"/>
                </a:lnTo>
                <a:lnTo>
                  <a:pt x="362" y="256"/>
                </a:lnTo>
                <a:lnTo>
                  <a:pt x="356" y="250"/>
                </a:lnTo>
                <a:lnTo>
                  <a:pt x="350" y="244"/>
                </a:lnTo>
                <a:lnTo>
                  <a:pt x="344" y="234"/>
                </a:lnTo>
                <a:lnTo>
                  <a:pt x="332" y="212"/>
                </a:lnTo>
                <a:lnTo>
                  <a:pt x="322" y="184"/>
                </a:lnTo>
                <a:lnTo>
                  <a:pt x="312" y="154"/>
                </a:lnTo>
                <a:lnTo>
                  <a:pt x="304" y="122"/>
                </a:lnTo>
                <a:lnTo>
                  <a:pt x="292" y="62"/>
                </a:lnTo>
                <a:lnTo>
                  <a:pt x="284" y="18"/>
                </a:lnTo>
                <a:lnTo>
                  <a:pt x="282" y="0"/>
                </a:lnTo>
                <a:lnTo>
                  <a:pt x="282" y="0"/>
                </a:lnTo>
                <a:lnTo>
                  <a:pt x="276" y="18"/>
                </a:lnTo>
                <a:lnTo>
                  <a:pt x="270" y="36"/>
                </a:lnTo>
                <a:lnTo>
                  <a:pt x="262" y="50"/>
                </a:lnTo>
                <a:lnTo>
                  <a:pt x="254" y="64"/>
                </a:lnTo>
                <a:lnTo>
                  <a:pt x="246" y="74"/>
                </a:lnTo>
                <a:lnTo>
                  <a:pt x="238" y="82"/>
                </a:lnTo>
                <a:lnTo>
                  <a:pt x="228" y="90"/>
                </a:lnTo>
                <a:lnTo>
                  <a:pt x="218" y="94"/>
                </a:lnTo>
                <a:lnTo>
                  <a:pt x="208" y="98"/>
                </a:lnTo>
                <a:lnTo>
                  <a:pt x="198" y="100"/>
                </a:lnTo>
                <a:lnTo>
                  <a:pt x="188" y="100"/>
                </a:lnTo>
                <a:lnTo>
                  <a:pt x="178" y="100"/>
                </a:lnTo>
                <a:lnTo>
                  <a:pt x="156" y="96"/>
                </a:lnTo>
                <a:lnTo>
                  <a:pt x="136" y="88"/>
                </a:lnTo>
                <a:lnTo>
                  <a:pt x="116" y="78"/>
                </a:lnTo>
                <a:lnTo>
                  <a:pt x="96" y="66"/>
                </a:lnTo>
                <a:lnTo>
                  <a:pt x="80" y="52"/>
                </a:lnTo>
                <a:lnTo>
                  <a:pt x="64" y="40"/>
                </a:lnTo>
                <a:lnTo>
                  <a:pt x="42" y="18"/>
                </a:lnTo>
                <a:lnTo>
                  <a:pt x="34" y="10"/>
                </a:lnTo>
                <a:lnTo>
                  <a:pt x="34" y="10"/>
                </a:lnTo>
                <a:lnTo>
                  <a:pt x="26" y="14"/>
                </a:lnTo>
                <a:lnTo>
                  <a:pt x="18" y="16"/>
                </a:lnTo>
                <a:lnTo>
                  <a:pt x="0" y="20"/>
                </a:lnTo>
                <a:lnTo>
                  <a:pt x="0" y="456"/>
                </a:lnTo>
                <a:lnTo>
                  <a:pt x="0" y="456"/>
                </a:lnTo>
                <a:lnTo>
                  <a:pt x="42" y="468"/>
                </a:lnTo>
                <a:lnTo>
                  <a:pt x="80" y="482"/>
                </a:lnTo>
                <a:lnTo>
                  <a:pt x="96" y="490"/>
                </a:lnTo>
                <a:lnTo>
                  <a:pt x="112" y="498"/>
                </a:lnTo>
                <a:lnTo>
                  <a:pt x="124" y="506"/>
                </a:lnTo>
                <a:lnTo>
                  <a:pt x="136" y="516"/>
                </a:lnTo>
                <a:lnTo>
                  <a:pt x="142" y="526"/>
                </a:lnTo>
                <a:lnTo>
                  <a:pt x="146" y="536"/>
                </a:lnTo>
                <a:lnTo>
                  <a:pt x="146" y="546"/>
                </a:lnTo>
                <a:lnTo>
                  <a:pt x="142" y="556"/>
                </a:lnTo>
                <a:lnTo>
                  <a:pt x="134" y="568"/>
                </a:lnTo>
                <a:lnTo>
                  <a:pt x="120" y="580"/>
                </a:lnTo>
                <a:lnTo>
                  <a:pt x="100" y="592"/>
                </a:lnTo>
                <a:lnTo>
                  <a:pt x="76" y="604"/>
                </a:lnTo>
                <a:lnTo>
                  <a:pt x="76" y="604"/>
                </a:lnTo>
                <a:lnTo>
                  <a:pt x="78" y="610"/>
                </a:lnTo>
                <a:lnTo>
                  <a:pt x="82" y="616"/>
                </a:lnTo>
                <a:lnTo>
                  <a:pt x="90" y="622"/>
                </a:lnTo>
                <a:lnTo>
                  <a:pt x="104" y="626"/>
                </a:lnTo>
                <a:lnTo>
                  <a:pt x="122" y="630"/>
                </a:lnTo>
                <a:lnTo>
                  <a:pt x="148" y="630"/>
                </a:lnTo>
                <a:lnTo>
                  <a:pt x="182" y="626"/>
                </a:lnTo>
                <a:lnTo>
                  <a:pt x="182" y="626"/>
                </a:lnTo>
                <a:lnTo>
                  <a:pt x="220" y="620"/>
                </a:lnTo>
                <a:lnTo>
                  <a:pt x="260" y="614"/>
                </a:lnTo>
                <a:lnTo>
                  <a:pt x="300" y="610"/>
                </a:lnTo>
                <a:lnTo>
                  <a:pt x="342" y="610"/>
                </a:lnTo>
                <a:lnTo>
                  <a:pt x="382" y="610"/>
                </a:lnTo>
                <a:lnTo>
                  <a:pt x="422" y="616"/>
                </a:lnTo>
                <a:lnTo>
                  <a:pt x="440" y="620"/>
                </a:lnTo>
                <a:lnTo>
                  <a:pt x="458" y="624"/>
                </a:lnTo>
                <a:lnTo>
                  <a:pt x="476" y="630"/>
                </a:lnTo>
                <a:lnTo>
                  <a:pt x="492" y="636"/>
                </a:lnTo>
                <a:lnTo>
                  <a:pt x="492" y="636"/>
                </a:lnTo>
                <a:lnTo>
                  <a:pt x="526" y="674"/>
                </a:lnTo>
                <a:lnTo>
                  <a:pt x="544" y="698"/>
                </a:lnTo>
                <a:lnTo>
                  <a:pt x="562" y="722"/>
                </a:lnTo>
                <a:lnTo>
                  <a:pt x="576" y="748"/>
                </a:lnTo>
                <a:lnTo>
                  <a:pt x="588" y="772"/>
                </a:lnTo>
                <a:lnTo>
                  <a:pt x="590" y="784"/>
                </a:lnTo>
                <a:lnTo>
                  <a:pt x="594" y="796"/>
                </a:lnTo>
                <a:lnTo>
                  <a:pt x="594" y="806"/>
                </a:lnTo>
                <a:lnTo>
                  <a:pt x="592" y="818"/>
                </a:lnTo>
                <a:lnTo>
                  <a:pt x="592" y="818"/>
                </a:lnTo>
                <a:lnTo>
                  <a:pt x="592" y="822"/>
                </a:lnTo>
                <a:lnTo>
                  <a:pt x="594" y="824"/>
                </a:lnTo>
                <a:lnTo>
                  <a:pt x="598" y="824"/>
                </a:lnTo>
                <a:lnTo>
                  <a:pt x="598" y="824"/>
                </a:lnTo>
                <a:lnTo>
                  <a:pt x="602" y="824"/>
                </a:lnTo>
                <a:lnTo>
                  <a:pt x="612" y="822"/>
                </a:lnTo>
                <a:lnTo>
                  <a:pt x="616" y="818"/>
                </a:lnTo>
                <a:lnTo>
                  <a:pt x="620" y="814"/>
                </a:lnTo>
                <a:lnTo>
                  <a:pt x="624" y="808"/>
                </a:lnTo>
                <a:lnTo>
                  <a:pt x="626" y="800"/>
                </a:lnTo>
                <a:lnTo>
                  <a:pt x="626" y="800"/>
                </a:lnTo>
                <a:lnTo>
                  <a:pt x="630" y="796"/>
                </a:lnTo>
                <a:lnTo>
                  <a:pt x="632" y="792"/>
                </a:lnTo>
                <a:lnTo>
                  <a:pt x="632" y="784"/>
                </a:lnTo>
                <a:close/>
              </a:path>
            </a:pathLst>
          </a:custGeom>
          <a:solidFill>
            <a:schemeClr val="accent1">
              <a:alpha val="7843"/>
            </a:schemeClr>
          </a:solidFill>
          <a:ln>
            <a:noFill/>
          </a:ln>
        </p:spPr>
      </p:sp>
      <p:sp>
        <p:nvSpPr>
          <p:cNvPr id="101" name="Google Shape;101;p32"/>
          <p:cNvSpPr/>
          <p:nvPr/>
        </p:nvSpPr>
        <p:spPr>
          <a:xfrm>
            <a:off x="0" y="2438280"/>
            <a:ext cx="453240" cy="852120"/>
          </a:xfrm>
          <a:custGeom>
            <a:rect b="b" l="l" r="r" t="t"/>
            <a:pathLst>
              <a:path extrusionOk="0" h="718" w="382">
                <a:moveTo>
                  <a:pt x="170" y="452"/>
                </a:moveTo>
                <a:lnTo>
                  <a:pt x="170" y="452"/>
                </a:lnTo>
                <a:lnTo>
                  <a:pt x="194" y="442"/>
                </a:lnTo>
                <a:lnTo>
                  <a:pt x="208" y="434"/>
                </a:lnTo>
                <a:lnTo>
                  <a:pt x="224" y="424"/>
                </a:lnTo>
                <a:lnTo>
                  <a:pt x="238" y="410"/>
                </a:lnTo>
                <a:lnTo>
                  <a:pt x="250" y="396"/>
                </a:lnTo>
                <a:lnTo>
                  <a:pt x="260" y="378"/>
                </a:lnTo>
                <a:lnTo>
                  <a:pt x="264" y="368"/>
                </a:lnTo>
                <a:lnTo>
                  <a:pt x="266" y="358"/>
                </a:lnTo>
                <a:lnTo>
                  <a:pt x="266" y="358"/>
                </a:lnTo>
                <a:lnTo>
                  <a:pt x="270" y="334"/>
                </a:lnTo>
                <a:lnTo>
                  <a:pt x="276" y="312"/>
                </a:lnTo>
                <a:lnTo>
                  <a:pt x="284" y="294"/>
                </a:lnTo>
                <a:lnTo>
                  <a:pt x="292" y="278"/>
                </a:lnTo>
                <a:lnTo>
                  <a:pt x="304" y="256"/>
                </a:lnTo>
                <a:lnTo>
                  <a:pt x="310" y="250"/>
                </a:lnTo>
                <a:lnTo>
                  <a:pt x="310" y="250"/>
                </a:lnTo>
                <a:lnTo>
                  <a:pt x="286" y="256"/>
                </a:lnTo>
                <a:lnTo>
                  <a:pt x="266" y="258"/>
                </a:lnTo>
                <a:lnTo>
                  <a:pt x="248" y="258"/>
                </a:lnTo>
                <a:lnTo>
                  <a:pt x="234" y="254"/>
                </a:lnTo>
                <a:lnTo>
                  <a:pt x="220" y="250"/>
                </a:lnTo>
                <a:lnTo>
                  <a:pt x="212" y="242"/>
                </a:lnTo>
                <a:lnTo>
                  <a:pt x="204" y="234"/>
                </a:lnTo>
                <a:lnTo>
                  <a:pt x="198" y="224"/>
                </a:lnTo>
                <a:lnTo>
                  <a:pt x="194" y="212"/>
                </a:lnTo>
                <a:lnTo>
                  <a:pt x="192" y="202"/>
                </a:lnTo>
                <a:lnTo>
                  <a:pt x="190" y="180"/>
                </a:lnTo>
                <a:lnTo>
                  <a:pt x="194" y="160"/>
                </a:lnTo>
                <a:lnTo>
                  <a:pt x="198" y="148"/>
                </a:lnTo>
                <a:lnTo>
                  <a:pt x="198" y="148"/>
                </a:lnTo>
                <a:lnTo>
                  <a:pt x="200" y="140"/>
                </a:lnTo>
                <a:lnTo>
                  <a:pt x="202" y="130"/>
                </a:lnTo>
                <a:lnTo>
                  <a:pt x="202" y="120"/>
                </a:lnTo>
                <a:lnTo>
                  <a:pt x="200" y="110"/>
                </a:lnTo>
                <a:lnTo>
                  <a:pt x="194" y="90"/>
                </a:lnTo>
                <a:lnTo>
                  <a:pt x="188" y="80"/>
                </a:lnTo>
                <a:lnTo>
                  <a:pt x="184" y="72"/>
                </a:lnTo>
                <a:lnTo>
                  <a:pt x="184" y="72"/>
                </a:lnTo>
                <a:lnTo>
                  <a:pt x="174" y="64"/>
                </a:lnTo>
                <a:lnTo>
                  <a:pt x="158" y="50"/>
                </a:lnTo>
                <a:lnTo>
                  <a:pt x="120" y="22"/>
                </a:lnTo>
                <a:lnTo>
                  <a:pt x="88" y="4"/>
                </a:lnTo>
                <a:lnTo>
                  <a:pt x="80" y="0"/>
                </a:lnTo>
                <a:lnTo>
                  <a:pt x="80" y="2"/>
                </a:lnTo>
                <a:lnTo>
                  <a:pt x="84" y="6"/>
                </a:lnTo>
                <a:lnTo>
                  <a:pt x="84" y="6"/>
                </a:lnTo>
                <a:lnTo>
                  <a:pt x="90" y="16"/>
                </a:lnTo>
                <a:lnTo>
                  <a:pt x="94" y="28"/>
                </a:lnTo>
                <a:lnTo>
                  <a:pt x="96" y="38"/>
                </a:lnTo>
                <a:lnTo>
                  <a:pt x="98" y="48"/>
                </a:lnTo>
                <a:lnTo>
                  <a:pt x="96" y="64"/>
                </a:lnTo>
                <a:lnTo>
                  <a:pt x="94" y="70"/>
                </a:lnTo>
                <a:lnTo>
                  <a:pt x="94" y="70"/>
                </a:lnTo>
                <a:lnTo>
                  <a:pt x="88" y="68"/>
                </a:lnTo>
                <a:lnTo>
                  <a:pt x="80" y="66"/>
                </a:lnTo>
                <a:lnTo>
                  <a:pt x="70" y="68"/>
                </a:lnTo>
                <a:lnTo>
                  <a:pt x="58" y="72"/>
                </a:lnTo>
                <a:lnTo>
                  <a:pt x="48" y="82"/>
                </a:lnTo>
                <a:lnTo>
                  <a:pt x="44" y="88"/>
                </a:lnTo>
                <a:lnTo>
                  <a:pt x="38" y="96"/>
                </a:lnTo>
                <a:lnTo>
                  <a:pt x="34" y="106"/>
                </a:lnTo>
                <a:lnTo>
                  <a:pt x="30" y="118"/>
                </a:lnTo>
                <a:lnTo>
                  <a:pt x="30" y="118"/>
                </a:lnTo>
                <a:lnTo>
                  <a:pt x="26" y="138"/>
                </a:lnTo>
                <a:lnTo>
                  <a:pt x="24" y="154"/>
                </a:lnTo>
                <a:lnTo>
                  <a:pt x="24" y="180"/>
                </a:lnTo>
                <a:lnTo>
                  <a:pt x="24" y="194"/>
                </a:lnTo>
                <a:lnTo>
                  <a:pt x="24" y="202"/>
                </a:lnTo>
                <a:lnTo>
                  <a:pt x="24" y="202"/>
                </a:lnTo>
                <a:lnTo>
                  <a:pt x="22" y="204"/>
                </a:lnTo>
                <a:lnTo>
                  <a:pt x="20" y="204"/>
                </a:lnTo>
                <a:lnTo>
                  <a:pt x="20" y="202"/>
                </a:lnTo>
                <a:lnTo>
                  <a:pt x="20" y="202"/>
                </a:lnTo>
                <a:lnTo>
                  <a:pt x="16" y="194"/>
                </a:lnTo>
                <a:lnTo>
                  <a:pt x="0" y="146"/>
                </a:lnTo>
                <a:lnTo>
                  <a:pt x="0" y="662"/>
                </a:lnTo>
                <a:lnTo>
                  <a:pt x="0" y="662"/>
                </a:lnTo>
                <a:lnTo>
                  <a:pt x="12" y="650"/>
                </a:lnTo>
                <a:lnTo>
                  <a:pt x="30" y="636"/>
                </a:lnTo>
                <a:lnTo>
                  <a:pt x="52" y="620"/>
                </a:lnTo>
                <a:lnTo>
                  <a:pt x="80" y="606"/>
                </a:lnTo>
                <a:lnTo>
                  <a:pt x="80" y="606"/>
                </a:lnTo>
                <a:lnTo>
                  <a:pt x="90" y="600"/>
                </a:lnTo>
                <a:lnTo>
                  <a:pt x="100" y="594"/>
                </a:lnTo>
                <a:lnTo>
                  <a:pt x="108" y="586"/>
                </a:lnTo>
                <a:lnTo>
                  <a:pt x="114" y="578"/>
                </a:lnTo>
                <a:lnTo>
                  <a:pt x="126" y="560"/>
                </a:lnTo>
                <a:lnTo>
                  <a:pt x="132" y="542"/>
                </a:lnTo>
                <a:lnTo>
                  <a:pt x="138" y="524"/>
                </a:lnTo>
                <a:lnTo>
                  <a:pt x="142" y="508"/>
                </a:lnTo>
                <a:lnTo>
                  <a:pt x="144" y="484"/>
                </a:lnTo>
                <a:lnTo>
                  <a:pt x="144" y="484"/>
                </a:lnTo>
                <a:lnTo>
                  <a:pt x="188" y="518"/>
                </a:lnTo>
                <a:lnTo>
                  <a:pt x="220" y="544"/>
                </a:lnTo>
                <a:lnTo>
                  <a:pt x="254" y="576"/>
                </a:lnTo>
                <a:lnTo>
                  <a:pt x="286" y="610"/>
                </a:lnTo>
                <a:lnTo>
                  <a:pt x="300" y="626"/>
                </a:lnTo>
                <a:lnTo>
                  <a:pt x="312" y="644"/>
                </a:lnTo>
                <a:lnTo>
                  <a:pt x="322" y="662"/>
                </a:lnTo>
                <a:lnTo>
                  <a:pt x="330" y="678"/>
                </a:lnTo>
                <a:lnTo>
                  <a:pt x="336" y="694"/>
                </a:lnTo>
                <a:lnTo>
                  <a:pt x="336" y="710"/>
                </a:lnTo>
                <a:lnTo>
                  <a:pt x="336" y="710"/>
                </a:lnTo>
                <a:lnTo>
                  <a:pt x="336" y="712"/>
                </a:lnTo>
                <a:lnTo>
                  <a:pt x="336" y="716"/>
                </a:lnTo>
                <a:lnTo>
                  <a:pt x="340" y="718"/>
                </a:lnTo>
                <a:lnTo>
                  <a:pt x="346" y="718"/>
                </a:lnTo>
                <a:lnTo>
                  <a:pt x="346" y="718"/>
                </a:lnTo>
                <a:lnTo>
                  <a:pt x="352" y="716"/>
                </a:lnTo>
                <a:lnTo>
                  <a:pt x="362" y="710"/>
                </a:lnTo>
                <a:lnTo>
                  <a:pt x="368" y="706"/>
                </a:lnTo>
                <a:lnTo>
                  <a:pt x="372" y="698"/>
                </a:lnTo>
                <a:lnTo>
                  <a:pt x="376" y="690"/>
                </a:lnTo>
                <a:lnTo>
                  <a:pt x="376" y="680"/>
                </a:lnTo>
                <a:lnTo>
                  <a:pt x="376" y="680"/>
                </a:lnTo>
                <a:lnTo>
                  <a:pt x="378" y="674"/>
                </a:lnTo>
                <a:lnTo>
                  <a:pt x="380" y="670"/>
                </a:lnTo>
                <a:lnTo>
                  <a:pt x="382" y="666"/>
                </a:lnTo>
                <a:lnTo>
                  <a:pt x="380" y="658"/>
                </a:lnTo>
                <a:lnTo>
                  <a:pt x="380" y="658"/>
                </a:lnTo>
                <a:lnTo>
                  <a:pt x="372" y="644"/>
                </a:lnTo>
                <a:lnTo>
                  <a:pt x="358" y="626"/>
                </a:lnTo>
                <a:lnTo>
                  <a:pt x="340" y="606"/>
                </a:lnTo>
                <a:lnTo>
                  <a:pt x="318" y="582"/>
                </a:lnTo>
                <a:lnTo>
                  <a:pt x="290" y="554"/>
                </a:lnTo>
                <a:lnTo>
                  <a:pt x="256" y="524"/>
                </a:lnTo>
                <a:lnTo>
                  <a:pt x="170" y="452"/>
                </a:lnTo>
                <a:lnTo>
                  <a:pt x="170" y="452"/>
                </a:lnTo>
                <a:close/>
              </a:path>
            </a:pathLst>
          </a:custGeom>
          <a:solidFill>
            <a:schemeClr val="accent1">
              <a:alpha val="7843"/>
            </a:schemeClr>
          </a:solidFill>
          <a:ln>
            <a:noFill/>
          </a:ln>
        </p:spPr>
      </p:sp>
      <p:sp>
        <p:nvSpPr>
          <p:cNvPr id="102" name="Google Shape;102;p32"/>
          <p:cNvSpPr/>
          <p:nvPr/>
        </p:nvSpPr>
        <p:spPr>
          <a:xfrm>
            <a:off x="8551440" y="6180840"/>
            <a:ext cx="592200" cy="676800"/>
          </a:xfrm>
          <a:custGeom>
            <a:rect b="b" l="l" r="r" t="t"/>
            <a:pathLst>
              <a:path extrusionOk="0" h="640" w="560">
                <a:moveTo>
                  <a:pt x="560" y="100"/>
                </a:moveTo>
                <a:lnTo>
                  <a:pt x="560" y="100"/>
                </a:lnTo>
                <a:lnTo>
                  <a:pt x="536" y="100"/>
                </a:lnTo>
                <a:lnTo>
                  <a:pt x="512" y="98"/>
                </a:lnTo>
                <a:lnTo>
                  <a:pt x="512" y="98"/>
                </a:lnTo>
                <a:lnTo>
                  <a:pt x="496" y="106"/>
                </a:lnTo>
                <a:lnTo>
                  <a:pt x="480" y="114"/>
                </a:lnTo>
                <a:lnTo>
                  <a:pt x="464" y="118"/>
                </a:lnTo>
                <a:lnTo>
                  <a:pt x="456" y="118"/>
                </a:lnTo>
                <a:lnTo>
                  <a:pt x="448" y="118"/>
                </a:lnTo>
                <a:lnTo>
                  <a:pt x="442" y="116"/>
                </a:lnTo>
                <a:lnTo>
                  <a:pt x="438" y="110"/>
                </a:lnTo>
                <a:lnTo>
                  <a:pt x="436" y="104"/>
                </a:lnTo>
                <a:lnTo>
                  <a:pt x="434" y="94"/>
                </a:lnTo>
                <a:lnTo>
                  <a:pt x="436" y="82"/>
                </a:lnTo>
                <a:lnTo>
                  <a:pt x="442" y="66"/>
                </a:lnTo>
                <a:lnTo>
                  <a:pt x="442" y="66"/>
                </a:lnTo>
                <a:lnTo>
                  <a:pt x="428" y="76"/>
                </a:lnTo>
                <a:lnTo>
                  <a:pt x="396" y="106"/>
                </a:lnTo>
                <a:lnTo>
                  <a:pt x="378" y="126"/>
                </a:lnTo>
                <a:lnTo>
                  <a:pt x="360" y="146"/>
                </a:lnTo>
                <a:lnTo>
                  <a:pt x="342" y="170"/>
                </a:lnTo>
                <a:lnTo>
                  <a:pt x="328" y="192"/>
                </a:lnTo>
                <a:lnTo>
                  <a:pt x="328" y="192"/>
                </a:lnTo>
                <a:lnTo>
                  <a:pt x="312" y="160"/>
                </a:lnTo>
                <a:lnTo>
                  <a:pt x="300" y="134"/>
                </a:lnTo>
                <a:lnTo>
                  <a:pt x="290" y="108"/>
                </a:lnTo>
                <a:lnTo>
                  <a:pt x="280" y="80"/>
                </a:lnTo>
                <a:lnTo>
                  <a:pt x="276" y="52"/>
                </a:lnTo>
                <a:lnTo>
                  <a:pt x="274" y="38"/>
                </a:lnTo>
                <a:lnTo>
                  <a:pt x="274" y="26"/>
                </a:lnTo>
                <a:lnTo>
                  <a:pt x="276" y="16"/>
                </a:lnTo>
                <a:lnTo>
                  <a:pt x="280" y="6"/>
                </a:lnTo>
                <a:lnTo>
                  <a:pt x="280" y="6"/>
                </a:lnTo>
                <a:lnTo>
                  <a:pt x="282" y="4"/>
                </a:lnTo>
                <a:lnTo>
                  <a:pt x="280" y="2"/>
                </a:lnTo>
                <a:lnTo>
                  <a:pt x="280" y="0"/>
                </a:lnTo>
                <a:lnTo>
                  <a:pt x="262" y="0"/>
                </a:lnTo>
                <a:lnTo>
                  <a:pt x="262" y="0"/>
                </a:lnTo>
                <a:lnTo>
                  <a:pt x="254" y="4"/>
                </a:lnTo>
                <a:lnTo>
                  <a:pt x="252" y="8"/>
                </a:lnTo>
                <a:lnTo>
                  <a:pt x="248" y="14"/>
                </a:lnTo>
                <a:lnTo>
                  <a:pt x="248" y="14"/>
                </a:lnTo>
                <a:lnTo>
                  <a:pt x="246" y="16"/>
                </a:lnTo>
                <a:lnTo>
                  <a:pt x="244" y="18"/>
                </a:lnTo>
                <a:lnTo>
                  <a:pt x="242" y="20"/>
                </a:lnTo>
                <a:lnTo>
                  <a:pt x="240" y="26"/>
                </a:lnTo>
                <a:lnTo>
                  <a:pt x="240" y="26"/>
                </a:lnTo>
                <a:lnTo>
                  <a:pt x="240" y="36"/>
                </a:lnTo>
                <a:lnTo>
                  <a:pt x="244" y="50"/>
                </a:lnTo>
                <a:lnTo>
                  <a:pt x="254" y="88"/>
                </a:lnTo>
                <a:lnTo>
                  <a:pt x="274" y="138"/>
                </a:lnTo>
                <a:lnTo>
                  <a:pt x="304" y="204"/>
                </a:lnTo>
                <a:lnTo>
                  <a:pt x="304" y="204"/>
                </a:lnTo>
                <a:lnTo>
                  <a:pt x="278" y="202"/>
                </a:lnTo>
                <a:lnTo>
                  <a:pt x="250" y="204"/>
                </a:lnTo>
                <a:lnTo>
                  <a:pt x="222" y="206"/>
                </a:lnTo>
                <a:lnTo>
                  <a:pt x="196" y="210"/>
                </a:lnTo>
                <a:lnTo>
                  <a:pt x="154" y="220"/>
                </a:lnTo>
                <a:lnTo>
                  <a:pt x="136" y="224"/>
                </a:lnTo>
                <a:lnTo>
                  <a:pt x="136" y="224"/>
                </a:lnTo>
                <a:lnTo>
                  <a:pt x="152" y="230"/>
                </a:lnTo>
                <a:lnTo>
                  <a:pt x="164" y="234"/>
                </a:lnTo>
                <a:lnTo>
                  <a:pt x="172" y="242"/>
                </a:lnTo>
                <a:lnTo>
                  <a:pt x="176" y="248"/>
                </a:lnTo>
                <a:lnTo>
                  <a:pt x="178" y="254"/>
                </a:lnTo>
                <a:lnTo>
                  <a:pt x="176" y="260"/>
                </a:lnTo>
                <a:lnTo>
                  <a:pt x="172" y="266"/>
                </a:lnTo>
                <a:lnTo>
                  <a:pt x="166" y="272"/>
                </a:lnTo>
                <a:lnTo>
                  <a:pt x="154" y="284"/>
                </a:lnTo>
                <a:lnTo>
                  <a:pt x="138" y="292"/>
                </a:lnTo>
                <a:lnTo>
                  <a:pt x="122" y="300"/>
                </a:lnTo>
                <a:lnTo>
                  <a:pt x="122" y="300"/>
                </a:lnTo>
                <a:lnTo>
                  <a:pt x="108" y="326"/>
                </a:lnTo>
                <a:lnTo>
                  <a:pt x="90" y="348"/>
                </a:lnTo>
                <a:lnTo>
                  <a:pt x="72" y="368"/>
                </a:lnTo>
                <a:lnTo>
                  <a:pt x="54" y="386"/>
                </a:lnTo>
                <a:lnTo>
                  <a:pt x="22" y="414"/>
                </a:lnTo>
                <a:lnTo>
                  <a:pt x="0" y="428"/>
                </a:lnTo>
                <a:lnTo>
                  <a:pt x="0" y="430"/>
                </a:lnTo>
                <a:lnTo>
                  <a:pt x="0" y="430"/>
                </a:lnTo>
                <a:lnTo>
                  <a:pt x="48" y="414"/>
                </a:lnTo>
                <a:lnTo>
                  <a:pt x="86" y="406"/>
                </a:lnTo>
                <a:lnTo>
                  <a:pt x="102" y="404"/>
                </a:lnTo>
                <a:lnTo>
                  <a:pt x="116" y="404"/>
                </a:lnTo>
                <a:lnTo>
                  <a:pt x="126" y="404"/>
                </a:lnTo>
                <a:lnTo>
                  <a:pt x="136" y="406"/>
                </a:lnTo>
                <a:lnTo>
                  <a:pt x="144" y="410"/>
                </a:lnTo>
                <a:lnTo>
                  <a:pt x="148" y="414"/>
                </a:lnTo>
                <a:lnTo>
                  <a:pt x="152" y="418"/>
                </a:lnTo>
                <a:lnTo>
                  <a:pt x="156" y="424"/>
                </a:lnTo>
                <a:lnTo>
                  <a:pt x="156" y="430"/>
                </a:lnTo>
                <a:lnTo>
                  <a:pt x="156" y="438"/>
                </a:lnTo>
                <a:lnTo>
                  <a:pt x="154" y="454"/>
                </a:lnTo>
                <a:lnTo>
                  <a:pt x="146" y="470"/>
                </a:lnTo>
                <a:lnTo>
                  <a:pt x="138" y="486"/>
                </a:lnTo>
                <a:lnTo>
                  <a:pt x="116" y="518"/>
                </a:lnTo>
                <a:lnTo>
                  <a:pt x="98" y="540"/>
                </a:lnTo>
                <a:lnTo>
                  <a:pt x="90" y="550"/>
                </a:lnTo>
                <a:lnTo>
                  <a:pt x="90" y="550"/>
                </a:lnTo>
                <a:lnTo>
                  <a:pt x="110" y="544"/>
                </a:lnTo>
                <a:lnTo>
                  <a:pt x="126" y="542"/>
                </a:lnTo>
                <a:lnTo>
                  <a:pt x="138" y="542"/>
                </a:lnTo>
                <a:lnTo>
                  <a:pt x="148" y="544"/>
                </a:lnTo>
                <a:lnTo>
                  <a:pt x="158" y="550"/>
                </a:lnTo>
                <a:lnTo>
                  <a:pt x="164" y="556"/>
                </a:lnTo>
                <a:lnTo>
                  <a:pt x="168" y="564"/>
                </a:lnTo>
                <a:lnTo>
                  <a:pt x="170" y="572"/>
                </a:lnTo>
                <a:lnTo>
                  <a:pt x="172" y="592"/>
                </a:lnTo>
                <a:lnTo>
                  <a:pt x="172" y="608"/>
                </a:lnTo>
                <a:lnTo>
                  <a:pt x="168" y="626"/>
                </a:lnTo>
                <a:lnTo>
                  <a:pt x="168" y="626"/>
                </a:lnTo>
                <a:lnTo>
                  <a:pt x="178" y="624"/>
                </a:lnTo>
                <a:lnTo>
                  <a:pt x="186" y="626"/>
                </a:lnTo>
                <a:lnTo>
                  <a:pt x="192" y="632"/>
                </a:lnTo>
                <a:lnTo>
                  <a:pt x="198" y="640"/>
                </a:lnTo>
                <a:lnTo>
                  <a:pt x="280" y="640"/>
                </a:lnTo>
                <a:lnTo>
                  <a:pt x="280" y="640"/>
                </a:lnTo>
                <a:lnTo>
                  <a:pt x="296" y="632"/>
                </a:lnTo>
                <a:lnTo>
                  <a:pt x="310" y="628"/>
                </a:lnTo>
                <a:lnTo>
                  <a:pt x="320" y="628"/>
                </a:lnTo>
                <a:lnTo>
                  <a:pt x="322" y="628"/>
                </a:lnTo>
                <a:lnTo>
                  <a:pt x="322" y="628"/>
                </a:lnTo>
                <a:lnTo>
                  <a:pt x="322" y="620"/>
                </a:lnTo>
                <a:lnTo>
                  <a:pt x="324" y="608"/>
                </a:lnTo>
                <a:lnTo>
                  <a:pt x="330" y="580"/>
                </a:lnTo>
                <a:lnTo>
                  <a:pt x="344" y="530"/>
                </a:lnTo>
                <a:lnTo>
                  <a:pt x="344" y="530"/>
                </a:lnTo>
                <a:lnTo>
                  <a:pt x="346" y="526"/>
                </a:lnTo>
                <a:lnTo>
                  <a:pt x="348" y="522"/>
                </a:lnTo>
                <a:lnTo>
                  <a:pt x="352" y="524"/>
                </a:lnTo>
                <a:lnTo>
                  <a:pt x="354" y="526"/>
                </a:lnTo>
                <a:lnTo>
                  <a:pt x="356" y="530"/>
                </a:lnTo>
                <a:lnTo>
                  <a:pt x="358" y="534"/>
                </a:lnTo>
                <a:lnTo>
                  <a:pt x="358" y="534"/>
                </a:lnTo>
                <a:lnTo>
                  <a:pt x="358" y="544"/>
                </a:lnTo>
                <a:lnTo>
                  <a:pt x="358" y="556"/>
                </a:lnTo>
                <a:lnTo>
                  <a:pt x="364" y="584"/>
                </a:lnTo>
                <a:lnTo>
                  <a:pt x="372" y="612"/>
                </a:lnTo>
                <a:lnTo>
                  <a:pt x="382" y="640"/>
                </a:lnTo>
                <a:lnTo>
                  <a:pt x="424" y="640"/>
                </a:lnTo>
                <a:lnTo>
                  <a:pt x="424" y="640"/>
                </a:lnTo>
                <a:lnTo>
                  <a:pt x="432" y="630"/>
                </a:lnTo>
                <a:lnTo>
                  <a:pt x="438" y="624"/>
                </a:lnTo>
                <a:lnTo>
                  <a:pt x="446" y="620"/>
                </a:lnTo>
                <a:lnTo>
                  <a:pt x="452" y="620"/>
                </a:lnTo>
                <a:lnTo>
                  <a:pt x="458" y="622"/>
                </a:lnTo>
                <a:lnTo>
                  <a:pt x="464" y="628"/>
                </a:lnTo>
                <a:lnTo>
                  <a:pt x="470" y="632"/>
                </a:lnTo>
                <a:lnTo>
                  <a:pt x="474" y="640"/>
                </a:lnTo>
                <a:lnTo>
                  <a:pt x="560" y="640"/>
                </a:lnTo>
                <a:lnTo>
                  <a:pt x="560" y="100"/>
                </a:lnTo>
                <a:close/>
              </a:path>
            </a:pathLst>
          </a:custGeom>
          <a:solidFill>
            <a:schemeClr val="accent1">
              <a:alpha val="7843"/>
            </a:schemeClr>
          </a:solidFill>
          <a:ln>
            <a:noFill/>
          </a:ln>
        </p:spPr>
      </p:sp>
      <p:sp>
        <p:nvSpPr>
          <p:cNvPr id="103" name="Google Shape;103;p32"/>
          <p:cNvSpPr/>
          <p:nvPr/>
        </p:nvSpPr>
        <p:spPr>
          <a:xfrm rot="9111600">
            <a:off x="7788960" y="1465560"/>
            <a:ext cx="1284840" cy="1965960"/>
          </a:xfrm>
          <a:custGeom>
            <a:rect b="b" l="l" r="r" t="t"/>
            <a:pathLst>
              <a:path extrusionOk="0" h="1444" w="944">
                <a:moveTo>
                  <a:pt x="924" y="732"/>
                </a:moveTo>
                <a:lnTo>
                  <a:pt x="924" y="732"/>
                </a:lnTo>
                <a:lnTo>
                  <a:pt x="932" y="706"/>
                </a:lnTo>
                <a:lnTo>
                  <a:pt x="938" y="678"/>
                </a:lnTo>
                <a:lnTo>
                  <a:pt x="942" y="650"/>
                </a:lnTo>
                <a:lnTo>
                  <a:pt x="944" y="622"/>
                </a:lnTo>
                <a:lnTo>
                  <a:pt x="942" y="598"/>
                </a:lnTo>
                <a:lnTo>
                  <a:pt x="938" y="578"/>
                </a:lnTo>
                <a:lnTo>
                  <a:pt x="934" y="570"/>
                </a:lnTo>
                <a:lnTo>
                  <a:pt x="932" y="564"/>
                </a:lnTo>
                <a:lnTo>
                  <a:pt x="926" y="558"/>
                </a:lnTo>
                <a:lnTo>
                  <a:pt x="922" y="556"/>
                </a:lnTo>
                <a:lnTo>
                  <a:pt x="922" y="556"/>
                </a:lnTo>
                <a:lnTo>
                  <a:pt x="916" y="554"/>
                </a:lnTo>
                <a:lnTo>
                  <a:pt x="906" y="552"/>
                </a:lnTo>
                <a:lnTo>
                  <a:pt x="886" y="554"/>
                </a:lnTo>
                <a:lnTo>
                  <a:pt x="862" y="558"/>
                </a:lnTo>
                <a:lnTo>
                  <a:pt x="838" y="566"/>
                </a:lnTo>
                <a:lnTo>
                  <a:pt x="788" y="582"/>
                </a:lnTo>
                <a:lnTo>
                  <a:pt x="752" y="596"/>
                </a:lnTo>
                <a:lnTo>
                  <a:pt x="752" y="596"/>
                </a:lnTo>
                <a:lnTo>
                  <a:pt x="750" y="596"/>
                </a:lnTo>
                <a:lnTo>
                  <a:pt x="750" y="596"/>
                </a:lnTo>
                <a:lnTo>
                  <a:pt x="726" y="608"/>
                </a:lnTo>
                <a:lnTo>
                  <a:pt x="706" y="618"/>
                </a:lnTo>
                <a:lnTo>
                  <a:pt x="692" y="630"/>
                </a:lnTo>
                <a:lnTo>
                  <a:pt x="678" y="638"/>
                </a:lnTo>
                <a:lnTo>
                  <a:pt x="662" y="654"/>
                </a:lnTo>
                <a:lnTo>
                  <a:pt x="658" y="658"/>
                </a:lnTo>
                <a:lnTo>
                  <a:pt x="654" y="660"/>
                </a:lnTo>
                <a:lnTo>
                  <a:pt x="654" y="660"/>
                </a:lnTo>
                <a:lnTo>
                  <a:pt x="650" y="660"/>
                </a:lnTo>
                <a:lnTo>
                  <a:pt x="648" y="658"/>
                </a:lnTo>
                <a:lnTo>
                  <a:pt x="650" y="654"/>
                </a:lnTo>
                <a:lnTo>
                  <a:pt x="650" y="654"/>
                </a:lnTo>
                <a:lnTo>
                  <a:pt x="660" y="638"/>
                </a:lnTo>
                <a:lnTo>
                  <a:pt x="724" y="548"/>
                </a:lnTo>
                <a:lnTo>
                  <a:pt x="724" y="548"/>
                </a:lnTo>
                <a:lnTo>
                  <a:pt x="736" y="528"/>
                </a:lnTo>
                <a:lnTo>
                  <a:pt x="744" y="506"/>
                </a:lnTo>
                <a:lnTo>
                  <a:pt x="748" y="484"/>
                </a:lnTo>
                <a:lnTo>
                  <a:pt x="750" y="462"/>
                </a:lnTo>
                <a:lnTo>
                  <a:pt x="750" y="438"/>
                </a:lnTo>
                <a:lnTo>
                  <a:pt x="748" y="414"/>
                </a:lnTo>
                <a:lnTo>
                  <a:pt x="744" y="390"/>
                </a:lnTo>
                <a:lnTo>
                  <a:pt x="740" y="368"/>
                </a:lnTo>
                <a:lnTo>
                  <a:pt x="728" y="328"/>
                </a:lnTo>
                <a:lnTo>
                  <a:pt x="716" y="294"/>
                </a:lnTo>
                <a:lnTo>
                  <a:pt x="702" y="264"/>
                </a:lnTo>
                <a:lnTo>
                  <a:pt x="702" y="264"/>
                </a:lnTo>
                <a:lnTo>
                  <a:pt x="680" y="260"/>
                </a:lnTo>
                <a:lnTo>
                  <a:pt x="660" y="254"/>
                </a:lnTo>
                <a:lnTo>
                  <a:pt x="642" y="248"/>
                </a:lnTo>
                <a:lnTo>
                  <a:pt x="624" y="240"/>
                </a:lnTo>
                <a:lnTo>
                  <a:pt x="594" y="224"/>
                </a:lnTo>
                <a:lnTo>
                  <a:pt x="566" y="204"/>
                </a:lnTo>
                <a:lnTo>
                  <a:pt x="544" y="184"/>
                </a:lnTo>
                <a:lnTo>
                  <a:pt x="526" y="162"/>
                </a:lnTo>
                <a:lnTo>
                  <a:pt x="510" y="138"/>
                </a:lnTo>
                <a:lnTo>
                  <a:pt x="498" y="116"/>
                </a:lnTo>
                <a:lnTo>
                  <a:pt x="490" y="92"/>
                </a:lnTo>
                <a:lnTo>
                  <a:pt x="482" y="72"/>
                </a:lnTo>
                <a:lnTo>
                  <a:pt x="478" y="52"/>
                </a:lnTo>
                <a:lnTo>
                  <a:pt x="474" y="34"/>
                </a:lnTo>
                <a:lnTo>
                  <a:pt x="472" y="8"/>
                </a:lnTo>
                <a:lnTo>
                  <a:pt x="472" y="0"/>
                </a:lnTo>
                <a:lnTo>
                  <a:pt x="472" y="2"/>
                </a:lnTo>
                <a:lnTo>
                  <a:pt x="472" y="0"/>
                </a:lnTo>
                <a:lnTo>
                  <a:pt x="472" y="0"/>
                </a:lnTo>
                <a:lnTo>
                  <a:pt x="470" y="8"/>
                </a:lnTo>
                <a:lnTo>
                  <a:pt x="468" y="34"/>
                </a:lnTo>
                <a:lnTo>
                  <a:pt x="466" y="52"/>
                </a:lnTo>
                <a:lnTo>
                  <a:pt x="460" y="72"/>
                </a:lnTo>
                <a:lnTo>
                  <a:pt x="454" y="92"/>
                </a:lnTo>
                <a:lnTo>
                  <a:pt x="444" y="116"/>
                </a:lnTo>
                <a:lnTo>
                  <a:pt x="432" y="138"/>
                </a:lnTo>
                <a:lnTo>
                  <a:pt x="418" y="162"/>
                </a:lnTo>
                <a:lnTo>
                  <a:pt x="398" y="184"/>
                </a:lnTo>
                <a:lnTo>
                  <a:pt x="376" y="204"/>
                </a:lnTo>
                <a:lnTo>
                  <a:pt x="350" y="224"/>
                </a:lnTo>
                <a:lnTo>
                  <a:pt x="318" y="240"/>
                </a:lnTo>
                <a:lnTo>
                  <a:pt x="300" y="248"/>
                </a:lnTo>
                <a:lnTo>
                  <a:pt x="282" y="254"/>
                </a:lnTo>
                <a:lnTo>
                  <a:pt x="262" y="260"/>
                </a:lnTo>
                <a:lnTo>
                  <a:pt x="240" y="264"/>
                </a:lnTo>
                <a:lnTo>
                  <a:pt x="240" y="264"/>
                </a:lnTo>
                <a:lnTo>
                  <a:pt x="226" y="294"/>
                </a:lnTo>
                <a:lnTo>
                  <a:pt x="214" y="328"/>
                </a:lnTo>
                <a:lnTo>
                  <a:pt x="202" y="368"/>
                </a:lnTo>
                <a:lnTo>
                  <a:pt x="198" y="390"/>
                </a:lnTo>
                <a:lnTo>
                  <a:pt x="194" y="414"/>
                </a:lnTo>
                <a:lnTo>
                  <a:pt x="192" y="438"/>
                </a:lnTo>
                <a:lnTo>
                  <a:pt x="192" y="462"/>
                </a:lnTo>
                <a:lnTo>
                  <a:pt x="194" y="484"/>
                </a:lnTo>
                <a:lnTo>
                  <a:pt x="198" y="506"/>
                </a:lnTo>
                <a:lnTo>
                  <a:pt x="208" y="528"/>
                </a:lnTo>
                <a:lnTo>
                  <a:pt x="218" y="548"/>
                </a:lnTo>
                <a:lnTo>
                  <a:pt x="218" y="548"/>
                </a:lnTo>
                <a:lnTo>
                  <a:pt x="282" y="638"/>
                </a:lnTo>
                <a:lnTo>
                  <a:pt x="292" y="654"/>
                </a:lnTo>
                <a:lnTo>
                  <a:pt x="292" y="654"/>
                </a:lnTo>
                <a:lnTo>
                  <a:pt x="294" y="658"/>
                </a:lnTo>
                <a:lnTo>
                  <a:pt x="292" y="660"/>
                </a:lnTo>
                <a:lnTo>
                  <a:pt x="288" y="660"/>
                </a:lnTo>
                <a:lnTo>
                  <a:pt x="288" y="660"/>
                </a:lnTo>
                <a:lnTo>
                  <a:pt x="284" y="658"/>
                </a:lnTo>
                <a:lnTo>
                  <a:pt x="280" y="654"/>
                </a:lnTo>
                <a:lnTo>
                  <a:pt x="266" y="640"/>
                </a:lnTo>
                <a:lnTo>
                  <a:pt x="254" y="632"/>
                </a:lnTo>
                <a:lnTo>
                  <a:pt x="240" y="622"/>
                </a:lnTo>
                <a:lnTo>
                  <a:pt x="224" y="612"/>
                </a:lnTo>
                <a:lnTo>
                  <a:pt x="202" y="602"/>
                </a:lnTo>
                <a:lnTo>
                  <a:pt x="202" y="600"/>
                </a:lnTo>
                <a:lnTo>
                  <a:pt x="202" y="600"/>
                </a:lnTo>
                <a:lnTo>
                  <a:pt x="180" y="592"/>
                </a:lnTo>
                <a:lnTo>
                  <a:pt x="126" y="572"/>
                </a:lnTo>
                <a:lnTo>
                  <a:pt x="96" y="562"/>
                </a:lnTo>
                <a:lnTo>
                  <a:pt x="66" y="556"/>
                </a:lnTo>
                <a:lnTo>
                  <a:pt x="42" y="552"/>
                </a:lnTo>
                <a:lnTo>
                  <a:pt x="30" y="552"/>
                </a:lnTo>
                <a:lnTo>
                  <a:pt x="22" y="556"/>
                </a:lnTo>
                <a:lnTo>
                  <a:pt x="22" y="556"/>
                </a:lnTo>
                <a:lnTo>
                  <a:pt x="18" y="558"/>
                </a:lnTo>
                <a:lnTo>
                  <a:pt x="14" y="562"/>
                </a:lnTo>
                <a:lnTo>
                  <a:pt x="8" y="576"/>
                </a:lnTo>
                <a:lnTo>
                  <a:pt x="2" y="594"/>
                </a:lnTo>
                <a:lnTo>
                  <a:pt x="0" y="616"/>
                </a:lnTo>
                <a:lnTo>
                  <a:pt x="2" y="640"/>
                </a:lnTo>
                <a:lnTo>
                  <a:pt x="4" y="666"/>
                </a:lnTo>
                <a:lnTo>
                  <a:pt x="8" y="692"/>
                </a:lnTo>
                <a:lnTo>
                  <a:pt x="16" y="718"/>
                </a:lnTo>
                <a:lnTo>
                  <a:pt x="16" y="718"/>
                </a:lnTo>
                <a:lnTo>
                  <a:pt x="16" y="726"/>
                </a:lnTo>
                <a:lnTo>
                  <a:pt x="16" y="726"/>
                </a:lnTo>
                <a:lnTo>
                  <a:pt x="22" y="740"/>
                </a:lnTo>
                <a:lnTo>
                  <a:pt x="30" y="754"/>
                </a:lnTo>
                <a:lnTo>
                  <a:pt x="38" y="768"/>
                </a:lnTo>
                <a:lnTo>
                  <a:pt x="50" y="782"/>
                </a:lnTo>
                <a:lnTo>
                  <a:pt x="50" y="782"/>
                </a:lnTo>
                <a:lnTo>
                  <a:pt x="52" y="782"/>
                </a:lnTo>
                <a:lnTo>
                  <a:pt x="52" y="782"/>
                </a:lnTo>
                <a:lnTo>
                  <a:pt x="60" y="790"/>
                </a:lnTo>
                <a:lnTo>
                  <a:pt x="70" y="796"/>
                </a:lnTo>
                <a:lnTo>
                  <a:pt x="78" y="800"/>
                </a:lnTo>
                <a:lnTo>
                  <a:pt x="88" y="804"/>
                </a:lnTo>
                <a:lnTo>
                  <a:pt x="88" y="804"/>
                </a:lnTo>
                <a:lnTo>
                  <a:pt x="104" y="808"/>
                </a:lnTo>
                <a:lnTo>
                  <a:pt x="128" y="822"/>
                </a:lnTo>
                <a:lnTo>
                  <a:pt x="138" y="830"/>
                </a:lnTo>
                <a:lnTo>
                  <a:pt x="150" y="840"/>
                </a:lnTo>
                <a:lnTo>
                  <a:pt x="160" y="852"/>
                </a:lnTo>
                <a:lnTo>
                  <a:pt x="168" y="866"/>
                </a:lnTo>
                <a:lnTo>
                  <a:pt x="176" y="880"/>
                </a:lnTo>
                <a:lnTo>
                  <a:pt x="178" y="896"/>
                </a:lnTo>
                <a:lnTo>
                  <a:pt x="178" y="912"/>
                </a:lnTo>
                <a:lnTo>
                  <a:pt x="174" y="930"/>
                </a:lnTo>
                <a:lnTo>
                  <a:pt x="166" y="948"/>
                </a:lnTo>
                <a:lnTo>
                  <a:pt x="152" y="968"/>
                </a:lnTo>
                <a:lnTo>
                  <a:pt x="132" y="988"/>
                </a:lnTo>
                <a:lnTo>
                  <a:pt x="106" y="1008"/>
                </a:lnTo>
                <a:lnTo>
                  <a:pt x="106" y="1008"/>
                </a:lnTo>
                <a:lnTo>
                  <a:pt x="118" y="1008"/>
                </a:lnTo>
                <a:lnTo>
                  <a:pt x="132" y="1008"/>
                </a:lnTo>
                <a:lnTo>
                  <a:pt x="152" y="1012"/>
                </a:lnTo>
                <a:lnTo>
                  <a:pt x="174" y="1016"/>
                </a:lnTo>
                <a:lnTo>
                  <a:pt x="202" y="1024"/>
                </a:lnTo>
                <a:lnTo>
                  <a:pt x="230" y="1034"/>
                </a:lnTo>
                <a:lnTo>
                  <a:pt x="260" y="1050"/>
                </a:lnTo>
                <a:lnTo>
                  <a:pt x="260" y="1050"/>
                </a:lnTo>
                <a:lnTo>
                  <a:pt x="274" y="1056"/>
                </a:lnTo>
                <a:lnTo>
                  <a:pt x="288" y="1060"/>
                </a:lnTo>
                <a:lnTo>
                  <a:pt x="304" y="1064"/>
                </a:lnTo>
                <a:lnTo>
                  <a:pt x="318" y="1064"/>
                </a:lnTo>
                <a:lnTo>
                  <a:pt x="332" y="1064"/>
                </a:lnTo>
                <a:lnTo>
                  <a:pt x="346" y="1062"/>
                </a:lnTo>
                <a:lnTo>
                  <a:pt x="372" y="1056"/>
                </a:lnTo>
                <a:lnTo>
                  <a:pt x="396" y="1046"/>
                </a:lnTo>
                <a:lnTo>
                  <a:pt x="418" y="1036"/>
                </a:lnTo>
                <a:lnTo>
                  <a:pt x="444" y="1020"/>
                </a:lnTo>
                <a:lnTo>
                  <a:pt x="444" y="1020"/>
                </a:lnTo>
                <a:lnTo>
                  <a:pt x="444" y="1050"/>
                </a:lnTo>
                <a:lnTo>
                  <a:pt x="444" y="1096"/>
                </a:lnTo>
                <a:lnTo>
                  <a:pt x="442" y="1152"/>
                </a:lnTo>
                <a:lnTo>
                  <a:pt x="436" y="1214"/>
                </a:lnTo>
                <a:lnTo>
                  <a:pt x="430" y="1246"/>
                </a:lnTo>
                <a:lnTo>
                  <a:pt x="424" y="1276"/>
                </a:lnTo>
                <a:lnTo>
                  <a:pt x="418" y="1306"/>
                </a:lnTo>
                <a:lnTo>
                  <a:pt x="408" y="1334"/>
                </a:lnTo>
                <a:lnTo>
                  <a:pt x="398" y="1360"/>
                </a:lnTo>
                <a:lnTo>
                  <a:pt x="386" y="1382"/>
                </a:lnTo>
                <a:lnTo>
                  <a:pt x="372" y="1400"/>
                </a:lnTo>
                <a:lnTo>
                  <a:pt x="364" y="1408"/>
                </a:lnTo>
                <a:lnTo>
                  <a:pt x="356" y="1414"/>
                </a:lnTo>
                <a:lnTo>
                  <a:pt x="356" y="1414"/>
                </a:lnTo>
                <a:lnTo>
                  <a:pt x="352" y="1416"/>
                </a:lnTo>
                <a:lnTo>
                  <a:pt x="350" y="1420"/>
                </a:lnTo>
                <a:lnTo>
                  <a:pt x="348" y="1422"/>
                </a:lnTo>
                <a:lnTo>
                  <a:pt x="350" y="1426"/>
                </a:lnTo>
                <a:lnTo>
                  <a:pt x="352" y="1428"/>
                </a:lnTo>
                <a:lnTo>
                  <a:pt x="354" y="1432"/>
                </a:lnTo>
                <a:lnTo>
                  <a:pt x="354" y="1432"/>
                </a:lnTo>
                <a:lnTo>
                  <a:pt x="362" y="1438"/>
                </a:lnTo>
                <a:lnTo>
                  <a:pt x="368" y="1440"/>
                </a:lnTo>
                <a:lnTo>
                  <a:pt x="376" y="1444"/>
                </a:lnTo>
                <a:lnTo>
                  <a:pt x="386" y="1444"/>
                </a:lnTo>
                <a:lnTo>
                  <a:pt x="398" y="1444"/>
                </a:lnTo>
                <a:lnTo>
                  <a:pt x="410" y="1440"/>
                </a:lnTo>
                <a:lnTo>
                  <a:pt x="422" y="1434"/>
                </a:lnTo>
                <a:lnTo>
                  <a:pt x="422" y="1434"/>
                </a:lnTo>
                <a:lnTo>
                  <a:pt x="428" y="1430"/>
                </a:lnTo>
                <a:lnTo>
                  <a:pt x="434" y="1430"/>
                </a:lnTo>
                <a:lnTo>
                  <a:pt x="442" y="1428"/>
                </a:lnTo>
                <a:lnTo>
                  <a:pt x="444" y="1424"/>
                </a:lnTo>
                <a:lnTo>
                  <a:pt x="448" y="1418"/>
                </a:lnTo>
                <a:lnTo>
                  <a:pt x="448" y="1418"/>
                </a:lnTo>
                <a:lnTo>
                  <a:pt x="458" y="1398"/>
                </a:lnTo>
                <a:lnTo>
                  <a:pt x="466" y="1370"/>
                </a:lnTo>
                <a:lnTo>
                  <a:pt x="474" y="1334"/>
                </a:lnTo>
                <a:lnTo>
                  <a:pt x="482" y="1288"/>
                </a:lnTo>
                <a:lnTo>
                  <a:pt x="488" y="1236"/>
                </a:lnTo>
                <a:lnTo>
                  <a:pt x="494" y="1174"/>
                </a:lnTo>
                <a:lnTo>
                  <a:pt x="498" y="1104"/>
                </a:lnTo>
                <a:lnTo>
                  <a:pt x="502" y="1022"/>
                </a:lnTo>
                <a:lnTo>
                  <a:pt x="502" y="1022"/>
                </a:lnTo>
                <a:lnTo>
                  <a:pt x="516" y="1030"/>
                </a:lnTo>
                <a:lnTo>
                  <a:pt x="532" y="1040"/>
                </a:lnTo>
                <a:lnTo>
                  <a:pt x="552" y="1050"/>
                </a:lnTo>
                <a:lnTo>
                  <a:pt x="576" y="1058"/>
                </a:lnTo>
                <a:lnTo>
                  <a:pt x="602" y="1062"/>
                </a:lnTo>
                <a:lnTo>
                  <a:pt x="616" y="1064"/>
                </a:lnTo>
                <a:lnTo>
                  <a:pt x="628" y="1064"/>
                </a:lnTo>
                <a:lnTo>
                  <a:pt x="642" y="1064"/>
                </a:lnTo>
                <a:lnTo>
                  <a:pt x="656" y="1060"/>
                </a:lnTo>
                <a:lnTo>
                  <a:pt x="668" y="1056"/>
                </a:lnTo>
                <a:lnTo>
                  <a:pt x="682" y="1050"/>
                </a:lnTo>
                <a:lnTo>
                  <a:pt x="682" y="1050"/>
                </a:lnTo>
                <a:lnTo>
                  <a:pt x="712" y="1034"/>
                </a:lnTo>
                <a:lnTo>
                  <a:pt x="742" y="1024"/>
                </a:lnTo>
                <a:lnTo>
                  <a:pt x="768" y="1016"/>
                </a:lnTo>
                <a:lnTo>
                  <a:pt x="790" y="1012"/>
                </a:lnTo>
                <a:lnTo>
                  <a:pt x="810" y="1008"/>
                </a:lnTo>
                <a:lnTo>
                  <a:pt x="824" y="1008"/>
                </a:lnTo>
                <a:lnTo>
                  <a:pt x="836" y="1008"/>
                </a:lnTo>
                <a:lnTo>
                  <a:pt x="836" y="1008"/>
                </a:lnTo>
                <a:lnTo>
                  <a:pt x="810" y="988"/>
                </a:lnTo>
                <a:lnTo>
                  <a:pt x="790" y="968"/>
                </a:lnTo>
                <a:lnTo>
                  <a:pt x="776" y="948"/>
                </a:lnTo>
                <a:lnTo>
                  <a:pt x="768" y="930"/>
                </a:lnTo>
                <a:lnTo>
                  <a:pt x="764" y="912"/>
                </a:lnTo>
                <a:lnTo>
                  <a:pt x="764" y="896"/>
                </a:lnTo>
                <a:lnTo>
                  <a:pt x="768" y="880"/>
                </a:lnTo>
                <a:lnTo>
                  <a:pt x="774" y="866"/>
                </a:lnTo>
                <a:lnTo>
                  <a:pt x="782" y="852"/>
                </a:lnTo>
                <a:lnTo>
                  <a:pt x="792" y="840"/>
                </a:lnTo>
                <a:lnTo>
                  <a:pt x="804" y="830"/>
                </a:lnTo>
                <a:lnTo>
                  <a:pt x="816" y="822"/>
                </a:lnTo>
                <a:lnTo>
                  <a:pt x="838" y="808"/>
                </a:lnTo>
                <a:lnTo>
                  <a:pt x="854" y="804"/>
                </a:lnTo>
                <a:lnTo>
                  <a:pt x="854" y="804"/>
                </a:lnTo>
                <a:lnTo>
                  <a:pt x="868" y="798"/>
                </a:lnTo>
                <a:lnTo>
                  <a:pt x="882" y="790"/>
                </a:lnTo>
                <a:lnTo>
                  <a:pt x="882" y="790"/>
                </a:lnTo>
                <a:lnTo>
                  <a:pt x="882" y="790"/>
                </a:lnTo>
                <a:lnTo>
                  <a:pt x="892" y="782"/>
                </a:lnTo>
                <a:lnTo>
                  <a:pt x="902" y="772"/>
                </a:lnTo>
                <a:lnTo>
                  <a:pt x="910" y="762"/>
                </a:lnTo>
                <a:lnTo>
                  <a:pt x="918" y="748"/>
                </a:lnTo>
                <a:lnTo>
                  <a:pt x="918" y="748"/>
                </a:lnTo>
                <a:lnTo>
                  <a:pt x="924" y="732"/>
                </a:lnTo>
                <a:lnTo>
                  <a:pt x="924" y="732"/>
                </a:lnTo>
                <a:close/>
              </a:path>
            </a:pathLst>
          </a:custGeom>
          <a:solidFill>
            <a:schemeClr val="accent1">
              <a:alpha val="1960"/>
            </a:schemeClr>
          </a:solidFill>
          <a:ln>
            <a:noFill/>
          </a:ln>
        </p:spPr>
      </p:sp>
      <p:sp>
        <p:nvSpPr>
          <p:cNvPr id="104" name="Google Shape;104;p32"/>
          <p:cNvSpPr/>
          <p:nvPr/>
        </p:nvSpPr>
        <p:spPr>
          <a:xfrm rot="4324800">
            <a:off x="8243280" y="5300280"/>
            <a:ext cx="474120" cy="1153800"/>
          </a:xfrm>
          <a:custGeom>
            <a:rect b="b" l="l" r="r" t="t"/>
            <a:pathLst>
              <a:path extrusionOk="0" h="1202" w="494">
                <a:moveTo>
                  <a:pt x="152" y="0"/>
                </a:moveTo>
                <a:lnTo>
                  <a:pt x="152" y="0"/>
                </a:lnTo>
                <a:lnTo>
                  <a:pt x="160" y="26"/>
                </a:lnTo>
                <a:lnTo>
                  <a:pt x="164" y="50"/>
                </a:lnTo>
                <a:lnTo>
                  <a:pt x="166" y="76"/>
                </a:lnTo>
                <a:lnTo>
                  <a:pt x="164" y="102"/>
                </a:lnTo>
                <a:lnTo>
                  <a:pt x="160" y="128"/>
                </a:lnTo>
                <a:lnTo>
                  <a:pt x="154" y="154"/>
                </a:lnTo>
                <a:lnTo>
                  <a:pt x="148" y="180"/>
                </a:lnTo>
                <a:lnTo>
                  <a:pt x="138" y="206"/>
                </a:lnTo>
                <a:lnTo>
                  <a:pt x="116" y="258"/>
                </a:lnTo>
                <a:lnTo>
                  <a:pt x="92" y="310"/>
                </a:lnTo>
                <a:lnTo>
                  <a:pt x="70" y="358"/>
                </a:lnTo>
                <a:lnTo>
                  <a:pt x="48" y="404"/>
                </a:lnTo>
                <a:lnTo>
                  <a:pt x="48" y="404"/>
                </a:lnTo>
                <a:lnTo>
                  <a:pt x="32" y="446"/>
                </a:lnTo>
                <a:lnTo>
                  <a:pt x="18" y="488"/>
                </a:lnTo>
                <a:lnTo>
                  <a:pt x="10" y="528"/>
                </a:lnTo>
                <a:lnTo>
                  <a:pt x="4" y="562"/>
                </a:lnTo>
                <a:lnTo>
                  <a:pt x="2" y="592"/>
                </a:lnTo>
                <a:lnTo>
                  <a:pt x="0" y="614"/>
                </a:lnTo>
                <a:lnTo>
                  <a:pt x="0" y="634"/>
                </a:lnTo>
                <a:lnTo>
                  <a:pt x="0" y="634"/>
                </a:lnTo>
                <a:lnTo>
                  <a:pt x="6" y="682"/>
                </a:lnTo>
                <a:lnTo>
                  <a:pt x="14" y="724"/>
                </a:lnTo>
                <a:lnTo>
                  <a:pt x="24" y="762"/>
                </a:lnTo>
                <a:lnTo>
                  <a:pt x="36" y="796"/>
                </a:lnTo>
                <a:lnTo>
                  <a:pt x="48" y="824"/>
                </a:lnTo>
                <a:lnTo>
                  <a:pt x="64" y="850"/>
                </a:lnTo>
                <a:lnTo>
                  <a:pt x="80" y="872"/>
                </a:lnTo>
                <a:lnTo>
                  <a:pt x="96" y="890"/>
                </a:lnTo>
                <a:lnTo>
                  <a:pt x="114" y="906"/>
                </a:lnTo>
                <a:lnTo>
                  <a:pt x="132" y="918"/>
                </a:lnTo>
                <a:lnTo>
                  <a:pt x="152" y="928"/>
                </a:lnTo>
                <a:lnTo>
                  <a:pt x="170" y="936"/>
                </a:lnTo>
                <a:lnTo>
                  <a:pt x="188" y="942"/>
                </a:lnTo>
                <a:lnTo>
                  <a:pt x="204" y="946"/>
                </a:lnTo>
                <a:lnTo>
                  <a:pt x="236" y="950"/>
                </a:lnTo>
                <a:lnTo>
                  <a:pt x="236" y="950"/>
                </a:lnTo>
                <a:lnTo>
                  <a:pt x="230" y="982"/>
                </a:lnTo>
                <a:lnTo>
                  <a:pt x="220" y="1016"/>
                </a:lnTo>
                <a:lnTo>
                  <a:pt x="210" y="1050"/>
                </a:lnTo>
                <a:lnTo>
                  <a:pt x="200" y="1082"/>
                </a:lnTo>
                <a:lnTo>
                  <a:pt x="186" y="1114"/>
                </a:lnTo>
                <a:lnTo>
                  <a:pt x="170" y="1140"/>
                </a:lnTo>
                <a:lnTo>
                  <a:pt x="162" y="1150"/>
                </a:lnTo>
                <a:lnTo>
                  <a:pt x="152" y="1160"/>
                </a:lnTo>
                <a:lnTo>
                  <a:pt x="142" y="1168"/>
                </a:lnTo>
                <a:lnTo>
                  <a:pt x="132" y="1174"/>
                </a:lnTo>
                <a:lnTo>
                  <a:pt x="132" y="1174"/>
                </a:lnTo>
                <a:lnTo>
                  <a:pt x="130" y="1176"/>
                </a:lnTo>
                <a:lnTo>
                  <a:pt x="126" y="1178"/>
                </a:lnTo>
                <a:lnTo>
                  <a:pt x="126" y="1182"/>
                </a:lnTo>
                <a:lnTo>
                  <a:pt x="130" y="1188"/>
                </a:lnTo>
                <a:lnTo>
                  <a:pt x="130" y="1188"/>
                </a:lnTo>
                <a:lnTo>
                  <a:pt x="134" y="1192"/>
                </a:lnTo>
                <a:lnTo>
                  <a:pt x="146" y="1200"/>
                </a:lnTo>
                <a:lnTo>
                  <a:pt x="154" y="1202"/>
                </a:lnTo>
                <a:lnTo>
                  <a:pt x="162" y="1202"/>
                </a:lnTo>
                <a:lnTo>
                  <a:pt x="172" y="1202"/>
                </a:lnTo>
                <a:lnTo>
                  <a:pt x="184" y="1198"/>
                </a:lnTo>
                <a:lnTo>
                  <a:pt x="184" y="1198"/>
                </a:lnTo>
                <a:lnTo>
                  <a:pt x="190" y="1196"/>
                </a:lnTo>
                <a:lnTo>
                  <a:pt x="194" y="1196"/>
                </a:lnTo>
                <a:lnTo>
                  <a:pt x="200" y="1194"/>
                </a:lnTo>
                <a:lnTo>
                  <a:pt x="206" y="1188"/>
                </a:lnTo>
                <a:lnTo>
                  <a:pt x="206" y="1188"/>
                </a:lnTo>
                <a:lnTo>
                  <a:pt x="214" y="1174"/>
                </a:lnTo>
                <a:lnTo>
                  <a:pt x="224" y="1156"/>
                </a:lnTo>
                <a:lnTo>
                  <a:pt x="232" y="1134"/>
                </a:lnTo>
                <a:lnTo>
                  <a:pt x="242" y="1108"/>
                </a:lnTo>
                <a:lnTo>
                  <a:pt x="262" y="1038"/>
                </a:lnTo>
                <a:lnTo>
                  <a:pt x="282" y="946"/>
                </a:lnTo>
                <a:lnTo>
                  <a:pt x="282" y="946"/>
                </a:lnTo>
                <a:lnTo>
                  <a:pt x="288" y="946"/>
                </a:lnTo>
                <a:lnTo>
                  <a:pt x="288" y="946"/>
                </a:lnTo>
                <a:lnTo>
                  <a:pt x="312" y="928"/>
                </a:lnTo>
                <a:lnTo>
                  <a:pt x="334" y="912"/>
                </a:lnTo>
                <a:lnTo>
                  <a:pt x="354" y="894"/>
                </a:lnTo>
                <a:lnTo>
                  <a:pt x="374" y="876"/>
                </a:lnTo>
                <a:lnTo>
                  <a:pt x="392" y="858"/>
                </a:lnTo>
                <a:lnTo>
                  <a:pt x="408" y="840"/>
                </a:lnTo>
                <a:lnTo>
                  <a:pt x="422" y="822"/>
                </a:lnTo>
                <a:lnTo>
                  <a:pt x="434" y="802"/>
                </a:lnTo>
                <a:lnTo>
                  <a:pt x="446" y="784"/>
                </a:lnTo>
                <a:lnTo>
                  <a:pt x="456" y="764"/>
                </a:lnTo>
                <a:lnTo>
                  <a:pt x="466" y="746"/>
                </a:lnTo>
                <a:lnTo>
                  <a:pt x="472" y="726"/>
                </a:lnTo>
                <a:lnTo>
                  <a:pt x="484" y="688"/>
                </a:lnTo>
                <a:lnTo>
                  <a:pt x="490" y="648"/>
                </a:lnTo>
                <a:lnTo>
                  <a:pt x="494" y="608"/>
                </a:lnTo>
                <a:lnTo>
                  <a:pt x="492" y="568"/>
                </a:lnTo>
                <a:lnTo>
                  <a:pt x="486" y="530"/>
                </a:lnTo>
                <a:lnTo>
                  <a:pt x="478" y="490"/>
                </a:lnTo>
                <a:lnTo>
                  <a:pt x="468" y="452"/>
                </a:lnTo>
                <a:lnTo>
                  <a:pt x="454" y="414"/>
                </a:lnTo>
                <a:lnTo>
                  <a:pt x="438" y="376"/>
                </a:lnTo>
                <a:lnTo>
                  <a:pt x="420" y="340"/>
                </a:lnTo>
                <a:lnTo>
                  <a:pt x="400" y="304"/>
                </a:lnTo>
                <a:lnTo>
                  <a:pt x="380" y="270"/>
                </a:lnTo>
                <a:lnTo>
                  <a:pt x="358" y="238"/>
                </a:lnTo>
                <a:lnTo>
                  <a:pt x="336" y="206"/>
                </a:lnTo>
                <a:lnTo>
                  <a:pt x="290" y="148"/>
                </a:lnTo>
                <a:lnTo>
                  <a:pt x="248" y="98"/>
                </a:lnTo>
                <a:lnTo>
                  <a:pt x="210" y="58"/>
                </a:lnTo>
                <a:lnTo>
                  <a:pt x="180" y="26"/>
                </a:lnTo>
                <a:lnTo>
                  <a:pt x="152" y="0"/>
                </a:lnTo>
                <a:lnTo>
                  <a:pt x="152" y="0"/>
                </a:lnTo>
                <a:close/>
              </a:path>
            </a:pathLst>
          </a:custGeom>
          <a:solidFill>
            <a:schemeClr val="accent1">
              <a:alpha val="1960"/>
            </a:schemeClr>
          </a:solidFill>
          <a:ln>
            <a:noFill/>
          </a:ln>
        </p:spPr>
      </p:sp>
      <p:sp>
        <p:nvSpPr>
          <p:cNvPr id="105" name="Google Shape;105;p32"/>
          <p:cNvSpPr/>
          <p:nvPr/>
        </p:nvSpPr>
        <p:spPr>
          <a:xfrm rot="-1940400">
            <a:off x="7186680" y="3993840"/>
            <a:ext cx="942120" cy="1486440"/>
          </a:xfrm>
          <a:custGeom>
            <a:rect b="b" l="l" r="r" t="t"/>
            <a:pathLst>
              <a:path extrusionOk="0" h="1874" w="1188">
                <a:moveTo>
                  <a:pt x="1170" y="730"/>
                </a:moveTo>
                <a:lnTo>
                  <a:pt x="1170" y="730"/>
                </a:lnTo>
                <a:lnTo>
                  <a:pt x="1168" y="742"/>
                </a:lnTo>
                <a:lnTo>
                  <a:pt x="1164" y="752"/>
                </a:lnTo>
                <a:lnTo>
                  <a:pt x="1154" y="768"/>
                </a:lnTo>
                <a:lnTo>
                  <a:pt x="1140" y="784"/>
                </a:lnTo>
                <a:lnTo>
                  <a:pt x="1126" y="796"/>
                </a:lnTo>
                <a:lnTo>
                  <a:pt x="1114" y="804"/>
                </a:lnTo>
                <a:lnTo>
                  <a:pt x="1102" y="810"/>
                </a:lnTo>
                <a:lnTo>
                  <a:pt x="1092" y="816"/>
                </a:lnTo>
                <a:lnTo>
                  <a:pt x="1092" y="816"/>
                </a:lnTo>
                <a:lnTo>
                  <a:pt x="1090" y="812"/>
                </a:lnTo>
                <a:lnTo>
                  <a:pt x="1088" y="802"/>
                </a:lnTo>
                <a:lnTo>
                  <a:pt x="1080" y="790"/>
                </a:lnTo>
                <a:lnTo>
                  <a:pt x="1076" y="782"/>
                </a:lnTo>
                <a:lnTo>
                  <a:pt x="1068" y="776"/>
                </a:lnTo>
                <a:lnTo>
                  <a:pt x="1060" y="770"/>
                </a:lnTo>
                <a:lnTo>
                  <a:pt x="1052" y="766"/>
                </a:lnTo>
                <a:lnTo>
                  <a:pt x="1040" y="762"/>
                </a:lnTo>
                <a:lnTo>
                  <a:pt x="1028" y="760"/>
                </a:lnTo>
                <a:lnTo>
                  <a:pt x="1012" y="760"/>
                </a:lnTo>
                <a:lnTo>
                  <a:pt x="996" y="762"/>
                </a:lnTo>
                <a:lnTo>
                  <a:pt x="976" y="768"/>
                </a:lnTo>
                <a:lnTo>
                  <a:pt x="956" y="774"/>
                </a:lnTo>
                <a:lnTo>
                  <a:pt x="956" y="774"/>
                </a:lnTo>
                <a:lnTo>
                  <a:pt x="924" y="790"/>
                </a:lnTo>
                <a:lnTo>
                  <a:pt x="898" y="804"/>
                </a:lnTo>
                <a:lnTo>
                  <a:pt x="878" y="818"/>
                </a:lnTo>
                <a:lnTo>
                  <a:pt x="862" y="830"/>
                </a:lnTo>
                <a:lnTo>
                  <a:pt x="842" y="848"/>
                </a:lnTo>
                <a:lnTo>
                  <a:pt x="836" y="854"/>
                </a:lnTo>
                <a:lnTo>
                  <a:pt x="830" y="856"/>
                </a:lnTo>
                <a:lnTo>
                  <a:pt x="830" y="856"/>
                </a:lnTo>
                <a:lnTo>
                  <a:pt x="826" y="856"/>
                </a:lnTo>
                <a:lnTo>
                  <a:pt x="824" y="854"/>
                </a:lnTo>
                <a:lnTo>
                  <a:pt x="824" y="848"/>
                </a:lnTo>
                <a:lnTo>
                  <a:pt x="824" y="848"/>
                </a:lnTo>
                <a:lnTo>
                  <a:pt x="838" y="828"/>
                </a:lnTo>
                <a:lnTo>
                  <a:pt x="866" y="786"/>
                </a:lnTo>
                <a:lnTo>
                  <a:pt x="920" y="710"/>
                </a:lnTo>
                <a:lnTo>
                  <a:pt x="920" y="710"/>
                </a:lnTo>
                <a:lnTo>
                  <a:pt x="928" y="698"/>
                </a:lnTo>
                <a:lnTo>
                  <a:pt x="936" y="686"/>
                </a:lnTo>
                <a:lnTo>
                  <a:pt x="946" y="658"/>
                </a:lnTo>
                <a:lnTo>
                  <a:pt x="952" y="628"/>
                </a:lnTo>
                <a:lnTo>
                  <a:pt x="956" y="598"/>
                </a:lnTo>
                <a:lnTo>
                  <a:pt x="956" y="568"/>
                </a:lnTo>
                <a:lnTo>
                  <a:pt x="952" y="538"/>
                </a:lnTo>
                <a:lnTo>
                  <a:pt x="948" y="508"/>
                </a:lnTo>
                <a:lnTo>
                  <a:pt x="942" y="478"/>
                </a:lnTo>
                <a:lnTo>
                  <a:pt x="934" y="452"/>
                </a:lnTo>
                <a:lnTo>
                  <a:pt x="926" y="426"/>
                </a:lnTo>
                <a:lnTo>
                  <a:pt x="910" y="384"/>
                </a:lnTo>
                <a:lnTo>
                  <a:pt x="898" y="354"/>
                </a:lnTo>
                <a:lnTo>
                  <a:pt x="892" y="344"/>
                </a:lnTo>
                <a:lnTo>
                  <a:pt x="892" y="344"/>
                </a:lnTo>
                <a:lnTo>
                  <a:pt x="864" y="338"/>
                </a:lnTo>
                <a:lnTo>
                  <a:pt x="838" y="330"/>
                </a:lnTo>
                <a:lnTo>
                  <a:pt x="814" y="322"/>
                </a:lnTo>
                <a:lnTo>
                  <a:pt x="792" y="312"/>
                </a:lnTo>
                <a:lnTo>
                  <a:pt x="770" y="302"/>
                </a:lnTo>
                <a:lnTo>
                  <a:pt x="752" y="290"/>
                </a:lnTo>
                <a:lnTo>
                  <a:pt x="734" y="278"/>
                </a:lnTo>
                <a:lnTo>
                  <a:pt x="716" y="266"/>
                </a:lnTo>
                <a:lnTo>
                  <a:pt x="702" y="252"/>
                </a:lnTo>
                <a:lnTo>
                  <a:pt x="688" y="238"/>
                </a:lnTo>
                <a:lnTo>
                  <a:pt x="664" y="210"/>
                </a:lnTo>
                <a:lnTo>
                  <a:pt x="644" y="180"/>
                </a:lnTo>
                <a:lnTo>
                  <a:pt x="628" y="150"/>
                </a:lnTo>
                <a:lnTo>
                  <a:pt x="616" y="122"/>
                </a:lnTo>
                <a:lnTo>
                  <a:pt x="608" y="94"/>
                </a:lnTo>
                <a:lnTo>
                  <a:pt x="600" y="68"/>
                </a:lnTo>
                <a:lnTo>
                  <a:pt x="596" y="46"/>
                </a:lnTo>
                <a:lnTo>
                  <a:pt x="594" y="12"/>
                </a:lnTo>
                <a:lnTo>
                  <a:pt x="594" y="0"/>
                </a:lnTo>
                <a:lnTo>
                  <a:pt x="594" y="4"/>
                </a:lnTo>
                <a:lnTo>
                  <a:pt x="592" y="0"/>
                </a:lnTo>
                <a:lnTo>
                  <a:pt x="592" y="0"/>
                </a:lnTo>
                <a:lnTo>
                  <a:pt x="592" y="12"/>
                </a:lnTo>
                <a:lnTo>
                  <a:pt x="590" y="46"/>
                </a:lnTo>
                <a:lnTo>
                  <a:pt x="586" y="68"/>
                </a:lnTo>
                <a:lnTo>
                  <a:pt x="578" y="94"/>
                </a:lnTo>
                <a:lnTo>
                  <a:pt x="570" y="122"/>
                </a:lnTo>
                <a:lnTo>
                  <a:pt x="558" y="150"/>
                </a:lnTo>
                <a:lnTo>
                  <a:pt x="542" y="180"/>
                </a:lnTo>
                <a:lnTo>
                  <a:pt x="522" y="210"/>
                </a:lnTo>
                <a:lnTo>
                  <a:pt x="498" y="238"/>
                </a:lnTo>
                <a:lnTo>
                  <a:pt x="484" y="252"/>
                </a:lnTo>
                <a:lnTo>
                  <a:pt x="470" y="266"/>
                </a:lnTo>
                <a:lnTo>
                  <a:pt x="452" y="278"/>
                </a:lnTo>
                <a:lnTo>
                  <a:pt x="434" y="290"/>
                </a:lnTo>
                <a:lnTo>
                  <a:pt x="416" y="302"/>
                </a:lnTo>
                <a:lnTo>
                  <a:pt x="394" y="312"/>
                </a:lnTo>
                <a:lnTo>
                  <a:pt x="372" y="322"/>
                </a:lnTo>
                <a:lnTo>
                  <a:pt x="348" y="330"/>
                </a:lnTo>
                <a:lnTo>
                  <a:pt x="322" y="338"/>
                </a:lnTo>
                <a:lnTo>
                  <a:pt x="294" y="344"/>
                </a:lnTo>
                <a:lnTo>
                  <a:pt x="294" y="344"/>
                </a:lnTo>
                <a:lnTo>
                  <a:pt x="288" y="354"/>
                </a:lnTo>
                <a:lnTo>
                  <a:pt x="276" y="384"/>
                </a:lnTo>
                <a:lnTo>
                  <a:pt x="260" y="426"/>
                </a:lnTo>
                <a:lnTo>
                  <a:pt x="252" y="452"/>
                </a:lnTo>
                <a:lnTo>
                  <a:pt x="244" y="478"/>
                </a:lnTo>
                <a:lnTo>
                  <a:pt x="238" y="508"/>
                </a:lnTo>
                <a:lnTo>
                  <a:pt x="234" y="538"/>
                </a:lnTo>
                <a:lnTo>
                  <a:pt x="230" y="568"/>
                </a:lnTo>
                <a:lnTo>
                  <a:pt x="230" y="598"/>
                </a:lnTo>
                <a:lnTo>
                  <a:pt x="234" y="628"/>
                </a:lnTo>
                <a:lnTo>
                  <a:pt x="240" y="658"/>
                </a:lnTo>
                <a:lnTo>
                  <a:pt x="250" y="686"/>
                </a:lnTo>
                <a:lnTo>
                  <a:pt x="258" y="698"/>
                </a:lnTo>
                <a:lnTo>
                  <a:pt x="266" y="710"/>
                </a:lnTo>
                <a:lnTo>
                  <a:pt x="266" y="710"/>
                </a:lnTo>
                <a:lnTo>
                  <a:pt x="320" y="786"/>
                </a:lnTo>
                <a:lnTo>
                  <a:pt x="348" y="828"/>
                </a:lnTo>
                <a:lnTo>
                  <a:pt x="362" y="848"/>
                </a:lnTo>
                <a:lnTo>
                  <a:pt x="362" y="848"/>
                </a:lnTo>
                <a:lnTo>
                  <a:pt x="362" y="854"/>
                </a:lnTo>
                <a:lnTo>
                  <a:pt x="360" y="856"/>
                </a:lnTo>
                <a:lnTo>
                  <a:pt x="356" y="856"/>
                </a:lnTo>
                <a:lnTo>
                  <a:pt x="356" y="856"/>
                </a:lnTo>
                <a:lnTo>
                  <a:pt x="350" y="854"/>
                </a:lnTo>
                <a:lnTo>
                  <a:pt x="344" y="848"/>
                </a:lnTo>
                <a:lnTo>
                  <a:pt x="324" y="830"/>
                </a:lnTo>
                <a:lnTo>
                  <a:pt x="308" y="818"/>
                </a:lnTo>
                <a:lnTo>
                  <a:pt x="288" y="804"/>
                </a:lnTo>
                <a:lnTo>
                  <a:pt x="262" y="790"/>
                </a:lnTo>
                <a:lnTo>
                  <a:pt x="230" y="774"/>
                </a:lnTo>
                <a:lnTo>
                  <a:pt x="230" y="774"/>
                </a:lnTo>
                <a:lnTo>
                  <a:pt x="210" y="768"/>
                </a:lnTo>
                <a:lnTo>
                  <a:pt x="190" y="762"/>
                </a:lnTo>
                <a:lnTo>
                  <a:pt x="174" y="760"/>
                </a:lnTo>
                <a:lnTo>
                  <a:pt x="158" y="760"/>
                </a:lnTo>
                <a:lnTo>
                  <a:pt x="146" y="762"/>
                </a:lnTo>
                <a:lnTo>
                  <a:pt x="134" y="766"/>
                </a:lnTo>
                <a:lnTo>
                  <a:pt x="126" y="770"/>
                </a:lnTo>
                <a:lnTo>
                  <a:pt x="118" y="776"/>
                </a:lnTo>
                <a:lnTo>
                  <a:pt x="110" y="782"/>
                </a:lnTo>
                <a:lnTo>
                  <a:pt x="106" y="790"/>
                </a:lnTo>
                <a:lnTo>
                  <a:pt x="98" y="802"/>
                </a:lnTo>
                <a:lnTo>
                  <a:pt x="96" y="812"/>
                </a:lnTo>
                <a:lnTo>
                  <a:pt x="94" y="816"/>
                </a:lnTo>
                <a:lnTo>
                  <a:pt x="94" y="816"/>
                </a:lnTo>
                <a:lnTo>
                  <a:pt x="84" y="810"/>
                </a:lnTo>
                <a:lnTo>
                  <a:pt x="72" y="804"/>
                </a:lnTo>
                <a:lnTo>
                  <a:pt x="60" y="796"/>
                </a:lnTo>
                <a:lnTo>
                  <a:pt x="46" y="784"/>
                </a:lnTo>
                <a:lnTo>
                  <a:pt x="34" y="768"/>
                </a:lnTo>
                <a:lnTo>
                  <a:pt x="22" y="752"/>
                </a:lnTo>
                <a:lnTo>
                  <a:pt x="18" y="742"/>
                </a:lnTo>
                <a:lnTo>
                  <a:pt x="16" y="730"/>
                </a:lnTo>
                <a:lnTo>
                  <a:pt x="16" y="730"/>
                </a:lnTo>
                <a:lnTo>
                  <a:pt x="14" y="722"/>
                </a:lnTo>
                <a:lnTo>
                  <a:pt x="10" y="722"/>
                </a:lnTo>
                <a:lnTo>
                  <a:pt x="8" y="724"/>
                </a:lnTo>
                <a:lnTo>
                  <a:pt x="6" y="734"/>
                </a:lnTo>
                <a:lnTo>
                  <a:pt x="4" y="762"/>
                </a:lnTo>
                <a:lnTo>
                  <a:pt x="0" y="800"/>
                </a:lnTo>
                <a:lnTo>
                  <a:pt x="0" y="842"/>
                </a:lnTo>
                <a:lnTo>
                  <a:pt x="0" y="884"/>
                </a:lnTo>
                <a:lnTo>
                  <a:pt x="0" y="920"/>
                </a:lnTo>
                <a:lnTo>
                  <a:pt x="4" y="942"/>
                </a:lnTo>
                <a:lnTo>
                  <a:pt x="4" y="942"/>
                </a:lnTo>
                <a:lnTo>
                  <a:pt x="8" y="958"/>
                </a:lnTo>
                <a:lnTo>
                  <a:pt x="16" y="974"/>
                </a:lnTo>
                <a:lnTo>
                  <a:pt x="26" y="990"/>
                </a:lnTo>
                <a:lnTo>
                  <a:pt x="38" y="1006"/>
                </a:lnTo>
                <a:lnTo>
                  <a:pt x="52" y="1018"/>
                </a:lnTo>
                <a:lnTo>
                  <a:pt x="66" y="1030"/>
                </a:lnTo>
                <a:lnTo>
                  <a:pt x="80" y="1038"/>
                </a:lnTo>
                <a:lnTo>
                  <a:pt x="96" y="1042"/>
                </a:lnTo>
                <a:lnTo>
                  <a:pt x="96" y="1042"/>
                </a:lnTo>
                <a:lnTo>
                  <a:pt x="106" y="1046"/>
                </a:lnTo>
                <a:lnTo>
                  <a:pt x="118" y="1050"/>
                </a:lnTo>
                <a:lnTo>
                  <a:pt x="132" y="1058"/>
                </a:lnTo>
                <a:lnTo>
                  <a:pt x="146" y="1066"/>
                </a:lnTo>
                <a:lnTo>
                  <a:pt x="162" y="1078"/>
                </a:lnTo>
                <a:lnTo>
                  <a:pt x="176" y="1092"/>
                </a:lnTo>
                <a:lnTo>
                  <a:pt x="190" y="1106"/>
                </a:lnTo>
                <a:lnTo>
                  <a:pt x="200" y="1124"/>
                </a:lnTo>
                <a:lnTo>
                  <a:pt x="210" y="1142"/>
                </a:lnTo>
                <a:lnTo>
                  <a:pt x="214" y="1162"/>
                </a:lnTo>
                <a:lnTo>
                  <a:pt x="214" y="1172"/>
                </a:lnTo>
                <a:lnTo>
                  <a:pt x="214" y="1184"/>
                </a:lnTo>
                <a:lnTo>
                  <a:pt x="212" y="1194"/>
                </a:lnTo>
                <a:lnTo>
                  <a:pt x="208" y="1206"/>
                </a:lnTo>
                <a:lnTo>
                  <a:pt x="204" y="1218"/>
                </a:lnTo>
                <a:lnTo>
                  <a:pt x="198" y="1230"/>
                </a:lnTo>
                <a:lnTo>
                  <a:pt x="190" y="1242"/>
                </a:lnTo>
                <a:lnTo>
                  <a:pt x="180" y="1256"/>
                </a:lnTo>
                <a:lnTo>
                  <a:pt x="168" y="1268"/>
                </a:lnTo>
                <a:lnTo>
                  <a:pt x="154" y="1282"/>
                </a:lnTo>
                <a:lnTo>
                  <a:pt x="138" y="1294"/>
                </a:lnTo>
                <a:lnTo>
                  <a:pt x="120" y="1308"/>
                </a:lnTo>
                <a:lnTo>
                  <a:pt x="120" y="1308"/>
                </a:lnTo>
                <a:lnTo>
                  <a:pt x="136" y="1308"/>
                </a:lnTo>
                <a:lnTo>
                  <a:pt x="154" y="1310"/>
                </a:lnTo>
                <a:lnTo>
                  <a:pt x="178" y="1312"/>
                </a:lnTo>
                <a:lnTo>
                  <a:pt x="208" y="1318"/>
                </a:lnTo>
                <a:lnTo>
                  <a:pt x="242" y="1328"/>
                </a:lnTo>
                <a:lnTo>
                  <a:pt x="280" y="1342"/>
                </a:lnTo>
                <a:lnTo>
                  <a:pt x="320" y="1362"/>
                </a:lnTo>
                <a:lnTo>
                  <a:pt x="320" y="1362"/>
                </a:lnTo>
                <a:lnTo>
                  <a:pt x="338" y="1372"/>
                </a:lnTo>
                <a:lnTo>
                  <a:pt x="356" y="1376"/>
                </a:lnTo>
                <a:lnTo>
                  <a:pt x="374" y="1380"/>
                </a:lnTo>
                <a:lnTo>
                  <a:pt x="394" y="1382"/>
                </a:lnTo>
                <a:lnTo>
                  <a:pt x="412" y="1380"/>
                </a:lnTo>
                <a:lnTo>
                  <a:pt x="430" y="1378"/>
                </a:lnTo>
                <a:lnTo>
                  <a:pt x="448" y="1374"/>
                </a:lnTo>
                <a:lnTo>
                  <a:pt x="464" y="1370"/>
                </a:lnTo>
                <a:lnTo>
                  <a:pt x="496" y="1358"/>
                </a:lnTo>
                <a:lnTo>
                  <a:pt x="522" y="1344"/>
                </a:lnTo>
                <a:lnTo>
                  <a:pt x="544" y="1332"/>
                </a:lnTo>
                <a:lnTo>
                  <a:pt x="558" y="1324"/>
                </a:lnTo>
                <a:lnTo>
                  <a:pt x="558" y="1324"/>
                </a:lnTo>
                <a:lnTo>
                  <a:pt x="558" y="1362"/>
                </a:lnTo>
                <a:lnTo>
                  <a:pt x="558" y="1422"/>
                </a:lnTo>
                <a:lnTo>
                  <a:pt x="554" y="1496"/>
                </a:lnTo>
                <a:lnTo>
                  <a:pt x="550" y="1534"/>
                </a:lnTo>
                <a:lnTo>
                  <a:pt x="546" y="1576"/>
                </a:lnTo>
                <a:lnTo>
                  <a:pt x="540" y="1616"/>
                </a:lnTo>
                <a:lnTo>
                  <a:pt x="532" y="1656"/>
                </a:lnTo>
                <a:lnTo>
                  <a:pt x="524" y="1696"/>
                </a:lnTo>
                <a:lnTo>
                  <a:pt x="512" y="1732"/>
                </a:lnTo>
                <a:lnTo>
                  <a:pt x="498" y="1764"/>
                </a:lnTo>
                <a:lnTo>
                  <a:pt x="482" y="1794"/>
                </a:lnTo>
                <a:lnTo>
                  <a:pt x="474" y="1806"/>
                </a:lnTo>
                <a:lnTo>
                  <a:pt x="464" y="1816"/>
                </a:lnTo>
                <a:lnTo>
                  <a:pt x="454" y="1826"/>
                </a:lnTo>
                <a:lnTo>
                  <a:pt x="442" y="1834"/>
                </a:lnTo>
                <a:lnTo>
                  <a:pt x="442" y="1834"/>
                </a:lnTo>
                <a:lnTo>
                  <a:pt x="438" y="1838"/>
                </a:lnTo>
                <a:lnTo>
                  <a:pt x="434" y="1842"/>
                </a:lnTo>
                <a:lnTo>
                  <a:pt x="434" y="1846"/>
                </a:lnTo>
                <a:lnTo>
                  <a:pt x="434" y="1850"/>
                </a:lnTo>
                <a:lnTo>
                  <a:pt x="438" y="1854"/>
                </a:lnTo>
                <a:lnTo>
                  <a:pt x="442" y="1858"/>
                </a:lnTo>
                <a:lnTo>
                  <a:pt x="442" y="1858"/>
                </a:lnTo>
                <a:lnTo>
                  <a:pt x="450" y="1864"/>
                </a:lnTo>
                <a:lnTo>
                  <a:pt x="460" y="1868"/>
                </a:lnTo>
                <a:lnTo>
                  <a:pt x="470" y="1872"/>
                </a:lnTo>
                <a:lnTo>
                  <a:pt x="482" y="1874"/>
                </a:lnTo>
                <a:lnTo>
                  <a:pt x="496" y="1874"/>
                </a:lnTo>
                <a:lnTo>
                  <a:pt x="512" y="1870"/>
                </a:lnTo>
                <a:lnTo>
                  <a:pt x="528" y="1860"/>
                </a:lnTo>
                <a:lnTo>
                  <a:pt x="528" y="1860"/>
                </a:lnTo>
                <a:lnTo>
                  <a:pt x="532" y="1858"/>
                </a:lnTo>
                <a:lnTo>
                  <a:pt x="538" y="1856"/>
                </a:lnTo>
                <a:lnTo>
                  <a:pt x="546" y="1856"/>
                </a:lnTo>
                <a:lnTo>
                  <a:pt x="550" y="1854"/>
                </a:lnTo>
                <a:lnTo>
                  <a:pt x="554" y="1852"/>
                </a:lnTo>
                <a:lnTo>
                  <a:pt x="558" y="1848"/>
                </a:lnTo>
                <a:lnTo>
                  <a:pt x="562" y="1842"/>
                </a:lnTo>
                <a:lnTo>
                  <a:pt x="562" y="1842"/>
                </a:lnTo>
                <a:lnTo>
                  <a:pt x="574" y="1814"/>
                </a:lnTo>
                <a:lnTo>
                  <a:pt x="586" y="1776"/>
                </a:lnTo>
                <a:lnTo>
                  <a:pt x="596" y="1730"/>
                </a:lnTo>
                <a:lnTo>
                  <a:pt x="606" y="1672"/>
                </a:lnTo>
                <a:lnTo>
                  <a:pt x="614" y="1604"/>
                </a:lnTo>
                <a:lnTo>
                  <a:pt x="622" y="1524"/>
                </a:lnTo>
                <a:lnTo>
                  <a:pt x="628" y="1432"/>
                </a:lnTo>
                <a:lnTo>
                  <a:pt x="634" y="1326"/>
                </a:lnTo>
                <a:lnTo>
                  <a:pt x="634" y="1326"/>
                </a:lnTo>
                <a:lnTo>
                  <a:pt x="650" y="1338"/>
                </a:lnTo>
                <a:lnTo>
                  <a:pt x="672" y="1350"/>
                </a:lnTo>
                <a:lnTo>
                  <a:pt x="698" y="1362"/>
                </a:lnTo>
                <a:lnTo>
                  <a:pt x="730" y="1372"/>
                </a:lnTo>
                <a:lnTo>
                  <a:pt x="746" y="1376"/>
                </a:lnTo>
                <a:lnTo>
                  <a:pt x="762" y="1380"/>
                </a:lnTo>
                <a:lnTo>
                  <a:pt x="780" y="1382"/>
                </a:lnTo>
                <a:lnTo>
                  <a:pt x="796" y="1382"/>
                </a:lnTo>
                <a:lnTo>
                  <a:pt x="814" y="1380"/>
                </a:lnTo>
                <a:lnTo>
                  <a:pt x="832" y="1376"/>
                </a:lnTo>
                <a:lnTo>
                  <a:pt x="850" y="1370"/>
                </a:lnTo>
                <a:lnTo>
                  <a:pt x="866" y="1362"/>
                </a:lnTo>
                <a:lnTo>
                  <a:pt x="866" y="1362"/>
                </a:lnTo>
                <a:lnTo>
                  <a:pt x="906" y="1342"/>
                </a:lnTo>
                <a:lnTo>
                  <a:pt x="944" y="1328"/>
                </a:lnTo>
                <a:lnTo>
                  <a:pt x="978" y="1318"/>
                </a:lnTo>
                <a:lnTo>
                  <a:pt x="1008" y="1312"/>
                </a:lnTo>
                <a:lnTo>
                  <a:pt x="1032" y="1310"/>
                </a:lnTo>
                <a:lnTo>
                  <a:pt x="1050" y="1308"/>
                </a:lnTo>
                <a:lnTo>
                  <a:pt x="1066" y="1308"/>
                </a:lnTo>
                <a:lnTo>
                  <a:pt x="1066" y="1308"/>
                </a:lnTo>
                <a:lnTo>
                  <a:pt x="1048" y="1294"/>
                </a:lnTo>
                <a:lnTo>
                  <a:pt x="1032" y="1282"/>
                </a:lnTo>
                <a:lnTo>
                  <a:pt x="1018" y="1268"/>
                </a:lnTo>
                <a:lnTo>
                  <a:pt x="1006" y="1256"/>
                </a:lnTo>
                <a:lnTo>
                  <a:pt x="998" y="1242"/>
                </a:lnTo>
                <a:lnTo>
                  <a:pt x="988" y="1230"/>
                </a:lnTo>
                <a:lnTo>
                  <a:pt x="982" y="1218"/>
                </a:lnTo>
                <a:lnTo>
                  <a:pt x="978" y="1206"/>
                </a:lnTo>
                <a:lnTo>
                  <a:pt x="974" y="1194"/>
                </a:lnTo>
                <a:lnTo>
                  <a:pt x="972" y="1184"/>
                </a:lnTo>
                <a:lnTo>
                  <a:pt x="972" y="1172"/>
                </a:lnTo>
                <a:lnTo>
                  <a:pt x="972" y="1162"/>
                </a:lnTo>
                <a:lnTo>
                  <a:pt x="976" y="1142"/>
                </a:lnTo>
                <a:lnTo>
                  <a:pt x="986" y="1124"/>
                </a:lnTo>
                <a:lnTo>
                  <a:pt x="996" y="1106"/>
                </a:lnTo>
                <a:lnTo>
                  <a:pt x="1010" y="1092"/>
                </a:lnTo>
                <a:lnTo>
                  <a:pt x="1024" y="1078"/>
                </a:lnTo>
                <a:lnTo>
                  <a:pt x="1040" y="1066"/>
                </a:lnTo>
                <a:lnTo>
                  <a:pt x="1054" y="1058"/>
                </a:lnTo>
                <a:lnTo>
                  <a:pt x="1068" y="1050"/>
                </a:lnTo>
                <a:lnTo>
                  <a:pt x="1080" y="1046"/>
                </a:lnTo>
                <a:lnTo>
                  <a:pt x="1090" y="1042"/>
                </a:lnTo>
                <a:lnTo>
                  <a:pt x="1090" y="1042"/>
                </a:lnTo>
                <a:lnTo>
                  <a:pt x="1106" y="1038"/>
                </a:lnTo>
                <a:lnTo>
                  <a:pt x="1120" y="1030"/>
                </a:lnTo>
                <a:lnTo>
                  <a:pt x="1134" y="1018"/>
                </a:lnTo>
                <a:lnTo>
                  <a:pt x="1148" y="1006"/>
                </a:lnTo>
                <a:lnTo>
                  <a:pt x="1160" y="990"/>
                </a:lnTo>
                <a:lnTo>
                  <a:pt x="1170" y="974"/>
                </a:lnTo>
                <a:lnTo>
                  <a:pt x="1178" y="958"/>
                </a:lnTo>
                <a:lnTo>
                  <a:pt x="1182" y="942"/>
                </a:lnTo>
                <a:lnTo>
                  <a:pt x="1182" y="942"/>
                </a:lnTo>
                <a:lnTo>
                  <a:pt x="1186" y="920"/>
                </a:lnTo>
                <a:lnTo>
                  <a:pt x="1188" y="884"/>
                </a:lnTo>
                <a:lnTo>
                  <a:pt x="1186" y="842"/>
                </a:lnTo>
                <a:lnTo>
                  <a:pt x="1186" y="800"/>
                </a:lnTo>
                <a:lnTo>
                  <a:pt x="1182" y="762"/>
                </a:lnTo>
                <a:lnTo>
                  <a:pt x="1180" y="734"/>
                </a:lnTo>
                <a:lnTo>
                  <a:pt x="1178" y="724"/>
                </a:lnTo>
                <a:lnTo>
                  <a:pt x="1176" y="722"/>
                </a:lnTo>
                <a:lnTo>
                  <a:pt x="1172" y="722"/>
                </a:lnTo>
                <a:lnTo>
                  <a:pt x="1170" y="730"/>
                </a:lnTo>
                <a:lnTo>
                  <a:pt x="1170" y="730"/>
                </a:lnTo>
                <a:close/>
              </a:path>
            </a:pathLst>
          </a:custGeom>
          <a:solidFill>
            <a:schemeClr val="accent1">
              <a:alpha val="1960"/>
            </a:schemeClr>
          </a:solidFill>
          <a:ln>
            <a:noFill/>
          </a:ln>
        </p:spPr>
      </p:sp>
      <p:sp>
        <p:nvSpPr>
          <p:cNvPr id="106" name="Google Shape;106;p32"/>
          <p:cNvSpPr/>
          <p:nvPr/>
        </p:nvSpPr>
        <p:spPr>
          <a:xfrm rot="1177800">
            <a:off x="7823520" y="381240"/>
            <a:ext cx="510840" cy="1209240"/>
          </a:xfrm>
          <a:custGeom>
            <a:rect b="b" l="l" r="r" t="t"/>
            <a:pathLst>
              <a:path extrusionOk="0" h="1358" w="574">
                <a:moveTo>
                  <a:pt x="518" y="468"/>
                </a:moveTo>
                <a:lnTo>
                  <a:pt x="518" y="468"/>
                </a:lnTo>
                <a:lnTo>
                  <a:pt x="494" y="416"/>
                </a:lnTo>
                <a:lnTo>
                  <a:pt x="466" y="358"/>
                </a:lnTo>
                <a:lnTo>
                  <a:pt x="438" y="300"/>
                </a:lnTo>
                <a:lnTo>
                  <a:pt x="414" y="238"/>
                </a:lnTo>
                <a:lnTo>
                  <a:pt x="402" y="208"/>
                </a:lnTo>
                <a:lnTo>
                  <a:pt x="394" y="178"/>
                </a:lnTo>
                <a:lnTo>
                  <a:pt x="388" y="146"/>
                </a:lnTo>
                <a:lnTo>
                  <a:pt x="382" y="116"/>
                </a:lnTo>
                <a:lnTo>
                  <a:pt x="382" y="86"/>
                </a:lnTo>
                <a:lnTo>
                  <a:pt x="382" y="56"/>
                </a:lnTo>
                <a:lnTo>
                  <a:pt x="388" y="28"/>
                </a:lnTo>
                <a:lnTo>
                  <a:pt x="396" y="0"/>
                </a:lnTo>
                <a:lnTo>
                  <a:pt x="396" y="0"/>
                </a:lnTo>
                <a:lnTo>
                  <a:pt x="364" y="30"/>
                </a:lnTo>
                <a:lnTo>
                  <a:pt x="330" y="66"/>
                </a:lnTo>
                <a:lnTo>
                  <a:pt x="286" y="114"/>
                </a:lnTo>
                <a:lnTo>
                  <a:pt x="236" y="170"/>
                </a:lnTo>
                <a:lnTo>
                  <a:pt x="210" y="204"/>
                </a:lnTo>
                <a:lnTo>
                  <a:pt x="184" y="238"/>
                </a:lnTo>
                <a:lnTo>
                  <a:pt x="158" y="274"/>
                </a:lnTo>
                <a:lnTo>
                  <a:pt x="134" y="312"/>
                </a:lnTo>
                <a:lnTo>
                  <a:pt x="110" y="352"/>
                </a:lnTo>
                <a:lnTo>
                  <a:pt x="86" y="394"/>
                </a:lnTo>
                <a:lnTo>
                  <a:pt x="66" y="436"/>
                </a:lnTo>
                <a:lnTo>
                  <a:pt x="48" y="478"/>
                </a:lnTo>
                <a:lnTo>
                  <a:pt x="32" y="522"/>
                </a:lnTo>
                <a:lnTo>
                  <a:pt x="18" y="568"/>
                </a:lnTo>
                <a:lnTo>
                  <a:pt x="8" y="614"/>
                </a:lnTo>
                <a:lnTo>
                  <a:pt x="2" y="658"/>
                </a:lnTo>
                <a:lnTo>
                  <a:pt x="0" y="704"/>
                </a:lnTo>
                <a:lnTo>
                  <a:pt x="2" y="728"/>
                </a:lnTo>
                <a:lnTo>
                  <a:pt x="4" y="750"/>
                </a:lnTo>
                <a:lnTo>
                  <a:pt x="6" y="774"/>
                </a:lnTo>
                <a:lnTo>
                  <a:pt x="10" y="796"/>
                </a:lnTo>
                <a:lnTo>
                  <a:pt x="16" y="818"/>
                </a:lnTo>
                <a:lnTo>
                  <a:pt x="24" y="842"/>
                </a:lnTo>
                <a:lnTo>
                  <a:pt x="32" y="864"/>
                </a:lnTo>
                <a:lnTo>
                  <a:pt x="42" y="886"/>
                </a:lnTo>
                <a:lnTo>
                  <a:pt x="54" y="908"/>
                </a:lnTo>
                <a:lnTo>
                  <a:pt x="68" y="930"/>
                </a:lnTo>
                <a:lnTo>
                  <a:pt x="82" y="952"/>
                </a:lnTo>
                <a:lnTo>
                  <a:pt x="100" y="974"/>
                </a:lnTo>
                <a:lnTo>
                  <a:pt x="118" y="994"/>
                </a:lnTo>
                <a:lnTo>
                  <a:pt x="138" y="1016"/>
                </a:lnTo>
                <a:lnTo>
                  <a:pt x="160" y="1036"/>
                </a:lnTo>
                <a:lnTo>
                  <a:pt x="184" y="1056"/>
                </a:lnTo>
                <a:lnTo>
                  <a:pt x="210" y="1076"/>
                </a:lnTo>
                <a:lnTo>
                  <a:pt x="238" y="1096"/>
                </a:lnTo>
                <a:lnTo>
                  <a:pt x="238" y="1096"/>
                </a:lnTo>
                <a:lnTo>
                  <a:pt x="232" y="1130"/>
                </a:lnTo>
                <a:lnTo>
                  <a:pt x="222" y="1164"/>
                </a:lnTo>
                <a:lnTo>
                  <a:pt x="212" y="1200"/>
                </a:lnTo>
                <a:lnTo>
                  <a:pt x="202" y="1234"/>
                </a:lnTo>
                <a:lnTo>
                  <a:pt x="188" y="1266"/>
                </a:lnTo>
                <a:lnTo>
                  <a:pt x="172" y="1294"/>
                </a:lnTo>
                <a:lnTo>
                  <a:pt x="162" y="1306"/>
                </a:lnTo>
                <a:lnTo>
                  <a:pt x="152" y="1316"/>
                </a:lnTo>
                <a:lnTo>
                  <a:pt x="142" y="1324"/>
                </a:lnTo>
                <a:lnTo>
                  <a:pt x="132" y="1330"/>
                </a:lnTo>
                <a:lnTo>
                  <a:pt x="132" y="1330"/>
                </a:lnTo>
                <a:lnTo>
                  <a:pt x="130" y="1332"/>
                </a:lnTo>
                <a:lnTo>
                  <a:pt x="126" y="1334"/>
                </a:lnTo>
                <a:lnTo>
                  <a:pt x="126" y="1338"/>
                </a:lnTo>
                <a:lnTo>
                  <a:pt x="130" y="1344"/>
                </a:lnTo>
                <a:lnTo>
                  <a:pt x="130" y="1344"/>
                </a:lnTo>
                <a:lnTo>
                  <a:pt x="134" y="1348"/>
                </a:lnTo>
                <a:lnTo>
                  <a:pt x="146" y="1356"/>
                </a:lnTo>
                <a:lnTo>
                  <a:pt x="154" y="1358"/>
                </a:lnTo>
                <a:lnTo>
                  <a:pt x="162" y="1358"/>
                </a:lnTo>
                <a:lnTo>
                  <a:pt x="172" y="1358"/>
                </a:lnTo>
                <a:lnTo>
                  <a:pt x="184" y="1354"/>
                </a:lnTo>
                <a:lnTo>
                  <a:pt x="184" y="1354"/>
                </a:lnTo>
                <a:lnTo>
                  <a:pt x="190" y="1352"/>
                </a:lnTo>
                <a:lnTo>
                  <a:pt x="194" y="1352"/>
                </a:lnTo>
                <a:lnTo>
                  <a:pt x="200" y="1350"/>
                </a:lnTo>
                <a:lnTo>
                  <a:pt x="206" y="1344"/>
                </a:lnTo>
                <a:lnTo>
                  <a:pt x="206" y="1344"/>
                </a:lnTo>
                <a:lnTo>
                  <a:pt x="214" y="1330"/>
                </a:lnTo>
                <a:lnTo>
                  <a:pt x="224" y="1312"/>
                </a:lnTo>
                <a:lnTo>
                  <a:pt x="232" y="1290"/>
                </a:lnTo>
                <a:lnTo>
                  <a:pt x="242" y="1264"/>
                </a:lnTo>
                <a:lnTo>
                  <a:pt x="262" y="1194"/>
                </a:lnTo>
                <a:lnTo>
                  <a:pt x="282" y="1102"/>
                </a:lnTo>
                <a:lnTo>
                  <a:pt x="282" y="1102"/>
                </a:lnTo>
                <a:lnTo>
                  <a:pt x="298" y="1102"/>
                </a:lnTo>
                <a:lnTo>
                  <a:pt x="318" y="1100"/>
                </a:lnTo>
                <a:lnTo>
                  <a:pt x="338" y="1098"/>
                </a:lnTo>
                <a:lnTo>
                  <a:pt x="360" y="1092"/>
                </a:lnTo>
                <a:lnTo>
                  <a:pt x="382" y="1086"/>
                </a:lnTo>
                <a:lnTo>
                  <a:pt x="404" y="1074"/>
                </a:lnTo>
                <a:lnTo>
                  <a:pt x="426" y="1062"/>
                </a:lnTo>
                <a:lnTo>
                  <a:pt x="450" y="1044"/>
                </a:lnTo>
                <a:lnTo>
                  <a:pt x="472" y="1024"/>
                </a:lnTo>
                <a:lnTo>
                  <a:pt x="492" y="998"/>
                </a:lnTo>
                <a:lnTo>
                  <a:pt x="512" y="968"/>
                </a:lnTo>
                <a:lnTo>
                  <a:pt x="528" y="934"/>
                </a:lnTo>
                <a:lnTo>
                  <a:pt x="544" y="894"/>
                </a:lnTo>
                <a:lnTo>
                  <a:pt x="556" y="846"/>
                </a:lnTo>
                <a:lnTo>
                  <a:pt x="566" y="794"/>
                </a:lnTo>
                <a:lnTo>
                  <a:pt x="574" y="736"/>
                </a:lnTo>
                <a:lnTo>
                  <a:pt x="574" y="736"/>
                </a:lnTo>
                <a:lnTo>
                  <a:pt x="574" y="712"/>
                </a:lnTo>
                <a:lnTo>
                  <a:pt x="572" y="686"/>
                </a:lnTo>
                <a:lnTo>
                  <a:pt x="568" y="652"/>
                </a:lnTo>
                <a:lnTo>
                  <a:pt x="562" y="612"/>
                </a:lnTo>
                <a:lnTo>
                  <a:pt x="552" y="566"/>
                </a:lnTo>
                <a:lnTo>
                  <a:pt x="538" y="518"/>
                </a:lnTo>
                <a:lnTo>
                  <a:pt x="528" y="494"/>
                </a:lnTo>
                <a:lnTo>
                  <a:pt x="518" y="468"/>
                </a:lnTo>
                <a:lnTo>
                  <a:pt x="518" y="468"/>
                </a:lnTo>
                <a:close/>
              </a:path>
            </a:pathLst>
          </a:custGeom>
          <a:solidFill>
            <a:schemeClr val="accent1">
              <a:alpha val="1960"/>
            </a:schemeClr>
          </a:solidFill>
          <a:ln>
            <a:noFill/>
          </a:ln>
        </p:spPr>
      </p:sp>
      <p:sp>
        <p:nvSpPr>
          <p:cNvPr id="107" name="Google Shape;107;p32"/>
          <p:cNvSpPr/>
          <p:nvPr/>
        </p:nvSpPr>
        <p:spPr>
          <a:xfrm rot="7111200">
            <a:off x="8078760" y="3447360"/>
            <a:ext cx="968760" cy="1008720"/>
          </a:xfrm>
          <a:custGeom>
            <a:rect b="b" l="l" r="r" t="t"/>
            <a:pathLst>
              <a:path extrusionOk="0" h="1412" w="1356">
                <a:moveTo>
                  <a:pt x="1306" y="704"/>
                </a:moveTo>
                <a:lnTo>
                  <a:pt x="1306" y="704"/>
                </a:lnTo>
                <a:lnTo>
                  <a:pt x="1272" y="698"/>
                </a:lnTo>
                <a:lnTo>
                  <a:pt x="1246" y="690"/>
                </a:lnTo>
                <a:lnTo>
                  <a:pt x="1236" y="684"/>
                </a:lnTo>
                <a:lnTo>
                  <a:pt x="1226" y="680"/>
                </a:lnTo>
                <a:lnTo>
                  <a:pt x="1218" y="674"/>
                </a:lnTo>
                <a:lnTo>
                  <a:pt x="1212" y="666"/>
                </a:lnTo>
                <a:lnTo>
                  <a:pt x="1208" y="660"/>
                </a:lnTo>
                <a:lnTo>
                  <a:pt x="1204" y="652"/>
                </a:lnTo>
                <a:lnTo>
                  <a:pt x="1200" y="638"/>
                </a:lnTo>
                <a:lnTo>
                  <a:pt x="1198" y="622"/>
                </a:lnTo>
                <a:lnTo>
                  <a:pt x="1202" y="606"/>
                </a:lnTo>
                <a:lnTo>
                  <a:pt x="1206" y="592"/>
                </a:lnTo>
                <a:lnTo>
                  <a:pt x="1214" y="576"/>
                </a:lnTo>
                <a:lnTo>
                  <a:pt x="1230" y="552"/>
                </a:lnTo>
                <a:lnTo>
                  <a:pt x="1242" y="534"/>
                </a:lnTo>
                <a:lnTo>
                  <a:pt x="1248" y="526"/>
                </a:lnTo>
                <a:lnTo>
                  <a:pt x="1248" y="526"/>
                </a:lnTo>
                <a:lnTo>
                  <a:pt x="1240" y="526"/>
                </a:lnTo>
                <a:lnTo>
                  <a:pt x="1234" y="524"/>
                </a:lnTo>
                <a:lnTo>
                  <a:pt x="1228" y="522"/>
                </a:lnTo>
                <a:lnTo>
                  <a:pt x="1224" y="518"/>
                </a:lnTo>
                <a:lnTo>
                  <a:pt x="1220" y="512"/>
                </a:lnTo>
                <a:lnTo>
                  <a:pt x="1218" y="506"/>
                </a:lnTo>
                <a:lnTo>
                  <a:pt x="1214" y="494"/>
                </a:lnTo>
                <a:lnTo>
                  <a:pt x="1214" y="478"/>
                </a:lnTo>
                <a:lnTo>
                  <a:pt x="1216" y="460"/>
                </a:lnTo>
                <a:lnTo>
                  <a:pt x="1218" y="440"/>
                </a:lnTo>
                <a:lnTo>
                  <a:pt x="1224" y="420"/>
                </a:lnTo>
                <a:lnTo>
                  <a:pt x="1236" y="380"/>
                </a:lnTo>
                <a:lnTo>
                  <a:pt x="1250" y="346"/>
                </a:lnTo>
                <a:lnTo>
                  <a:pt x="1266" y="312"/>
                </a:lnTo>
                <a:lnTo>
                  <a:pt x="1266" y="312"/>
                </a:lnTo>
                <a:lnTo>
                  <a:pt x="1238" y="340"/>
                </a:lnTo>
                <a:lnTo>
                  <a:pt x="1210" y="362"/>
                </a:lnTo>
                <a:lnTo>
                  <a:pt x="1184" y="380"/>
                </a:lnTo>
                <a:lnTo>
                  <a:pt x="1160" y="394"/>
                </a:lnTo>
                <a:lnTo>
                  <a:pt x="1138" y="404"/>
                </a:lnTo>
                <a:lnTo>
                  <a:pt x="1118" y="410"/>
                </a:lnTo>
                <a:lnTo>
                  <a:pt x="1098" y="414"/>
                </a:lnTo>
                <a:lnTo>
                  <a:pt x="1082" y="416"/>
                </a:lnTo>
                <a:lnTo>
                  <a:pt x="1066" y="416"/>
                </a:lnTo>
                <a:lnTo>
                  <a:pt x="1052" y="414"/>
                </a:lnTo>
                <a:lnTo>
                  <a:pt x="1030" y="410"/>
                </a:lnTo>
                <a:lnTo>
                  <a:pt x="1016" y="404"/>
                </a:lnTo>
                <a:lnTo>
                  <a:pt x="1012" y="402"/>
                </a:lnTo>
                <a:lnTo>
                  <a:pt x="1012" y="402"/>
                </a:lnTo>
                <a:lnTo>
                  <a:pt x="1006" y="414"/>
                </a:lnTo>
                <a:lnTo>
                  <a:pt x="996" y="430"/>
                </a:lnTo>
                <a:lnTo>
                  <a:pt x="964" y="468"/>
                </a:lnTo>
                <a:lnTo>
                  <a:pt x="928" y="506"/>
                </a:lnTo>
                <a:lnTo>
                  <a:pt x="902" y="532"/>
                </a:lnTo>
                <a:lnTo>
                  <a:pt x="902" y="532"/>
                </a:lnTo>
                <a:lnTo>
                  <a:pt x="894" y="538"/>
                </a:lnTo>
                <a:lnTo>
                  <a:pt x="888" y="540"/>
                </a:lnTo>
                <a:lnTo>
                  <a:pt x="886" y="538"/>
                </a:lnTo>
                <a:lnTo>
                  <a:pt x="884" y="532"/>
                </a:lnTo>
                <a:lnTo>
                  <a:pt x="882" y="522"/>
                </a:lnTo>
                <a:lnTo>
                  <a:pt x="882" y="516"/>
                </a:lnTo>
                <a:lnTo>
                  <a:pt x="882" y="516"/>
                </a:lnTo>
                <a:lnTo>
                  <a:pt x="890" y="502"/>
                </a:lnTo>
                <a:lnTo>
                  <a:pt x="898" y="486"/>
                </a:lnTo>
                <a:lnTo>
                  <a:pt x="910" y="448"/>
                </a:lnTo>
                <a:lnTo>
                  <a:pt x="920" y="404"/>
                </a:lnTo>
                <a:lnTo>
                  <a:pt x="928" y="360"/>
                </a:lnTo>
                <a:lnTo>
                  <a:pt x="938" y="282"/>
                </a:lnTo>
                <a:lnTo>
                  <a:pt x="942" y="250"/>
                </a:lnTo>
                <a:lnTo>
                  <a:pt x="942" y="250"/>
                </a:lnTo>
                <a:lnTo>
                  <a:pt x="904" y="278"/>
                </a:lnTo>
                <a:lnTo>
                  <a:pt x="874" y="298"/>
                </a:lnTo>
                <a:lnTo>
                  <a:pt x="850" y="310"/>
                </a:lnTo>
                <a:lnTo>
                  <a:pt x="840" y="312"/>
                </a:lnTo>
                <a:lnTo>
                  <a:pt x="830" y="314"/>
                </a:lnTo>
                <a:lnTo>
                  <a:pt x="822" y="314"/>
                </a:lnTo>
                <a:lnTo>
                  <a:pt x="816" y="312"/>
                </a:lnTo>
                <a:lnTo>
                  <a:pt x="810" y="310"/>
                </a:lnTo>
                <a:lnTo>
                  <a:pt x="804" y="306"/>
                </a:lnTo>
                <a:lnTo>
                  <a:pt x="800" y="300"/>
                </a:lnTo>
                <a:lnTo>
                  <a:pt x="796" y="294"/>
                </a:lnTo>
                <a:lnTo>
                  <a:pt x="792" y="280"/>
                </a:lnTo>
                <a:lnTo>
                  <a:pt x="790" y="264"/>
                </a:lnTo>
                <a:lnTo>
                  <a:pt x="790" y="246"/>
                </a:lnTo>
                <a:lnTo>
                  <a:pt x="792" y="212"/>
                </a:lnTo>
                <a:lnTo>
                  <a:pt x="798" y="186"/>
                </a:lnTo>
                <a:lnTo>
                  <a:pt x="800" y="176"/>
                </a:lnTo>
                <a:lnTo>
                  <a:pt x="800" y="176"/>
                </a:lnTo>
                <a:lnTo>
                  <a:pt x="792" y="184"/>
                </a:lnTo>
                <a:lnTo>
                  <a:pt x="782" y="190"/>
                </a:lnTo>
                <a:lnTo>
                  <a:pt x="774" y="194"/>
                </a:lnTo>
                <a:lnTo>
                  <a:pt x="766" y="198"/>
                </a:lnTo>
                <a:lnTo>
                  <a:pt x="758" y="198"/>
                </a:lnTo>
                <a:lnTo>
                  <a:pt x="750" y="196"/>
                </a:lnTo>
                <a:lnTo>
                  <a:pt x="744" y="194"/>
                </a:lnTo>
                <a:lnTo>
                  <a:pt x="738" y="190"/>
                </a:lnTo>
                <a:lnTo>
                  <a:pt x="726" y="180"/>
                </a:lnTo>
                <a:lnTo>
                  <a:pt x="716" y="164"/>
                </a:lnTo>
                <a:lnTo>
                  <a:pt x="708" y="146"/>
                </a:lnTo>
                <a:lnTo>
                  <a:pt x="700" y="126"/>
                </a:lnTo>
                <a:lnTo>
                  <a:pt x="694" y="104"/>
                </a:lnTo>
                <a:lnTo>
                  <a:pt x="690" y="82"/>
                </a:lnTo>
                <a:lnTo>
                  <a:pt x="684" y="42"/>
                </a:lnTo>
                <a:lnTo>
                  <a:pt x="678" y="0"/>
                </a:lnTo>
                <a:lnTo>
                  <a:pt x="678" y="0"/>
                </a:lnTo>
                <a:lnTo>
                  <a:pt x="678" y="8"/>
                </a:lnTo>
                <a:lnTo>
                  <a:pt x="678" y="8"/>
                </a:lnTo>
                <a:lnTo>
                  <a:pt x="678" y="0"/>
                </a:lnTo>
                <a:lnTo>
                  <a:pt x="678" y="0"/>
                </a:lnTo>
                <a:lnTo>
                  <a:pt x="672" y="42"/>
                </a:lnTo>
                <a:lnTo>
                  <a:pt x="666" y="82"/>
                </a:lnTo>
                <a:lnTo>
                  <a:pt x="662" y="104"/>
                </a:lnTo>
                <a:lnTo>
                  <a:pt x="656" y="126"/>
                </a:lnTo>
                <a:lnTo>
                  <a:pt x="648" y="146"/>
                </a:lnTo>
                <a:lnTo>
                  <a:pt x="640" y="164"/>
                </a:lnTo>
                <a:lnTo>
                  <a:pt x="630" y="180"/>
                </a:lnTo>
                <a:lnTo>
                  <a:pt x="618" y="190"/>
                </a:lnTo>
                <a:lnTo>
                  <a:pt x="612" y="194"/>
                </a:lnTo>
                <a:lnTo>
                  <a:pt x="606" y="196"/>
                </a:lnTo>
                <a:lnTo>
                  <a:pt x="598" y="198"/>
                </a:lnTo>
                <a:lnTo>
                  <a:pt x="590" y="198"/>
                </a:lnTo>
                <a:lnTo>
                  <a:pt x="582" y="194"/>
                </a:lnTo>
                <a:lnTo>
                  <a:pt x="574" y="190"/>
                </a:lnTo>
                <a:lnTo>
                  <a:pt x="564" y="184"/>
                </a:lnTo>
                <a:lnTo>
                  <a:pt x="556" y="176"/>
                </a:lnTo>
                <a:lnTo>
                  <a:pt x="556" y="176"/>
                </a:lnTo>
                <a:lnTo>
                  <a:pt x="558" y="186"/>
                </a:lnTo>
                <a:lnTo>
                  <a:pt x="564" y="212"/>
                </a:lnTo>
                <a:lnTo>
                  <a:pt x="566" y="246"/>
                </a:lnTo>
                <a:lnTo>
                  <a:pt x="566" y="264"/>
                </a:lnTo>
                <a:lnTo>
                  <a:pt x="564" y="280"/>
                </a:lnTo>
                <a:lnTo>
                  <a:pt x="560" y="294"/>
                </a:lnTo>
                <a:lnTo>
                  <a:pt x="556" y="300"/>
                </a:lnTo>
                <a:lnTo>
                  <a:pt x="552" y="306"/>
                </a:lnTo>
                <a:lnTo>
                  <a:pt x="546" y="310"/>
                </a:lnTo>
                <a:lnTo>
                  <a:pt x="540" y="312"/>
                </a:lnTo>
                <a:lnTo>
                  <a:pt x="534" y="314"/>
                </a:lnTo>
                <a:lnTo>
                  <a:pt x="526" y="314"/>
                </a:lnTo>
                <a:lnTo>
                  <a:pt x="516" y="312"/>
                </a:lnTo>
                <a:lnTo>
                  <a:pt x="506" y="310"/>
                </a:lnTo>
                <a:lnTo>
                  <a:pt x="482" y="298"/>
                </a:lnTo>
                <a:lnTo>
                  <a:pt x="452" y="278"/>
                </a:lnTo>
                <a:lnTo>
                  <a:pt x="414" y="250"/>
                </a:lnTo>
                <a:lnTo>
                  <a:pt x="414" y="250"/>
                </a:lnTo>
                <a:lnTo>
                  <a:pt x="418" y="282"/>
                </a:lnTo>
                <a:lnTo>
                  <a:pt x="428" y="360"/>
                </a:lnTo>
                <a:lnTo>
                  <a:pt x="436" y="404"/>
                </a:lnTo>
                <a:lnTo>
                  <a:pt x="446" y="448"/>
                </a:lnTo>
                <a:lnTo>
                  <a:pt x="458" y="486"/>
                </a:lnTo>
                <a:lnTo>
                  <a:pt x="466" y="502"/>
                </a:lnTo>
                <a:lnTo>
                  <a:pt x="474" y="516"/>
                </a:lnTo>
                <a:lnTo>
                  <a:pt x="474" y="516"/>
                </a:lnTo>
                <a:lnTo>
                  <a:pt x="474" y="522"/>
                </a:lnTo>
                <a:lnTo>
                  <a:pt x="472" y="532"/>
                </a:lnTo>
                <a:lnTo>
                  <a:pt x="470" y="538"/>
                </a:lnTo>
                <a:lnTo>
                  <a:pt x="468" y="540"/>
                </a:lnTo>
                <a:lnTo>
                  <a:pt x="462" y="538"/>
                </a:lnTo>
                <a:lnTo>
                  <a:pt x="454" y="532"/>
                </a:lnTo>
                <a:lnTo>
                  <a:pt x="454" y="532"/>
                </a:lnTo>
                <a:lnTo>
                  <a:pt x="428" y="506"/>
                </a:lnTo>
                <a:lnTo>
                  <a:pt x="392" y="468"/>
                </a:lnTo>
                <a:lnTo>
                  <a:pt x="360" y="430"/>
                </a:lnTo>
                <a:lnTo>
                  <a:pt x="350" y="414"/>
                </a:lnTo>
                <a:lnTo>
                  <a:pt x="344" y="402"/>
                </a:lnTo>
                <a:lnTo>
                  <a:pt x="344" y="402"/>
                </a:lnTo>
                <a:lnTo>
                  <a:pt x="340" y="404"/>
                </a:lnTo>
                <a:lnTo>
                  <a:pt x="326" y="410"/>
                </a:lnTo>
                <a:lnTo>
                  <a:pt x="304" y="414"/>
                </a:lnTo>
                <a:lnTo>
                  <a:pt x="290" y="416"/>
                </a:lnTo>
                <a:lnTo>
                  <a:pt x="274" y="416"/>
                </a:lnTo>
                <a:lnTo>
                  <a:pt x="258" y="414"/>
                </a:lnTo>
                <a:lnTo>
                  <a:pt x="238" y="410"/>
                </a:lnTo>
                <a:lnTo>
                  <a:pt x="218" y="404"/>
                </a:lnTo>
                <a:lnTo>
                  <a:pt x="196" y="394"/>
                </a:lnTo>
                <a:lnTo>
                  <a:pt x="172" y="380"/>
                </a:lnTo>
                <a:lnTo>
                  <a:pt x="146" y="362"/>
                </a:lnTo>
                <a:lnTo>
                  <a:pt x="118" y="340"/>
                </a:lnTo>
                <a:lnTo>
                  <a:pt x="90" y="312"/>
                </a:lnTo>
                <a:lnTo>
                  <a:pt x="90" y="312"/>
                </a:lnTo>
                <a:lnTo>
                  <a:pt x="106" y="346"/>
                </a:lnTo>
                <a:lnTo>
                  <a:pt x="120" y="380"/>
                </a:lnTo>
                <a:lnTo>
                  <a:pt x="132" y="420"/>
                </a:lnTo>
                <a:lnTo>
                  <a:pt x="138" y="440"/>
                </a:lnTo>
                <a:lnTo>
                  <a:pt x="140" y="460"/>
                </a:lnTo>
                <a:lnTo>
                  <a:pt x="142" y="478"/>
                </a:lnTo>
                <a:lnTo>
                  <a:pt x="142" y="494"/>
                </a:lnTo>
                <a:lnTo>
                  <a:pt x="138" y="506"/>
                </a:lnTo>
                <a:lnTo>
                  <a:pt x="136" y="512"/>
                </a:lnTo>
                <a:lnTo>
                  <a:pt x="132" y="518"/>
                </a:lnTo>
                <a:lnTo>
                  <a:pt x="128" y="522"/>
                </a:lnTo>
                <a:lnTo>
                  <a:pt x="122" y="524"/>
                </a:lnTo>
                <a:lnTo>
                  <a:pt x="116" y="526"/>
                </a:lnTo>
                <a:lnTo>
                  <a:pt x="108" y="526"/>
                </a:lnTo>
                <a:lnTo>
                  <a:pt x="108" y="526"/>
                </a:lnTo>
                <a:lnTo>
                  <a:pt x="114" y="534"/>
                </a:lnTo>
                <a:lnTo>
                  <a:pt x="126" y="552"/>
                </a:lnTo>
                <a:lnTo>
                  <a:pt x="142" y="576"/>
                </a:lnTo>
                <a:lnTo>
                  <a:pt x="150" y="592"/>
                </a:lnTo>
                <a:lnTo>
                  <a:pt x="154" y="606"/>
                </a:lnTo>
                <a:lnTo>
                  <a:pt x="158" y="622"/>
                </a:lnTo>
                <a:lnTo>
                  <a:pt x="156" y="638"/>
                </a:lnTo>
                <a:lnTo>
                  <a:pt x="152" y="652"/>
                </a:lnTo>
                <a:lnTo>
                  <a:pt x="148" y="660"/>
                </a:lnTo>
                <a:lnTo>
                  <a:pt x="144" y="666"/>
                </a:lnTo>
                <a:lnTo>
                  <a:pt x="138" y="674"/>
                </a:lnTo>
                <a:lnTo>
                  <a:pt x="130" y="680"/>
                </a:lnTo>
                <a:lnTo>
                  <a:pt x="120" y="684"/>
                </a:lnTo>
                <a:lnTo>
                  <a:pt x="110" y="690"/>
                </a:lnTo>
                <a:lnTo>
                  <a:pt x="84" y="698"/>
                </a:lnTo>
                <a:lnTo>
                  <a:pt x="50" y="704"/>
                </a:lnTo>
                <a:lnTo>
                  <a:pt x="50" y="704"/>
                </a:lnTo>
                <a:lnTo>
                  <a:pt x="70" y="712"/>
                </a:lnTo>
                <a:lnTo>
                  <a:pt x="116" y="734"/>
                </a:lnTo>
                <a:lnTo>
                  <a:pt x="146" y="748"/>
                </a:lnTo>
                <a:lnTo>
                  <a:pt x="174" y="766"/>
                </a:lnTo>
                <a:lnTo>
                  <a:pt x="202" y="784"/>
                </a:lnTo>
                <a:lnTo>
                  <a:pt x="224" y="804"/>
                </a:lnTo>
                <a:lnTo>
                  <a:pt x="234" y="814"/>
                </a:lnTo>
                <a:lnTo>
                  <a:pt x="242" y="824"/>
                </a:lnTo>
                <a:lnTo>
                  <a:pt x="246" y="836"/>
                </a:lnTo>
                <a:lnTo>
                  <a:pt x="250" y="846"/>
                </a:lnTo>
                <a:lnTo>
                  <a:pt x="250" y="856"/>
                </a:lnTo>
                <a:lnTo>
                  <a:pt x="248" y="868"/>
                </a:lnTo>
                <a:lnTo>
                  <a:pt x="242" y="878"/>
                </a:lnTo>
                <a:lnTo>
                  <a:pt x="232" y="888"/>
                </a:lnTo>
                <a:lnTo>
                  <a:pt x="220" y="900"/>
                </a:lnTo>
                <a:lnTo>
                  <a:pt x="202" y="910"/>
                </a:lnTo>
                <a:lnTo>
                  <a:pt x="182" y="920"/>
                </a:lnTo>
                <a:lnTo>
                  <a:pt x="156" y="930"/>
                </a:lnTo>
                <a:lnTo>
                  <a:pt x="124" y="938"/>
                </a:lnTo>
                <a:lnTo>
                  <a:pt x="88" y="948"/>
                </a:lnTo>
                <a:lnTo>
                  <a:pt x="48" y="956"/>
                </a:lnTo>
                <a:lnTo>
                  <a:pt x="0" y="964"/>
                </a:lnTo>
                <a:lnTo>
                  <a:pt x="0" y="964"/>
                </a:lnTo>
                <a:lnTo>
                  <a:pt x="30" y="966"/>
                </a:lnTo>
                <a:lnTo>
                  <a:pt x="62" y="972"/>
                </a:lnTo>
                <a:lnTo>
                  <a:pt x="102" y="980"/>
                </a:lnTo>
                <a:lnTo>
                  <a:pt x="148" y="992"/>
                </a:lnTo>
                <a:lnTo>
                  <a:pt x="198" y="1010"/>
                </a:lnTo>
                <a:lnTo>
                  <a:pt x="224" y="1020"/>
                </a:lnTo>
                <a:lnTo>
                  <a:pt x="250" y="1032"/>
                </a:lnTo>
                <a:lnTo>
                  <a:pt x="274" y="1046"/>
                </a:lnTo>
                <a:lnTo>
                  <a:pt x="298" y="1060"/>
                </a:lnTo>
                <a:lnTo>
                  <a:pt x="298" y="1060"/>
                </a:lnTo>
                <a:lnTo>
                  <a:pt x="330" y="1060"/>
                </a:lnTo>
                <a:lnTo>
                  <a:pt x="358" y="1064"/>
                </a:lnTo>
                <a:lnTo>
                  <a:pt x="374" y="1066"/>
                </a:lnTo>
                <a:lnTo>
                  <a:pt x="388" y="1070"/>
                </a:lnTo>
                <a:lnTo>
                  <a:pt x="402" y="1074"/>
                </a:lnTo>
                <a:lnTo>
                  <a:pt x="412" y="1082"/>
                </a:lnTo>
                <a:lnTo>
                  <a:pt x="420" y="1090"/>
                </a:lnTo>
                <a:lnTo>
                  <a:pt x="422" y="1094"/>
                </a:lnTo>
                <a:lnTo>
                  <a:pt x="422" y="1100"/>
                </a:lnTo>
                <a:lnTo>
                  <a:pt x="422" y="1106"/>
                </a:lnTo>
                <a:lnTo>
                  <a:pt x="422" y="1114"/>
                </a:lnTo>
                <a:lnTo>
                  <a:pt x="414" y="1128"/>
                </a:lnTo>
                <a:lnTo>
                  <a:pt x="402" y="1146"/>
                </a:lnTo>
                <a:lnTo>
                  <a:pt x="382" y="1168"/>
                </a:lnTo>
                <a:lnTo>
                  <a:pt x="382" y="1168"/>
                </a:lnTo>
                <a:lnTo>
                  <a:pt x="410" y="1160"/>
                </a:lnTo>
                <a:lnTo>
                  <a:pt x="442" y="1152"/>
                </a:lnTo>
                <a:lnTo>
                  <a:pt x="482" y="1140"/>
                </a:lnTo>
                <a:lnTo>
                  <a:pt x="526" y="1126"/>
                </a:lnTo>
                <a:lnTo>
                  <a:pt x="572" y="1108"/>
                </a:lnTo>
                <a:lnTo>
                  <a:pt x="616" y="1088"/>
                </a:lnTo>
                <a:lnTo>
                  <a:pt x="636" y="1076"/>
                </a:lnTo>
                <a:lnTo>
                  <a:pt x="654" y="1064"/>
                </a:lnTo>
                <a:lnTo>
                  <a:pt x="654" y="1064"/>
                </a:lnTo>
                <a:lnTo>
                  <a:pt x="654" y="1128"/>
                </a:lnTo>
                <a:lnTo>
                  <a:pt x="652" y="1174"/>
                </a:lnTo>
                <a:lnTo>
                  <a:pt x="646" y="1224"/>
                </a:lnTo>
                <a:lnTo>
                  <a:pt x="638" y="1274"/>
                </a:lnTo>
                <a:lnTo>
                  <a:pt x="632" y="1298"/>
                </a:lnTo>
                <a:lnTo>
                  <a:pt x="626" y="1322"/>
                </a:lnTo>
                <a:lnTo>
                  <a:pt x="616" y="1342"/>
                </a:lnTo>
                <a:lnTo>
                  <a:pt x="606" y="1360"/>
                </a:lnTo>
                <a:lnTo>
                  <a:pt x="594" y="1374"/>
                </a:lnTo>
                <a:lnTo>
                  <a:pt x="582" y="1386"/>
                </a:lnTo>
                <a:lnTo>
                  <a:pt x="582" y="1386"/>
                </a:lnTo>
                <a:lnTo>
                  <a:pt x="580" y="1388"/>
                </a:lnTo>
                <a:lnTo>
                  <a:pt x="576" y="1392"/>
                </a:lnTo>
                <a:lnTo>
                  <a:pt x="576" y="1396"/>
                </a:lnTo>
                <a:lnTo>
                  <a:pt x="582" y="1400"/>
                </a:lnTo>
                <a:lnTo>
                  <a:pt x="582" y="1400"/>
                </a:lnTo>
                <a:lnTo>
                  <a:pt x="586" y="1404"/>
                </a:lnTo>
                <a:lnTo>
                  <a:pt x="600" y="1410"/>
                </a:lnTo>
                <a:lnTo>
                  <a:pt x="608" y="1412"/>
                </a:lnTo>
                <a:lnTo>
                  <a:pt x="616" y="1410"/>
                </a:lnTo>
                <a:lnTo>
                  <a:pt x="626" y="1408"/>
                </a:lnTo>
                <a:lnTo>
                  <a:pt x="636" y="1402"/>
                </a:lnTo>
                <a:lnTo>
                  <a:pt x="636" y="1402"/>
                </a:lnTo>
                <a:lnTo>
                  <a:pt x="642" y="1400"/>
                </a:lnTo>
                <a:lnTo>
                  <a:pt x="646" y="1400"/>
                </a:lnTo>
                <a:lnTo>
                  <a:pt x="652" y="1396"/>
                </a:lnTo>
                <a:lnTo>
                  <a:pt x="658" y="1390"/>
                </a:lnTo>
                <a:lnTo>
                  <a:pt x="658" y="1390"/>
                </a:lnTo>
                <a:lnTo>
                  <a:pt x="666" y="1372"/>
                </a:lnTo>
                <a:lnTo>
                  <a:pt x="672" y="1350"/>
                </a:lnTo>
                <a:lnTo>
                  <a:pt x="678" y="1320"/>
                </a:lnTo>
                <a:lnTo>
                  <a:pt x="684" y="1284"/>
                </a:lnTo>
                <a:lnTo>
                  <a:pt x="690" y="1240"/>
                </a:lnTo>
                <a:lnTo>
                  <a:pt x="694" y="1190"/>
                </a:lnTo>
                <a:lnTo>
                  <a:pt x="702" y="1064"/>
                </a:lnTo>
                <a:lnTo>
                  <a:pt x="702" y="1064"/>
                </a:lnTo>
                <a:lnTo>
                  <a:pt x="722" y="1076"/>
                </a:lnTo>
                <a:lnTo>
                  <a:pt x="742" y="1088"/>
                </a:lnTo>
                <a:lnTo>
                  <a:pt x="786" y="1108"/>
                </a:lnTo>
                <a:lnTo>
                  <a:pt x="830" y="1126"/>
                </a:lnTo>
                <a:lnTo>
                  <a:pt x="874" y="1140"/>
                </a:lnTo>
                <a:lnTo>
                  <a:pt x="914" y="1152"/>
                </a:lnTo>
                <a:lnTo>
                  <a:pt x="946" y="1160"/>
                </a:lnTo>
                <a:lnTo>
                  <a:pt x="974" y="1168"/>
                </a:lnTo>
                <a:lnTo>
                  <a:pt x="974" y="1168"/>
                </a:lnTo>
                <a:lnTo>
                  <a:pt x="954" y="1146"/>
                </a:lnTo>
                <a:lnTo>
                  <a:pt x="942" y="1128"/>
                </a:lnTo>
                <a:lnTo>
                  <a:pt x="934" y="1114"/>
                </a:lnTo>
                <a:lnTo>
                  <a:pt x="934" y="1106"/>
                </a:lnTo>
                <a:lnTo>
                  <a:pt x="934" y="1100"/>
                </a:lnTo>
                <a:lnTo>
                  <a:pt x="934" y="1094"/>
                </a:lnTo>
                <a:lnTo>
                  <a:pt x="936" y="1090"/>
                </a:lnTo>
                <a:lnTo>
                  <a:pt x="944" y="1082"/>
                </a:lnTo>
                <a:lnTo>
                  <a:pt x="954" y="1074"/>
                </a:lnTo>
                <a:lnTo>
                  <a:pt x="968" y="1070"/>
                </a:lnTo>
                <a:lnTo>
                  <a:pt x="982" y="1066"/>
                </a:lnTo>
                <a:lnTo>
                  <a:pt x="998" y="1064"/>
                </a:lnTo>
                <a:lnTo>
                  <a:pt x="1026" y="1060"/>
                </a:lnTo>
                <a:lnTo>
                  <a:pt x="1058" y="1060"/>
                </a:lnTo>
                <a:lnTo>
                  <a:pt x="1058" y="1060"/>
                </a:lnTo>
                <a:lnTo>
                  <a:pt x="1082" y="1046"/>
                </a:lnTo>
                <a:lnTo>
                  <a:pt x="1106" y="1032"/>
                </a:lnTo>
                <a:lnTo>
                  <a:pt x="1132" y="1020"/>
                </a:lnTo>
                <a:lnTo>
                  <a:pt x="1158" y="1010"/>
                </a:lnTo>
                <a:lnTo>
                  <a:pt x="1208" y="992"/>
                </a:lnTo>
                <a:lnTo>
                  <a:pt x="1254" y="980"/>
                </a:lnTo>
                <a:lnTo>
                  <a:pt x="1294" y="972"/>
                </a:lnTo>
                <a:lnTo>
                  <a:pt x="1326" y="966"/>
                </a:lnTo>
                <a:lnTo>
                  <a:pt x="1356" y="964"/>
                </a:lnTo>
                <a:lnTo>
                  <a:pt x="1356" y="964"/>
                </a:lnTo>
                <a:lnTo>
                  <a:pt x="1308" y="956"/>
                </a:lnTo>
                <a:lnTo>
                  <a:pt x="1268" y="948"/>
                </a:lnTo>
                <a:lnTo>
                  <a:pt x="1232" y="938"/>
                </a:lnTo>
                <a:lnTo>
                  <a:pt x="1200" y="930"/>
                </a:lnTo>
                <a:lnTo>
                  <a:pt x="1174" y="920"/>
                </a:lnTo>
                <a:lnTo>
                  <a:pt x="1154" y="910"/>
                </a:lnTo>
                <a:lnTo>
                  <a:pt x="1136" y="900"/>
                </a:lnTo>
                <a:lnTo>
                  <a:pt x="1124" y="888"/>
                </a:lnTo>
                <a:lnTo>
                  <a:pt x="1114" y="878"/>
                </a:lnTo>
                <a:lnTo>
                  <a:pt x="1108" y="868"/>
                </a:lnTo>
                <a:lnTo>
                  <a:pt x="1106" y="856"/>
                </a:lnTo>
                <a:lnTo>
                  <a:pt x="1106" y="846"/>
                </a:lnTo>
                <a:lnTo>
                  <a:pt x="1108" y="836"/>
                </a:lnTo>
                <a:lnTo>
                  <a:pt x="1114" y="824"/>
                </a:lnTo>
                <a:lnTo>
                  <a:pt x="1122" y="814"/>
                </a:lnTo>
                <a:lnTo>
                  <a:pt x="1132" y="804"/>
                </a:lnTo>
                <a:lnTo>
                  <a:pt x="1154" y="784"/>
                </a:lnTo>
                <a:lnTo>
                  <a:pt x="1182" y="766"/>
                </a:lnTo>
                <a:lnTo>
                  <a:pt x="1210" y="748"/>
                </a:lnTo>
                <a:lnTo>
                  <a:pt x="1240" y="734"/>
                </a:lnTo>
                <a:lnTo>
                  <a:pt x="1286" y="712"/>
                </a:lnTo>
                <a:lnTo>
                  <a:pt x="1306" y="704"/>
                </a:lnTo>
                <a:lnTo>
                  <a:pt x="1306" y="704"/>
                </a:lnTo>
                <a:close/>
              </a:path>
            </a:pathLst>
          </a:custGeom>
          <a:solidFill>
            <a:schemeClr val="accent1">
              <a:alpha val="1960"/>
            </a:schemeClr>
          </a:solidFill>
          <a:ln>
            <a:noFill/>
          </a:ln>
        </p:spPr>
      </p:sp>
      <p:sp>
        <p:nvSpPr>
          <p:cNvPr id="108" name="Google Shape;108;p32"/>
          <p:cNvSpPr/>
          <p:nvPr/>
        </p:nvSpPr>
        <p:spPr>
          <a:xfrm>
            <a:off x="13680" y="6104880"/>
            <a:ext cx="482400" cy="752760"/>
          </a:xfrm>
          <a:custGeom>
            <a:rect b="b" l="l" r="r" t="t"/>
            <a:pathLst>
              <a:path extrusionOk="0" h="640" w="424">
                <a:moveTo>
                  <a:pt x="424" y="24"/>
                </a:moveTo>
                <a:lnTo>
                  <a:pt x="424" y="24"/>
                </a:lnTo>
                <a:lnTo>
                  <a:pt x="420" y="18"/>
                </a:lnTo>
                <a:lnTo>
                  <a:pt x="414" y="10"/>
                </a:lnTo>
                <a:lnTo>
                  <a:pt x="408" y="6"/>
                </a:lnTo>
                <a:lnTo>
                  <a:pt x="402" y="4"/>
                </a:lnTo>
                <a:lnTo>
                  <a:pt x="394" y="2"/>
                </a:lnTo>
                <a:lnTo>
                  <a:pt x="386" y="2"/>
                </a:lnTo>
                <a:lnTo>
                  <a:pt x="386" y="2"/>
                </a:lnTo>
                <a:lnTo>
                  <a:pt x="380" y="2"/>
                </a:lnTo>
                <a:lnTo>
                  <a:pt x="376" y="0"/>
                </a:lnTo>
                <a:lnTo>
                  <a:pt x="372" y="0"/>
                </a:lnTo>
                <a:lnTo>
                  <a:pt x="364" y="2"/>
                </a:lnTo>
                <a:lnTo>
                  <a:pt x="364" y="2"/>
                </a:lnTo>
                <a:lnTo>
                  <a:pt x="354" y="12"/>
                </a:lnTo>
                <a:lnTo>
                  <a:pt x="342" y="24"/>
                </a:lnTo>
                <a:lnTo>
                  <a:pt x="328" y="38"/>
                </a:lnTo>
                <a:lnTo>
                  <a:pt x="312" y="58"/>
                </a:lnTo>
                <a:lnTo>
                  <a:pt x="276" y="110"/>
                </a:lnTo>
                <a:lnTo>
                  <a:pt x="232" y="178"/>
                </a:lnTo>
                <a:lnTo>
                  <a:pt x="232" y="178"/>
                </a:lnTo>
                <a:lnTo>
                  <a:pt x="210" y="202"/>
                </a:lnTo>
                <a:lnTo>
                  <a:pt x="186" y="222"/>
                </a:lnTo>
                <a:lnTo>
                  <a:pt x="160" y="242"/>
                </a:lnTo>
                <a:lnTo>
                  <a:pt x="132" y="258"/>
                </a:lnTo>
                <a:lnTo>
                  <a:pt x="100" y="274"/>
                </a:lnTo>
                <a:lnTo>
                  <a:pt x="68" y="288"/>
                </a:lnTo>
                <a:lnTo>
                  <a:pt x="34" y="300"/>
                </a:lnTo>
                <a:lnTo>
                  <a:pt x="0" y="312"/>
                </a:lnTo>
                <a:lnTo>
                  <a:pt x="0" y="640"/>
                </a:lnTo>
                <a:lnTo>
                  <a:pt x="386" y="640"/>
                </a:lnTo>
                <a:lnTo>
                  <a:pt x="386" y="640"/>
                </a:lnTo>
                <a:lnTo>
                  <a:pt x="376" y="612"/>
                </a:lnTo>
                <a:lnTo>
                  <a:pt x="358" y="576"/>
                </a:lnTo>
                <a:lnTo>
                  <a:pt x="358" y="576"/>
                </a:lnTo>
                <a:lnTo>
                  <a:pt x="336" y="536"/>
                </a:lnTo>
                <a:lnTo>
                  <a:pt x="316" y="492"/>
                </a:lnTo>
                <a:lnTo>
                  <a:pt x="296" y="448"/>
                </a:lnTo>
                <a:lnTo>
                  <a:pt x="278" y="400"/>
                </a:lnTo>
                <a:lnTo>
                  <a:pt x="264" y="354"/>
                </a:lnTo>
                <a:lnTo>
                  <a:pt x="254" y="308"/>
                </a:lnTo>
                <a:lnTo>
                  <a:pt x="252" y="284"/>
                </a:lnTo>
                <a:lnTo>
                  <a:pt x="250" y="262"/>
                </a:lnTo>
                <a:lnTo>
                  <a:pt x="250" y="240"/>
                </a:lnTo>
                <a:lnTo>
                  <a:pt x="252" y="218"/>
                </a:lnTo>
                <a:lnTo>
                  <a:pt x="252" y="218"/>
                </a:lnTo>
                <a:lnTo>
                  <a:pt x="282" y="166"/>
                </a:lnTo>
                <a:lnTo>
                  <a:pt x="302" y="136"/>
                </a:lnTo>
                <a:lnTo>
                  <a:pt x="322" y="108"/>
                </a:lnTo>
                <a:lnTo>
                  <a:pt x="346" y="80"/>
                </a:lnTo>
                <a:lnTo>
                  <a:pt x="370" y="58"/>
                </a:lnTo>
                <a:lnTo>
                  <a:pt x="382" y="50"/>
                </a:lnTo>
                <a:lnTo>
                  <a:pt x="394" y="42"/>
                </a:lnTo>
                <a:lnTo>
                  <a:pt x="406" y="38"/>
                </a:lnTo>
                <a:lnTo>
                  <a:pt x="418" y="36"/>
                </a:lnTo>
                <a:lnTo>
                  <a:pt x="418" y="36"/>
                </a:lnTo>
                <a:lnTo>
                  <a:pt x="420" y="36"/>
                </a:lnTo>
                <a:lnTo>
                  <a:pt x="424" y="34"/>
                </a:lnTo>
                <a:lnTo>
                  <a:pt x="424" y="24"/>
                </a:lnTo>
                <a:close/>
              </a:path>
            </a:pathLst>
          </a:custGeom>
          <a:solidFill>
            <a:srgbClr val="000000">
              <a:alpha val="1960"/>
            </a:srgbClr>
          </a:solidFill>
          <a:ln>
            <a:noFill/>
          </a:ln>
        </p:spPr>
      </p:sp>
      <p:sp>
        <p:nvSpPr>
          <p:cNvPr id="109" name="Google Shape;109;p32"/>
          <p:cNvSpPr/>
          <p:nvPr/>
        </p:nvSpPr>
        <p:spPr>
          <a:xfrm>
            <a:off x="-17280" y="3350880"/>
            <a:ext cx="912600" cy="1113480"/>
          </a:xfrm>
          <a:custGeom>
            <a:rect b="b" l="l" r="r" t="t"/>
            <a:pathLst>
              <a:path extrusionOk="0" h="742" w="608">
                <a:moveTo>
                  <a:pt x="608" y="692"/>
                </a:moveTo>
                <a:lnTo>
                  <a:pt x="608" y="692"/>
                </a:lnTo>
                <a:lnTo>
                  <a:pt x="596" y="682"/>
                </a:lnTo>
                <a:lnTo>
                  <a:pt x="578" y="666"/>
                </a:lnTo>
                <a:lnTo>
                  <a:pt x="558" y="642"/>
                </a:lnTo>
                <a:lnTo>
                  <a:pt x="548" y="628"/>
                </a:lnTo>
                <a:lnTo>
                  <a:pt x="540" y="610"/>
                </a:lnTo>
                <a:lnTo>
                  <a:pt x="532" y="594"/>
                </a:lnTo>
                <a:lnTo>
                  <a:pt x="524" y="574"/>
                </a:lnTo>
                <a:lnTo>
                  <a:pt x="520" y="552"/>
                </a:lnTo>
                <a:lnTo>
                  <a:pt x="518" y="530"/>
                </a:lnTo>
                <a:lnTo>
                  <a:pt x="518" y="506"/>
                </a:lnTo>
                <a:lnTo>
                  <a:pt x="522" y="480"/>
                </a:lnTo>
                <a:lnTo>
                  <a:pt x="528" y="452"/>
                </a:lnTo>
                <a:lnTo>
                  <a:pt x="540" y="422"/>
                </a:lnTo>
                <a:lnTo>
                  <a:pt x="540" y="422"/>
                </a:lnTo>
                <a:lnTo>
                  <a:pt x="526" y="400"/>
                </a:lnTo>
                <a:lnTo>
                  <a:pt x="508" y="376"/>
                </a:lnTo>
                <a:lnTo>
                  <a:pt x="486" y="350"/>
                </a:lnTo>
                <a:lnTo>
                  <a:pt x="460" y="324"/>
                </a:lnTo>
                <a:lnTo>
                  <a:pt x="446" y="312"/>
                </a:lnTo>
                <a:lnTo>
                  <a:pt x="430" y="302"/>
                </a:lnTo>
                <a:lnTo>
                  <a:pt x="414" y="292"/>
                </a:lnTo>
                <a:lnTo>
                  <a:pt x="396" y="286"/>
                </a:lnTo>
                <a:lnTo>
                  <a:pt x="380" y="282"/>
                </a:lnTo>
                <a:lnTo>
                  <a:pt x="360" y="280"/>
                </a:lnTo>
                <a:lnTo>
                  <a:pt x="360" y="280"/>
                </a:lnTo>
                <a:lnTo>
                  <a:pt x="272" y="282"/>
                </a:lnTo>
                <a:lnTo>
                  <a:pt x="256" y="282"/>
                </a:lnTo>
                <a:lnTo>
                  <a:pt x="256" y="282"/>
                </a:lnTo>
                <a:lnTo>
                  <a:pt x="254" y="282"/>
                </a:lnTo>
                <a:lnTo>
                  <a:pt x="254" y="280"/>
                </a:lnTo>
                <a:lnTo>
                  <a:pt x="254" y="276"/>
                </a:lnTo>
                <a:lnTo>
                  <a:pt x="254" y="276"/>
                </a:lnTo>
                <a:lnTo>
                  <a:pt x="262" y="274"/>
                </a:lnTo>
                <a:lnTo>
                  <a:pt x="280" y="270"/>
                </a:lnTo>
                <a:lnTo>
                  <a:pt x="292" y="266"/>
                </a:lnTo>
                <a:lnTo>
                  <a:pt x="306" y="260"/>
                </a:lnTo>
                <a:lnTo>
                  <a:pt x="322" y="252"/>
                </a:lnTo>
                <a:lnTo>
                  <a:pt x="340" y="240"/>
                </a:lnTo>
                <a:lnTo>
                  <a:pt x="340" y="240"/>
                </a:lnTo>
                <a:lnTo>
                  <a:pt x="352" y="232"/>
                </a:lnTo>
                <a:lnTo>
                  <a:pt x="360" y="224"/>
                </a:lnTo>
                <a:lnTo>
                  <a:pt x="368" y="216"/>
                </a:lnTo>
                <a:lnTo>
                  <a:pt x="372" y="208"/>
                </a:lnTo>
                <a:lnTo>
                  <a:pt x="376" y="202"/>
                </a:lnTo>
                <a:lnTo>
                  <a:pt x="378" y="194"/>
                </a:lnTo>
                <a:lnTo>
                  <a:pt x="378" y="182"/>
                </a:lnTo>
                <a:lnTo>
                  <a:pt x="376" y="172"/>
                </a:lnTo>
                <a:lnTo>
                  <a:pt x="372" y="164"/>
                </a:lnTo>
                <a:lnTo>
                  <a:pt x="366" y="156"/>
                </a:lnTo>
                <a:lnTo>
                  <a:pt x="366" y="156"/>
                </a:lnTo>
                <a:lnTo>
                  <a:pt x="372" y="154"/>
                </a:lnTo>
                <a:lnTo>
                  <a:pt x="388" y="146"/>
                </a:lnTo>
                <a:lnTo>
                  <a:pt x="400" y="144"/>
                </a:lnTo>
                <a:lnTo>
                  <a:pt x="412" y="142"/>
                </a:lnTo>
                <a:lnTo>
                  <a:pt x="424" y="142"/>
                </a:lnTo>
                <a:lnTo>
                  <a:pt x="438" y="146"/>
                </a:lnTo>
                <a:lnTo>
                  <a:pt x="438" y="146"/>
                </a:lnTo>
                <a:lnTo>
                  <a:pt x="442" y="148"/>
                </a:lnTo>
                <a:lnTo>
                  <a:pt x="444" y="146"/>
                </a:lnTo>
                <a:lnTo>
                  <a:pt x="438" y="140"/>
                </a:lnTo>
                <a:lnTo>
                  <a:pt x="408" y="114"/>
                </a:lnTo>
                <a:lnTo>
                  <a:pt x="364" y="84"/>
                </a:lnTo>
                <a:lnTo>
                  <a:pt x="346" y="72"/>
                </a:lnTo>
                <a:lnTo>
                  <a:pt x="332" y="66"/>
                </a:lnTo>
                <a:lnTo>
                  <a:pt x="332" y="66"/>
                </a:lnTo>
                <a:lnTo>
                  <a:pt x="322" y="64"/>
                </a:lnTo>
                <a:lnTo>
                  <a:pt x="312" y="62"/>
                </a:lnTo>
                <a:lnTo>
                  <a:pt x="300" y="62"/>
                </a:lnTo>
                <a:lnTo>
                  <a:pt x="288" y="62"/>
                </a:lnTo>
                <a:lnTo>
                  <a:pt x="278" y="64"/>
                </a:lnTo>
                <a:lnTo>
                  <a:pt x="266" y="68"/>
                </a:lnTo>
                <a:lnTo>
                  <a:pt x="258" y="72"/>
                </a:lnTo>
                <a:lnTo>
                  <a:pt x="250" y="80"/>
                </a:lnTo>
                <a:lnTo>
                  <a:pt x="250" y="80"/>
                </a:lnTo>
                <a:lnTo>
                  <a:pt x="238" y="88"/>
                </a:lnTo>
                <a:lnTo>
                  <a:pt x="220" y="96"/>
                </a:lnTo>
                <a:lnTo>
                  <a:pt x="208" y="100"/>
                </a:lnTo>
                <a:lnTo>
                  <a:pt x="196" y="104"/>
                </a:lnTo>
                <a:lnTo>
                  <a:pt x="184" y="104"/>
                </a:lnTo>
                <a:lnTo>
                  <a:pt x="172" y="104"/>
                </a:lnTo>
                <a:lnTo>
                  <a:pt x="160" y="102"/>
                </a:lnTo>
                <a:lnTo>
                  <a:pt x="148" y="98"/>
                </a:lnTo>
                <a:lnTo>
                  <a:pt x="136" y="90"/>
                </a:lnTo>
                <a:lnTo>
                  <a:pt x="126" y="80"/>
                </a:lnTo>
                <a:lnTo>
                  <a:pt x="118" y="66"/>
                </a:lnTo>
                <a:lnTo>
                  <a:pt x="112" y="48"/>
                </a:lnTo>
                <a:lnTo>
                  <a:pt x="108" y="26"/>
                </a:lnTo>
                <a:lnTo>
                  <a:pt x="106" y="0"/>
                </a:lnTo>
                <a:lnTo>
                  <a:pt x="106" y="0"/>
                </a:lnTo>
                <a:lnTo>
                  <a:pt x="100" y="8"/>
                </a:lnTo>
                <a:lnTo>
                  <a:pt x="82" y="28"/>
                </a:lnTo>
                <a:lnTo>
                  <a:pt x="68" y="42"/>
                </a:lnTo>
                <a:lnTo>
                  <a:pt x="52" y="56"/>
                </a:lnTo>
                <a:lnTo>
                  <a:pt x="32" y="70"/>
                </a:lnTo>
                <a:lnTo>
                  <a:pt x="8" y="82"/>
                </a:lnTo>
                <a:lnTo>
                  <a:pt x="8" y="82"/>
                </a:lnTo>
                <a:lnTo>
                  <a:pt x="0" y="88"/>
                </a:lnTo>
                <a:lnTo>
                  <a:pt x="0" y="724"/>
                </a:lnTo>
                <a:lnTo>
                  <a:pt x="0" y="724"/>
                </a:lnTo>
                <a:lnTo>
                  <a:pt x="20" y="734"/>
                </a:lnTo>
                <a:lnTo>
                  <a:pt x="34" y="742"/>
                </a:lnTo>
                <a:lnTo>
                  <a:pt x="40" y="742"/>
                </a:lnTo>
                <a:lnTo>
                  <a:pt x="40" y="742"/>
                </a:lnTo>
                <a:lnTo>
                  <a:pt x="38" y="738"/>
                </a:lnTo>
                <a:lnTo>
                  <a:pt x="38" y="738"/>
                </a:lnTo>
                <a:lnTo>
                  <a:pt x="28" y="728"/>
                </a:lnTo>
                <a:lnTo>
                  <a:pt x="24" y="716"/>
                </a:lnTo>
                <a:lnTo>
                  <a:pt x="20" y="704"/>
                </a:lnTo>
                <a:lnTo>
                  <a:pt x="20" y="692"/>
                </a:lnTo>
                <a:lnTo>
                  <a:pt x="20" y="676"/>
                </a:lnTo>
                <a:lnTo>
                  <a:pt x="22" y="668"/>
                </a:lnTo>
                <a:lnTo>
                  <a:pt x="22" y="668"/>
                </a:lnTo>
                <a:lnTo>
                  <a:pt x="30" y="670"/>
                </a:lnTo>
                <a:lnTo>
                  <a:pt x="38" y="672"/>
                </a:lnTo>
                <a:lnTo>
                  <a:pt x="48" y="670"/>
                </a:lnTo>
                <a:lnTo>
                  <a:pt x="60" y="664"/>
                </a:lnTo>
                <a:lnTo>
                  <a:pt x="66" y="660"/>
                </a:lnTo>
                <a:lnTo>
                  <a:pt x="72" y="654"/>
                </a:lnTo>
                <a:lnTo>
                  <a:pt x="76" y="646"/>
                </a:lnTo>
                <a:lnTo>
                  <a:pt x="82" y="638"/>
                </a:lnTo>
                <a:lnTo>
                  <a:pt x="86" y="626"/>
                </a:lnTo>
                <a:lnTo>
                  <a:pt x="88" y="612"/>
                </a:lnTo>
                <a:lnTo>
                  <a:pt x="88" y="612"/>
                </a:lnTo>
                <a:lnTo>
                  <a:pt x="92" y="592"/>
                </a:lnTo>
                <a:lnTo>
                  <a:pt x="94" y="574"/>
                </a:lnTo>
                <a:lnTo>
                  <a:pt x="94" y="558"/>
                </a:lnTo>
                <a:lnTo>
                  <a:pt x="94" y="546"/>
                </a:lnTo>
                <a:lnTo>
                  <a:pt x="90" y="528"/>
                </a:lnTo>
                <a:lnTo>
                  <a:pt x="90" y="520"/>
                </a:lnTo>
                <a:lnTo>
                  <a:pt x="90" y="520"/>
                </a:lnTo>
                <a:lnTo>
                  <a:pt x="92" y="518"/>
                </a:lnTo>
                <a:lnTo>
                  <a:pt x="94" y="518"/>
                </a:lnTo>
                <a:lnTo>
                  <a:pt x="96" y="520"/>
                </a:lnTo>
                <a:lnTo>
                  <a:pt x="96" y="520"/>
                </a:lnTo>
                <a:lnTo>
                  <a:pt x="102" y="534"/>
                </a:lnTo>
                <a:lnTo>
                  <a:pt x="134" y="616"/>
                </a:lnTo>
                <a:lnTo>
                  <a:pt x="134" y="616"/>
                </a:lnTo>
                <a:lnTo>
                  <a:pt x="142" y="634"/>
                </a:lnTo>
                <a:lnTo>
                  <a:pt x="152" y="648"/>
                </a:lnTo>
                <a:lnTo>
                  <a:pt x="164" y="662"/>
                </a:lnTo>
                <a:lnTo>
                  <a:pt x="180" y="674"/>
                </a:lnTo>
                <a:lnTo>
                  <a:pt x="194" y="684"/>
                </a:lnTo>
                <a:lnTo>
                  <a:pt x="212" y="692"/>
                </a:lnTo>
                <a:lnTo>
                  <a:pt x="246" y="708"/>
                </a:lnTo>
                <a:lnTo>
                  <a:pt x="278" y="718"/>
                </a:lnTo>
                <a:lnTo>
                  <a:pt x="306" y="724"/>
                </a:lnTo>
                <a:lnTo>
                  <a:pt x="332" y="730"/>
                </a:lnTo>
                <a:lnTo>
                  <a:pt x="332" y="730"/>
                </a:lnTo>
                <a:lnTo>
                  <a:pt x="354" y="708"/>
                </a:lnTo>
                <a:lnTo>
                  <a:pt x="378" y="692"/>
                </a:lnTo>
                <a:lnTo>
                  <a:pt x="400" y="678"/>
                </a:lnTo>
                <a:lnTo>
                  <a:pt x="424" y="670"/>
                </a:lnTo>
                <a:lnTo>
                  <a:pt x="446" y="662"/>
                </a:lnTo>
                <a:lnTo>
                  <a:pt x="466" y="660"/>
                </a:lnTo>
                <a:lnTo>
                  <a:pt x="488" y="658"/>
                </a:lnTo>
                <a:lnTo>
                  <a:pt x="506" y="658"/>
                </a:lnTo>
                <a:lnTo>
                  <a:pt x="526" y="662"/>
                </a:lnTo>
                <a:lnTo>
                  <a:pt x="542" y="664"/>
                </a:lnTo>
                <a:lnTo>
                  <a:pt x="572" y="674"/>
                </a:lnTo>
                <a:lnTo>
                  <a:pt x="594" y="684"/>
                </a:lnTo>
                <a:lnTo>
                  <a:pt x="608" y="692"/>
                </a:lnTo>
                <a:lnTo>
                  <a:pt x="608" y="692"/>
                </a:lnTo>
                <a:close/>
              </a:path>
            </a:pathLst>
          </a:custGeom>
          <a:solidFill>
            <a:schemeClr val="accent1">
              <a:alpha val="1960"/>
            </a:schemeClr>
          </a:solidFill>
          <a:ln>
            <a:noFill/>
          </a:ln>
        </p:spPr>
      </p:sp>
      <p:sp>
        <p:nvSpPr>
          <p:cNvPr id="110" name="Google Shape;110;p32"/>
          <p:cNvSpPr/>
          <p:nvPr/>
        </p:nvSpPr>
        <p:spPr>
          <a:xfrm>
            <a:off x="-17280" y="1414080"/>
            <a:ext cx="499680" cy="1321200"/>
          </a:xfrm>
          <a:custGeom>
            <a:rect b="b" l="l" r="r" t="t"/>
            <a:pathLst>
              <a:path extrusionOk="0" h="1126" w="426">
                <a:moveTo>
                  <a:pt x="372" y="412"/>
                </a:moveTo>
                <a:lnTo>
                  <a:pt x="372" y="412"/>
                </a:lnTo>
                <a:lnTo>
                  <a:pt x="382" y="404"/>
                </a:lnTo>
                <a:lnTo>
                  <a:pt x="390" y="392"/>
                </a:lnTo>
                <a:lnTo>
                  <a:pt x="390" y="392"/>
                </a:lnTo>
                <a:lnTo>
                  <a:pt x="390" y="392"/>
                </a:lnTo>
                <a:lnTo>
                  <a:pt x="396" y="382"/>
                </a:lnTo>
                <a:lnTo>
                  <a:pt x="402" y="370"/>
                </a:lnTo>
                <a:lnTo>
                  <a:pt x="404" y="356"/>
                </a:lnTo>
                <a:lnTo>
                  <a:pt x="406" y="342"/>
                </a:lnTo>
                <a:lnTo>
                  <a:pt x="406" y="342"/>
                </a:lnTo>
                <a:lnTo>
                  <a:pt x="408" y="326"/>
                </a:lnTo>
                <a:lnTo>
                  <a:pt x="408" y="326"/>
                </a:lnTo>
                <a:lnTo>
                  <a:pt x="406" y="300"/>
                </a:lnTo>
                <a:lnTo>
                  <a:pt x="402" y="274"/>
                </a:lnTo>
                <a:lnTo>
                  <a:pt x="394" y="250"/>
                </a:lnTo>
                <a:lnTo>
                  <a:pt x="386" y="226"/>
                </a:lnTo>
                <a:lnTo>
                  <a:pt x="376" y="206"/>
                </a:lnTo>
                <a:lnTo>
                  <a:pt x="366" y="190"/>
                </a:lnTo>
                <a:lnTo>
                  <a:pt x="356" y="180"/>
                </a:lnTo>
                <a:lnTo>
                  <a:pt x="350" y="176"/>
                </a:lnTo>
                <a:lnTo>
                  <a:pt x="344" y="176"/>
                </a:lnTo>
                <a:lnTo>
                  <a:pt x="344" y="176"/>
                </a:lnTo>
                <a:lnTo>
                  <a:pt x="338" y="176"/>
                </a:lnTo>
                <a:lnTo>
                  <a:pt x="330" y="178"/>
                </a:lnTo>
                <a:lnTo>
                  <a:pt x="314" y="186"/>
                </a:lnTo>
                <a:lnTo>
                  <a:pt x="294" y="198"/>
                </a:lnTo>
                <a:lnTo>
                  <a:pt x="276" y="212"/>
                </a:lnTo>
                <a:lnTo>
                  <a:pt x="238" y="244"/>
                </a:lnTo>
                <a:lnTo>
                  <a:pt x="212" y="268"/>
                </a:lnTo>
                <a:lnTo>
                  <a:pt x="212" y="268"/>
                </a:lnTo>
                <a:lnTo>
                  <a:pt x="212" y="270"/>
                </a:lnTo>
                <a:lnTo>
                  <a:pt x="212" y="270"/>
                </a:lnTo>
                <a:lnTo>
                  <a:pt x="194" y="288"/>
                </a:lnTo>
                <a:lnTo>
                  <a:pt x="182" y="304"/>
                </a:lnTo>
                <a:lnTo>
                  <a:pt x="172" y="318"/>
                </a:lnTo>
                <a:lnTo>
                  <a:pt x="164" y="330"/>
                </a:lnTo>
                <a:lnTo>
                  <a:pt x="156" y="348"/>
                </a:lnTo>
                <a:lnTo>
                  <a:pt x="152" y="354"/>
                </a:lnTo>
                <a:lnTo>
                  <a:pt x="150" y="356"/>
                </a:lnTo>
                <a:lnTo>
                  <a:pt x="150" y="356"/>
                </a:lnTo>
                <a:lnTo>
                  <a:pt x="146" y="358"/>
                </a:lnTo>
                <a:lnTo>
                  <a:pt x="144" y="356"/>
                </a:lnTo>
                <a:lnTo>
                  <a:pt x="144" y="354"/>
                </a:lnTo>
                <a:lnTo>
                  <a:pt x="144" y="354"/>
                </a:lnTo>
                <a:lnTo>
                  <a:pt x="148" y="336"/>
                </a:lnTo>
                <a:lnTo>
                  <a:pt x="172" y="236"/>
                </a:lnTo>
                <a:lnTo>
                  <a:pt x="172" y="236"/>
                </a:lnTo>
                <a:lnTo>
                  <a:pt x="174" y="216"/>
                </a:lnTo>
                <a:lnTo>
                  <a:pt x="174" y="194"/>
                </a:lnTo>
                <a:lnTo>
                  <a:pt x="172" y="174"/>
                </a:lnTo>
                <a:lnTo>
                  <a:pt x="166" y="152"/>
                </a:lnTo>
                <a:lnTo>
                  <a:pt x="158" y="132"/>
                </a:lnTo>
                <a:lnTo>
                  <a:pt x="148" y="114"/>
                </a:lnTo>
                <a:lnTo>
                  <a:pt x="136" y="94"/>
                </a:lnTo>
                <a:lnTo>
                  <a:pt x="124" y="76"/>
                </a:lnTo>
                <a:lnTo>
                  <a:pt x="100" y="46"/>
                </a:lnTo>
                <a:lnTo>
                  <a:pt x="78" y="22"/>
                </a:lnTo>
                <a:lnTo>
                  <a:pt x="56" y="0"/>
                </a:lnTo>
                <a:lnTo>
                  <a:pt x="56" y="0"/>
                </a:lnTo>
                <a:lnTo>
                  <a:pt x="28" y="4"/>
                </a:lnTo>
                <a:lnTo>
                  <a:pt x="0" y="6"/>
                </a:lnTo>
                <a:lnTo>
                  <a:pt x="0" y="820"/>
                </a:lnTo>
                <a:lnTo>
                  <a:pt x="0" y="820"/>
                </a:lnTo>
                <a:lnTo>
                  <a:pt x="18" y="810"/>
                </a:lnTo>
                <a:lnTo>
                  <a:pt x="34" y="800"/>
                </a:lnTo>
                <a:lnTo>
                  <a:pt x="48" y="788"/>
                </a:lnTo>
                <a:lnTo>
                  <a:pt x="60" y="776"/>
                </a:lnTo>
                <a:lnTo>
                  <a:pt x="80" y="754"/>
                </a:lnTo>
                <a:lnTo>
                  <a:pt x="92" y="738"/>
                </a:lnTo>
                <a:lnTo>
                  <a:pt x="92" y="738"/>
                </a:lnTo>
                <a:lnTo>
                  <a:pt x="102" y="764"/>
                </a:lnTo>
                <a:lnTo>
                  <a:pt x="118" y="804"/>
                </a:lnTo>
                <a:lnTo>
                  <a:pt x="136" y="854"/>
                </a:lnTo>
                <a:lnTo>
                  <a:pt x="152" y="908"/>
                </a:lnTo>
                <a:lnTo>
                  <a:pt x="158" y="938"/>
                </a:lnTo>
                <a:lnTo>
                  <a:pt x="164" y="966"/>
                </a:lnTo>
                <a:lnTo>
                  <a:pt x="168" y="994"/>
                </a:lnTo>
                <a:lnTo>
                  <a:pt x="170" y="1020"/>
                </a:lnTo>
                <a:lnTo>
                  <a:pt x="168" y="1046"/>
                </a:lnTo>
                <a:lnTo>
                  <a:pt x="166" y="1070"/>
                </a:lnTo>
                <a:lnTo>
                  <a:pt x="160" y="1090"/>
                </a:lnTo>
                <a:lnTo>
                  <a:pt x="150" y="1108"/>
                </a:lnTo>
                <a:lnTo>
                  <a:pt x="150" y="1108"/>
                </a:lnTo>
                <a:lnTo>
                  <a:pt x="148" y="1110"/>
                </a:lnTo>
                <a:lnTo>
                  <a:pt x="148" y="1116"/>
                </a:lnTo>
                <a:lnTo>
                  <a:pt x="150" y="1120"/>
                </a:lnTo>
                <a:lnTo>
                  <a:pt x="152" y="1122"/>
                </a:lnTo>
                <a:lnTo>
                  <a:pt x="156" y="1124"/>
                </a:lnTo>
                <a:lnTo>
                  <a:pt x="156" y="1124"/>
                </a:lnTo>
                <a:lnTo>
                  <a:pt x="164" y="1126"/>
                </a:lnTo>
                <a:lnTo>
                  <a:pt x="180" y="1126"/>
                </a:lnTo>
                <a:lnTo>
                  <a:pt x="188" y="1124"/>
                </a:lnTo>
                <a:lnTo>
                  <a:pt x="198" y="1120"/>
                </a:lnTo>
                <a:lnTo>
                  <a:pt x="206" y="1112"/>
                </a:lnTo>
                <a:lnTo>
                  <a:pt x="214" y="1102"/>
                </a:lnTo>
                <a:lnTo>
                  <a:pt x="214" y="1102"/>
                </a:lnTo>
                <a:lnTo>
                  <a:pt x="218" y="1098"/>
                </a:lnTo>
                <a:lnTo>
                  <a:pt x="224" y="1094"/>
                </a:lnTo>
                <a:lnTo>
                  <a:pt x="230" y="1090"/>
                </a:lnTo>
                <a:lnTo>
                  <a:pt x="232" y="1080"/>
                </a:lnTo>
                <a:lnTo>
                  <a:pt x="232" y="1080"/>
                </a:lnTo>
                <a:lnTo>
                  <a:pt x="232" y="1058"/>
                </a:lnTo>
                <a:lnTo>
                  <a:pt x="230" y="1032"/>
                </a:lnTo>
                <a:lnTo>
                  <a:pt x="224" y="998"/>
                </a:lnTo>
                <a:lnTo>
                  <a:pt x="216" y="958"/>
                </a:lnTo>
                <a:lnTo>
                  <a:pt x="204" y="910"/>
                </a:lnTo>
                <a:lnTo>
                  <a:pt x="188" y="854"/>
                </a:lnTo>
                <a:lnTo>
                  <a:pt x="168" y="792"/>
                </a:lnTo>
                <a:lnTo>
                  <a:pt x="144" y="720"/>
                </a:lnTo>
                <a:lnTo>
                  <a:pt x="144" y="720"/>
                </a:lnTo>
                <a:lnTo>
                  <a:pt x="174" y="726"/>
                </a:lnTo>
                <a:lnTo>
                  <a:pt x="196" y="726"/>
                </a:lnTo>
                <a:lnTo>
                  <a:pt x="218" y="726"/>
                </a:lnTo>
                <a:lnTo>
                  <a:pt x="242" y="722"/>
                </a:lnTo>
                <a:lnTo>
                  <a:pt x="266" y="714"/>
                </a:lnTo>
                <a:lnTo>
                  <a:pt x="278" y="708"/>
                </a:lnTo>
                <a:lnTo>
                  <a:pt x="288" y="702"/>
                </a:lnTo>
                <a:lnTo>
                  <a:pt x="298" y="692"/>
                </a:lnTo>
                <a:lnTo>
                  <a:pt x="308" y="682"/>
                </a:lnTo>
                <a:lnTo>
                  <a:pt x="308" y="682"/>
                </a:lnTo>
                <a:lnTo>
                  <a:pt x="328" y="660"/>
                </a:lnTo>
                <a:lnTo>
                  <a:pt x="350" y="640"/>
                </a:lnTo>
                <a:lnTo>
                  <a:pt x="370" y="624"/>
                </a:lnTo>
                <a:lnTo>
                  <a:pt x="388" y="612"/>
                </a:lnTo>
                <a:lnTo>
                  <a:pt x="416" y="598"/>
                </a:lnTo>
                <a:lnTo>
                  <a:pt x="426" y="594"/>
                </a:lnTo>
                <a:lnTo>
                  <a:pt x="426" y="594"/>
                </a:lnTo>
                <a:lnTo>
                  <a:pt x="396" y="586"/>
                </a:lnTo>
                <a:lnTo>
                  <a:pt x="372" y="574"/>
                </a:lnTo>
                <a:lnTo>
                  <a:pt x="354" y="562"/>
                </a:lnTo>
                <a:lnTo>
                  <a:pt x="340" y="550"/>
                </a:lnTo>
                <a:lnTo>
                  <a:pt x="330" y="536"/>
                </a:lnTo>
                <a:lnTo>
                  <a:pt x="324" y="522"/>
                </a:lnTo>
                <a:lnTo>
                  <a:pt x="322" y="508"/>
                </a:lnTo>
                <a:lnTo>
                  <a:pt x="324" y="494"/>
                </a:lnTo>
                <a:lnTo>
                  <a:pt x="326" y="478"/>
                </a:lnTo>
                <a:lnTo>
                  <a:pt x="330" y="466"/>
                </a:lnTo>
                <a:lnTo>
                  <a:pt x="338" y="452"/>
                </a:lnTo>
                <a:lnTo>
                  <a:pt x="344" y="442"/>
                </a:lnTo>
                <a:lnTo>
                  <a:pt x="358" y="422"/>
                </a:lnTo>
                <a:lnTo>
                  <a:pt x="372" y="412"/>
                </a:lnTo>
                <a:lnTo>
                  <a:pt x="372" y="412"/>
                </a:lnTo>
                <a:close/>
              </a:path>
            </a:pathLst>
          </a:custGeom>
          <a:solidFill>
            <a:schemeClr val="accent1">
              <a:alpha val="784"/>
            </a:schemeClr>
          </a:solidFill>
          <a:ln>
            <a:noFill/>
          </a:ln>
        </p:spPr>
      </p:sp>
      <p:sp>
        <p:nvSpPr>
          <p:cNvPr id="111" name="Google Shape;111;p32"/>
          <p:cNvSpPr/>
          <p:nvPr/>
        </p:nvSpPr>
        <p:spPr>
          <a:xfrm>
            <a:off x="0" y="0"/>
            <a:ext cx="1049040" cy="749880"/>
          </a:xfrm>
          <a:custGeom>
            <a:rect b="b" l="l" r="r" t="t"/>
            <a:pathLst>
              <a:path extrusionOk="0" h="652" w="912">
                <a:moveTo>
                  <a:pt x="824" y="72"/>
                </a:moveTo>
                <a:lnTo>
                  <a:pt x="824" y="72"/>
                </a:lnTo>
                <a:lnTo>
                  <a:pt x="812" y="66"/>
                </a:lnTo>
                <a:lnTo>
                  <a:pt x="800" y="60"/>
                </a:lnTo>
                <a:lnTo>
                  <a:pt x="786" y="52"/>
                </a:lnTo>
                <a:lnTo>
                  <a:pt x="772" y="42"/>
                </a:lnTo>
                <a:lnTo>
                  <a:pt x="760" y="30"/>
                </a:lnTo>
                <a:lnTo>
                  <a:pt x="750" y="16"/>
                </a:lnTo>
                <a:lnTo>
                  <a:pt x="748" y="8"/>
                </a:lnTo>
                <a:lnTo>
                  <a:pt x="746" y="0"/>
                </a:lnTo>
                <a:lnTo>
                  <a:pt x="26" y="0"/>
                </a:lnTo>
                <a:lnTo>
                  <a:pt x="26" y="0"/>
                </a:lnTo>
                <a:lnTo>
                  <a:pt x="14" y="12"/>
                </a:lnTo>
                <a:lnTo>
                  <a:pt x="0" y="24"/>
                </a:lnTo>
                <a:lnTo>
                  <a:pt x="0" y="208"/>
                </a:lnTo>
                <a:lnTo>
                  <a:pt x="0" y="208"/>
                </a:lnTo>
                <a:lnTo>
                  <a:pt x="4" y="220"/>
                </a:lnTo>
                <a:lnTo>
                  <a:pt x="6" y="232"/>
                </a:lnTo>
                <a:lnTo>
                  <a:pt x="4" y="246"/>
                </a:lnTo>
                <a:lnTo>
                  <a:pt x="0" y="262"/>
                </a:lnTo>
                <a:lnTo>
                  <a:pt x="0" y="384"/>
                </a:lnTo>
                <a:lnTo>
                  <a:pt x="0" y="384"/>
                </a:lnTo>
                <a:lnTo>
                  <a:pt x="8" y="388"/>
                </a:lnTo>
                <a:lnTo>
                  <a:pt x="14" y="396"/>
                </a:lnTo>
                <a:lnTo>
                  <a:pt x="20" y="402"/>
                </a:lnTo>
                <a:lnTo>
                  <a:pt x="22" y="412"/>
                </a:lnTo>
                <a:lnTo>
                  <a:pt x="28" y="430"/>
                </a:lnTo>
                <a:lnTo>
                  <a:pt x="28" y="448"/>
                </a:lnTo>
                <a:lnTo>
                  <a:pt x="28" y="466"/>
                </a:lnTo>
                <a:lnTo>
                  <a:pt x="26" y="480"/>
                </a:lnTo>
                <a:lnTo>
                  <a:pt x="22" y="494"/>
                </a:lnTo>
                <a:lnTo>
                  <a:pt x="22" y="494"/>
                </a:lnTo>
                <a:lnTo>
                  <a:pt x="34" y="490"/>
                </a:lnTo>
                <a:lnTo>
                  <a:pt x="44" y="492"/>
                </a:lnTo>
                <a:lnTo>
                  <a:pt x="52" y="496"/>
                </a:lnTo>
                <a:lnTo>
                  <a:pt x="60" y="504"/>
                </a:lnTo>
                <a:lnTo>
                  <a:pt x="66" y="516"/>
                </a:lnTo>
                <a:lnTo>
                  <a:pt x="70" y="528"/>
                </a:lnTo>
                <a:lnTo>
                  <a:pt x="80" y="560"/>
                </a:lnTo>
                <a:lnTo>
                  <a:pt x="84" y="592"/>
                </a:lnTo>
                <a:lnTo>
                  <a:pt x="88" y="620"/>
                </a:lnTo>
                <a:lnTo>
                  <a:pt x="90" y="650"/>
                </a:lnTo>
                <a:lnTo>
                  <a:pt x="90" y="650"/>
                </a:lnTo>
                <a:lnTo>
                  <a:pt x="100" y="620"/>
                </a:lnTo>
                <a:lnTo>
                  <a:pt x="110" y="596"/>
                </a:lnTo>
                <a:lnTo>
                  <a:pt x="122" y="574"/>
                </a:lnTo>
                <a:lnTo>
                  <a:pt x="134" y="556"/>
                </a:lnTo>
                <a:lnTo>
                  <a:pt x="146" y="540"/>
                </a:lnTo>
                <a:lnTo>
                  <a:pt x="158" y="528"/>
                </a:lnTo>
                <a:lnTo>
                  <a:pt x="170" y="518"/>
                </a:lnTo>
                <a:lnTo>
                  <a:pt x="180" y="510"/>
                </a:lnTo>
                <a:lnTo>
                  <a:pt x="192" y="504"/>
                </a:lnTo>
                <a:lnTo>
                  <a:pt x="202" y="500"/>
                </a:lnTo>
                <a:lnTo>
                  <a:pt x="220" y="496"/>
                </a:lnTo>
                <a:lnTo>
                  <a:pt x="230" y="494"/>
                </a:lnTo>
                <a:lnTo>
                  <a:pt x="234" y="494"/>
                </a:lnTo>
                <a:lnTo>
                  <a:pt x="234" y="494"/>
                </a:lnTo>
                <a:lnTo>
                  <a:pt x="234" y="484"/>
                </a:lnTo>
                <a:lnTo>
                  <a:pt x="236" y="468"/>
                </a:lnTo>
                <a:lnTo>
                  <a:pt x="244" y="430"/>
                </a:lnTo>
                <a:lnTo>
                  <a:pt x="256" y="390"/>
                </a:lnTo>
                <a:lnTo>
                  <a:pt x="264" y="362"/>
                </a:lnTo>
                <a:lnTo>
                  <a:pt x="264" y="362"/>
                </a:lnTo>
                <a:lnTo>
                  <a:pt x="268" y="354"/>
                </a:lnTo>
                <a:lnTo>
                  <a:pt x="270" y="352"/>
                </a:lnTo>
                <a:lnTo>
                  <a:pt x="274" y="352"/>
                </a:lnTo>
                <a:lnTo>
                  <a:pt x="276" y="354"/>
                </a:lnTo>
                <a:lnTo>
                  <a:pt x="282" y="362"/>
                </a:lnTo>
                <a:lnTo>
                  <a:pt x="284" y="366"/>
                </a:lnTo>
                <a:lnTo>
                  <a:pt x="284" y="366"/>
                </a:lnTo>
                <a:lnTo>
                  <a:pt x="282" y="378"/>
                </a:lnTo>
                <a:lnTo>
                  <a:pt x="284" y="392"/>
                </a:lnTo>
                <a:lnTo>
                  <a:pt x="290" y="424"/>
                </a:lnTo>
                <a:lnTo>
                  <a:pt x="298" y="458"/>
                </a:lnTo>
                <a:lnTo>
                  <a:pt x="310" y="492"/>
                </a:lnTo>
                <a:lnTo>
                  <a:pt x="332" y="550"/>
                </a:lnTo>
                <a:lnTo>
                  <a:pt x="342" y="574"/>
                </a:lnTo>
                <a:lnTo>
                  <a:pt x="342" y="574"/>
                </a:lnTo>
                <a:lnTo>
                  <a:pt x="356" y="542"/>
                </a:lnTo>
                <a:lnTo>
                  <a:pt x="370" y="516"/>
                </a:lnTo>
                <a:lnTo>
                  <a:pt x="382" y="498"/>
                </a:lnTo>
                <a:lnTo>
                  <a:pt x="394" y="488"/>
                </a:lnTo>
                <a:lnTo>
                  <a:pt x="400" y="486"/>
                </a:lnTo>
                <a:lnTo>
                  <a:pt x="406" y="484"/>
                </a:lnTo>
                <a:lnTo>
                  <a:pt x="412" y="484"/>
                </a:lnTo>
                <a:lnTo>
                  <a:pt x="416" y="484"/>
                </a:lnTo>
                <a:lnTo>
                  <a:pt x="426" y="490"/>
                </a:lnTo>
                <a:lnTo>
                  <a:pt x="434" y="498"/>
                </a:lnTo>
                <a:lnTo>
                  <a:pt x="442" y="508"/>
                </a:lnTo>
                <a:lnTo>
                  <a:pt x="448" y="520"/>
                </a:lnTo>
                <a:lnTo>
                  <a:pt x="458" y="546"/>
                </a:lnTo>
                <a:lnTo>
                  <a:pt x="464" y="566"/>
                </a:lnTo>
                <a:lnTo>
                  <a:pt x="466" y="574"/>
                </a:lnTo>
                <a:lnTo>
                  <a:pt x="466" y="574"/>
                </a:lnTo>
                <a:lnTo>
                  <a:pt x="474" y="558"/>
                </a:lnTo>
                <a:lnTo>
                  <a:pt x="478" y="550"/>
                </a:lnTo>
                <a:lnTo>
                  <a:pt x="484" y="546"/>
                </a:lnTo>
                <a:lnTo>
                  <a:pt x="488" y="544"/>
                </a:lnTo>
                <a:lnTo>
                  <a:pt x="494" y="542"/>
                </a:lnTo>
                <a:lnTo>
                  <a:pt x="506" y="540"/>
                </a:lnTo>
                <a:lnTo>
                  <a:pt x="518" y="544"/>
                </a:lnTo>
                <a:lnTo>
                  <a:pt x="530" y="552"/>
                </a:lnTo>
                <a:lnTo>
                  <a:pt x="544" y="562"/>
                </a:lnTo>
                <a:lnTo>
                  <a:pt x="556" y="572"/>
                </a:lnTo>
                <a:lnTo>
                  <a:pt x="580" y="600"/>
                </a:lnTo>
                <a:lnTo>
                  <a:pt x="600" y="626"/>
                </a:lnTo>
                <a:lnTo>
                  <a:pt x="618" y="652"/>
                </a:lnTo>
                <a:lnTo>
                  <a:pt x="618" y="652"/>
                </a:lnTo>
                <a:lnTo>
                  <a:pt x="616" y="648"/>
                </a:lnTo>
                <a:lnTo>
                  <a:pt x="616" y="648"/>
                </a:lnTo>
                <a:lnTo>
                  <a:pt x="618" y="652"/>
                </a:lnTo>
                <a:lnTo>
                  <a:pt x="618" y="652"/>
                </a:lnTo>
                <a:lnTo>
                  <a:pt x="606" y="622"/>
                </a:lnTo>
                <a:lnTo>
                  <a:pt x="596" y="590"/>
                </a:lnTo>
                <a:lnTo>
                  <a:pt x="588" y="556"/>
                </a:lnTo>
                <a:lnTo>
                  <a:pt x="586" y="538"/>
                </a:lnTo>
                <a:lnTo>
                  <a:pt x="584" y="522"/>
                </a:lnTo>
                <a:lnTo>
                  <a:pt x="586" y="508"/>
                </a:lnTo>
                <a:lnTo>
                  <a:pt x="590" y="496"/>
                </a:lnTo>
                <a:lnTo>
                  <a:pt x="596" y="488"/>
                </a:lnTo>
                <a:lnTo>
                  <a:pt x="602" y="484"/>
                </a:lnTo>
                <a:lnTo>
                  <a:pt x="606" y="482"/>
                </a:lnTo>
                <a:lnTo>
                  <a:pt x="614" y="480"/>
                </a:lnTo>
                <a:lnTo>
                  <a:pt x="620" y="480"/>
                </a:lnTo>
                <a:lnTo>
                  <a:pt x="640" y="484"/>
                </a:lnTo>
                <a:lnTo>
                  <a:pt x="640" y="484"/>
                </a:lnTo>
                <a:lnTo>
                  <a:pt x="634" y="476"/>
                </a:lnTo>
                <a:lnTo>
                  <a:pt x="620" y="460"/>
                </a:lnTo>
                <a:lnTo>
                  <a:pt x="606" y="438"/>
                </a:lnTo>
                <a:lnTo>
                  <a:pt x="600" y="426"/>
                </a:lnTo>
                <a:lnTo>
                  <a:pt x="594" y="414"/>
                </a:lnTo>
                <a:lnTo>
                  <a:pt x="592" y="402"/>
                </a:lnTo>
                <a:lnTo>
                  <a:pt x="594" y="392"/>
                </a:lnTo>
                <a:lnTo>
                  <a:pt x="596" y="386"/>
                </a:lnTo>
                <a:lnTo>
                  <a:pt x="600" y="382"/>
                </a:lnTo>
                <a:lnTo>
                  <a:pt x="604" y="378"/>
                </a:lnTo>
                <a:lnTo>
                  <a:pt x="610" y="376"/>
                </a:lnTo>
                <a:lnTo>
                  <a:pt x="624" y="372"/>
                </a:lnTo>
                <a:lnTo>
                  <a:pt x="646" y="370"/>
                </a:lnTo>
                <a:lnTo>
                  <a:pt x="674" y="374"/>
                </a:lnTo>
                <a:lnTo>
                  <a:pt x="710" y="380"/>
                </a:lnTo>
                <a:lnTo>
                  <a:pt x="710" y="380"/>
                </a:lnTo>
                <a:lnTo>
                  <a:pt x="696" y="358"/>
                </a:lnTo>
                <a:lnTo>
                  <a:pt x="660" y="308"/>
                </a:lnTo>
                <a:lnTo>
                  <a:pt x="638" y="278"/>
                </a:lnTo>
                <a:lnTo>
                  <a:pt x="616" y="252"/>
                </a:lnTo>
                <a:lnTo>
                  <a:pt x="592" y="230"/>
                </a:lnTo>
                <a:lnTo>
                  <a:pt x="582" y="220"/>
                </a:lnTo>
                <a:lnTo>
                  <a:pt x="572" y="214"/>
                </a:lnTo>
                <a:lnTo>
                  <a:pt x="572" y="214"/>
                </a:lnTo>
                <a:lnTo>
                  <a:pt x="568" y="210"/>
                </a:lnTo>
                <a:lnTo>
                  <a:pt x="564" y="202"/>
                </a:lnTo>
                <a:lnTo>
                  <a:pt x="564" y="198"/>
                </a:lnTo>
                <a:lnTo>
                  <a:pt x="566" y="196"/>
                </a:lnTo>
                <a:lnTo>
                  <a:pt x="570" y="194"/>
                </a:lnTo>
                <a:lnTo>
                  <a:pt x="578" y="196"/>
                </a:lnTo>
                <a:lnTo>
                  <a:pt x="578" y="196"/>
                </a:lnTo>
                <a:lnTo>
                  <a:pt x="606" y="204"/>
                </a:lnTo>
                <a:lnTo>
                  <a:pt x="646" y="218"/>
                </a:lnTo>
                <a:lnTo>
                  <a:pt x="682" y="232"/>
                </a:lnTo>
                <a:lnTo>
                  <a:pt x="696" y="240"/>
                </a:lnTo>
                <a:lnTo>
                  <a:pt x="704" y="246"/>
                </a:lnTo>
                <a:lnTo>
                  <a:pt x="704" y="246"/>
                </a:lnTo>
                <a:lnTo>
                  <a:pt x="706" y="244"/>
                </a:lnTo>
                <a:lnTo>
                  <a:pt x="714" y="234"/>
                </a:lnTo>
                <a:lnTo>
                  <a:pt x="726" y="222"/>
                </a:lnTo>
                <a:lnTo>
                  <a:pt x="736" y="216"/>
                </a:lnTo>
                <a:lnTo>
                  <a:pt x="746" y="212"/>
                </a:lnTo>
                <a:lnTo>
                  <a:pt x="760" y="206"/>
                </a:lnTo>
                <a:lnTo>
                  <a:pt x="774" y="202"/>
                </a:lnTo>
                <a:lnTo>
                  <a:pt x="792" y="198"/>
                </a:lnTo>
                <a:lnTo>
                  <a:pt x="810" y="198"/>
                </a:lnTo>
                <a:lnTo>
                  <a:pt x="832" y="198"/>
                </a:lnTo>
                <a:lnTo>
                  <a:pt x="856" y="200"/>
                </a:lnTo>
                <a:lnTo>
                  <a:pt x="882" y="206"/>
                </a:lnTo>
                <a:lnTo>
                  <a:pt x="912" y="214"/>
                </a:lnTo>
                <a:lnTo>
                  <a:pt x="912" y="212"/>
                </a:lnTo>
                <a:lnTo>
                  <a:pt x="912" y="212"/>
                </a:lnTo>
                <a:lnTo>
                  <a:pt x="882" y="188"/>
                </a:lnTo>
                <a:lnTo>
                  <a:pt x="860" y="170"/>
                </a:lnTo>
                <a:lnTo>
                  <a:pt x="838" y="148"/>
                </a:lnTo>
                <a:lnTo>
                  <a:pt x="822" y="126"/>
                </a:lnTo>
                <a:lnTo>
                  <a:pt x="816" y="114"/>
                </a:lnTo>
                <a:lnTo>
                  <a:pt x="810" y="104"/>
                </a:lnTo>
                <a:lnTo>
                  <a:pt x="810" y="94"/>
                </a:lnTo>
                <a:lnTo>
                  <a:pt x="810" y="86"/>
                </a:lnTo>
                <a:lnTo>
                  <a:pt x="816" y="78"/>
                </a:lnTo>
                <a:lnTo>
                  <a:pt x="824" y="72"/>
                </a:lnTo>
                <a:lnTo>
                  <a:pt x="824" y="72"/>
                </a:lnTo>
                <a:close/>
              </a:path>
            </a:pathLst>
          </a:custGeom>
          <a:solidFill>
            <a:schemeClr val="accent1">
              <a:alpha val="784"/>
            </a:schemeClr>
          </a:solidFill>
          <a:ln>
            <a:noFill/>
          </a:ln>
        </p:spPr>
      </p:sp>
      <p:sp>
        <p:nvSpPr>
          <p:cNvPr id="112" name="Google Shape;112;p32"/>
          <p:cNvSpPr/>
          <p:nvPr/>
        </p:nvSpPr>
        <p:spPr>
          <a:xfrm>
            <a:off x="8350560" y="11520"/>
            <a:ext cx="793080" cy="554040"/>
          </a:xfrm>
          <a:custGeom>
            <a:rect b="b" l="l" r="r" t="t"/>
            <a:pathLst>
              <a:path extrusionOk="0" h="482" w="690">
                <a:moveTo>
                  <a:pt x="690" y="0"/>
                </a:moveTo>
                <a:lnTo>
                  <a:pt x="126" y="0"/>
                </a:lnTo>
                <a:lnTo>
                  <a:pt x="126" y="0"/>
                </a:lnTo>
                <a:lnTo>
                  <a:pt x="106" y="22"/>
                </a:lnTo>
                <a:lnTo>
                  <a:pt x="84" y="40"/>
                </a:lnTo>
                <a:lnTo>
                  <a:pt x="64" y="56"/>
                </a:lnTo>
                <a:lnTo>
                  <a:pt x="44" y="70"/>
                </a:lnTo>
                <a:lnTo>
                  <a:pt x="12" y="88"/>
                </a:lnTo>
                <a:lnTo>
                  <a:pt x="0" y="94"/>
                </a:lnTo>
                <a:lnTo>
                  <a:pt x="0" y="94"/>
                </a:lnTo>
                <a:lnTo>
                  <a:pt x="50" y="86"/>
                </a:lnTo>
                <a:lnTo>
                  <a:pt x="90" y="82"/>
                </a:lnTo>
                <a:lnTo>
                  <a:pt x="106" y="82"/>
                </a:lnTo>
                <a:lnTo>
                  <a:pt x="120" y="84"/>
                </a:lnTo>
                <a:lnTo>
                  <a:pt x="130" y="86"/>
                </a:lnTo>
                <a:lnTo>
                  <a:pt x="140" y="88"/>
                </a:lnTo>
                <a:lnTo>
                  <a:pt x="146" y="92"/>
                </a:lnTo>
                <a:lnTo>
                  <a:pt x="152" y="96"/>
                </a:lnTo>
                <a:lnTo>
                  <a:pt x="156" y="102"/>
                </a:lnTo>
                <a:lnTo>
                  <a:pt x="158" y="108"/>
                </a:lnTo>
                <a:lnTo>
                  <a:pt x="158" y="114"/>
                </a:lnTo>
                <a:lnTo>
                  <a:pt x="158" y="122"/>
                </a:lnTo>
                <a:lnTo>
                  <a:pt x="152" y="136"/>
                </a:lnTo>
                <a:lnTo>
                  <a:pt x="144" y="152"/>
                </a:lnTo>
                <a:lnTo>
                  <a:pt x="132" y="168"/>
                </a:lnTo>
                <a:lnTo>
                  <a:pt x="108" y="196"/>
                </a:lnTo>
                <a:lnTo>
                  <a:pt x="86" y="216"/>
                </a:lnTo>
                <a:lnTo>
                  <a:pt x="78" y="224"/>
                </a:lnTo>
                <a:lnTo>
                  <a:pt x="78" y="224"/>
                </a:lnTo>
                <a:lnTo>
                  <a:pt x="96" y="222"/>
                </a:lnTo>
                <a:lnTo>
                  <a:pt x="114" y="220"/>
                </a:lnTo>
                <a:lnTo>
                  <a:pt x="126" y="222"/>
                </a:lnTo>
                <a:lnTo>
                  <a:pt x="136" y="226"/>
                </a:lnTo>
                <a:lnTo>
                  <a:pt x="144" y="232"/>
                </a:lnTo>
                <a:lnTo>
                  <a:pt x="148" y="240"/>
                </a:lnTo>
                <a:lnTo>
                  <a:pt x="152" y="248"/>
                </a:lnTo>
                <a:lnTo>
                  <a:pt x="154" y="258"/>
                </a:lnTo>
                <a:lnTo>
                  <a:pt x="154" y="276"/>
                </a:lnTo>
                <a:lnTo>
                  <a:pt x="150" y="292"/>
                </a:lnTo>
                <a:lnTo>
                  <a:pt x="144" y="310"/>
                </a:lnTo>
                <a:lnTo>
                  <a:pt x="144" y="310"/>
                </a:lnTo>
                <a:lnTo>
                  <a:pt x="152" y="308"/>
                </a:lnTo>
                <a:lnTo>
                  <a:pt x="160" y="310"/>
                </a:lnTo>
                <a:lnTo>
                  <a:pt x="166" y="314"/>
                </a:lnTo>
                <a:lnTo>
                  <a:pt x="170" y="320"/>
                </a:lnTo>
                <a:lnTo>
                  <a:pt x="174" y="330"/>
                </a:lnTo>
                <a:lnTo>
                  <a:pt x="176" y="340"/>
                </a:lnTo>
                <a:lnTo>
                  <a:pt x="180" y="362"/>
                </a:lnTo>
                <a:lnTo>
                  <a:pt x="180" y="386"/>
                </a:lnTo>
                <a:lnTo>
                  <a:pt x="180" y="408"/>
                </a:lnTo>
                <a:lnTo>
                  <a:pt x="178" y="428"/>
                </a:lnTo>
                <a:lnTo>
                  <a:pt x="178" y="428"/>
                </a:lnTo>
                <a:lnTo>
                  <a:pt x="188" y="408"/>
                </a:lnTo>
                <a:lnTo>
                  <a:pt x="198" y="392"/>
                </a:lnTo>
                <a:lnTo>
                  <a:pt x="208" y="376"/>
                </a:lnTo>
                <a:lnTo>
                  <a:pt x="218" y="364"/>
                </a:lnTo>
                <a:lnTo>
                  <a:pt x="228" y="354"/>
                </a:lnTo>
                <a:lnTo>
                  <a:pt x="238" y="346"/>
                </a:lnTo>
                <a:lnTo>
                  <a:pt x="248" y="340"/>
                </a:lnTo>
                <a:lnTo>
                  <a:pt x="258" y="336"/>
                </a:lnTo>
                <a:lnTo>
                  <a:pt x="274" y="332"/>
                </a:lnTo>
                <a:lnTo>
                  <a:pt x="286" y="330"/>
                </a:lnTo>
                <a:lnTo>
                  <a:pt x="298" y="330"/>
                </a:lnTo>
                <a:lnTo>
                  <a:pt x="298" y="330"/>
                </a:lnTo>
                <a:lnTo>
                  <a:pt x="298" y="322"/>
                </a:lnTo>
                <a:lnTo>
                  <a:pt x="300" y="312"/>
                </a:lnTo>
                <a:lnTo>
                  <a:pt x="310" y="284"/>
                </a:lnTo>
                <a:lnTo>
                  <a:pt x="332" y="238"/>
                </a:lnTo>
                <a:lnTo>
                  <a:pt x="332" y="238"/>
                </a:lnTo>
                <a:lnTo>
                  <a:pt x="334" y="232"/>
                </a:lnTo>
                <a:lnTo>
                  <a:pt x="336" y="230"/>
                </a:lnTo>
                <a:lnTo>
                  <a:pt x="340" y="232"/>
                </a:lnTo>
                <a:lnTo>
                  <a:pt x="342" y="234"/>
                </a:lnTo>
                <a:lnTo>
                  <a:pt x="344" y="240"/>
                </a:lnTo>
                <a:lnTo>
                  <a:pt x="344" y="242"/>
                </a:lnTo>
                <a:lnTo>
                  <a:pt x="344" y="242"/>
                </a:lnTo>
                <a:lnTo>
                  <a:pt x="342" y="262"/>
                </a:lnTo>
                <a:lnTo>
                  <a:pt x="344" y="284"/>
                </a:lnTo>
                <a:lnTo>
                  <a:pt x="346" y="310"/>
                </a:lnTo>
                <a:lnTo>
                  <a:pt x="352" y="336"/>
                </a:lnTo>
                <a:lnTo>
                  <a:pt x="362" y="380"/>
                </a:lnTo>
                <a:lnTo>
                  <a:pt x="366" y="398"/>
                </a:lnTo>
                <a:lnTo>
                  <a:pt x="366" y="398"/>
                </a:lnTo>
                <a:lnTo>
                  <a:pt x="380" y="376"/>
                </a:lnTo>
                <a:lnTo>
                  <a:pt x="392" y="360"/>
                </a:lnTo>
                <a:lnTo>
                  <a:pt x="404" y="348"/>
                </a:lnTo>
                <a:lnTo>
                  <a:pt x="414" y="342"/>
                </a:lnTo>
                <a:lnTo>
                  <a:pt x="422" y="340"/>
                </a:lnTo>
                <a:lnTo>
                  <a:pt x="430" y="340"/>
                </a:lnTo>
                <a:lnTo>
                  <a:pt x="436" y="346"/>
                </a:lnTo>
                <a:lnTo>
                  <a:pt x="440" y="352"/>
                </a:lnTo>
                <a:lnTo>
                  <a:pt x="446" y="360"/>
                </a:lnTo>
                <a:lnTo>
                  <a:pt x="448" y="370"/>
                </a:lnTo>
                <a:lnTo>
                  <a:pt x="454" y="388"/>
                </a:lnTo>
                <a:lnTo>
                  <a:pt x="458" y="410"/>
                </a:lnTo>
                <a:lnTo>
                  <a:pt x="458" y="410"/>
                </a:lnTo>
                <a:lnTo>
                  <a:pt x="464" y="398"/>
                </a:lnTo>
                <a:lnTo>
                  <a:pt x="472" y="392"/>
                </a:lnTo>
                <a:lnTo>
                  <a:pt x="480" y="388"/>
                </a:lnTo>
                <a:lnTo>
                  <a:pt x="488" y="390"/>
                </a:lnTo>
                <a:lnTo>
                  <a:pt x="496" y="394"/>
                </a:lnTo>
                <a:lnTo>
                  <a:pt x="506" y="400"/>
                </a:lnTo>
                <a:lnTo>
                  <a:pt x="514" y="408"/>
                </a:lnTo>
                <a:lnTo>
                  <a:pt x="522" y="418"/>
                </a:lnTo>
                <a:lnTo>
                  <a:pt x="536" y="440"/>
                </a:lnTo>
                <a:lnTo>
                  <a:pt x="548" y="460"/>
                </a:lnTo>
                <a:lnTo>
                  <a:pt x="558" y="482"/>
                </a:lnTo>
                <a:lnTo>
                  <a:pt x="558" y="482"/>
                </a:lnTo>
                <a:lnTo>
                  <a:pt x="558" y="478"/>
                </a:lnTo>
                <a:lnTo>
                  <a:pt x="558" y="478"/>
                </a:lnTo>
                <a:lnTo>
                  <a:pt x="560" y="480"/>
                </a:lnTo>
                <a:lnTo>
                  <a:pt x="560" y="480"/>
                </a:lnTo>
                <a:lnTo>
                  <a:pt x="554" y="458"/>
                </a:lnTo>
                <a:lnTo>
                  <a:pt x="548" y="434"/>
                </a:lnTo>
                <a:lnTo>
                  <a:pt x="546" y="408"/>
                </a:lnTo>
                <a:lnTo>
                  <a:pt x="546" y="396"/>
                </a:lnTo>
                <a:lnTo>
                  <a:pt x="546" y="384"/>
                </a:lnTo>
                <a:lnTo>
                  <a:pt x="550" y="374"/>
                </a:lnTo>
                <a:lnTo>
                  <a:pt x="554" y="366"/>
                </a:lnTo>
                <a:lnTo>
                  <a:pt x="558" y="360"/>
                </a:lnTo>
                <a:lnTo>
                  <a:pt x="566" y="356"/>
                </a:lnTo>
                <a:lnTo>
                  <a:pt x="578" y="356"/>
                </a:lnTo>
                <a:lnTo>
                  <a:pt x="590" y="362"/>
                </a:lnTo>
                <a:lnTo>
                  <a:pt x="590" y="362"/>
                </a:lnTo>
                <a:lnTo>
                  <a:pt x="578" y="342"/>
                </a:lnTo>
                <a:lnTo>
                  <a:pt x="570" y="326"/>
                </a:lnTo>
                <a:lnTo>
                  <a:pt x="566" y="316"/>
                </a:lnTo>
                <a:lnTo>
                  <a:pt x="564" y="306"/>
                </a:lnTo>
                <a:lnTo>
                  <a:pt x="564" y="298"/>
                </a:lnTo>
                <a:lnTo>
                  <a:pt x="566" y="290"/>
                </a:lnTo>
                <a:lnTo>
                  <a:pt x="570" y="284"/>
                </a:lnTo>
                <a:lnTo>
                  <a:pt x="578" y="280"/>
                </a:lnTo>
                <a:lnTo>
                  <a:pt x="590" y="280"/>
                </a:lnTo>
                <a:lnTo>
                  <a:pt x="606" y="280"/>
                </a:lnTo>
                <a:lnTo>
                  <a:pt x="626" y="286"/>
                </a:lnTo>
                <a:lnTo>
                  <a:pt x="652" y="294"/>
                </a:lnTo>
                <a:lnTo>
                  <a:pt x="652" y="294"/>
                </a:lnTo>
                <a:lnTo>
                  <a:pt x="644" y="276"/>
                </a:lnTo>
                <a:lnTo>
                  <a:pt x="622" y="236"/>
                </a:lnTo>
                <a:lnTo>
                  <a:pt x="610" y="214"/>
                </a:lnTo>
                <a:lnTo>
                  <a:pt x="596" y="192"/>
                </a:lnTo>
                <a:lnTo>
                  <a:pt x="580" y="174"/>
                </a:lnTo>
                <a:lnTo>
                  <a:pt x="566" y="160"/>
                </a:lnTo>
                <a:lnTo>
                  <a:pt x="566" y="160"/>
                </a:lnTo>
                <a:lnTo>
                  <a:pt x="566" y="158"/>
                </a:lnTo>
                <a:lnTo>
                  <a:pt x="564" y="152"/>
                </a:lnTo>
                <a:lnTo>
                  <a:pt x="564" y="148"/>
                </a:lnTo>
                <a:lnTo>
                  <a:pt x="564" y="146"/>
                </a:lnTo>
                <a:lnTo>
                  <a:pt x="568" y="146"/>
                </a:lnTo>
                <a:lnTo>
                  <a:pt x="574" y="148"/>
                </a:lnTo>
                <a:lnTo>
                  <a:pt x="574" y="148"/>
                </a:lnTo>
                <a:lnTo>
                  <a:pt x="620" y="170"/>
                </a:lnTo>
                <a:lnTo>
                  <a:pt x="644" y="184"/>
                </a:lnTo>
                <a:lnTo>
                  <a:pt x="654" y="192"/>
                </a:lnTo>
                <a:lnTo>
                  <a:pt x="660" y="196"/>
                </a:lnTo>
                <a:lnTo>
                  <a:pt x="660" y="196"/>
                </a:lnTo>
                <a:lnTo>
                  <a:pt x="666" y="190"/>
                </a:lnTo>
                <a:lnTo>
                  <a:pt x="676" y="182"/>
                </a:lnTo>
                <a:lnTo>
                  <a:pt x="690" y="176"/>
                </a:lnTo>
                <a:lnTo>
                  <a:pt x="690" y="0"/>
                </a:lnTo>
                <a:close/>
              </a:path>
            </a:pathLst>
          </a:custGeom>
          <a:solidFill>
            <a:schemeClr val="accent1">
              <a:alpha val="784"/>
            </a:schemeClr>
          </a:solidFill>
          <a:ln>
            <a:noFill/>
          </a:ln>
        </p:spPr>
      </p:sp>
      <p:sp>
        <p:nvSpPr>
          <p:cNvPr id="113" name="Google Shape;113;p32"/>
          <p:cNvSpPr/>
          <p:nvPr/>
        </p:nvSpPr>
        <p:spPr>
          <a:xfrm>
            <a:off x="6973920" y="6209640"/>
            <a:ext cx="1162080" cy="647640"/>
          </a:xfrm>
          <a:custGeom>
            <a:rect b="b" l="l" r="r" t="t"/>
            <a:pathLst>
              <a:path extrusionOk="0" h="544" w="976">
                <a:moveTo>
                  <a:pt x="748" y="274"/>
                </a:moveTo>
                <a:lnTo>
                  <a:pt x="748" y="274"/>
                </a:lnTo>
                <a:lnTo>
                  <a:pt x="716" y="260"/>
                </a:lnTo>
                <a:lnTo>
                  <a:pt x="686" y="250"/>
                </a:lnTo>
                <a:lnTo>
                  <a:pt x="660" y="244"/>
                </a:lnTo>
                <a:lnTo>
                  <a:pt x="634" y="242"/>
                </a:lnTo>
                <a:lnTo>
                  <a:pt x="612" y="240"/>
                </a:lnTo>
                <a:lnTo>
                  <a:pt x="592" y="242"/>
                </a:lnTo>
                <a:lnTo>
                  <a:pt x="574" y="246"/>
                </a:lnTo>
                <a:lnTo>
                  <a:pt x="560" y="250"/>
                </a:lnTo>
                <a:lnTo>
                  <a:pt x="546" y="256"/>
                </a:lnTo>
                <a:lnTo>
                  <a:pt x="536" y="262"/>
                </a:lnTo>
                <a:lnTo>
                  <a:pt x="518" y="274"/>
                </a:lnTo>
                <a:lnTo>
                  <a:pt x="510" y="284"/>
                </a:lnTo>
                <a:lnTo>
                  <a:pt x="506" y="288"/>
                </a:lnTo>
                <a:lnTo>
                  <a:pt x="506" y="288"/>
                </a:lnTo>
                <a:lnTo>
                  <a:pt x="502" y="290"/>
                </a:lnTo>
                <a:lnTo>
                  <a:pt x="496" y="292"/>
                </a:lnTo>
                <a:lnTo>
                  <a:pt x="494" y="292"/>
                </a:lnTo>
                <a:lnTo>
                  <a:pt x="492" y="292"/>
                </a:lnTo>
                <a:lnTo>
                  <a:pt x="494" y="288"/>
                </a:lnTo>
                <a:lnTo>
                  <a:pt x="496" y="282"/>
                </a:lnTo>
                <a:lnTo>
                  <a:pt x="496" y="282"/>
                </a:lnTo>
                <a:lnTo>
                  <a:pt x="514" y="248"/>
                </a:lnTo>
                <a:lnTo>
                  <a:pt x="528" y="220"/>
                </a:lnTo>
                <a:lnTo>
                  <a:pt x="542" y="184"/>
                </a:lnTo>
                <a:lnTo>
                  <a:pt x="554" y="146"/>
                </a:lnTo>
                <a:lnTo>
                  <a:pt x="560" y="124"/>
                </a:lnTo>
                <a:lnTo>
                  <a:pt x="564" y="102"/>
                </a:lnTo>
                <a:lnTo>
                  <a:pt x="566" y="80"/>
                </a:lnTo>
                <a:lnTo>
                  <a:pt x="566" y="56"/>
                </a:lnTo>
                <a:lnTo>
                  <a:pt x="566" y="34"/>
                </a:lnTo>
                <a:lnTo>
                  <a:pt x="562" y="10"/>
                </a:lnTo>
                <a:lnTo>
                  <a:pt x="562" y="10"/>
                </a:lnTo>
                <a:lnTo>
                  <a:pt x="544" y="20"/>
                </a:lnTo>
                <a:lnTo>
                  <a:pt x="524" y="32"/>
                </a:lnTo>
                <a:lnTo>
                  <a:pt x="502" y="48"/>
                </a:lnTo>
                <a:lnTo>
                  <a:pt x="476" y="70"/>
                </a:lnTo>
                <a:lnTo>
                  <a:pt x="464" y="84"/>
                </a:lnTo>
                <a:lnTo>
                  <a:pt x="452" y="98"/>
                </a:lnTo>
                <a:lnTo>
                  <a:pt x="440" y="116"/>
                </a:lnTo>
                <a:lnTo>
                  <a:pt x="430" y="132"/>
                </a:lnTo>
                <a:lnTo>
                  <a:pt x="420" y="152"/>
                </a:lnTo>
                <a:lnTo>
                  <a:pt x="412" y="174"/>
                </a:lnTo>
                <a:lnTo>
                  <a:pt x="412" y="174"/>
                </a:lnTo>
                <a:lnTo>
                  <a:pt x="408" y="168"/>
                </a:lnTo>
                <a:lnTo>
                  <a:pt x="398" y="156"/>
                </a:lnTo>
                <a:lnTo>
                  <a:pt x="392" y="152"/>
                </a:lnTo>
                <a:lnTo>
                  <a:pt x="386" y="148"/>
                </a:lnTo>
                <a:lnTo>
                  <a:pt x="380" y="146"/>
                </a:lnTo>
                <a:lnTo>
                  <a:pt x="374" y="148"/>
                </a:lnTo>
                <a:lnTo>
                  <a:pt x="374" y="148"/>
                </a:lnTo>
                <a:lnTo>
                  <a:pt x="368" y="156"/>
                </a:lnTo>
                <a:lnTo>
                  <a:pt x="364" y="162"/>
                </a:lnTo>
                <a:lnTo>
                  <a:pt x="364" y="168"/>
                </a:lnTo>
                <a:lnTo>
                  <a:pt x="366" y="170"/>
                </a:lnTo>
                <a:lnTo>
                  <a:pt x="366" y="170"/>
                </a:lnTo>
                <a:lnTo>
                  <a:pt x="370" y="184"/>
                </a:lnTo>
                <a:lnTo>
                  <a:pt x="376" y="222"/>
                </a:lnTo>
                <a:lnTo>
                  <a:pt x="380" y="242"/>
                </a:lnTo>
                <a:lnTo>
                  <a:pt x="382" y="264"/>
                </a:lnTo>
                <a:lnTo>
                  <a:pt x="382" y="284"/>
                </a:lnTo>
                <a:lnTo>
                  <a:pt x="380" y="302"/>
                </a:lnTo>
                <a:lnTo>
                  <a:pt x="380" y="302"/>
                </a:lnTo>
                <a:lnTo>
                  <a:pt x="356" y="252"/>
                </a:lnTo>
                <a:lnTo>
                  <a:pt x="338" y="214"/>
                </a:lnTo>
                <a:lnTo>
                  <a:pt x="320" y="172"/>
                </a:lnTo>
                <a:lnTo>
                  <a:pt x="306" y="126"/>
                </a:lnTo>
                <a:lnTo>
                  <a:pt x="300" y="104"/>
                </a:lnTo>
                <a:lnTo>
                  <a:pt x="296" y="84"/>
                </a:lnTo>
                <a:lnTo>
                  <a:pt x="294" y="64"/>
                </a:lnTo>
                <a:lnTo>
                  <a:pt x="296" y="44"/>
                </a:lnTo>
                <a:lnTo>
                  <a:pt x="298" y="28"/>
                </a:lnTo>
                <a:lnTo>
                  <a:pt x="304" y="12"/>
                </a:lnTo>
                <a:lnTo>
                  <a:pt x="304" y="12"/>
                </a:lnTo>
                <a:lnTo>
                  <a:pt x="306" y="10"/>
                </a:lnTo>
                <a:lnTo>
                  <a:pt x="306" y="6"/>
                </a:lnTo>
                <a:lnTo>
                  <a:pt x="304" y="2"/>
                </a:lnTo>
                <a:lnTo>
                  <a:pt x="298" y="0"/>
                </a:lnTo>
                <a:lnTo>
                  <a:pt x="298" y="0"/>
                </a:lnTo>
                <a:lnTo>
                  <a:pt x="292" y="0"/>
                </a:lnTo>
                <a:lnTo>
                  <a:pt x="280" y="0"/>
                </a:lnTo>
                <a:lnTo>
                  <a:pt x="274" y="2"/>
                </a:lnTo>
                <a:lnTo>
                  <a:pt x="266" y="8"/>
                </a:lnTo>
                <a:lnTo>
                  <a:pt x="260" y="14"/>
                </a:lnTo>
                <a:lnTo>
                  <a:pt x="254" y="22"/>
                </a:lnTo>
                <a:lnTo>
                  <a:pt x="254" y="22"/>
                </a:lnTo>
                <a:lnTo>
                  <a:pt x="252" y="26"/>
                </a:lnTo>
                <a:lnTo>
                  <a:pt x="246" y="30"/>
                </a:lnTo>
                <a:lnTo>
                  <a:pt x="244" y="34"/>
                </a:lnTo>
                <a:lnTo>
                  <a:pt x="242" y="40"/>
                </a:lnTo>
                <a:lnTo>
                  <a:pt x="242" y="40"/>
                </a:lnTo>
                <a:lnTo>
                  <a:pt x="244" y="58"/>
                </a:lnTo>
                <a:lnTo>
                  <a:pt x="248" y="80"/>
                </a:lnTo>
                <a:lnTo>
                  <a:pt x="254" y="106"/>
                </a:lnTo>
                <a:lnTo>
                  <a:pt x="264" y="138"/>
                </a:lnTo>
                <a:lnTo>
                  <a:pt x="278" y="174"/>
                </a:lnTo>
                <a:lnTo>
                  <a:pt x="296" y="218"/>
                </a:lnTo>
                <a:lnTo>
                  <a:pt x="342" y="322"/>
                </a:lnTo>
                <a:lnTo>
                  <a:pt x="342" y="322"/>
                </a:lnTo>
                <a:lnTo>
                  <a:pt x="328" y="314"/>
                </a:lnTo>
                <a:lnTo>
                  <a:pt x="312" y="300"/>
                </a:lnTo>
                <a:lnTo>
                  <a:pt x="294" y="286"/>
                </a:lnTo>
                <a:lnTo>
                  <a:pt x="280" y="272"/>
                </a:lnTo>
                <a:lnTo>
                  <a:pt x="254" y="244"/>
                </a:lnTo>
                <a:lnTo>
                  <a:pt x="244" y="232"/>
                </a:lnTo>
                <a:lnTo>
                  <a:pt x="244" y="232"/>
                </a:lnTo>
                <a:lnTo>
                  <a:pt x="242" y="232"/>
                </a:lnTo>
                <a:lnTo>
                  <a:pt x="238" y="228"/>
                </a:lnTo>
                <a:lnTo>
                  <a:pt x="230" y="226"/>
                </a:lnTo>
                <a:lnTo>
                  <a:pt x="220" y="228"/>
                </a:lnTo>
                <a:lnTo>
                  <a:pt x="220" y="228"/>
                </a:lnTo>
                <a:lnTo>
                  <a:pt x="216" y="232"/>
                </a:lnTo>
                <a:lnTo>
                  <a:pt x="214" y="236"/>
                </a:lnTo>
                <a:lnTo>
                  <a:pt x="212" y="244"/>
                </a:lnTo>
                <a:lnTo>
                  <a:pt x="214" y="252"/>
                </a:lnTo>
                <a:lnTo>
                  <a:pt x="218" y="268"/>
                </a:lnTo>
                <a:lnTo>
                  <a:pt x="220" y="274"/>
                </a:lnTo>
                <a:lnTo>
                  <a:pt x="220" y="274"/>
                </a:lnTo>
                <a:lnTo>
                  <a:pt x="198" y="268"/>
                </a:lnTo>
                <a:lnTo>
                  <a:pt x="176" y="264"/>
                </a:lnTo>
                <a:lnTo>
                  <a:pt x="156" y="264"/>
                </a:lnTo>
                <a:lnTo>
                  <a:pt x="136" y="264"/>
                </a:lnTo>
                <a:lnTo>
                  <a:pt x="116" y="264"/>
                </a:lnTo>
                <a:lnTo>
                  <a:pt x="98" y="268"/>
                </a:lnTo>
                <a:lnTo>
                  <a:pt x="66" y="274"/>
                </a:lnTo>
                <a:lnTo>
                  <a:pt x="40" y="284"/>
                </a:lnTo>
                <a:lnTo>
                  <a:pt x="18" y="292"/>
                </a:lnTo>
                <a:lnTo>
                  <a:pt x="0" y="302"/>
                </a:lnTo>
                <a:lnTo>
                  <a:pt x="0" y="302"/>
                </a:lnTo>
                <a:lnTo>
                  <a:pt x="18" y="318"/>
                </a:lnTo>
                <a:lnTo>
                  <a:pt x="36" y="332"/>
                </a:lnTo>
                <a:lnTo>
                  <a:pt x="56" y="344"/>
                </a:lnTo>
                <a:lnTo>
                  <a:pt x="74" y="356"/>
                </a:lnTo>
                <a:lnTo>
                  <a:pt x="96" y="366"/>
                </a:lnTo>
                <a:lnTo>
                  <a:pt x="116" y="374"/>
                </a:lnTo>
                <a:lnTo>
                  <a:pt x="154" y="386"/>
                </a:lnTo>
                <a:lnTo>
                  <a:pt x="190" y="394"/>
                </a:lnTo>
                <a:lnTo>
                  <a:pt x="222" y="400"/>
                </a:lnTo>
                <a:lnTo>
                  <a:pt x="260" y="404"/>
                </a:lnTo>
                <a:lnTo>
                  <a:pt x="260" y="404"/>
                </a:lnTo>
                <a:lnTo>
                  <a:pt x="266" y="406"/>
                </a:lnTo>
                <a:lnTo>
                  <a:pt x="270" y="406"/>
                </a:lnTo>
                <a:lnTo>
                  <a:pt x="270" y="408"/>
                </a:lnTo>
                <a:lnTo>
                  <a:pt x="268" y="412"/>
                </a:lnTo>
                <a:lnTo>
                  <a:pt x="264" y="414"/>
                </a:lnTo>
                <a:lnTo>
                  <a:pt x="260" y="416"/>
                </a:lnTo>
                <a:lnTo>
                  <a:pt x="260" y="416"/>
                </a:lnTo>
                <a:lnTo>
                  <a:pt x="246" y="418"/>
                </a:lnTo>
                <a:lnTo>
                  <a:pt x="230" y="422"/>
                </a:lnTo>
                <a:lnTo>
                  <a:pt x="210" y="432"/>
                </a:lnTo>
                <a:lnTo>
                  <a:pt x="200" y="438"/>
                </a:lnTo>
                <a:lnTo>
                  <a:pt x="188" y="446"/>
                </a:lnTo>
                <a:lnTo>
                  <a:pt x="176" y="456"/>
                </a:lnTo>
                <a:lnTo>
                  <a:pt x="166" y="468"/>
                </a:lnTo>
                <a:lnTo>
                  <a:pt x="154" y="484"/>
                </a:lnTo>
                <a:lnTo>
                  <a:pt x="144" y="500"/>
                </a:lnTo>
                <a:lnTo>
                  <a:pt x="134" y="520"/>
                </a:lnTo>
                <a:lnTo>
                  <a:pt x="124" y="544"/>
                </a:lnTo>
                <a:lnTo>
                  <a:pt x="652" y="544"/>
                </a:lnTo>
                <a:lnTo>
                  <a:pt x="652" y="544"/>
                </a:lnTo>
                <a:lnTo>
                  <a:pt x="632" y="512"/>
                </a:lnTo>
                <a:lnTo>
                  <a:pt x="622" y="498"/>
                </a:lnTo>
                <a:lnTo>
                  <a:pt x="612" y="484"/>
                </a:lnTo>
                <a:lnTo>
                  <a:pt x="600" y="472"/>
                </a:lnTo>
                <a:lnTo>
                  <a:pt x="586" y="462"/>
                </a:lnTo>
                <a:lnTo>
                  <a:pt x="574" y="454"/>
                </a:lnTo>
                <a:lnTo>
                  <a:pt x="560" y="448"/>
                </a:lnTo>
                <a:lnTo>
                  <a:pt x="560" y="448"/>
                </a:lnTo>
                <a:lnTo>
                  <a:pt x="558" y="446"/>
                </a:lnTo>
                <a:lnTo>
                  <a:pt x="556" y="442"/>
                </a:lnTo>
                <a:lnTo>
                  <a:pt x="556" y="440"/>
                </a:lnTo>
                <a:lnTo>
                  <a:pt x="556" y="438"/>
                </a:lnTo>
                <a:lnTo>
                  <a:pt x="560" y="438"/>
                </a:lnTo>
                <a:lnTo>
                  <a:pt x="564" y="438"/>
                </a:lnTo>
                <a:lnTo>
                  <a:pt x="564" y="438"/>
                </a:lnTo>
                <a:lnTo>
                  <a:pt x="590" y="442"/>
                </a:lnTo>
                <a:lnTo>
                  <a:pt x="630" y="450"/>
                </a:lnTo>
                <a:lnTo>
                  <a:pt x="652" y="454"/>
                </a:lnTo>
                <a:lnTo>
                  <a:pt x="676" y="454"/>
                </a:lnTo>
                <a:lnTo>
                  <a:pt x="696" y="454"/>
                </a:lnTo>
                <a:lnTo>
                  <a:pt x="716" y="452"/>
                </a:lnTo>
                <a:lnTo>
                  <a:pt x="716" y="452"/>
                </a:lnTo>
                <a:lnTo>
                  <a:pt x="750" y="442"/>
                </a:lnTo>
                <a:lnTo>
                  <a:pt x="772" y="436"/>
                </a:lnTo>
                <a:lnTo>
                  <a:pt x="798" y="426"/>
                </a:lnTo>
                <a:lnTo>
                  <a:pt x="830" y="412"/>
                </a:lnTo>
                <a:lnTo>
                  <a:pt x="870" y="392"/>
                </a:lnTo>
                <a:lnTo>
                  <a:pt x="918" y="366"/>
                </a:lnTo>
                <a:lnTo>
                  <a:pt x="976" y="332"/>
                </a:lnTo>
                <a:lnTo>
                  <a:pt x="976" y="332"/>
                </a:lnTo>
                <a:lnTo>
                  <a:pt x="966" y="334"/>
                </a:lnTo>
                <a:lnTo>
                  <a:pt x="952" y="334"/>
                </a:lnTo>
                <a:lnTo>
                  <a:pt x="930" y="332"/>
                </a:lnTo>
                <a:lnTo>
                  <a:pt x="900" y="328"/>
                </a:lnTo>
                <a:lnTo>
                  <a:pt x="860" y="316"/>
                </a:lnTo>
                <a:lnTo>
                  <a:pt x="810" y="298"/>
                </a:lnTo>
                <a:lnTo>
                  <a:pt x="748" y="274"/>
                </a:lnTo>
                <a:lnTo>
                  <a:pt x="748" y="274"/>
                </a:lnTo>
                <a:close/>
              </a:path>
            </a:pathLst>
          </a:custGeom>
          <a:solidFill>
            <a:schemeClr val="accent1">
              <a:alpha val="784"/>
            </a:schemeClr>
          </a:solidFill>
          <a:ln>
            <a:noFill/>
          </a:ln>
        </p:spPr>
      </p:sp>
      <p:sp>
        <p:nvSpPr>
          <p:cNvPr id="114" name="Google Shape;114;p32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32"/>
          <p:cNvSpPr txBox="1"/>
          <p:nvPr>
            <p:ph idx="1" type="body"/>
          </p:nvPr>
        </p:nvSpPr>
        <p:spPr>
          <a:xfrm>
            <a:off x="1009440" y="1807200"/>
            <a:ext cx="712476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32"/>
          <p:cNvSpPr txBox="1"/>
          <p:nvPr>
            <p:ph idx="10" type="dt"/>
          </p:nvPr>
        </p:nvSpPr>
        <p:spPr>
          <a:xfrm>
            <a:off x="6437520" y="595188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32"/>
          <p:cNvSpPr txBox="1"/>
          <p:nvPr>
            <p:ph idx="11" type="ftr"/>
          </p:nvPr>
        </p:nvSpPr>
        <p:spPr>
          <a:xfrm>
            <a:off x="1180800" y="5951880"/>
            <a:ext cx="52560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32"/>
          <p:cNvSpPr txBox="1"/>
          <p:nvPr>
            <p:ph idx="12" type="sldNum"/>
          </p:nvPr>
        </p:nvSpPr>
        <p:spPr>
          <a:xfrm>
            <a:off x="572760" y="5951880"/>
            <a:ext cx="6080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None/>
              <a:defRPr b="0" sz="1800" strike="noStrike">
                <a:solidFill>
                  <a:srgbClr val="FF9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buNone/>
              <a:defRPr b="0" sz="1800" strike="noStrike">
                <a:solidFill>
                  <a:srgbClr val="FF9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buNone/>
              <a:defRPr b="0" sz="1800" strike="noStrike">
                <a:solidFill>
                  <a:srgbClr val="FF9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buNone/>
              <a:defRPr b="0" sz="1800" strike="noStrike">
                <a:solidFill>
                  <a:srgbClr val="FF9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buNone/>
              <a:defRPr b="0" sz="1800" strike="noStrike">
                <a:solidFill>
                  <a:srgbClr val="FF9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buNone/>
              <a:defRPr b="0" sz="1800" strike="noStrike">
                <a:solidFill>
                  <a:srgbClr val="FF9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buNone/>
              <a:defRPr b="0" sz="1800" strike="noStrike">
                <a:solidFill>
                  <a:srgbClr val="FF9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buNone/>
              <a:defRPr b="0" sz="1800" strike="noStrike">
                <a:solidFill>
                  <a:srgbClr val="FF9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buNone/>
              <a:defRPr b="0" sz="1800" strike="noStrike">
                <a:solidFill>
                  <a:srgbClr val="FF9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hyperlink" Target="https://www.youtube.com/watch?v=Rmvb4Hktv7U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"/>
          <p:cNvSpPr txBox="1"/>
          <p:nvPr/>
        </p:nvSpPr>
        <p:spPr>
          <a:xfrm>
            <a:off x="1009440" y="3307320"/>
            <a:ext cx="7116840" cy="1469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Introduction to the Raspberry Pi OS</a:t>
            </a:r>
            <a:endParaRPr/>
          </a:p>
        </p:txBody>
      </p:sp>
      <p:sp>
        <p:nvSpPr>
          <p:cNvPr id="173" name="Google Shape;173;p1"/>
          <p:cNvSpPr txBox="1"/>
          <p:nvPr/>
        </p:nvSpPr>
        <p:spPr>
          <a:xfrm>
            <a:off x="1009440" y="4777560"/>
            <a:ext cx="7116840" cy="861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FF9000"/>
                </a:solidFill>
                <a:latin typeface="Verdana"/>
                <a:ea typeface="Verdana"/>
                <a:cs typeface="Verdana"/>
                <a:sym typeface="Verdana"/>
              </a:rPr>
              <a:t>Dr. Lisa Suarez Caraballo</a:t>
            </a:r>
            <a:endParaRPr b="0" sz="2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680" y="228600"/>
            <a:ext cx="3504960" cy="440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 Main Raspberry Pi OS</a:t>
            </a:r>
            <a:endParaRPr/>
          </a:p>
        </p:txBody>
      </p:sp>
      <p:pic>
        <p:nvPicPr>
          <p:cNvPr id="248" name="Google Shape;2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2438280"/>
            <a:ext cx="1645560" cy="154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320" y="2362320"/>
            <a:ext cx="1622880" cy="153144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0"/>
          <p:cNvSpPr/>
          <p:nvPr/>
        </p:nvSpPr>
        <p:spPr>
          <a:xfrm>
            <a:off x="1918080" y="4191120"/>
            <a:ext cx="2432160" cy="91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NOOBS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New Out of the Box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 beginners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0"/>
          <p:cNvSpPr/>
          <p:nvPr/>
        </p:nvSpPr>
        <p:spPr>
          <a:xfrm>
            <a:off x="5497920" y="4221360"/>
            <a:ext cx="2209320" cy="91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Raspbian Stretch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Official supported Raspberry Pi OS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Linux Vocablary</a:t>
            </a:r>
            <a:endParaRPr/>
          </a:p>
        </p:txBody>
      </p:sp>
      <p:pic>
        <p:nvPicPr>
          <p:cNvPr id="257" name="Google Shape;2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1805" y="1642717"/>
            <a:ext cx="6340390" cy="3572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"/>
          <p:cNvSpPr txBox="1"/>
          <p:nvPr/>
        </p:nvSpPr>
        <p:spPr>
          <a:xfrm>
            <a:off x="1009440" y="675720"/>
            <a:ext cx="782928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Command Prompt</a:t>
            </a:r>
            <a:endParaRPr/>
          </a:p>
        </p:txBody>
      </p:sp>
      <p:sp>
        <p:nvSpPr>
          <p:cNvPr id="263" name="Google Shape;263;p12"/>
          <p:cNvSpPr txBox="1"/>
          <p:nvPr/>
        </p:nvSpPr>
        <p:spPr>
          <a:xfrm>
            <a:off x="1009440" y="1523880"/>
            <a:ext cx="7124760" cy="213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Log in</a:t>
            </a:r>
            <a:endParaRPr/>
          </a:p>
          <a:p>
            <a:pPr indent="-342720" lvl="0" marL="34308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When the RPi boots up you get a Command Line</a:t>
            </a:r>
            <a:endParaRPr/>
          </a:p>
        </p:txBody>
      </p:sp>
      <p:pic>
        <p:nvPicPr>
          <p:cNvPr id="264" name="Google Shape;264;p12"/>
          <p:cNvPicPr preferRelativeResize="0"/>
          <p:nvPr/>
        </p:nvPicPr>
        <p:blipFill rotWithShape="1">
          <a:blip r:embed="rId3">
            <a:alphaModFix/>
          </a:blip>
          <a:srcRect b="0" l="0" r="0" t="48802"/>
          <a:stretch/>
        </p:blipFill>
        <p:spPr>
          <a:xfrm>
            <a:off x="1344960" y="3276720"/>
            <a:ext cx="6476760" cy="293652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2"/>
          <p:cNvSpPr/>
          <p:nvPr/>
        </p:nvSpPr>
        <p:spPr>
          <a:xfrm>
            <a:off x="2743200" y="3505320"/>
            <a:ext cx="1028520" cy="46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pi</a:t>
            </a:r>
            <a:endParaRPr b="0" sz="11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00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raspberry</a:t>
            </a:r>
            <a:endParaRPr b="0" sz="11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5047383" y="5834880"/>
            <a:ext cx="3679758" cy="68694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</a:t>
            </a:r>
            <a:r>
              <a:rPr b="1" lang="en-US" sz="16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Command Prompt</a:t>
            </a:r>
            <a:r>
              <a:rPr b="0" lang="en-US" sz="16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is a </a:t>
            </a:r>
            <a:r>
              <a:rPr b="1" lang="en-US" sz="16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textual command-line</a:t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2"/>
          <p:cNvSpPr/>
          <p:nvPr/>
        </p:nvSpPr>
        <p:spPr>
          <a:xfrm flipH="1" rot="533093">
            <a:off x="3399333" y="6313801"/>
            <a:ext cx="1648870" cy="11747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763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Command Prompt</a:t>
            </a:r>
            <a:endParaRPr/>
          </a:p>
        </p:txBody>
      </p:sp>
      <p:sp>
        <p:nvSpPr>
          <p:cNvPr id="273" name="Google Shape;273;p13"/>
          <p:cNvSpPr txBox="1"/>
          <p:nvPr/>
        </p:nvSpPr>
        <p:spPr>
          <a:xfrm>
            <a:off x="1009440" y="3962520"/>
            <a:ext cx="7677000" cy="2209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$</a:t>
            </a:r>
            <a:r>
              <a:rPr b="1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Means</a:t>
            </a:r>
            <a:r>
              <a:rPr b="1"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“type something at the command prompt and press enter”</a:t>
            </a:r>
            <a:endParaRPr b="0" sz="2400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4" name="Google Shape;27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319" y="1550894"/>
            <a:ext cx="5298021" cy="286846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3"/>
          <p:cNvSpPr/>
          <p:nvPr/>
        </p:nvSpPr>
        <p:spPr>
          <a:xfrm>
            <a:off x="6741339" y="1916640"/>
            <a:ext cx="849240" cy="28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tilde</a:t>
            </a:r>
            <a:endParaRPr b="0" sz="1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3"/>
          <p:cNvSpPr/>
          <p:nvPr/>
        </p:nvSpPr>
        <p:spPr>
          <a:xfrm flipH="1">
            <a:off x="6059117" y="2198160"/>
            <a:ext cx="761760" cy="380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57225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Terminal Window</a:t>
            </a:r>
            <a:endParaRPr/>
          </a:p>
        </p:txBody>
      </p:sp>
      <p:sp>
        <p:nvSpPr>
          <p:cNvPr id="282" name="Google Shape;282;p14"/>
          <p:cNvSpPr txBox="1"/>
          <p:nvPr>
            <p:ph idx="1" type="subTitle"/>
          </p:nvPr>
        </p:nvSpPr>
        <p:spPr>
          <a:xfrm>
            <a:off x="1009440" y="3351808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text-only window that emulates a console.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console</a:t>
            </a: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b="0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1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display mode</a:t>
            </a:r>
            <a:r>
              <a:rPr b="0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that contains only text, no images </a:t>
            </a: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occupies the entire screen of the display device 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Shell</a:t>
            </a:r>
            <a:endParaRPr/>
          </a:p>
        </p:txBody>
      </p:sp>
      <p:sp>
        <p:nvSpPr>
          <p:cNvPr id="288" name="Google Shape;288;p15"/>
          <p:cNvSpPr txBox="1"/>
          <p:nvPr/>
        </p:nvSpPr>
        <p:spPr>
          <a:xfrm>
            <a:off x="1009440" y="1807200"/>
            <a:ext cx="712476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 program that prompts the user for commands, accepts them, executes them and displays the results</a:t>
            </a:r>
            <a:endParaRPr/>
          </a:p>
          <a:p>
            <a:pPr indent="-342720" lvl="0" marL="34308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Not built in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Processes</a:t>
            </a:r>
            <a:endParaRPr/>
          </a:p>
        </p:txBody>
      </p:sp>
      <p:sp>
        <p:nvSpPr>
          <p:cNvPr id="294" name="Google Shape;294;p16"/>
          <p:cNvSpPr txBox="1"/>
          <p:nvPr/>
        </p:nvSpPr>
        <p:spPr>
          <a:xfrm>
            <a:off x="1009440" y="1807200"/>
            <a:ext cx="7124760" cy="42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Tasks performed by the Central Processing Unit (CPU) of a Computer</a:t>
            </a:r>
            <a:endParaRPr/>
          </a:p>
          <a:p>
            <a:pPr indent="-342720" lvl="0" marL="34308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Process Family Tree – new processes are thought of as the ‘child’ of the shell’s process.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Directories</a:t>
            </a:r>
            <a:endParaRPr/>
          </a:p>
        </p:txBody>
      </p:sp>
      <p:sp>
        <p:nvSpPr>
          <p:cNvPr id="300" name="Google Shape;300;p17"/>
          <p:cNvSpPr txBox="1"/>
          <p:nvPr/>
        </p:nvSpPr>
        <p:spPr>
          <a:xfrm>
            <a:off x="1009440" y="1807200"/>
            <a:ext cx="7124760" cy="21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‘</a:t>
            </a:r>
            <a:r>
              <a:rPr b="0" lang="en-US" sz="2400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folders</a:t>
            </a: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’ that contain files in Unix OS</a:t>
            </a:r>
            <a:endParaRPr/>
          </a:p>
        </p:txBody>
      </p:sp>
      <p:pic>
        <p:nvPicPr>
          <p:cNvPr id="301" name="Google Shape;3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080" y="3394800"/>
            <a:ext cx="3627000" cy="278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3429000"/>
            <a:ext cx="3207960" cy="272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7"/>
          <p:cNvSpPr/>
          <p:nvPr/>
        </p:nvSpPr>
        <p:spPr>
          <a:xfrm>
            <a:off x="5257800" y="5715000"/>
            <a:ext cx="304560" cy="43416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4" name="Google Shape;304;p17"/>
          <p:cNvPicPr preferRelativeResize="0"/>
          <p:nvPr/>
        </p:nvPicPr>
        <p:blipFill rotWithShape="1">
          <a:blip r:embed="rId5">
            <a:alphaModFix/>
          </a:blip>
          <a:srcRect b="0" l="0" r="29863" t="0"/>
          <a:stretch/>
        </p:blipFill>
        <p:spPr>
          <a:xfrm>
            <a:off x="4692240" y="5963400"/>
            <a:ext cx="4298760" cy="44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Files</a:t>
            </a:r>
            <a:endParaRPr/>
          </a:p>
        </p:txBody>
      </p:sp>
      <p:sp>
        <p:nvSpPr>
          <p:cNvPr id="310" name="Google Shape;310;p18"/>
          <p:cNvSpPr txBox="1"/>
          <p:nvPr/>
        </p:nvSpPr>
        <p:spPr>
          <a:xfrm>
            <a:off x="1009440" y="1807200"/>
            <a:ext cx="712476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Things that you’ve created or downloaded </a:t>
            </a: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that are placed in folders (directories)</a:t>
            </a:r>
            <a:endParaRPr/>
          </a:p>
          <a:p>
            <a:pPr indent="-285480" lvl="1" marL="74304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FF9000"/>
              </a:buClr>
              <a:buSzPts val="2200"/>
              <a:buFont typeface="Noto Sans Symbols"/>
              <a:buChar char="🞇"/>
            </a:pPr>
            <a:r>
              <a:rPr b="0" i="0" lang="en-US" sz="2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Documents</a:t>
            </a:r>
            <a:endParaRPr/>
          </a:p>
          <a:p>
            <a:pPr indent="-285480" lvl="1" marL="74304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FF9000"/>
              </a:buClr>
              <a:buSzPts val="2200"/>
              <a:buFont typeface="Noto Sans Symbols"/>
              <a:buChar char="🞇"/>
            </a:pPr>
            <a:r>
              <a:rPr b="0" i="0" lang="en-US" sz="2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Images</a:t>
            </a:r>
            <a:endParaRPr/>
          </a:p>
          <a:p>
            <a:pPr indent="-285480" lvl="1" marL="74304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FF9000"/>
              </a:buClr>
              <a:buSzPts val="2200"/>
              <a:buFont typeface="Noto Sans Symbols"/>
              <a:buChar char="🞇"/>
            </a:pPr>
            <a:r>
              <a:rPr b="0" i="0" lang="en-US" sz="2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Movies</a:t>
            </a:r>
            <a:endParaRPr/>
          </a:p>
          <a:p>
            <a:pPr indent="-285480" lvl="1" marL="74304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FF9000"/>
              </a:buClr>
              <a:buSzPts val="2200"/>
              <a:buFont typeface="Noto Sans Symbols"/>
              <a:buChar char="🞇"/>
            </a:pPr>
            <a:r>
              <a:rPr b="0" i="0" lang="en-US" sz="2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GUI</a:t>
            </a:r>
            <a:endParaRPr/>
          </a:p>
        </p:txBody>
      </p:sp>
      <p:sp>
        <p:nvSpPr>
          <p:cNvPr id="316" name="Google Shape;316;p19"/>
          <p:cNvSpPr txBox="1"/>
          <p:nvPr>
            <p:ph idx="1" type="subTitle"/>
          </p:nvPr>
        </p:nvSpPr>
        <p:spPr>
          <a:xfrm>
            <a:off x="1009440" y="1503622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Graphical User Interface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"/>
          <p:cNvSpPr txBox="1"/>
          <p:nvPr/>
        </p:nvSpPr>
        <p:spPr>
          <a:xfrm>
            <a:off x="1009440" y="1523880"/>
            <a:ext cx="7124760" cy="1599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Introduction to Raspberry Pi Operating System</a:t>
            </a:r>
            <a:endParaRPr/>
          </a:p>
        </p:txBody>
      </p:sp>
      <p:sp>
        <p:nvSpPr>
          <p:cNvPr id="180" name="Google Shape;180;p2"/>
          <p:cNvSpPr txBox="1"/>
          <p:nvPr/>
        </p:nvSpPr>
        <p:spPr>
          <a:xfrm>
            <a:off x="990720" y="3589920"/>
            <a:ext cx="7124760" cy="29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2800"/>
              <a:buFont typeface="Noto Sans Symbols"/>
              <a:buChar char="🞇"/>
            </a:pPr>
            <a:r>
              <a:rPr b="0" lang="en-US" sz="28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RPi OS</a:t>
            </a:r>
            <a:endParaRPr/>
          </a:p>
          <a:p>
            <a:pPr indent="-342720" lvl="0" marL="343080" marR="0" rtl="0" algn="l">
              <a:lnSpc>
                <a:spcPct val="100000"/>
              </a:lnSpc>
              <a:spcBef>
                <a:spcPts val="1162"/>
              </a:spcBef>
              <a:spcAft>
                <a:spcPts val="0"/>
              </a:spcAft>
              <a:buClr>
                <a:srgbClr val="FF9000"/>
              </a:buClr>
              <a:buSzPts val="2800"/>
              <a:buFont typeface="Noto Sans Symbols"/>
              <a:buChar char="🞇"/>
            </a:pPr>
            <a:r>
              <a:rPr lang="en-US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Terminal Window/Command Prompt</a:t>
            </a:r>
            <a:endParaRPr b="0" sz="2800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61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990720" y="380880"/>
            <a:ext cx="7162560" cy="1065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EET1195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Agenda</a:t>
            </a:r>
            <a:endParaRPr b="0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762120" y="1905120"/>
            <a:ext cx="376200" cy="38052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762120" y="2362320"/>
            <a:ext cx="376200" cy="38052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Common Linux Commands</a:t>
            </a:r>
            <a:endParaRPr/>
          </a:p>
        </p:txBody>
      </p:sp>
      <p:pic>
        <p:nvPicPr>
          <p:cNvPr id="322" name="Google Shape;3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480" y="2438280"/>
            <a:ext cx="4253400" cy="239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pwd</a:t>
            </a:r>
            <a:endParaRPr/>
          </a:p>
        </p:txBody>
      </p:sp>
      <p:sp>
        <p:nvSpPr>
          <p:cNvPr id="328" name="Google Shape;328;p21"/>
          <p:cNvSpPr txBox="1"/>
          <p:nvPr/>
        </p:nvSpPr>
        <p:spPr>
          <a:xfrm>
            <a:off x="1009440" y="1807200"/>
            <a:ext cx="712476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Print working directory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2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cd xxx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b="0" lang="en-US" sz="2400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change to the directory named xxx</a:t>
            </a:r>
            <a:endParaRPr/>
          </a:p>
        </p:txBody>
      </p:sp>
      <p:sp>
        <p:nvSpPr>
          <p:cNvPr id="334" name="Google Shape;334;p22"/>
          <p:cNvSpPr txBox="1"/>
          <p:nvPr/>
        </p:nvSpPr>
        <p:spPr>
          <a:xfrm>
            <a:off x="685800" y="1828800"/>
            <a:ext cx="784836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Change directory to…</a:t>
            </a:r>
            <a:endParaRPr/>
          </a:p>
          <a:p>
            <a:pPr indent="-285480" lvl="1" marL="74304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FF9000"/>
              </a:buClr>
              <a:buSzPts val="2200"/>
              <a:buFont typeface="Noto Sans Symbols"/>
              <a:buChar char="🞇"/>
            </a:pPr>
            <a:r>
              <a:rPr b="0" i="0" lang="en-US" sz="2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cd /			change directory to the root directory</a:t>
            </a:r>
            <a:endParaRPr/>
          </a:p>
          <a:p>
            <a:pPr indent="-285480" lvl="1" marL="74304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FF9000"/>
              </a:buClr>
              <a:buSzPts val="2200"/>
              <a:buFont typeface="Noto Sans Symbols"/>
              <a:buChar char="🞇"/>
            </a:pPr>
            <a:r>
              <a:rPr b="0" i="0" lang="en-US" sz="2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cd ..			Move up (go back) one directory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3"/>
          <p:cNvSpPr txBox="1"/>
          <p:nvPr/>
        </p:nvSpPr>
        <p:spPr>
          <a:xfrm>
            <a:off x="685800" y="734443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ls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endParaRPr/>
          </a:p>
        </p:txBody>
      </p:sp>
      <p:sp>
        <p:nvSpPr>
          <p:cNvPr id="340" name="Google Shape;340;p23"/>
          <p:cNvSpPr txBox="1"/>
          <p:nvPr/>
        </p:nvSpPr>
        <p:spPr>
          <a:xfrm>
            <a:off x="685800" y="1828800"/>
            <a:ext cx="784836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List contents </a:t>
            </a: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of the current directory</a:t>
            </a:r>
            <a:endParaRPr/>
          </a:p>
          <a:p>
            <a:pPr indent="-342720" lvl="0" marL="343080" marR="0" rtl="0" algn="l">
              <a:spcBef>
                <a:spcPts val="108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man </a:t>
            </a:r>
            <a:r>
              <a:rPr lang="en-US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ls</a:t>
            </a: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– would list the contents of the user manual</a:t>
            </a:r>
            <a:endParaRPr/>
          </a:p>
          <a:p>
            <a:pPr indent="-190320" lvl="0" marL="34308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None/>
            </a:pPr>
            <a:r>
              <a:t/>
            </a:r>
            <a:endParaRPr b="0" sz="2400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sudo</a:t>
            </a:r>
            <a:endParaRPr/>
          </a:p>
        </p:txBody>
      </p:sp>
      <p:sp>
        <p:nvSpPr>
          <p:cNvPr id="346" name="Google Shape;346;p24"/>
          <p:cNvSpPr txBox="1"/>
          <p:nvPr/>
        </p:nvSpPr>
        <p:spPr>
          <a:xfrm>
            <a:off x="847288" y="1807200"/>
            <a:ext cx="7927596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2800"/>
              <a:buFont typeface="Noto Sans Symbols"/>
              <a:buChar char="🞇"/>
            </a:pPr>
            <a:r>
              <a:rPr b="0" lang="en-US" sz="2800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Super user Do – Provides Admin Rights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5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sudo halt</a:t>
            </a:r>
            <a:endParaRPr/>
          </a:p>
        </p:txBody>
      </p:sp>
      <p:sp>
        <p:nvSpPr>
          <p:cNvPr id="352" name="Google Shape;352;p25"/>
          <p:cNvSpPr txBox="1"/>
          <p:nvPr/>
        </p:nvSpPr>
        <p:spPr>
          <a:xfrm>
            <a:off x="1009440" y="1807200"/>
            <a:ext cx="712476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2800"/>
              <a:buFont typeface="Noto Sans Symbols"/>
              <a:buChar char="🞇"/>
            </a:pPr>
            <a:r>
              <a:rPr b="0" lang="en-US" sz="2800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Shut down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6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sudo reboot</a:t>
            </a:r>
            <a:endParaRPr/>
          </a:p>
        </p:txBody>
      </p:sp>
      <p:sp>
        <p:nvSpPr>
          <p:cNvPr id="358" name="Google Shape;358;p26"/>
          <p:cNvSpPr txBox="1"/>
          <p:nvPr/>
        </p:nvSpPr>
        <p:spPr>
          <a:xfrm>
            <a:off x="1009440" y="1807200"/>
            <a:ext cx="712476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3200"/>
              <a:buFont typeface="Noto Sans Symbols"/>
              <a:buChar char="🞇"/>
            </a:pPr>
            <a:r>
              <a:rPr b="0" lang="en-US" sz="3200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Reboot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nano</a:t>
            </a:r>
            <a:endParaRPr/>
          </a:p>
        </p:txBody>
      </p:sp>
      <p:sp>
        <p:nvSpPr>
          <p:cNvPr id="364" name="Google Shape;364;p27"/>
          <p:cNvSpPr txBox="1"/>
          <p:nvPr/>
        </p:nvSpPr>
        <p:spPr>
          <a:xfrm>
            <a:off x="1009800" y="1807560"/>
            <a:ext cx="712476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3200"/>
              <a:buFont typeface="Noto Sans Symbols"/>
              <a:buChar char="🞇"/>
            </a:pPr>
            <a:r>
              <a:rPr b="0" lang="en-US" sz="3200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Text Editor like…...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8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Wormy game</a:t>
            </a:r>
            <a:endParaRPr/>
          </a:p>
        </p:txBody>
      </p:sp>
      <p:sp>
        <p:nvSpPr>
          <p:cNvPr id="370" name="Google Shape;370;p28"/>
          <p:cNvSpPr txBox="1"/>
          <p:nvPr/>
        </p:nvSpPr>
        <p:spPr>
          <a:xfrm>
            <a:off x="1009440" y="1807200"/>
            <a:ext cx="712476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Let’s use the commands to get to the Wormy Game</a:t>
            </a:r>
            <a:endParaRPr/>
          </a:p>
          <a:p>
            <a:pPr indent="-342720" lvl="0" marL="34308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Can you get back to and play the wormy game by yourself?</a:t>
            </a:r>
            <a:endParaRPr/>
          </a:p>
          <a:p>
            <a:pPr indent="-342720" lvl="0" marL="34308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Find the games directory and type in name of game with an extension of py</a:t>
            </a:r>
            <a:endParaRPr b="0" sz="2400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719" lvl="1" marL="800280" marR="0" rtl="0" algn="l">
              <a:spcBef>
                <a:spcPts val="108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i="0" lang="en-US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python wormy.py</a:t>
            </a:r>
            <a:endParaRPr b="0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9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startx</a:t>
            </a:r>
            <a:endParaRPr/>
          </a:p>
        </p:txBody>
      </p:sp>
      <p:sp>
        <p:nvSpPr>
          <p:cNvPr id="376" name="Google Shape;376;p29"/>
          <p:cNvSpPr txBox="1"/>
          <p:nvPr/>
        </p:nvSpPr>
        <p:spPr>
          <a:xfrm>
            <a:off x="1009440" y="1807200"/>
            <a:ext cx="7124760" cy="1773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Start the GUI (Graphical User Interface)</a:t>
            </a:r>
            <a:endParaRPr/>
          </a:p>
        </p:txBody>
      </p:sp>
      <p:pic>
        <p:nvPicPr>
          <p:cNvPr id="377" name="Google Shape;377;p29"/>
          <p:cNvPicPr preferRelativeResize="0"/>
          <p:nvPr/>
        </p:nvPicPr>
        <p:blipFill rotWithShape="1">
          <a:blip r:embed="rId3">
            <a:alphaModFix/>
          </a:blip>
          <a:srcRect b="0" l="0" r="0" t="78598"/>
          <a:stretch/>
        </p:blipFill>
        <p:spPr>
          <a:xfrm>
            <a:off x="152280" y="3130200"/>
            <a:ext cx="6347520" cy="104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8440" y="3130200"/>
            <a:ext cx="4705200" cy="35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9"/>
          <p:cNvSpPr/>
          <p:nvPr/>
        </p:nvSpPr>
        <p:spPr>
          <a:xfrm>
            <a:off x="78840" y="4178880"/>
            <a:ext cx="26956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Textual command line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9"/>
          <p:cNvSpPr/>
          <p:nvPr/>
        </p:nvSpPr>
        <p:spPr>
          <a:xfrm>
            <a:off x="3124080" y="5374440"/>
            <a:ext cx="1239480" cy="118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GUI – like the Windows Desktop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OS=Operating System</a:t>
            </a:r>
            <a:endParaRPr/>
          </a:p>
        </p:txBody>
      </p:sp>
      <p:sp>
        <p:nvSpPr>
          <p:cNvPr id="189" name="Google Shape;189;p3"/>
          <p:cNvSpPr txBox="1"/>
          <p:nvPr/>
        </p:nvSpPr>
        <p:spPr>
          <a:xfrm>
            <a:off x="1009440" y="1807200"/>
            <a:ext cx="7124760" cy="276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Software that makes the hardware usable</a:t>
            </a:r>
            <a:endParaRPr/>
          </a:p>
          <a:p>
            <a:pPr indent="-342720" lvl="0" marL="34308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OS Examples?</a:t>
            </a:r>
            <a:endParaRPr/>
          </a:p>
        </p:txBody>
      </p:sp>
      <p:pic>
        <p:nvPicPr>
          <p:cNvPr id="190" name="Google Shape;19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720" y="4448880"/>
            <a:ext cx="2437920" cy="243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"/>
          <p:cNvPicPr preferRelativeResize="0"/>
          <p:nvPr/>
        </p:nvPicPr>
        <p:blipFill rotWithShape="1">
          <a:blip r:embed="rId4">
            <a:alphaModFix/>
          </a:blip>
          <a:srcRect b="0" l="23713" r="20140" t="0"/>
          <a:stretch/>
        </p:blipFill>
        <p:spPr>
          <a:xfrm>
            <a:off x="5715000" y="4208040"/>
            <a:ext cx="1902960" cy="254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First OS - UNIX</a:t>
            </a:r>
            <a:endParaRPr/>
          </a:p>
        </p:txBody>
      </p:sp>
      <p:sp>
        <p:nvSpPr>
          <p:cNvPr id="197" name="Google Shape;197;p4"/>
          <p:cNvSpPr txBox="1"/>
          <p:nvPr/>
        </p:nvSpPr>
        <p:spPr>
          <a:xfrm>
            <a:off x="1009440" y="1807200"/>
            <a:ext cx="712476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8" name="Google Shape;19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280" y="2209680"/>
            <a:ext cx="6339600" cy="356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"/>
          <p:cNvSpPr txBox="1"/>
          <p:nvPr>
            <p:ph type="title"/>
          </p:nvPr>
        </p:nvSpPr>
        <p:spPr>
          <a:xfrm>
            <a:off x="1135275" y="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Screen Flip Procedure</a:t>
            </a:r>
            <a:endParaRPr/>
          </a:p>
        </p:txBody>
      </p:sp>
      <p:sp>
        <p:nvSpPr>
          <p:cNvPr id="204" name="Google Shape;204;p5"/>
          <p:cNvSpPr txBox="1"/>
          <p:nvPr>
            <p:ph idx="1" type="subTitle"/>
          </p:nvPr>
        </p:nvSpPr>
        <p:spPr>
          <a:xfrm>
            <a:off x="226179" y="1031846"/>
            <a:ext cx="8691282" cy="59822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the Command Prompt type and then press Enter: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sudo  nano  /boot/config.txt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in the file press enter to create a new line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up to the blank line then type: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lcd_rotate=2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Save press: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Ctrl O, Enter, Ctrl X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0040" y="5393520"/>
            <a:ext cx="4503600" cy="14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6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UNIX Origins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1009440" y="1371600"/>
            <a:ext cx="7124760" cy="1828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1950’s Bell Laboratories , GE and MIT – MULTICS – the ‘Multiplexed Information and Computing Service’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2" name="Google Shape;21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6720" y="4521240"/>
            <a:ext cx="2353680" cy="235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280" y="4717440"/>
            <a:ext cx="3246480" cy="96624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6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6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6"/>
          <p:cNvSpPr/>
          <p:nvPr/>
        </p:nvSpPr>
        <p:spPr>
          <a:xfrm>
            <a:off x="1020600" y="2590920"/>
            <a:ext cx="8123040" cy="1371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system that allows the computer to run more than one program at a time – but criticized for being over complicated and “bloated”</a:t>
            </a:r>
            <a:endParaRPr b="0" sz="24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1020600" y="4038480"/>
            <a:ext cx="7284960" cy="990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2405"/>
              <a:buFont typeface="Noto Sans Symbols"/>
              <a:buChar char="🞇"/>
            </a:pPr>
            <a:r>
              <a:rPr b="0" lang="en-US" sz="2405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Late 60’s programmers at Bell Labs wanted to play a game on a leaner version - UNIX</a:t>
            </a:r>
            <a:endParaRPr b="0" sz="2405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t/>
            </a:r>
            <a:endParaRPr b="0" sz="2405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0200" y="4441680"/>
            <a:ext cx="3684240" cy="240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"/>
          <p:cNvSpPr txBox="1"/>
          <p:nvPr>
            <p:ph type="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5" name="Google Shape;225;p7"/>
          <p:cNvSpPr txBox="1"/>
          <p:nvPr>
            <p:ph idx="1" type="subTitle"/>
          </p:nvPr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static.tvtropes.org/pmwiki/pub/images/space_travel_1969.png" id="226" name="Google Shape;2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617" y="208707"/>
            <a:ext cx="8392963" cy="63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7"/>
          <p:cNvSpPr txBox="1"/>
          <p:nvPr/>
        </p:nvSpPr>
        <p:spPr>
          <a:xfrm>
            <a:off x="2072080" y="1583057"/>
            <a:ext cx="52822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https://www.youtube.com/watch?v=Rmvb4Hktv7U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UNIX</a:t>
            </a:r>
            <a:endParaRPr/>
          </a:p>
        </p:txBody>
      </p:sp>
      <p:sp>
        <p:nvSpPr>
          <p:cNvPr id="233" name="Google Shape;233;p8"/>
          <p:cNvSpPr txBox="1"/>
          <p:nvPr/>
        </p:nvSpPr>
        <p:spPr>
          <a:xfrm>
            <a:off x="1009440" y="1807200"/>
            <a:ext cx="712476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Versions of it are still used today</a:t>
            </a:r>
            <a:endParaRPr/>
          </a:p>
          <a:p>
            <a:pPr indent="-285480" lvl="1" marL="74304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FF9000"/>
              </a:buClr>
              <a:buSzPts val="2200"/>
              <a:buFont typeface="Noto Sans Symbols"/>
              <a:buChar char="🞇"/>
            </a:pPr>
            <a:r>
              <a:rPr b="0" i="0" lang="en-US" sz="2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Internet</a:t>
            </a:r>
            <a:endParaRPr/>
          </a:p>
          <a:p>
            <a:pPr indent="-285480" lvl="1" marL="74304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FF9000"/>
              </a:buClr>
              <a:buSzPts val="2200"/>
              <a:buFont typeface="Noto Sans Symbols"/>
              <a:buChar char="🞇"/>
            </a:pPr>
            <a:r>
              <a:rPr b="0" i="0" lang="en-US" sz="2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Corporations</a:t>
            </a:r>
            <a:endParaRPr/>
          </a:p>
          <a:p>
            <a:pPr indent="-285480" lvl="1" marL="74304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FF9000"/>
              </a:buClr>
              <a:buSzPts val="2200"/>
              <a:buFont typeface="Noto Sans Symbols"/>
              <a:buChar char="🞇"/>
            </a:pPr>
            <a:r>
              <a:rPr b="0" i="0" lang="en-US" sz="2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Super Computers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/>
          <p:nvPr/>
        </p:nvSpPr>
        <p:spPr>
          <a:xfrm>
            <a:off x="1009440" y="675720"/>
            <a:ext cx="7124760" cy="92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UNIX 2 Notable Updates</a:t>
            </a:r>
            <a:endParaRPr/>
          </a:p>
        </p:txBody>
      </p:sp>
      <p:sp>
        <p:nvSpPr>
          <p:cNvPr id="239" name="Google Shape;239;p9"/>
          <p:cNvSpPr txBox="1"/>
          <p:nvPr/>
        </p:nvSpPr>
        <p:spPr>
          <a:xfrm>
            <a:off x="1009440" y="1807200"/>
            <a:ext cx="7219800" cy="405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MAC OS X – where X is used to honor UniX</a:t>
            </a:r>
            <a:endParaRPr b="0" sz="2400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1991 Linus Torvalds from Sweden updated and gave it away for FREE  										LINUX Kernel</a:t>
            </a:r>
            <a:endParaRPr/>
          </a:p>
          <a:p>
            <a:pPr indent="-342720" lvl="0" marL="34308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Led to – GNU/Linux 	(also called Linux2)		“GNU’s Not UNIX”</a:t>
            </a:r>
            <a:endParaRPr/>
          </a:p>
          <a:p>
            <a:pPr indent="-342720" lvl="0" marL="34308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F9000"/>
              </a:buClr>
              <a:buSzPts val="2400"/>
              <a:buFont typeface="Noto Sans Symbols"/>
              <a:buChar char="🞇"/>
            </a:pPr>
            <a:r>
              <a:rPr b="0" lang="en-US" sz="2400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Who uses LINUX?</a:t>
            </a:r>
            <a:endParaRPr/>
          </a:p>
        </p:txBody>
      </p:sp>
      <p:pic>
        <p:nvPicPr>
          <p:cNvPr id="240" name="Google Shape;2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4610" y="4597383"/>
            <a:ext cx="3801959" cy="231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475" y="5469249"/>
            <a:ext cx="2036100" cy="109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28903" y="5469247"/>
            <a:ext cx="1226150" cy="154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4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2015-09-17T14:19:10Z</dcterms:created>
  <dc:creator>Lisa M Suarez Caraballo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