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893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Review 1 2014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Period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Photosynthesis and Respiration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1562695" y="1151930"/>
            <a:ext cx="26790" cy="392907"/>
          </a:xfrm>
          <a:custGeom>
            <a:avLst/>
            <a:gdLst/>
            <a:ahLst/>
            <a:cxnLst/>
            <a:rect l="0" t="0" r="0" b="0"/>
            <a:pathLst>
              <a:path w="26790" h="39290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62507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78593"/>
                </a:lnTo>
                <a:lnTo>
                  <a:pt x="1786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8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0" y="38397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77008" y="1196578"/>
            <a:ext cx="17860" cy="312540"/>
          </a:xfrm>
          <a:custGeom>
            <a:avLst/>
            <a:gdLst/>
            <a:ahLst/>
            <a:cxnLst/>
            <a:rect l="0" t="0" r="0" b="0"/>
            <a:pathLst>
              <a:path w="17860" h="31254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60735"/>
                </a:lnTo>
                <a:lnTo>
                  <a:pt x="17859" y="178594"/>
                </a:lnTo>
                <a:lnTo>
                  <a:pt x="8929" y="196453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8929" y="30360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89484" y="1357313"/>
            <a:ext cx="214314" cy="26790"/>
          </a:xfrm>
          <a:custGeom>
            <a:avLst/>
            <a:gdLst/>
            <a:ahLst/>
            <a:cxnLst/>
            <a:rect l="0" t="0" r="0" b="0"/>
            <a:pathLst>
              <a:path w="214314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82390" y="1455539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98227" y="8930"/>
                </a:move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44648"/>
                </a:lnTo>
                <a:lnTo>
                  <a:pt x="53579" y="35719"/>
                </a:lnTo>
                <a:lnTo>
                  <a:pt x="62508" y="35719"/>
                </a:lnTo>
                <a:lnTo>
                  <a:pt x="80368" y="35719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7" y="44648"/>
                </a:lnTo>
                <a:lnTo>
                  <a:pt x="107157" y="44648"/>
                </a:lnTo>
                <a:lnTo>
                  <a:pt x="116086" y="4464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98227"/>
                </a:lnTo>
                <a:lnTo>
                  <a:pt x="133946" y="107156"/>
                </a:lnTo>
                <a:lnTo>
                  <a:pt x="133946" y="116086"/>
                </a:lnTo>
                <a:lnTo>
                  <a:pt x="125016" y="12501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07157" y="151805"/>
                </a:lnTo>
                <a:lnTo>
                  <a:pt x="98227" y="160734"/>
                </a:lnTo>
                <a:lnTo>
                  <a:pt x="89297" y="169664"/>
                </a:lnTo>
                <a:lnTo>
                  <a:pt x="89297" y="178594"/>
                </a:lnTo>
                <a:lnTo>
                  <a:pt x="80368" y="178594"/>
                </a:lnTo>
                <a:lnTo>
                  <a:pt x="71438" y="187523"/>
                </a:lnTo>
                <a:lnTo>
                  <a:pt x="62508" y="187523"/>
                </a:lnTo>
                <a:lnTo>
                  <a:pt x="53579" y="196453"/>
                </a:lnTo>
                <a:lnTo>
                  <a:pt x="4464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35719" y="214312"/>
                </a:lnTo>
                <a:lnTo>
                  <a:pt x="44649" y="214312"/>
                </a:lnTo>
                <a:lnTo>
                  <a:pt x="53579" y="214312"/>
                </a:lnTo>
                <a:lnTo>
                  <a:pt x="62508" y="214312"/>
                </a:lnTo>
                <a:lnTo>
                  <a:pt x="71438" y="214312"/>
                </a:lnTo>
                <a:lnTo>
                  <a:pt x="89297" y="214312"/>
                </a:lnTo>
                <a:lnTo>
                  <a:pt x="98227" y="205383"/>
                </a:lnTo>
                <a:lnTo>
                  <a:pt x="107157" y="205383"/>
                </a:lnTo>
                <a:lnTo>
                  <a:pt x="125016" y="205383"/>
                </a:lnTo>
                <a:lnTo>
                  <a:pt x="133946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68140" y="1357313"/>
            <a:ext cx="160736" cy="178594"/>
          </a:xfrm>
          <a:custGeom>
            <a:avLst/>
            <a:gdLst/>
            <a:ahLst/>
            <a:cxnLst/>
            <a:rect l="0" t="0" r="0" b="0"/>
            <a:pathLst>
              <a:path w="160736" h="178594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4"/>
                </a:lnTo>
                <a:lnTo>
                  <a:pt x="0" y="151804"/>
                </a:lnTo>
                <a:lnTo>
                  <a:pt x="8930" y="160734"/>
                </a:lnTo>
                <a:lnTo>
                  <a:pt x="17860" y="169663"/>
                </a:lnTo>
                <a:lnTo>
                  <a:pt x="26789" y="178593"/>
                </a:lnTo>
                <a:lnTo>
                  <a:pt x="35719" y="178593"/>
                </a:lnTo>
                <a:lnTo>
                  <a:pt x="53579" y="178593"/>
                </a:lnTo>
                <a:lnTo>
                  <a:pt x="71438" y="169663"/>
                </a:lnTo>
                <a:lnTo>
                  <a:pt x="80368" y="169663"/>
                </a:lnTo>
                <a:lnTo>
                  <a:pt x="98227" y="151804"/>
                </a:lnTo>
                <a:lnTo>
                  <a:pt x="116086" y="142874"/>
                </a:lnTo>
                <a:lnTo>
                  <a:pt x="125016" y="125015"/>
                </a:lnTo>
                <a:lnTo>
                  <a:pt x="133946" y="116085"/>
                </a:lnTo>
                <a:lnTo>
                  <a:pt x="142875" y="98226"/>
                </a:lnTo>
                <a:lnTo>
                  <a:pt x="151805" y="89296"/>
                </a:lnTo>
                <a:lnTo>
                  <a:pt x="160735" y="71437"/>
                </a:lnTo>
                <a:lnTo>
                  <a:pt x="151805" y="62507"/>
                </a:lnTo>
                <a:lnTo>
                  <a:pt x="151805" y="53578"/>
                </a:lnTo>
                <a:lnTo>
                  <a:pt x="142875" y="44648"/>
                </a:lnTo>
                <a:lnTo>
                  <a:pt x="133946" y="35718"/>
                </a:lnTo>
                <a:lnTo>
                  <a:pt x="125016" y="26789"/>
                </a:lnTo>
                <a:lnTo>
                  <a:pt x="11608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03734" y="1241227"/>
            <a:ext cx="178595" cy="392907"/>
          </a:xfrm>
          <a:custGeom>
            <a:avLst/>
            <a:gdLst/>
            <a:ahLst/>
            <a:cxnLst/>
            <a:rect l="0" t="0" r="0" b="0"/>
            <a:pathLst>
              <a:path w="178595" h="392907">
                <a:moveTo>
                  <a:pt x="62508" y="0"/>
                </a:moveTo>
                <a:lnTo>
                  <a:pt x="62508" y="0"/>
                </a:lnTo>
                <a:lnTo>
                  <a:pt x="53579" y="8929"/>
                </a:lnTo>
                <a:lnTo>
                  <a:pt x="53579" y="1785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16086"/>
                </a:lnTo>
                <a:lnTo>
                  <a:pt x="893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0" y="232171"/>
                </a:lnTo>
                <a:lnTo>
                  <a:pt x="0" y="258960"/>
                </a:lnTo>
                <a:lnTo>
                  <a:pt x="0" y="285749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48257"/>
                </a:lnTo>
                <a:lnTo>
                  <a:pt x="17860" y="357187"/>
                </a:lnTo>
                <a:lnTo>
                  <a:pt x="35719" y="366117"/>
                </a:lnTo>
                <a:lnTo>
                  <a:pt x="44649" y="366117"/>
                </a:lnTo>
                <a:lnTo>
                  <a:pt x="62508" y="366117"/>
                </a:lnTo>
                <a:lnTo>
                  <a:pt x="71438" y="366117"/>
                </a:lnTo>
                <a:lnTo>
                  <a:pt x="89297" y="357187"/>
                </a:lnTo>
                <a:lnTo>
                  <a:pt x="107157" y="348257"/>
                </a:lnTo>
                <a:lnTo>
                  <a:pt x="116086" y="330398"/>
                </a:lnTo>
                <a:lnTo>
                  <a:pt x="133946" y="312539"/>
                </a:lnTo>
                <a:lnTo>
                  <a:pt x="142875" y="294679"/>
                </a:lnTo>
                <a:lnTo>
                  <a:pt x="160735" y="276820"/>
                </a:lnTo>
                <a:lnTo>
                  <a:pt x="169664" y="258960"/>
                </a:lnTo>
                <a:lnTo>
                  <a:pt x="169664" y="241101"/>
                </a:lnTo>
                <a:lnTo>
                  <a:pt x="178594" y="223242"/>
                </a:lnTo>
                <a:lnTo>
                  <a:pt x="178594" y="214312"/>
                </a:lnTo>
                <a:lnTo>
                  <a:pt x="169664" y="205382"/>
                </a:lnTo>
                <a:lnTo>
                  <a:pt x="169664" y="205382"/>
                </a:lnTo>
                <a:lnTo>
                  <a:pt x="160735" y="205382"/>
                </a:lnTo>
                <a:lnTo>
                  <a:pt x="142875" y="205382"/>
                </a:lnTo>
                <a:lnTo>
                  <a:pt x="133946" y="214312"/>
                </a:lnTo>
                <a:lnTo>
                  <a:pt x="116086" y="232171"/>
                </a:lnTo>
                <a:lnTo>
                  <a:pt x="107157" y="250031"/>
                </a:lnTo>
                <a:lnTo>
                  <a:pt x="89297" y="267890"/>
                </a:lnTo>
                <a:lnTo>
                  <a:pt x="80368" y="294679"/>
                </a:lnTo>
                <a:lnTo>
                  <a:pt x="71438" y="312539"/>
                </a:lnTo>
                <a:lnTo>
                  <a:pt x="62508" y="339328"/>
                </a:lnTo>
                <a:lnTo>
                  <a:pt x="62508" y="357187"/>
                </a:lnTo>
                <a:lnTo>
                  <a:pt x="53579" y="375046"/>
                </a:lnTo>
                <a:lnTo>
                  <a:pt x="53579" y="392906"/>
                </a:lnTo>
                <a:lnTo>
                  <a:pt x="53579" y="392906"/>
                </a:lnTo>
                <a:lnTo>
                  <a:pt x="53579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68203" y="1312664"/>
            <a:ext cx="26790" cy="321470"/>
          </a:xfrm>
          <a:custGeom>
            <a:avLst/>
            <a:gdLst/>
            <a:ahLst/>
            <a:cxnLst/>
            <a:rect l="0" t="0" r="0" b="0"/>
            <a:pathLst>
              <a:path w="26790" h="321470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14625" y="1464469"/>
            <a:ext cx="151805" cy="17860"/>
          </a:xfrm>
          <a:custGeom>
            <a:avLst/>
            <a:gdLst/>
            <a:ahLst/>
            <a:cxnLst/>
            <a:rect l="0" t="0" r="0" b="0"/>
            <a:pathLst>
              <a:path w="151805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71812" y="1232297"/>
            <a:ext cx="205384" cy="428626"/>
          </a:xfrm>
          <a:custGeom>
            <a:avLst/>
            <a:gdLst/>
            <a:ahLst/>
            <a:cxnLst/>
            <a:rect l="0" t="0" r="0" b="0"/>
            <a:pathLst>
              <a:path w="205384" h="42862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44648"/>
                </a:lnTo>
                <a:lnTo>
                  <a:pt x="35719" y="62508"/>
                </a:lnTo>
                <a:lnTo>
                  <a:pt x="35719" y="80367"/>
                </a:lnTo>
                <a:lnTo>
                  <a:pt x="26789" y="107156"/>
                </a:lnTo>
                <a:lnTo>
                  <a:pt x="26789" y="125016"/>
                </a:lnTo>
                <a:lnTo>
                  <a:pt x="26789" y="142875"/>
                </a:lnTo>
                <a:lnTo>
                  <a:pt x="17860" y="16966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8930" y="294679"/>
                </a:lnTo>
                <a:lnTo>
                  <a:pt x="8930" y="294679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21469"/>
                </a:lnTo>
                <a:lnTo>
                  <a:pt x="35719" y="321469"/>
                </a:lnTo>
                <a:lnTo>
                  <a:pt x="35719" y="330398"/>
                </a:lnTo>
                <a:lnTo>
                  <a:pt x="35719" y="330398"/>
                </a:lnTo>
                <a:lnTo>
                  <a:pt x="35719" y="330398"/>
                </a:lnTo>
                <a:lnTo>
                  <a:pt x="35719" y="339328"/>
                </a:lnTo>
                <a:lnTo>
                  <a:pt x="35719" y="339328"/>
                </a:lnTo>
                <a:lnTo>
                  <a:pt x="35719" y="348258"/>
                </a:lnTo>
                <a:lnTo>
                  <a:pt x="35719" y="348258"/>
                </a:lnTo>
                <a:lnTo>
                  <a:pt x="35719" y="348258"/>
                </a:lnTo>
                <a:lnTo>
                  <a:pt x="35719" y="357187"/>
                </a:lnTo>
                <a:lnTo>
                  <a:pt x="35719" y="357187"/>
                </a:lnTo>
                <a:lnTo>
                  <a:pt x="35719" y="357187"/>
                </a:lnTo>
                <a:lnTo>
                  <a:pt x="35719" y="366117"/>
                </a:lnTo>
                <a:lnTo>
                  <a:pt x="35719" y="375047"/>
                </a:lnTo>
                <a:lnTo>
                  <a:pt x="35719" y="375047"/>
                </a:lnTo>
                <a:lnTo>
                  <a:pt x="44649" y="375047"/>
                </a:lnTo>
                <a:lnTo>
                  <a:pt x="44649" y="383976"/>
                </a:lnTo>
                <a:lnTo>
                  <a:pt x="53578" y="383976"/>
                </a:lnTo>
                <a:lnTo>
                  <a:pt x="53578" y="392906"/>
                </a:lnTo>
                <a:lnTo>
                  <a:pt x="53578" y="392906"/>
                </a:lnTo>
                <a:lnTo>
                  <a:pt x="62508" y="392906"/>
                </a:lnTo>
                <a:lnTo>
                  <a:pt x="62508" y="392906"/>
                </a:lnTo>
                <a:lnTo>
                  <a:pt x="71438" y="392906"/>
                </a:lnTo>
                <a:lnTo>
                  <a:pt x="80367" y="392906"/>
                </a:lnTo>
                <a:lnTo>
                  <a:pt x="89297" y="392906"/>
                </a:lnTo>
                <a:lnTo>
                  <a:pt x="98227" y="383976"/>
                </a:lnTo>
                <a:lnTo>
                  <a:pt x="107157" y="383976"/>
                </a:lnTo>
                <a:lnTo>
                  <a:pt x="116086" y="375047"/>
                </a:lnTo>
                <a:lnTo>
                  <a:pt x="133946" y="366117"/>
                </a:lnTo>
                <a:lnTo>
                  <a:pt x="142875" y="357187"/>
                </a:lnTo>
                <a:lnTo>
                  <a:pt x="151805" y="348258"/>
                </a:lnTo>
                <a:lnTo>
                  <a:pt x="169664" y="339328"/>
                </a:lnTo>
                <a:lnTo>
                  <a:pt x="178594" y="321469"/>
                </a:lnTo>
                <a:lnTo>
                  <a:pt x="187524" y="312539"/>
                </a:lnTo>
                <a:lnTo>
                  <a:pt x="196453" y="303609"/>
                </a:lnTo>
                <a:lnTo>
                  <a:pt x="205383" y="294679"/>
                </a:lnTo>
                <a:lnTo>
                  <a:pt x="205383" y="285750"/>
                </a:lnTo>
                <a:lnTo>
                  <a:pt x="205383" y="276820"/>
                </a:lnTo>
                <a:lnTo>
                  <a:pt x="205383" y="267890"/>
                </a:lnTo>
                <a:lnTo>
                  <a:pt x="205383" y="267890"/>
                </a:lnTo>
                <a:lnTo>
                  <a:pt x="205383" y="258961"/>
                </a:lnTo>
                <a:lnTo>
                  <a:pt x="196453" y="258961"/>
                </a:lnTo>
                <a:lnTo>
                  <a:pt x="187524" y="258961"/>
                </a:lnTo>
                <a:lnTo>
                  <a:pt x="187524" y="258961"/>
                </a:lnTo>
                <a:lnTo>
                  <a:pt x="169664" y="258961"/>
                </a:lnTo>
                <a:lnTo>
                  <a:pt x="169664" y="267890"/>
                </a:lnTo>
                <a:lnTo>
                  <a:pt x="160735" y="267890"/>
                </a:lnTo>
                <a:lnTo>
                  <a:pt x="142875" y="276820"/>
                </a:lnTo>
                <a:lnTo>
                  <a:pt x="133946" y="294679"/>
                </a:lnTo>
                <a:lnTo>
                  <a:pt x="125016" y="303609"/>
                </a:lnTo>
                <a:lnTo>
                  <a:pt x="107157" y="321469"/>
                </a:lnTo>
                <a:lnTo>
                  <a:pt x="98227" y="339328"/>
                </a:lnTo>
                <a:lnTo>
                  <a:pt x="98227" y="357187"/>
                </a:lnTo>
                <a:lnTo>
                  <a:pt x="89297" y="375047"/>
                </a:lnTo>
                <a:lnTo>
                  <a:pt x="89297" y="383976"/>
                </a:lnTo>
                <a:lnTo>
                  <a:pt x="89297" y="401836"/>
                </a:lnTo>
                <a:lnTo>
                  <a:pt x="89297" y="410765"/>
                </a:lnTo>
                <a:lnTo>
                  <a:pt x="89297" y="419695"/>
                </a:lnTo>
                <a:lnTo>
                  <a:pt x="98227" y="428625"/>
                </a:lnTo>
                <a:lnTo>
                  <a:pt x="98227" y="428625"/>
                </a:lnTo>
                <a:lnTo>
                  <a:pt x="107157" y="428625"/>
                </a:lnTo>
                <a:lnTo>
                  <a:pt x="107157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57562" y="1348383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80367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9" y="7143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2501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35719" y="267890"/>
                </a:lnTo>
                <a:lnTo>
                  <a:pt x="53578" y="276820"/>
                </a:lnTo>
                <a:lnTo>
                  <a:pt x="71438" y="276820"/>
                </a:lnTo>
                <a:lnTo>
                  <a:pt x="89297" y="285750"/>
                </a:lnTo>
                <a:lnTo>
                  <a:pt x="98227" y="285750"/>
                </a:lnTo>
                <a:lnTo>
                  <a:pt x="116086" y="285750"/>
                </a:lnTo>
                <a:lnTo>
                  <a:pt x="133945" y="285750"/>
                </a:lnTo>
                <a:lnTo>
                  <a:pt x="151805" y="276820"/>
                </a:lnTo>
                <a:lnTo>
                  <a:pt x="160734" y="276820"/>
                </a:lnTo>
                <a:lnTo>
                  <a:pt x="169664" y="276820"/>
                </a:lnTo>
                <a:lnTo>
                  <a:pt x="178594" y="276820"/>
                </a:lnTo>
                <a:lnTo>
                  <a:pt x="178594" y="276820"/>
                </a:lnTo>
                <a:lnTo>
                  <a:pt x="187524" y="276820"/>
                </a:lnTo>
                <a:lnTo>
                  <a:pt x="187524" y="276820"/>
                </a:lnTo>
                <a:lnTo>
                  <a:pt x="187524" y="276820"/>
                </a:lnTo>
                <a:lnTo>
                  <a:pt x="187524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16523" y="1437680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71438" y="8929"/>
                </a:move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17859" y="187523"/>
                </a:lnTo>
                <a:lnTo>
                  <a:pt x="35719" y="196453"/>
                </a:lnTo>
                <a:lnTo>
                  <a:pt x="44648" y="196453"/>
                </a:lnTo>
                <a:lnTo>
                  <a:pt x="62508" y="187523"/>
                </a:lnTo>
                <a:lnTo>
                  <a:pt x="80367" y="187523"/>
                </a:lnTo>
                <a:lnTo>
                  <a:pt x="89297" y="178593"/>
                </a:lnTo>
                <a:lnTo>
                  <a:pt x="98227" y="169664"/>
                </a:lnTo>
                <a:lnTo>
                  <a:pt x="116086" y="151804"/>
                </a:lnTo>
                <a:lnTo>
                  <a:pt x="125016" y="142875"/>
                </a:lnTo>
                <a:lnTo>
                  <a:pt x="125016" y="133945"/>
                </a:lnTo>
                <a:lnTo>
                  <a:pt x="125016" y="12501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16086" y="89296"/>
                </a:lnTo>
                <a:lnTo>
                  <a:pt x="107156" y="80367"/>
                </a:lnTo>
                <a:lnTo>
                  <a:pt x="98227" y="62507"/>
                </a:lnTo>
                <a:lnTo>
                  <a:pt x="89297" y="53578"/>
                </a:lnTo>
                <a:lnTo>
                  <a:pt x="71438" y="53578"/>
                </a:lnTo>
                <a:lnTo>
                  <a:pt x="62508" y="44648"/>
                </a:lnTo>
                <a:lnTo>
                  <a:pt x="53578" y="35718"/>
                </a:lnTo>
                <a:lnTo>
                  <a:pt x="5357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68328" y="1634133"/>
            <a:ext cx="125016" cy="187524"/>
          </a:xfrm>
          <a:custGeom>
            <a:avLst/>
            <a:gdLst/>
            <a:ahLst/>
            <a:cxnLst/>
            <a:rect l="0" t="0" r="0" b="0"/>
            <a:pathLst>
              <a:path w="125016" h="187524">
                <a:moveTo>
                  <a:pt x="80367" y="8929"/>
                </a:move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3571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16086" y="53578"/>
                </a:lnTo>
                <a:lnTo>
                  <a:pt x="125015" y="62507"/>
                </a:lnTo>
                <a:lnTo>
                  <a:pt x="125015" y="71437"/>
                </a:lnTo>
                <a:lnTo>
                  <a:pt x="125015" y="80367"/>
                </a:lnTo>
                <a:lnTo>
                  <a:pt x="125015" y="89296"/>
                </a:lnTo>
                <a:lnTo>
                  <a:pt x="125015" y="98226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98226" y="116086"/>
                </a:lnTo>
                <a:lnTo>
                  <a:pt x="98226" y="125015"/>
                </a:lnTo>
                <a:lnTo>
                  <a:pt x="89297" y="133945"/>
                </a:lnTo>
                <a:lnTo>
                  <a:pt x="80367" y="133945"/>
                </a:lnTo>
                <a:lnTo>
                  <a:pt x="62508" y="142875"/>
                </a:lnTo>
                <a:lnTo>
                  <a:pt x="53578" y="151804"/>
                </a:lnTo>
                <a:lnTo>
                  <a:pt x="53578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35718" y="160734"/>
                </a:lnTo>
                <a:lnTo>
                  <a:pt x="35718" y="169664"/>
                </a:lnTo>
                <a:lnTo>
                  <a:pt x="35718" y="169664"/>
                </a:lnTo>
                <a:lnTo>
                  <a:pt x="3571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53578" y="178593"/>
                </a:lnTo>
                <a:lnTo>
                  <a:pt x="62508" y="178593"/>
                </a:lnTo>
                <a:lnTo>
                  <a:pt x="80367" y="178593"/>
                </a:lnTo>
                <a:lnTo>
                  <a:pt x="89297" y="178593"/>
                </a:lnTo>
                <a:lnTo>
                  <a:pt x="98226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25515" y="1375172"/>
            <a:ext cx="455415" cy="232173"/>
          </a:xfrm>
          <a:custGeom>
            <a:avLst/>
            <a:gdLst/>
            <a:ahLst/>
            <a:cxnLst/>
            <a:rect l="0" t="0" r="0" b="0"/>
            <a:pathLst>
              <a:path w="455415" h="232173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8" y="187523"/>
                </a:lnTo>
                <a:lnTo>
                  <a:pt x="89297" y="187523"/>
                </a:lnTo>
                <a:lnTo>
                  <a:pt x="107156" y="187523"/>
                </a:lnTo>
                <a:lnTo>
                  <a:pt x="116086" y="196453"/>
                </a:lnTo>
                <a:lnTo>
                  <a:pt x="133946" y="196453"/>
                </a:lnTo>
                <a:lnTo>
                  <a:pt x="151805" y="205383"/>
                </a:lnTo>
                <a:lnTo>
                  <a:pt x="169664" y="205383"/>
                </a:lnTo>
                <a:lnTo>
                  <a:pt x="187524" y="205383"/>
                </a:lnTo>
                <a:lnTo>
                  <a:pt x="205383" y="205383"/>
                </a:lnTo>
                <a:lnTo>
                  <a:pt x="223242" y="214312"/>
                </a:lnTo>
                <a:lnTo>
                  <a:pt x="250031" y="214312"/>
                </a:lnTo>
                <a:lnTo>
                  <a:pt x="267891" y="214312"/>
                </a:lnTo>
                <a:lnTo>
                  <a:pt x="285750" y="223242"/>
                </a:lnTo>
                <a:lnTo>
                  <a:pt x="303610" y="223242"/>
                </a:lnTo>
                <a:lnTo>
                  <a:pt x="330399" y="223242"/>
                </a:lnTo>
                <a:lnTo>
                  <a:pt x="348258" y="223242"/>
                </a:lnTo>
                <a:lnTo>
                  <a:pt x="366117" y="223242"/>
                </a:lnTo>
                <a:lnTo>
                  <a:pt x="375047" y="223242"/>
                </a:lnTo>
                <a:lnTo>
                  <a:pt x="392906" y="232172"/>
                </a:lnTo>
                <a:lnTo>
                  <a:pt x="410766" y="232172"/>
                </a:lnTo>
                <a:lnTo>
                  <a:pt x="419696" y="232172"/>
                </a:lnTo>
                <a:lnTo>
                  <a:pt x="428625" y="232172"/>
                </a:lnTo>
                <a:lnTo>
                  <a:pt x="437555" y="232172"/>
                </a:lnTo>
                <a:lnTo>
                  <a:pt x="446485" y="232172"/>
                </a:lnTo>
                <a:lnTo>
                  <a:pt x="455414" y="232172"/>
                </a:lnTo>
                <a:lnTo>
                  <a:pt x="455414" y="232172"/>
                </a:lnTo>
                <a:lnTo>
                  <a:pt x="455414" y="232172"/>
                </a:lnTo>
                <a:lnTo>
                  <a:pt x="455414" y="232172"/>
                </a:lnTo>
                <a:lnTo>
                  <a:pt x="455414" y="232172"/>
                </a:lnTo>
                <a:lnTo>
                  <a:pt x="455414" y="232172"/>
                </a:lnTo>
                <a:lnTo>
                  <a:pt x="455414" y="223242"/>
                </a:lnTo>
                <a:lnTo>
                  <a:pt x="455414" y="214312"/>
                </a:lnTo>
                <a:lnTo>
                  <a:pt x="446485" y="205383"/>
                </a:lnTo>
                <a:lnTo>
                  <a:pt x="446485" y="196453"/>
                </a:lnTo>
                <a:lnTo>
                  <a:pt x="437555" y="187523"/>
                </a:lnTo>
                <a:lnTo>
                  <a:pt x="428625" y="178594"/>
                </a:lnTo>
                <a:lnTo>
                  <a:pt x="419696" y="169664"/>
                </a:lnTo>
                <a:lnTo>
                  <a:pt x="410766" y="160734"/>
                </a:lnTo>
                <a:lnTo>
                  <a:pt x="401836" y="151804"/>
                </a:lnTo>
                <a:lnTo>
                  <a:pt x="383977" y="133945"/>
                </a:lnTo>
                <a:lnTo>
                  <a:pt x="375047" y="125015"/>
                </a:lnTo>
                <a:lnTo>
                  <a:pt x="357188" y="107156"/>
                </a:lnTo>
                <a:lnTo>
                  <a:pt x="348258" y="98226"/>
                </a:lnTo>
                <a:lnTo>
                  <a:pt x="330399" y="80367"/>
                </a:lnTo>
                <a:lnTo>
                  <a:pt x="321469" y="71437"/>
                </a:lnTo>
                <a:lnTo>
                  <a:pt x="303610" y="62508"/>
                </a:lnTo>
                <a:lnTo>
                  <a:pt x="285750" y="53578"/>
                </a:lnTo>
                <a:lnTo>
                  <a:pt x="276821" y="44648"/>
                </a:lnTo>
                <a:lnTo>
                  <a:pt x="258961" y="35719"/>
                </a:lnTo>
                <a:lnTo>
                  <a:pt x="241102" y="26789"/>
                </a:lnTo>
                <a:lnTo>
                  <a:pt x="232172" y="17859"/>
                </a:lnTo>
                <a:lnTo>
                  <a:pt x="223242" y="8930"/>
                </a:lnTo>
                <a:lnTo>
                  <a:pt x="21431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04109" y="1625203"/>
            <a:ext cx="250032" cy="142876"/>
          </a:xfrm>
          <a:custGeom>
            <a:avLst/>
            <a:gdLst/>
            <a:ahLst/>
            <a:cxnLst/>
            <a:rect l="0" t="0" r="0" b="0"/>
            <a:pathLst>
              <a:path w="250032" h="142876">
                <a:moveTo>
                  <a:pt x="250031" y="0"/>
                </a:move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8930"/>
                </a:lnTo>
                <a:lnTo>
                  <a:pt x="232172" y="8930"/>
                </a:lnTo>
                <a:lnTo>
                  <a:pt x="232172" y="17859"/>
                </a:lnTo>
                <a:lnTo>
                  <a:pt x="223242" y="17859"/>
                </a:lnTo>
                <a:lnTo>
                  <a:pt x="223242" y="26789"/>
                </a:lnTo>
                <a:lnTo>
                  <a:pt x="214312" y="35719"/>
                </a:lnTo>
                <a:lnTo>
                  <a:pt x="205383" y="35719"/>
                </a:lnTo>
                <a:lnTo>
                  <a:pt x="187523" y="44648"/>
                </a:lnTo>
                <a:lnTo>
                  <a:pt x="178594" y="53578"/>
                </a:lnTo>
                <a:lnTo>
                  <a:pt x="169664" y="62508"/>
                </a:lnTo>
                <a:lnTo>
                  <a:pt x="160734" y="62508"/>
                </a:lnTo>
                <a:lnTo>
                  <a:pt x="142875" y="71437"/>
                </a:lnTo>
                <a:lnTo>
                  <a:pt x="133945" y="80367"/>
                </a:lnTo>
                <a:lnTo>
                  <a:pt x="116086" y="89297"/>
                </a:lnTo>
                <a:lnTo>
                  <a:pt x="107156" y="89297"/>
                </a:lnTo>
                <a:lnTo>
                  <a:pt x="89297" y="98226"/>
                </a:lnTo>
                <a:lnTo>
                  <a:pt x="80367" y="10715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25016"/>
                </a:lnTo>
                <a:lnTo>
                  <a:pt x="35719" y="133945"/>
                </a:lnTo>
                <a:lnTo>
                  <a:pt x="26789" y="133945"/>
                </a:lnTo>
                <a:lnTo>
                  <a:pt x="17859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48820" y="1357313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169664" y="35718"/>
                </a:moveTo>
                <a:lnTo>
                  <a:pt x="160735" y="35718"/>
                </a:lnTo>
                <a:lnTo>
                  <a:pt x="160735" y="26789"/>
                </a:lnTo>
                <a:lnTo>
                  <a:pt x="160735" y="26789"/>
                </a:lnTo>
                <a:lnTo>
                  <a:pt x="15180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6" y="8929"/>
                </a:lnTo>
                <a:lnTo>
                  <a:pt x="125016" y="0"/>
                </a:lnTo>
                <a:lnTo>
                  <a:pt x="116086" y="8929"/>
                </a:lnTo>
                <a:lnTo>
                  <a:pt x="107157" y="8929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8" y="35718"/>
                </a:lnTo>
                <a:lnTo>
                  <a:pt x="62508" y="53578"/>
                </a:lnTo>
                <a:lnTo>
                  <a:pt x="53578" y="62507"/>
                </a:lnTo>
                <a:lnTo>
                  <a:pt x="44649" y="80367"/>
                </a:lnTo>
                <a:lnTo>
                  <a:pt x="35719" y="107156"/>
                </a:lnTo>
                <a:lnTo>
                  <a:pt x="26789" y="125015"/>
                </a:lnTo>
                <a:lnTo>
                  <a:pt x="17859" y="142874"/>
                </a:lnTo>
                <a:lnTo>
                  <a:pt x="8930" y="169663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8930" y="258960"/>
                </a:lnTo>
                <a:lnTo>
                  <a:pt x="17859" y="267890"/>
                </a:lnTo>
                <a:lnTo>
                  <a:pt x="26789" y="276820"/>
                </a:lnTo>
                <a:lnTo>
                  <a:pt x="35719" y="285749"/>
                </a:lnTo>
                <a:lnTo>
                  <a:pt x="53578" y="294679"/>
                </a:lnTo>
                <a:lnTo>
                  <a:pt x="71438" y="294679"/>
                </a:lnTo>
                <a:lnTo>
                  <a:pt x="80368" y="294679"/>
                </a:lnTo>
                <a:lnTo>
                  <a:pt x="107157" y="303609"/>
                </a:lnTo>
                <a:lnTo>
                  <a:pt x="125016" y="303609"/>
                </a:lnTo>
                <a:lnTo>
                  <a:pt x="133946" y="303609"/>
                </a:lnTo>
                <a:lnTo>
                  <a:pt x="151805" y="303609"/>
                </a:lnTo>
                <a:lnTo>
                  <a:pt x="151805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143500" y="1607344"/>
            <a:ext cx="160735" cy="267891"/>
          </a:xfrm>
          <a:custGeom>
            <a:avLst/>
            <a:gdLst/>
            <a:ahLst/>
            <a:cxnLst/>
            <a:rect l="0" t="0" r="0" b="0"/>
            <a:pathLst>
              <a:path w="160735" h="267891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17859" y="107156"/>
                </a:lnTo>
                <a:lnTo>
                  <a:pt x="17859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23242"/>
                </a:lnTo>
                <a:lnTo>
                  <a:pt x="8930" y="241101"/>
                </a:lnTo>
                <a:lnTo>
                  <a:pt x="17859" y="250031"/>
                </a:lnTo>
                <a:lnTo>
                  <a:pt x="17859" y="258960"/>
                </a:lnTo>
                <a:lnTo>
                  <a:pt x="26789" y="258960"/>
                </a:lnTo>
                <a:lnTo>
                  <a:pt x="35719" y="267890"/>
                </a:lnTo>
                <a:lnTo>
                  <a:pt x="44648" y="267890"/>
                </a:lnTo>
                <a:lnTo>
                  <a:pt x="62508" y="267890"/>
                </a:lnTo>
                <a:lnTo>
                  <a:pt x="71438" y="258960"/>
                </a:lnTo>
                <a:lnTo>
                  <a:pt x="89297" y="250031"/>
                </a:lnTo>
                <a:lnTo>
                  <a:pt x="98227" y="241101"/>
                </a:lnTo>
                <a:lnTo>
                  <a:pt x="107156" y="232171"/>
                </a:lnTo>
                <a:lnTo>
                  <a:pt x="116086" y="223242"/>
                </a:lnTo>
                <a:lnTo>
                  <a:pt x="133945" y="214312"/>
                </a:lnTo>
                <a:lnTo>
                  <a:pt x="142875" y="196453"/>
                </a:lnTo>
                <a:lnTo>
                  <a:pt x="151805" y="187523"/>
                </a:lnTo>
                <a:lnTo>
                  <a:pt x="151805" y="169664"/>
                </a:lnTo>
                <a:lnTo>
                  <a:pt x="160734" y="160734"/>
                </a:lnTo>
                <a:lnTo>
                  <a:pt x="160734" y="151804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51805" y="142875"/>
                </a:lnTo>
                <a:lnTo>
                  <a:pt x="142875" y="151804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25016" y="187523"/>
                </a:lnTo>
                <a:lnTo>
                  <a:pt x="116086" y="205382"/>
                </a:lnTo>
                <a:lnTo>
                  <a:pt x="116086" y="214312"/>
                </a:lnTo>
                <a:lnTo>
                  <a:pt x="116086" y="232171"/>
                </a:lnTo>
                <a:lnTo>
                  <a:pt x="116086" y="241101"/>
                </a:lnTo>
                <a:lnTo>
                  <a:pt x="116086" y="258960"/>
                </a:lnTo>
                <a:lnTo>
                  <a:pt x="116086" y="267890"/>
                </a:lnTo>
                <a:lnTo>
                  <a:pt x="116086" y="267890"/>
                </a:lnTo>
                <a:lnTo>
                  <a:pt x="116086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20320" y="1375172"/>
            <a:ext cx="35720" cy="321469"/>
          </a:xfrm>
          <a:custGeom>
            <a:avLst/>
            <a:gdLst/>
            <a:ahLst/>
            <a:cxnLst/>
            <a:rect l="0" t="0" r="0" b="0"/>
            <a:pathLst>
              <a:path w="35720" h="321469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0" y="294679"/>
                </a:lnTo>
                <a:lnTo>
                  <a:pt x="0" y="321468"/>
                </a:lnTo>
                <a:lnTo>
                  <a:pt x="0" y="321468"/>
                </a:lnTo>
                <a:lnTo>
                  <a:pt x="0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07843" y="1375172"/>
            <a:ext cx="26790" cy="267891"/>
          </a:xfrm>
          <a:custGeom>
            <a:avLst/>
            <a:gdLst/>
            <a:ahLst/>
            <a:cxnLst/>
            <a:rect l="0" t="0" r="0" b="0"/>
            <a:pathLst>
              <a:path w="26790" h="267891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60734"/>
                </a:lnTo>
                <a:lnTo>
                  <a:pt x="17860" y="187523"/>
                </a:lnTo>
                <a:lnTo>
                  <a:pt x="8930" y="205383"/>
                </a:lnTo>
                <a:lnTo>
                  <a:pt x="8930" y="232172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93531" y="1544836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697140" y="1687711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777507" y="1759148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0368" y="0"/>
                </a:move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62508" y="26789"/>
                </a:lnTo>
                <a:lnTo>
                  <a:pt x="71438" y="35719"/>
                </a:lnTo>
                <a:lnTo>
                  <a:pt x="80368" y="35719"/>
                </a:lnTo>
                <a:lnTo>
                  <a:pt x="89297" y="44649"/>
                </a:lnTo>
                <a:lnTo>
                  <a:pt x="98227" y="44649"/>
                </a:lnTo>
                <a:lnTo>
                  <a:pt x="107157" y="5357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07157" y="8929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98227" y="125016"/>
                </a:lnTo>
                <a:lnTo>
                  <a:pt x="89297" y="142875"/>
                </a:lnTo>
                <a:lnTo>
                  <a:pt x="80368" y="151805"/>
                </a:lnTo>
                <a:lnTo>
                  <a:pt x="71438" y="160735"/>
                </a:lnTo>
                <a:lnTo>
                  <a:pt x="62508" y="169664"/>
                </a:lnTo>
                <a:lnTo>
                  <a:pt x="53579" y="178594"/>
                </a:lnTo>
                <a:lnTo>
                  <a:pt x="53579" y="187524"/>
                </a:lnTo>
                <a:lnTo>
                  <a:pt x="44649" y="196453"/>
                </a:lnTo>
                <a:lnTo>
                  <a:pt x="44649" y="196453"/>
                </a:lnTo>
                <a:lnTo>
                  <a:pt x="44649" y="205383"/>
                </a:lnTo>
                <a:lnTo>
                  <a:pt x="44649" y="205383"/>
                </a:lnTo>
                <a:lnTo>
                  <a:pt x="44649" y="205383"/>
                </a:lnTo>
                <a:lnTo>
                  <a:pt x="53579" y="205383"/>
                </a:lnTo>
                <a:lnTo>
                  <a:pt x="53579" y="205383"/>
                </a:lnTo>
                <a:lnTo>
                  <a:pt x="62508" y="196453"/>
                </a:lnTo>
                <a:lnTo>
                  <a:pt x="71438" y="196453"/>
                </a:lnTo>
                <a:lnTo>
                  <a:pt x="80368" y="187524"/>
                </a:lnTo>
                <a:lnTo>
                  <a:pt x="89297" y="187524"/>
                </a:lnTo>
                <a:lnTo>
                  <a:pt x="98227" y="178594"/>
                </a:lnTo>
                <a:lnTo>
                  <a:pt x="9822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973961" y="1428750"/>
            <a:ext cx="151805" cy="223243"/>
          </a:xfrm>
          <a:custGeom>
            <a:avLst/>
            <a:gdLst/>
            <a:ahLst/>
            <a:cxnLst/>
            <a:rect l="0" t="0" r="0" b="0"/>
            <a:pathLst>
              <a:path w="151805" h="223243">
                <a:moveTo>
                  <a:pt x="10715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7" y="35719"/>
                </a:lnTo>
                <a:lnTo>
                  <a:pt x="44648" y="53578"/>
                </a:lnTo>
                <a:lnTo>
                  <a:pt x="35718" y="7143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14312"/>
                </a:lnTo>
                <a:lnTo>
                  <a:pt x="17859" y="223242"/>
                </a:lnTo>
                <a:lnTo>
                  <a:pt x="26789" y="223242"/>
                </a:lnTo>
                <a:lnTo>
                  <a:pt x="35718" y="223242"/>
                </a:lnTo>
                <a:lnTo>
                  <a:pt x="44648" y="223242"/>
                </a:lnTo>
                <a:lnTo>
                  <a:pt x="62507" y="214312"/>
                </a:lnTo>
                <a:lnTo>
                  <a:pt x="80367" y="205383"/>
                </a:lnTo>
                <a:lnTo>
                  <a:pt x="89296" y="187523"/>
                </a:lnTo>
                <a:lnTo>
                  <a:pt x="107156" y="178594"/>
                </a:lnTo>
                <a:lnTo>
                  <a:pt x="116085" y="160734"/>
                </a:lnTo>
                <a:lnTo>
                  <a:pt x="133945" y="142875"/>
                </a:lnTo>
                <a:lnTo>
                  <a:pt x="142875" y="133945"/>
                </a:lnTo>
                <a:lnTo>
                  <a:pt x="151804" y="116086"/>
                </a:lnTo>
                <a:lnTo>
                  <a:pt x="151804" y="98226"/>
                </a:lnTo>
                <a:lnTo>
                  <a:pt x="151804" y="80367"/>
                </a:lnTo>
                <a:lnTo>
                  <a:pt x="151804" y="71437"/>
                </a:lnTo>
                <a:lnTo>
                  <a:pt x="151804" y="62508"/>
                </a:lnTo>
                <a:lnTo>
                  <a:pt x="142875" y="53578"/>
                </a:lnTo>
                <a:lnTo>
                  <a:pt x="125015" y="44648"/>
                </a:lnTo>
                <a:lnTo>
                  <a:pt x="116085" y="44648"/>
                </a:lnTo>
                <a:lnTo>
                  <a:pt x="107156" y="44648"/>
                </a:lnTo>
                <a:lnTo>
                  <a:pt x="107156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438304" y="1428750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366867" y="1526976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027663" y="1366242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26789"/>
                </a:lnTo>
                <a:lnTo>
                  <a:pt x="71438" y="35719"/>
                </a:lnTo>
                <a:lnTo>
                  <a:pt x="62508" y="44649"/>
                </a:lnTo>
                <a:lnTo>
                  <a:pt x="53578" y="62508"/>
                </a:lnTo>
                <a:lnTo>
                  <a:pt x="44649" y="80367"/>
                </a:lnTo>
                <a:lnTo>
                  <a:pt x="44649" y="107156"/>
                </a:lnTo>
                <a:lnTo>
                  <a:pt x="26789" y="125016"/>
                </a:lnTo>
                <a:lnTo>
                  <a:pt x="26789" y="142875"/>
                </a:lnTo>
                <a:lnTo>
                  <a:pt x="17860" y="160734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8930" y="294680"/>
                </a:lnTo>
                <a:lnTo>
                  <a:pt x="8930" y="294680"/>
                </a:lnTo>
                <a:lnTo>
                  <a:pt x="17860" y="303609"/>
                </a:lnTo>
                <a:lnTo>
                  <a:pt x="35719" y="312539"/>
                </a:lnTo>
                <a:lnTo>
                  <a:pt x="44649" y="312539"/>
                </a:lnTo>
                <a:lnTo>
                  <a:pt x="53578" y="312539"/>
                </a:lnTo>
                <a:lnTo>
                  <a:pt x="71438" y="312539"/>
                </a:lnTo>
                <a:lnTo>
                  <a:pt x="89297" y="303609"/>
                </a:lnTo>
                <a:lnTo>
                  <a:pt x="98227" y="294680"/>
                </a:lnTo>
                <a:lnTo>
                  <a:pt x="116086" y="285750"/>
                </a:lnTo>
                <a:lnTo>
                  <a:pt x="125016" y="267891"/>
                </a:lnTo>
                <a:lnTo>
                  <a:pt x="142875" y="258961"/>
                </a:lnTo>
                <a:lnTo>
                  <a:pt x="151805" y="241102"/>
                </a:lnTo>
                <a:lnTo>
                  <a:pt x="160735" y="223242"/>
                </a:lnTo>
                <a:lnTo>
                  <a:pt x="169664" y="205383"/>
                </a:lnTo>
                <a:lnTo>
                  <a:pt x="169664" y="187524"/>
                </a:lnTo>
                <a:lnTo>
                  <a:pt x="169664" y="169664"/>
                </a:lnTo>
                <a:lnTo>
                  <a:pt x="178594" y="160734"/>
                </a:lnTo>
                <a:lnTo>
                  <a:pt x="169664" y="142875"/>
                </a:lnTo>
                <a:lnTo>
                  <a:pt x="169664" y="125016"/>
                </a:lnTo>
                <a:lnTo>
                  <a:pt x="160735" y="116086"/>
                </a:lnTo>
                <a:lnTo>
                  <a:pt x="142875" y="107156"/>
                </a:lnTo>
                <a:lnTo>
                  <a:pt x="133946" y="98227"/>
                </a:lnTo>
                <a:lnTo>
                  <a:pt x="125016" y="89297"/>
                </a:lnTo>
                <a:lnTo>
                  <a:pt x="107157" y="89297"/>
                </a:lnTo>
                <a:lnTo>
                  <a:pt x="89297" y="80367"/>
                </a:lnTo>
                <a:lnTo>
                  <a:pt x="71438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6250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250905" y="1669851"/>
            <a:ext cx="169666" cy="250033"/>
          </a:xfrm>
          <a:custGeom>
            <a:avLst/>
            <a:gdLst/>
            <a:ahLst/>
            <a:cxnLst/>
            <a:rect l="0" t="0" r="0" b="0"/>
            <a:pathLst>
              <a:path w="169666" h="250033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17860"/>
                </a:lnTo>
                <a:lnTo>
                  <a:pt x="125016" y="17860"/>
                </a:lnTo>
                <a:lnTo>
                  <a:pt x="133946" y="17860"/>
                </a:lnTo>
                <a:lnTo>
                  <a:pt x="142875" y="26789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0735" y="53578"/>
                </a:lnTo>
                <a:lnTo>
                  <a:pt x="160735" y="62508"/>
                </a:lnTo>
                <a:lnTo>
                  <a:pt x="160735" y="71438"/>
                </a:lnTo>
                <a:lnTo>
                  <a:pt x="160735" y="80368"/>
                </a:lnTo>
                <a:lnTo>
                  <a:pt x="151805" y="9822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33946" y="133946"/>
                </a:lnTo>
                <a:lnTo>
                  <a:pt x="125016" y="142875"/>
                </a:lnTo>
                <a:lnTo>
                  <a:pt x="116086" y="160735"/>
                </a:lnTo>
                <a:lnTo>
                  <a:pt x="98227" y="169664"/>
                </a:lnTo>
                <a:lnTo>
                  <a:pt x="89297" y="187524"/>
                </a:lnTo>
                <a:lnTo>
                  <a:pt x="80368" y="196453"/>
                </a:lnTo>
                <a:lnTo>
                  <a:pt x="71438" y="205383"/>
                </a:lnTo>
                <a:lnTo>
                  <a:pt x="62508" y="214313"/>
                </a:lnTo>
                <a:lnTo>
                  <a:pt x="53579" y="223243"/>
                </a:lnTo>
                <a:lnTo>
                  <a:pt x="53579" y="232172"/>
                </a:lnTo>
                <a:lnTo>
                  <a:pt x="53579" y="232172"/>
                </a:lnTo>
                <a:lnTo>
                  <a:pt x="53579" y="241102"/>
                </a:lnTo>
                <a:lnTo>
                  <a:pt x="53579" y="241102"/>
                </a:lnTo>
                <a:lnTo>
                  <a:pt x="62508" y="241102"/>
                </a:lnTo>
                <a:lnTo>
                  <a:pt x="71438" y="250032"/>
                </a:lnTo>
                <a:lnTo>
                  <a:pt x="80368" y="241102"/>
                </a:lnTo>
                <a:lnTo>
                  <a:pt x="89297" y="241102"/>
                </a:lnTo>
                <a:lnTo>
                  <a:pt x="107157" y="241102"/>
                </a:lnTo>
                <a:lnTo>
                  <a:pt x="125016" y="241102"/>
                </a:lnTo>
                <a:lnTo>
                  <a:pt x="133946" y="232172"/>
                </a:lnTo>
                <a:lnTo>
                  <a:pt x="151805" y="232172"/>
                </a:lnTo>
                <a:lnTo>
                  <a:pt x="160735" y="232172"/>
                </a:lnTo>
                <a:lnTo>
                  <a:pt x="169665" y="223243"/>
                </a:lnTo>
                <a:lnTo>
                  <a:pt x="169665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831210" y="1419820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32172"/>
                </a:lnTo>
                <a:lnTo>
                  <a:pt x="17860" y="241102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9" y="250031"/>
                </a:lnTo>
                <a:lnTo>
                  <a:pt x="53578" y="250031"/>
                </a:lnTo>
                <a:lnTo>
                  <a:pt x="71438" y="250031"/>
                </a:lnTo>
                <a:lnTo>
                  <a:pt x="80367" y="241102"/>
                </a:lnTo>
                <a:lnTo>
                  <a:pt x="89297" y="232172"/>
                </a:lnTo>
                <a:lnTo>
                  <a:pt x="98227" y="223242"/>
                </a:lnTo>
                <a:lnTo>
                  <a:pt x="107156" y="214313"/>
                </a:lnTo>
                <a:lnTo>
                  <a:pt x="116086" y="205383"/>
                </a:lnTo>
                <a:lnTo>
                  <a:pt x="125016" y="196453"/>
                </a:lnTo>
                <a:lnTo>
                  <a:pt x="125016" y="187524"/>
                </a:lnTo>
                <a:lnTo>
                  <a:pt x="133945" y="178594"/>
                </a:lnTo>
                <a:lnTo>
                  <a:pt x="133945" y="169664"/>
                </a:lnTo>
                <a:lnTo>
                  <a:pt x="125016" y="160735"/>
                </a:lnTo>
                <a:lnTo>
                  <a:pt x="12501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07156" y="160735"/>
                </a:lnTo>
                <a:lnTo>
                  <a:pt x="98227" y="169664"/>
                </a:lnTo>
                <a:lnTo>
                  <a:pt x="89297" y="178594"/>
                </a:lnTo>
                <a:lnTo>
                  <a:pt x="89297" y="196453"/>
                </a:lnTo>
                <a:lnTo>
                  <a:pt x="80367" y="205383"/>
                </a:lnTo>
                <a:lnTo>
                  <a:pt x="71438" y="223242"/>
                </a:lnTo>
                <a:lnTo>
                  <a:pt x="62508" y="232172"/>
                </a:lnTo>
                <a:lnTo>
                  <a:pt x="62508" y="241102"/>
                </a:lnTo>
                <a:lnTo>
                  <a:pt x="6250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063257" y="1687711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5357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17860" y="80367"/>
                </a:lnTo>
                <a:lnTo>
                  <a:pt x="1786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41101"/>
                </a:lnTo>
                <a:lnTo>
                  <a:pt x="17860" y="241101"/>
                </a:lnTo>
                <a:lnTo>
                  <a:pt x="26789" y="241101"/>
                </a:lnTo>
                <a:lnTo>
                  <a:pt x="35719" y="241101"/>
                </a:lnTo>
                <a:lnTo>
                  <a:pt x="44649" y="241101"/>
                </a:lnTo>
                <a:lnTo>
                  <a:pt x="53579" y="241101"/>
                </a:lnTo>
                <a:lnTo>
                  <a:pt x="62508" y="241101"/>
                </a:lnTo>
                <a:lnTo>
                  <a:pt x="71438" y="232172"/>
                </a:lnTo>
                <a:lnTo>
                  <a:pt x="80368" y="223242"/>
                </a:lnTo>
                <a:lnTo>
                  <a:pt x="89297" y="214312"/>
                </a:lnTo>
                <a:lnTo>
                  <a:pt x="98227" y="205383"/>
                </a:lnTo>
                <a:lnTo>
                  <a:pt x="107157" y="196453"/>
                </a:lnTo>
                <a:lnTo>
                  <a:pt x="116086" y="187523"/>
                </a:lnTo>
                <a:lnTo>
                  <a:pt x="116086" y="178593"/>
                </a:lnTo>
                <a:lnTo>
                  <a:pt x="125016" y="160734"/>
                </a:lnTo>
                <a:lnTo>
                  <a:pt x="133946" y="151804"/>
                </a:lnTo>
                <a:lnTo>
                  <a:pt x="133946" y="142875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25015"/>
                </a:lnTo>
                <a:lnTo>
                  <a:pt x="142875" y="11608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25016" y="10715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07157" y="116086"/>
                </a:lnTo>
                <a:lnTo>
                  <a:pt x="98227" y="133945"/>
                </a:lnTo>
                <a:lnTo>
                  <a:pt x="98227" y="142875"/>
                </a:lnTo>
                <a:lnTo>
                  <a:pt x="89297" y="160734"/>
                </a:lnTo>
                <a:lnTo>
                  <a:pt x="89297" y="178593"/>
                </a:lnTo>
                <a:lnTo>
                  <a:pt x="80368" y="187523"/>
                </a:lnTo>
                <a:lnTo>
                  <a:pt x="80368" y="205383"/>
                </a:lnTo>
                <a:lnTo>
                  <a:pt x="80368" y="214312"/>
                </a:lnTo>
                <a:lnTo>
                  <a:pt x="8036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83977" y="1151930"/>
            <a:ext cx="116086" cy="321469"/>
          </a:xfrm>
          <a:custGeom>
            <a:avLst/>
            <a:gdLst/>
            <a:ahLst/>
            <a:cxnLst/>
            <a:rect l="0" t="0" r="0" b="0"/>
            <a:pathLst>
              <a:path w="116086" h="321469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8929" y="312539"/>
                </a:lnTo>
                <a:lnTo>
                  <a:pt x="8929" y="312539"/>
                </a:lnTo>
                <a:lnTo>
                  <a:pt x="8929" y="321468"/>
                </a:lnTo>
                <a:lnTo>
                  <a:pt x="17859" y="321468"/>
                </a:lnTo>
                <a:lnTo>
                  <a:pt x="26789" y="321468"/>
                </a:lnTo>
                <a:lnTo>
                  <a:pt x="35718" y="321468"/>
                </a:lnTo>
                <a:lnTo>
                  <a:pt x="44648" y="321468"/>
                </a:lnTo>
                <a:lnTo>
                  <a:pt x="53578" y="321468"/>
                </a:lnTo>
                <a:lnTo>
                  <a:pt x="62507" y="321468"/>
                </a:lnTo>
                <a:lnTo>
                  <a:pt x="62507" y="321468"/>
                </a:lnTo>
                <a:lnTo>
                  <a:pt x="71437" y="321468"/>
                </a:lnTo>
                <a:lnTo>
                  <a:pt x="80367" y="321468"/>
                </a:lnTo>
                <a:lnTo>
                  <a:pt x="89296" y="312539"/>
                </a:lnTo>
                <a:lnTo>
                  <a:pt x="98226" y="312539"/>
                </a:lnTo>
                <a:lnTo>
                  <a:pt x="107156" y="312539"/>
                </a:lnTo>
                <a:lnTo>
                  <a:pt x="116085" y="312539"/>
                </a:lnTo>
                <a:lnTo>
                  <a:pt x="116085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62570" y="1375172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44711" y="1312664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51867" y="1366242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98227"/>
                </a:lnTo>
                <a:lnTo>
                  <a:pt x="62508" y="107156"/>
                </a:lnTo>
                <a:lnTo>
                  <a:pt x="62508" y="125016"/>
                </a:lnTo>
                <a:lnTo>
                  <a:pt x="62508" y="133945"/>
                </a:lnTo>
                <a:lnTo>
                  <a:pt x="53578" y="151805"/>
                </a:lnTo>
                <a:lnTo>
                  <a:pt x="53578" y="160734"/>
                </a:lnTo>
                <a:lnTo>
                  <a:pt x="44649" y="169664"/>
                </a:lnTo>
                <a:lnTo>
                  <a:pt x="44649" y="178594"/>
                </a:lnTo>
                <a:lnTo>
                  <a:pt x="35719" y="187524"/>
                </a:lnTo>
                <a:lnTo>
                  <a:pt x="35719" y="187524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85812" y="1276945"/>
            <a:ext cx="26791" cy="214314"/>
          </a:xfrm>
          <a:custGeom>
            <a:avLst/>
            <a:gdLst/>
            <a:ahLst/>
            <a:cxnLst/>
            <a:rect l="0" t="0" r="0" b="0"/>
            <a:pathLst>
              <a:path w="26791" h="214314">
                <a:moveTo>
                  <a:pt x="26790" y="0"/>
                </a:moveTo>
                <a:lnTo>
                  <a:pt x="26790" y="0"/>
                </a:lnTo>
                <a:lnTo>
                  <a:pt x="2679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85812" y="1410891"/>
            <a:ext cx="107158" cy="89297"/>
          </a:xfrm>
          <a:custGeom>
            <a:avLst/>
            <a:gdLst/>
            <a:ahLst/>
            <a:cxnLst/>
            <a:rect l="0" t="0" r="0" b="0"/>
            <a:pathLst>
              <a:path w="107158" h="8929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98227" y="26789"/>
                </a:lnTo>
                <a:lnTo>
                  <a:pt x="89297" y="35718"/>
                </a:lnTo>
                <a:lnTo>
                  <a:pt x="89297" y="44648"/>
                </a:lnTo>
                <a:lnTo>
                  <a:pt x="89297" y="62507"/>
                </a:lnTo>
                <a:lnTo>
                  <a:pt x="80368" y="71437"/>
                </a:lnTo>
                <a:lnTo>
                  <a:pt x="80368" y="80367"/>
                </a:lnTo>
                <a:lnTo>
                  <a:pt x="80368" y="89296"/>
                </a:lnTo>
                <a:lnTo>
                  <a:pt x="80368" y="89296"/>
                </a:lnTo>
                <a:lnTo>
                  <a:pt x="80368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64406" y="1321594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19758" y="1419820"/>
            <a:ext cx="35719" cy="1"/>
          </a:xfrm>
          <a:custGeom>
            <a:avLst/>
            <a:gdLst/>
            <a:ahLst/>
            <a:cxnLst/>
            <a:rect l="0" t="0" r="0" b="0"/>
            <a:pathLst>
              <a:path w="3571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116211" y="1401961"/>
            <a:ext cx="17860" cy="125016"/>
          </a:xfrm>
          <a:custGeom>
            <a:avLst/>
            <a:gdLst/>
            <a:ahLst/>
            <a:cxnLst/>
            <a:rect l="0" t="0" r="0" b="0"/>
            <a:pathLst>
              <a:path w="17860" h="12501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080492" y="1464469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955476" y="1437680"/>
            <a:ext cx="53580" cy="8930"/>
          </a:xfrm>
          <a:custGeom>
            <a:avLst/>
            <a:gdLst/>
            <a:ahLst/>
            <a:cxnLst/>
            <a:rect l="0" t="0" r="0" b="0"/>
            <a:pathLst>
              <a:path w="53580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107656" y="2125265"/>
            <a:ext cx="437556" cy="151806"/>
          </a:xfrm>
          <a:custGeom>
            <a:avLst/>
            <a:gdLst/>
            <a:ahLst/>
            <a:cxnLst/>
            <a:rect l="0" t="0" r="0" b="0"/>
            <a:pathLst>
              <a:path w="437556" h="151806">
                <a:moveTo>
                  <a:pt x="437555" y="98227"/>
                </a:moveTo>
                <a:lnTo>
                  <a:pt x="437555" y="98227"/>
                </a:lnTo>
                <a:lnTo>
                  <a:pt x="428625" y="98227"/>
                </a:lnTo>
                <a:lnTo>
                  <a:pt x="428625" y="98227"/>
                </a:lnTo>
                <a:lnTo>
                  <a:pt x="428625" y="98227"/>
                </a:lnTo>
                <a:lnTo>
                  <a:pt x="428625" y="98227"/>
                </a:lnTo>
                <a:lnTo>
                  <a:pt x="428625" y="98227"/>
                </a:lnTo>
                <a:lnTo>
                  <a:pt x="428625" y="98227"/>
                </a:lnTo>
                <a:lnTo>
                  <a:pt x="419695" y="98227"/>
                </a:lnTo>
                <a:lnTo>
                  <a:pt x="419695" y="98227"/>
                </a:lnTo>
                <a:lnTo>
                  <a:pt x="419695" y="98227"/>
                </a:lnTo>
                <a:lnTo>
                  <a:pt x="410765" y="98227"/>
                </a:lnTo>
                <a:lnTo>
                  <a:pt x="401836" y="98227"/>
                </a:lnTo>
                <a:lnTo>
                  <a:pt x="401836" y="98227"/>
                </a:lnTo>
                <a:lnTo>
                  <a:pt x="392906" y="98227"/>
                </a:lnTo>
                <a:lnTo>
                  <a:pt x="383976" y="98227"/>
                </a:lnTo>
                <a:lnTo>
                  <a:pt x="366117" y="107157"/>
                </a:lnTo>
                <a:lnTo>
                  <a:pt x="357187" y="107157"/>
                </a:lnTo>
                <a:lnTo>
                  <a:pt x="348258" y="107157"/>
                </a:lnTo>
                <a:lnTo>
                  <a:pt x="330398" y="107157"/>
                </a:lnTo>
                <a:lnTo>
                  <a:pt x="321469" y="107157"/>
                </a:lnTo>
                <a:lnTo>
                  <a:pt x="303609" y="107157"/>
                </a:lnTo>
                <a:lnTo>
                  <a:pt x="285750" y="107157"/>
                </a:lnTo>
                <a:lnTo>
                  <a:pt x="267890" y="116086"/>
                </a:lnTo>
                <a:lnTo>
                  <a:pt x="250031" y="116086"/>
                </a:lnTo>
                <a:lnTo>
                  <a:pt x="241101" y="116086"/>
                </a:lnTo>
                <a:lnTo>
                  <a:pt x="223242" y="116086"/>
                </a:lnTo>
                <a:lnTo>
                  <a:pt x="205383" y="125016"/>
                </a:lnTo>
                <a:lnTo>
                  <a:pt x="187523" y="125016"/>
                </a:lnTo>
                <a:lnTo>
                  <a:pt x="169664" y="125016"/>
                </a:lnTo>
                <a:lnTo>
                  <a:pt x="151805" y="133946"/>
                </a:lnTo>
                <a:lnTo>
                  <a:pt x="133945" y="133946"/>
                </a:lnTo>
                <a:lnTo>
                  <a:pt x="116086" y="133946"/>
                </a:lnTo>
                <a:lnTo>
                  <a:pt x="98226" y="142875"/>
                </a:lnTo>
                <a:lnTo>
                  <a:pt x="89297" y="142875"/>
                </a:lnTo>
                <a:lnTo>
                  <a:pt x="71437" y="142875"/>
                </a:lnTo>
                <a:lnTo>
                  <a:pt x="62508" y="151805"/>
                </a:lnTo>
                <a:lnTo>
                  <a:pt x="53578" y="151805"/>
                </a:lnTo>
                <a:lnTo>
                  <a:pt x="44648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59" y="116086"/>
                </a:lnTo>
                <a:lnTo>
                  <a:pt x="17859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80368"/>
                </a:lnTo>
                <a:lnTo>
                  <a:pt x="62508" y="71438"/>
                </a:lnTo>
                <a:lnTo>
                  <a:pt x="80367" y="62508"/>
                </a:lnTo>
                <a:lnTo>
                  <a:pt x="89297" y="53579"/>
                </a:lnTo>
                <a:lnTo>
                  <a:pt x="107156" y="44649"/>
                </a:lnTo>
                <a:lnTo>
                  <a:pt x="133945" y="35719"/>
                </a:lnTo>
                <a:lnTo>
                  <a:pt x="151805" y="26789"/>
                </a:lnTo>
                <a:lnTo>
                  <a:pt x="169664" y="17860"/>
                </a:lnTo>
                <a:lnTo>
                  <a:pt x="187523" y="8930"/>
                </a:lnTo>
                <a:lnTo>
                  <a:pt x="205383" y="8930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125515" y="2321719"/>
            <a:ext cx="241103" cy="89297"/>
          </a:xfrm>
          <a:custGeom>
            <a:avLst/>
            <a:gdLst/>
            <a:ahLst/>
            <a:cxnLst/>
            <a:rect l="0" t="0" r="0" b="0"/>
            <a:pathLst>
              <a:path w="241103" h="8929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71438" y="35718"/>
                </a:lnTo>
                <a:lnTo>
                  <a:pt x="80367" y="35718"/>
                </a:lnTo>
                <a:lnTo>
                  <a:pt x="98227" y="35718"/>
                </a:lnTo>
                <a:lnTo>
                  <a:pt x="107156" y="44648"/>
                </a:lnTo>
                <a:lnTo>
                  <a:pt x="125016" y="53578"/>
                </a:lnTo>
                <a:lnTo>
                  <a:pt x="133946" y="53578"/>
                </a:lnTo>
                <a:lnTo>
                  <a:pt x="142875" y="62507"/>
                </a:lnTo>
                <a:lnTo>
                  <a:pt x="160735" y="62507"/>
                </a:lnTo>
                <a:lnTo>
                  <a:pt x="178594" y="62507"/>
                </a:lnTo>
                <a:lnTo>
                  <a:pt x="187524" y="71437"/>
                </a:lnTo>
                <a:lnTo>
                  <a:pt x="196453" y="80367"/>
                </a:lnTo>
                <a:lnTo>
                  <a:pt x="214313" y="80367"/>
                </a:lnTo>
                <a:lnTo>
                  <a:pt x="223242" y="89296"/>
                </a:lnTo>
                <a:lnTo>
                  <a:pt x="232172" y="89296"/>
                </a:lnTo>
                <a:lnTo>
                  <a:pt x="241102" y="89296"/>
                </a:lnTo>
                <a:lnTo>
                  <a:pt x="241102" y="89296"/>
                </a:lnTo>
                <a:lnTo>
                  <a:pt x="241102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643188" y="2089547"/>
            <a:ext cx="223242" cy="241102"/>
          </a:xfrm>
          <a:custGeom>
            <a:avLst/>
            <a:gdLst/>
            <a:ahLst/>
            <a:cxnLst/>
            <a:rect l="0" t="0" r="0" b="0"/>
            <a:pathLst>
              <a:path w="223242" h="241102">
                <a:moveTo>
                  <a:pt x="0" y="205382"/>
                </a:move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3"/>
                </a:lnTo>
                <a:lnTo>
                  <a:pt x="8929" y="169664"/>
                </a:lnTo>
                <a:lnTo>
                  <a:pt x="8929" y="160734"/>
                </a:lnTo>
                <a:lnTo>
                  <a:pt x="17859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8" y="98226"/>
                </a:lnTo>
                <a:lnTo>
                  <a:pt x="35718" y="89297"/>
                </a:lnTo>
                <a:lnTo>
                  <a:pt x="44648" y="71437"/>
                </a:lnTo>
                <a:lnTo>
                  <a:pt x="53578" y="62507"/>
                </a:lnTo>
                <a:lnTo>
                  <a:pt x="53578" y="53578"/>
                </a:lnTo>
                <a:lnTo>
                  <a:pt x="62507" y="35718"/>
                </a:lnTo>
                <a:lnTo>
                  <a:pt x="71437" y="26789"/>
                </a:lnTo>
                <a:lnTo>
                  <a:pt x="80367" y="17859"/>
                </a:lnTo>
                <a:lnTo>
                  <a:pt x="89296" y="8929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8929"/>
                </a:lnTo>
                <a:lnTo>
                  <a:pt x="125015" y="26789"/>
                </a:lnTo>
                <a:lnTo>
                  <a:pt x="133945" y="3571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51804" y="80367"/>
                </a:lnTo>
                <a:lnTo>
                  <a:pt x="160734" y="107156"/>
                </a:lnTo>
                <a:lnTo>
                  <a:pt x="169663" y="125015"/>
                </a:lnTo>
                <a:lnTo>
                  <a:pt x="178593" y="142875"/>
                </a:lnTo>
                <a:lnTo>
                  <a:pt x="178593" y="160734"/>
                </a:lnTo>
                <a:lnTo>
                  <a:pt x="187523" y="178593"/>
                </a:lnTo>
                <a:lnTo>
                  <a:pt x="196452" y="196453"/>
                </a:lnTo>
                <a:lnTo>
                  <a:pt x="205382" y="214312"/>
                </a:lnTo>
                <a:lnTo>
                  <a:pt x="214312" y="223242"/>
                </a:lnTo>
                <a:lnTo>
                  <a:pt x="223241" y="232172"/>
                </a:lnTo>
                <a:lnTo>
                  <a:pt x="223241" y="241101"/>
                </a:lnTo>
                <a:lnTo>
                  <a:pt x="223241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705695" y="2187773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45023" y="2089547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964656" y="2089547"/>
            <a:ext cx="160735" cy="8930"/>
          </a:xfrm>
          <a:custGeom>
            <a:avLst/>
            <a:gdLst/>
            <a:ahLst/>
            <a:cxnLst/>
            <a:rect l="0" t="0" r="0" b="0"/>
            <a:pathLst>
              <a:path w="160735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214687" y="2143125"/>
            <a:ext cx="169665" cy="267891"/>
          </a:xfrm>
          <a:custGeom>
            <a:avLst/>
            <a:gdLst/>
            <a:ahLst/>
            <a:cxnLst/>
            <a:rect l="0" t="0" r="0" b="0"/>
            <a:pathLst>
              <a:path w="169665" h="267891">
                <a:moveTo>
                  <a:pt x="35719" y="53578"/>
                </a:moveTo>
                <a:lnTo>
                  <a:pt x="35719" y="53578"/>
                </a:lnTo>
                <a:lnTo>
                  <a:pt x="35719" y="53578"/>
                </a:lnTo>
                <a:lnTo>
                  <a:pt x="3571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67890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0" y="223242"/>
                </a:lnTo>
                <a:lnTo>
                  <a:pt x="0" y="20538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8930" y="133945"/>
                </a:lnTo>
                <a:lnTo>
                  <a:pt x="8930" y="116086"/>
                </a:lnTo>
                <a:lnTo>
                  <a:pt x="17860" y="98226"/>
                </a:lnTo>
                <a:lnTo>
                  <a:pt x="17860" y="80367"/>
                </a:lnTo>
                <a:lnTo>
                  <a:pt x="26789" y="62508"/>
                </a:lnTo>
                <a:lnTo>
                  <a:pt x="35719" y="44648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8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60734" y="44648"/>
                </a:lnTo>
                <a:lnTo>
                  <a:pt x="160734" y="53578"/>
                </a:lnTo>
                <a:lnTo>
                  <a:pt x="169664" y="71437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51805" y="116086"/>
                </a:lnTo>
                <a:lnTo>
                  <a:pt x="142875" y="116086"/>
                </a:lnTo>
                <a:lnTo>
                  <a:pt x="133945" y="125015"/>
                </a:lnTo>
                <a:lnTo>
                  <a:pt x="133945" y="125015"/>
                </a:lnTo>
                <a:lnTo>
                  <a:pt x="125016" y="125015"/>
                </a:lnTo>
                <a:lnTo>
                  <a:pt x="12501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571625" y="2044898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10715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7" y="26789"/>
                </a:lnTo>
                <a:lnTo>
                  <a:pt x="62508" y="44649"/>
                </a:lnTo>
                <a:lnTo>
                  <a:pt x="53578" y="44649"/>
                </a:lnTo>
                <a:lnTo>
                  <a:pt x="44648" y="62508"/>
                </a:lnTo>
                <a:lnTo>
                  <a:pt x="35719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14313"/>
                </a:lnTo>
                <a:lnTo>
                  <a:pt x="35719" y="223242"/>
                </a:lnTo>
                <a:lnTo>
                  <a:pt x="35719" y="223242"/>
                </a:lnTo>
                <a:lnTo>
                  <a:pt x="44648" y="23217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7" y="232172"/>
                </a:lnTo>
                <a:lnTo>
                  <a:pt x="71437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714500" y="2152054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8929" y="89297"/>
                </a:moveTo>
                <a:lnTo>
                  <a:pt x="8929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0" y="2679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26790"/>
                </a:lnTo>
                <a:lnTo>
                  <a:pt x="62508" y="35719"/>
                </a:lnTo>
                <a:lnTo>
                  <a:pt x="62508" y="44649"/>
                </a:lnTo>
                <a:lnTo>
                  <a:pt x="71437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8"/>
                </a:lnTo>
                <a:lnTo>
                  <a:pt x="71437" y="80368"/>
                </a:lnTo>
                <a:lnTo>
                  <a:pt x="71437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848445" y="2143125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9" y="133945"/>
                </a:lnTo>
                <a:lnTo>
                  <a:pt x="44649" y="125015"/>
                </a:lnTo>
                <a:lnTo>
                  <a:pt x="53578" y="116086"/>
                </a:lnTo>
                <a:lnTo>
                  <a:pt x="62508" y="107156"/>
                </a:lnTo>
                <a:lnTo>
                  <a:pt x="62508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62508" y="35719"/>
                </a:lnTo>
                <a:lnTo>
                  <a:pt x="62508" y="35719"/>
                </a:lnTo>
                <a:lnTo>
                  <a:pt x="53578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152054" y="2143125"/>
            <a:ext cx="26791" cy="8930"/>
          </a:xfrm>
          <a:custGeom>
            <a:avLst/>
            <a:gdLst/>
            <a:ahLst/>
            <a:cxnLst/>
            <a:rect l="0" t="0" r="0" b="0"/>
            <a:pathLst>
              <a:path w="26791" h="8930">
                <a:moveTo>
                  <a:pt x="26790" y="0"/>
                </a:moveTo>
                <a:lnTo>
                  <a:pt x="2679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71687" y="2152054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35719" y="53579"/>
                </a:moveTo>
                <a:lnTo>
                  <a:pt x="3571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17860" y="80368"/>
                </a:lnTo>
                <a:lnTo>
                  <a:pt x="1786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87524"/>
                </a:lnTo>
                <a:lnTo>
                  <a:pt x="26789" y="196454"/>
                </a:lnTo>
                <a:lnTo>
                  <a:pt x="35719" y="196454"/>
                </a:lnTo>
                <a:lnTo>
                  <a:pt x="44649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71438" y="196454"/>
                </a:lnTo>
                <a:lnTo>
                  <a:pt x="80367" y="196454"/>
                </a:lnTo>
                <a:lnTo>
                  <a:pt x="89297" y="196454"/>
                </a:lnTo>
                <a:lnTo>
                  <a:pt x="98227" y="187524"/>
                </a:lnTo>
                <a:lnTo>
                  <a:pt x="107157" y="178594"/>
                </a:lnTo>
                <a:lnTo>
                  <a:pt x="116086" y="178594"/>
                </a:lnTo>
                <a:lnTo>
                  <a:pt x="116086" y="169665"/>
                </a:lnTo>
                <a:lnTo>
                  <a:pt x="125016" y="160735"/>
                </a:lnTo>
                <a:lnTo>
                  <a:pt x="133946" y="151805"/>
                </a:lnTo>
                <a:lnTo>
                  <a:pt x="142875" y="142875"/>
                </a:lnTo>
                <a:lnTo>
                  <a:pt x="151805" y="133946"/>
                </a:lnTo>
                <a:lnTo>
                  <a:pt x="160735" y="125016"/>
                </a:lnTo>
                <a:lnTo>
                  <a:pt x="160735" y="116086"/>
                </a:lnTo>
                <a:lnTo>
                  <a:pt x="169664" y="107157"/>
                </a:lnTo>
                <a:lnTo>
                  <a:pt x="169664" y="98227"/>
                </a:lnTo>
                <a:lnTo>
                  <a:pt x="169664" y="89297"/>
                </a:lnTo>
                <a:lnTo>
                  <a:pt x="178594" y="80368"/>
                </a:lnTo>
                <a:lnTo>
                  <a:pt x="178594" y="71438"/>
                </a:lnTo>
                <a:lnTo>
                  <a:pt x="178594" y="62508"/>
                </a:lnTo>
                <a:lnTo>
                  <a:pt x="178594" y="62508"/>
                </a:lnTo>
                <a:lnTo>
                  <a:pt x="178594" y="53579"/>
                </a:lnTo>
                <a:lnTo>
                  <a:pt x="178594" y="4464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26790"/>
                </a:lnTo>
                <a:lnTo>
                  <a:pt x="160735" y="26790"/>
                </a:lnTo>
                <a:lnTo>
                  <a:pt x="160735" y="17860"/>
                </a:lnTo>
                <a:lnTo>
                  <a:pt x="151805" y="17860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8" y="17860"/>
                </a:lnTo>
                <a:lnTo>
                  <a:pt x="71438" y="26790"/>
                </a:lnTo>
                <a:lnTo>
                  <a:pt x="71438" y="26790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53579"/>
                </a:lnTo>
                <a:lnTo>
                  <a:pt x="53578" y="53579"/>
                </a:lnTo>
                <a:lnTo>
                  <a:pt x="53578" y="62508"/>
                </a:lnTo>
                <a:lnTo>
                  <a:pt x="44649" y="62508"/>
                </a:lnTo>
                <a:lnTo>
                  <a:pt x="44649" y="71438"/>
                </a:lnTo>
                <a:lnTo>
                  <a:pt x="44649" y="71438"/>
                </a:lnTo>
                <a:lnTo>
                  <a:pt x="4464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116336" y="2035969"/>
            <a:ext cx="17860" cy="98227"/>
          </a:xfrm>
          <a:custGeom>
            <a:avLst/>
            <a:gdLst/>
            <a:ahLst/>
            <a:cxnLst/>
            <a:rect l="0" t="0" r="0" b="0"/>
            <a:pathLst>
              <a:path w="17860" h="98227">
                <a:moveTo>
                  <a:pt x="8929" y="98226"/>
                </a:moveTo>
                <a:lnTo>
                  <a:pt x="8929" y="98226"/>
                </a:lnTo>
                <a:lnTo>
                  <a:pt x="8929" y="89296"/>
                </a:lnTo>
                <a:lnTo>
                  <a:pt x="0" y="80367"/>
                </a:lnTo>
                <a:lnTo>
                  <a:pt x="0" y="7143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205633" y="2071687"/>
            <a:ext cx="89297" cy="89298"/>
          </a:xfrm>
          <a:custGeom>
            <a:avLst/>
            <a:gdLst/>
            <a:ahLst/>
            <a:cxnLst/>
            <a:rect l="0" t="0" r="0" b="0"/>
            <a:pathLst>
              <a:path w="89297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29" y="8036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8" y="44649"/>
                </a:lnTo>
                <a:lnTo>
                  <a:pt x="53578" y="35719"/>
                </a:lnTo>
                <a:lnTo>
                  <a:pt x="62507" y="26789"/>
                </a:lnTo>
                <a:lnTo>
                  <a:pt x="71437" y="17860"/>
                </a:lnTo>
                <a:lnTo>
                  <a:pt x="80367" y="893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232422" y="2312789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35719"/>
                </a:lnTo>
                <a:lnTo>
                  <a:pt x="62507" y="35719"/>
                </a:lnTo>
                <a:lnTo>
                  <a:pt x="71437" y="4464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080617" y="2384226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9" y="53578"/>
                </a:lnTo>
                <a:lnTo>
                  <a:pt x="35719" y="53578"/>
                </a:lnTo>
                <a:lnTo>
                  <a:pt x="2678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000250" y="2196703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62508" y="35719"/>
                </a:moveTo>
                <a:lnTo>
                  <a:pt x="6250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17859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375297" y="2044898"/>
            <a:ext cx="62508" cy="526853"/>
          </a:xfrm>
          <a:custGeom>
            <a:avLst/>
            <a:gdLst/>
            <a:ahLst/>
            <a:cxnLst/>
            <a:rect l="0" t="0" r="0" b="0"/>
            <a:pathLst>
              <a:path w="62508" h="52685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44648" y="71438"/>
                </a:lnTo>
                <a:lnTo>
                  <a:pt x="53578" y="80367"/>
                </a:lnTo>
                <a:lnTo>
                  <a:pt x="53578" y="98227"/>
                </a:lnTo>
                <a:lnTo>
                  <a:pt x="62507" y="116086"/>
                </a:lnTo>
                <a:lnTo>
                  <a:pt x="62507" y="142875"/>
                </a:lnTo>
                <a:lnTo>
                  <a:pt x="62507" y="160735"/>
                </a:lnTo>
                <a:lnTo>
                  <a:pt x="62507" y="178594"/>
                </a:lnTo>
                <a:lnTo>
                  <a:pt x="62507" y="205383"/>
                </a:lnTo>
                <a:lnTo>
                  <a:pt x="62507" y="223242"/>
                </a:lnTo>
                <a:lnTo>
                  <a:pt x="62507" y="250031"/>
                </a:lnTo>
                <a:lnTo>
                  <a:pt x="62507" y="276821"/>
                </a:lnTo>
                <a:lnTo>
                  <a:pt x="62507" y="303610"/>
                </a:lnTo>
                <a:lnTo>
                  <a:pt x="53578" y="330399"/>
                </a:lnTo>
                <a:lnTo>
                  <a:pt x="53578" y="357188"/>
                </a:lnTo>
                <a:lnTo>
                  <a:pt x="44648" y="383977"/>
                </a:lnTo>
                <a:lnTo>
                  <a:pt x="44648" y="410766"/>
                </a:lnTo>
                <a:lnTo>
                  <a:pt x="35718" y="437555"/>
                </a:lnTo>
                <a:lnTo>
                  <a:pt x="26789" y="455415"/>
                </a:lnTo>
                <a:lnTo>
                  <a:pt x="17859" y="482204"/>
                </a:lnTo>
                <a:lnTo>
                  <a:pt x="8929" y="500063"/>
                </a:lnTo>
                <a:lnTo>
                  <a:pt x="0" y="517922"/>
                </a:lnTo>
                <a:lnTo>
                  <a:pt x="35718" y="526852"/>
                </a:lnTo>
                <a:lnTo>
                  <a:pt x="35718" y="5268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6175" y="130275"/>
            <a:ext cx="5818900" cy="3810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2000" y="550250"/>
            <a:ext cx="6141175" cy="4157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200" y="98388"/>
            <a:ext cx="4154073" cy="3201136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93950" y="2074050"/>
            <a:ext cx="4154074" cy="2851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Division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1160859" y="1339453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89297" y="53578"/>
                </a:moveTo>
                <a:lnTo>
                  <a:pt x="80368" y="53578"/>
                </a:lnTo>
                <a:lnTo>
                  <a:pt x="80368" y="62508"/>
                </a:lnTo>
                <a:lnTo>
                  <a:pt x="71438" y="62508"/>
                </a:lnTo>
                <a:lnTo>
                  <a:pt x="62508" y="71438"/>
                </a:lnTo>
                <a:lnTo>
                  <a:pt x="53578" y="80367"/>
                </a:lnTo>
                <a:lnTo>
                  <a:pt x="53578" y="8036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44649"/>
                </a:lnTo>
                <a:lnTo>
                  <a:pt x="4464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89297" y="71438"/>
                </a:lnTo>
                <a:lnTo>
                  <a:pt x="89297" y="89297"/>
                </a:lnTo>
                <a:lnTo>
                  <a:pt x="80368" y="107156"/>
                </a:lnTo>
                <a:lnTo>
                  <a:pt x="71438" y="125016"/>
                </a:lnTo>
                <a:lnTo>
                  <a:pt x="71438" y="133945"/>
                </a:lnTo>
                <a:lnTo>
                  <a:pt x="62508" y="142875"/>
                </a:lnTo>
                <a:lnTo>
                  <a:pt x="53578" y="151805"/>
                </a:lnTo>
                <a:lnTo>
                  <a:pt x="44649" y="160734"/>
                </a:lnTo>
                <a:lnTo>
                  <a:pt x="35719" y="160734"/>
                </a:lnTo>
                <a:lnTo>
                  <a:pt x="26789" y="151805"/>
                </a:lnTo>
                <a:lnTo>
                  <a:pt x="26789" y="151805"/>
                </a:lnTo>
                <a:lnTo>
                  <a:pt x="17860" y="133945"/>
                </a:lnTo>
                <a:lnTo>
                  <a:pt x="17860" y="125016"/>
                </a:lnTo>
                <a:lnTo>
                  <a:pt x="8930" y="107156"/>
                </a:lnTo>
                <a:lnTo>
                  <a:pt x="17860" y="9822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53578"/>
                </a:lnTo>
                <a:lnTo>
                  <a:pt x="44649" y="44649"/>
                </a:lnTo>
                <a:lnTo>
                  <a:pt x="53578" y="3571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25016" y="5357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07157" y="98227"/>
                </a:lnTo>
                <a:lnTo>
                  <a:pt x="98227" y="107156"/>
                </a:lnTo>
                <a:lnTo>
                  <a:pt x="89297" y="116086"/>
                </a:lnTo>
                <a:lnTo>
                  <a:pt x="80368" y="133945"/>
                </a:lnTo>
                <a:lnTo>
                  <a:pt x="62508" y="142875"/>
                </a:lnTo>
                <a:lnTo>
                  <a:pt x="53578" y="142875"/>
                </a:lnTo>
                <a:lnTo>
                  <a:pt x="35719" y="151805"/>
                </a:lnTo>
                <a:lnTo>
                  <a:pt x="26789" y="151805"/>
                </a:lnTo>
                <a:lnTo>
                  <a:pt x="1786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80555" y="1134070"/>
            <a:ext cx="375047" cy="437556"/>
          </a:xfrm>
          <a:custGeom>
            <a:avLst/>
            <a:gdLst/>
            <a:ahLst/>
            <a:cxnLst/>
            <a:rect l="0" t="0" r="0" b="0"/>
            <a:pathLst>
              <a:path w="375047" h="437556">
                <a:moveTo>
                  <a:pt x="0" y="428625"/>
                </a:move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19696"/>
                </a:lnTo>
                <a:lnTo>
                  <a:pt x="0" y="419696"/>
                </a:lnTo>
                <a:lnTo>
                  <a:pt x="0" y="410766"/>
                </a:lnTo>
                <a:lnTo>
                  <a:pt x="0" y="392906"/>
                </a:lnTo>
                <a:lnTo>
                  <a:pt x="0" y="375047"/>
                </a:lnTo>
                <a:lnTo>
                  <a:pt x="8929" y="366117"/>
                </a:lnTo>
                <a:lnTo>
                  <a:pt x="8929" y="339328"/>
                </a:lnTo>
                <a:lnTo>
                  <a:pt x="8929" y="321469"/>
                </a:lnTo>
                <a:lnTo>
                  <a:pt x="8929" y="303610"/>
                </a:lnTo>
                <a:lnTo>
                  <a:pt x="8929" y="276821"/>
                </a:lnTo>
                <a:lnTo>
                  <a:pt x="17859" y="250032"/>
                </a:lnTo>
                <a:lnTo>
                  <a:pt x="17859" y="232172"/>
                </a:lnTo>
                <a:lnTo>
                  <a:pt x="17859" y="205383"/>
                </a:lnTo>
                <a:lnTo>
                  <a:pt x="17859" y="178594"/>
                </a:lnTo>
                <a:lnTo>
                  <a:pt x="26789" y="151805"/>
                </a:lnTo>
                <a:lnTo>
                  <a:pt x="26789" y="125016"/>
                </a:lnTo>
                <a:lnTo>
                  <a:pt x="35718" y="107157"/>
                </a:lnTo>
                <a:lnTo>
                  <a:pt x="44648" y="80367"/>
                </a:lnTo>
                <a:lnTo>
                  <a:pt x="44648" y="62508"/>
                </a:lnTo>
                <a:lnTo>
                  <a:pt x="53578" y="44649"/>
                </a:lnTo>
                <a:lnTo>
                  <a:pt x="62507" y="26789"/>
                </a:lnTo>
                <a:lnTo>
                  <a:pt x="71437" y="17860"/>
                </a:lnTo>
                <a:lnTo>
                  <a:pt x="80367" y="893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8930"/>
                </a:lnTo>
                <a:lnTo>
                  <a:pt x="125015" y="8930"/>
                </a:lnTo>
                <a:lnTo>
                  <a:pt x="133945" y="17860"/>
                </a:lnTo>
                <a:lnTo>
                  <a:pt x="142874" y="35719"/>
                </a:lnTo>
                <a:lnTo>
                  <a:pt x="151804" y="53578"/>
                </a:lnTo>
                <a:lnTo>
                  <a:pt x="160734" y="71438"/>
                </a:lnTo>
                <a:lnTo>
                  <a:pt x="169664" y="89297"/>
                </a:lnTo>
                <a:lnTo>
                  <a:pt x="178593" y="116086"/>
                </a:lnTo>
                <a:lnTo>
                  <a:pt x="187523" y="142875"/>
                </a:lnTo>
                <a:lnTo>
                  <a:pt x="196453" y="160735"/>
                </a:lnTo>
                <a:lnTo>
                  <a:pt x="196453" y="187524"/>
                </a:lnTo>
                <a:lnTo>
                  <a:pt x="205382" y="214313"/>
                </a:lnTo>
                <a:lnTo>
                  <a:pt x="214312" y="241102"/>
                </a:lnTo>
                <a:lnTo>
                  <a:pt x="214312" y="267891"/>
                </a:lnTo>
                <a:lnTo>
                  <a:pt x="223242" y="285750"/>
                </a:lnTo>
                <a:lnTo>
                  <a:pt x="223242" y="312539"/>
                </a:lnTo>
                <a:lnTo>
                  <a:pt x="232171" y="330399"/>
                </a:lnTo>
                <a:lnTo>
                  <a:pt x="232171" y="357188"/>
                </a:lnTo>
                <a:lnTo>
                  <a:pt x="241101" y="375047"/>
                </a:lnTo>
                <a:lnTo>
                  <a:pt x="241101" y="383977"/>
                </a:lnTo>
                <a:lnTo>
                  <a:pt x="241101" y="401836"/>
                </a:lnTo>
                <a:lnTo>
                  <a:pt x="241101" y="410766"/>
                </a:lnTo>
                <a:lnTo>
                  <a:pt x="250031" y="419696"/>
                </a:lnTo>
                <a:lnTo>
                  <a:pt x="250031" y="419696"/>
                </a:lnTo>
                <a:lnTo>
                  <a:pt x="250031" y="428625"/>
                </a:lnTo>
                <a:lnTo>
                  <a:pt x="250031" y="428625"/>
                </a:lnTo>
                <a:lnTo>
                  <a:pt x="250031" y="428625"/>
                </a:lnTo>
                <a:lnTo>
                  <a:pt x="250031" y="419696"/>
                </a:lnTo>
                <a:lnTo>
                  <a:pt x="250031" y="410766"/>
                </a:lnTo>
                <a:lnTo>
                  <a:pt x="250031" y="401836"/>
                </a:lnTo>
                <a:lnTo>
                  <a:pt x="250031" y="392906"/>
                </a:lnTo>
                <a:lnTo>
                  <a:pt x="250031" y="375047"/>
                </a:lnTo>
                <a:lnTo>
                  <a:pt x="250031" y="357188"/>
                </a:lnTo>
                <a:lnTo>
                  <a:pt x="250031" y="330399"/>
                </a:lnTo>
                <a:lnTo>
                  <a:pt x="250031" y="312539"/>
                </a:lnTo>
                <a:lnTo>
                  <a:pt x="250031" y="285750"/>
                </a:lnTo>
                <a:lnTo>
                  <a:pt x="241101" y="267891"/>
                </a:lnTo>
                <a:lnTo>
                  <a:pt x="241101" y="241102"/>
                </a:lnTo>
                <a:lnTo>
                  <a:pt x="241101" y="214313"/>
                </a:lnTo>
                <a:lnTo>
                  <a:pt x="241101" y="187524"/>
                </a:lnTo>
                <a:lnTo>
                  <a:pt x="241101" y="169664"/>
                </a:lnTo>
                <a:lnTo>
                  <a:pt x="250031" y="142875"/>
                </a:lnTo>
                <a:lnTo>
                  <a:pt x="250031" y="116086"/>
                </a:lnTo>
                <a:lnTo>
                  <a:pt x="250031" y="98227"/>
                </a:lnTo>
                <a:lnTo>
                  <a:pt x="258960" y="80367"/>
                </a:lnTo>
                <a:lnTo>
                  <a:pt x="258960" y="62508"/>
                </a:lnTo>
                <a:lnTo>
                  <a:pt x="267890" y="53578"/>
                </a:lnTo>
                <a:lnTo>
                  <a:pt x="267890" y="44649"/>
                </a:lnTo>
                <a:lnTo>
                  <a:pt x="276820" y="35719"/>
                </a:lnTo>
                <a:lnTo>
                  <a:pt x="276820" y="26789"/>
                </a:lnTo>
                <a:lnTo>
                  <a:pt x="285749" y="26789"/>
                </a:lnTo>
                <a:lnTo>
                  <a:pt x="285749" y="26789"/>
                </a:lnTo>
                <a:lnTo>
                  <a:pt x="294679" y="35719"/>
                </a:lnTo>
                <a:lnTo>
                  <a:pt x="294679" y="44649"/>
                </a:lnTo>
                <a:lnTo>
                  <a:pt x="303609" y="53578"/>
                </a:lnTo>
                <a:lnTo>
                  <a:pt x="303609" y="71438"/>
                </a:lnTo>
                <a:lnTo>
                  <a:pt x="303609" y="89297"/>
                </a:lnTo>
                <a:lnTo>
                  <a:pt x="312539" y="116086"/>
                </a:lnTo>
                <a:lnTo>
                  <a:pt x="312539" y="133946"/>
                </a:lnTo>
                <a:lnTo>
                  <a:pt x="312539" y="160735"/>
                </a:lnTo>
                <a:lnTo>
                  <a:pt x="321468" y="187524"/>
                </a:lnTo>
                <a:lnTo>
                  <a:pt x="321468" y="214313"/>
                </a:lnTo>
                <a:lnTo>
                  <a:pt x="330398" y="241102"/>
                </a:lnTo>
                <a:lnTo>
                  <a:pt x="339328" y="276821"/>
                </a:lnTo>
                <a:lnTo>
                  <a:pt x="339328" y="303610"/>
                </a:lnTo>
                <a:lnTo>
                  <a:pt x="348257" y="330399"/>
                </a:lnTo>
                <a:lnTo>
                  <a:pt x="357187" y="348258"/>
                </a:lnTo>
                <a:lnTo>
                  <a:pt x="357187" y="375047"/>
                </a:lnTo>
                <a:lnTo>
                  <a:pt x="366117" y="401836"/>
                </a:lnTo>
                <a:lnTo>
                  <a:pt x="375046" y="419696"/>
                </a:lnTo>
                <a:lnTo>
                  <a:pt x="375046" y="428625"/>
                </a:lnTo>
                <a:lnTo>
                  <a:pt x="375046" y="437555"/>
                </a:lnTo>
                <a:lnTo>
                  <a:pt x="375046" y="437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134195" y="1393031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34195" y="128587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75297" y="1223367"/>
            <a:ext cx="107157" cy="383978"/>
          </a:xfrm>
          <a:custGeom>
            <a:avLst/>
            <a:gdLst/>
            <a:ahLst/>
            <a:cxnLst/>
            <a:rect l="0" t="0" r="0" b="0"/>
            <a:pathLst>
              <a:path w="107157" h="383978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0" y="187524"/>
                </a:lnTo>
                <a:lnTo>
                  <a:pt x="0" y="214313"/>
                </a:lnTo>
                <a:lnTo>
                  <a:pt x="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8929" y="321469"/>
                </a:lnTo>
                <a:lnTo>
                  <a:pt x="17859" y="339328"/>
                </a:lnTo>
                <a:lnTo>
                  <a:pt x="26789" y="357188"/>
                </a:lnTo>
                <a:lnTo>
                  <a:pt x="44648" y="366117"/>
                </a:lnTo>
                <a:lnTo>
                  <a:pt x="53578" y="375047"/>
                </a:lnTo>
                <a:lnTo>
                  <a:pt x="71437" y="383977"/>
                </a:lnTo>
                <a:lnTo>
                  <a:pt x="89297" y="383977"/>
                </a:lnTo>
                <a:lnTo>
                  <a:pt x="98226" y="383977"/>
                </a:lnTo>
                <a:lnTo>
                  <a:pt x="107156" y="375047"/>
                </a:lnTo>
                <a:lnTo>
                  <a:pt x="107156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03859" y="1401961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17859"/>
                </a:lnTo>
                <a:lnTo>
                  <a:pt x="13394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16398" y="1366242"/>
            <a:ext cx="133947" cy="232173"/>
          </a:xfrm>
          <a:custGeom>
            <a:avLst/>
            <a:gdLst/>
            <a:ahLst/>
            <a:cxnLst/>
            <a:rect l="0" t="0" r="0" b="0"/>
            <a:pathLst>
              <a:path w="133947" h="232173">
                <a:moveTo>
                  <a:pt x="116086" y="8930"/>
                </a:moveTo>
                <a:lnTo>
                  <a:pt x="116086" y="0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98227" y="26789"/>
                </a:lnTo>
                <a:lnTo>
                  <a:pt x="89297" y="35719"/>
                </a:lnTo>
                <a:lnTo>
                  <a:pt x="71438" y="53578"/>
                </a:lnTo>
                <a:lnTo>
                  <a:pt x="62508" y="71438"/>
                </a:lnTo>
                <a:lnTo>
                  <a:pt x="44649" y="89297"/>
                </a:lnTo>
                <a:lnTo>
                  <a:pt x="35719" y="11608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23242"/>
                </a:lnTo>
                <a:lnTo>
                  <a:pt x="17860" y="223242"/>
                </a:lnTo>
                <a:lnTo>
                  <a:pt x="26790" y="232172"/>
                </a:lnTo>
                <a:lnTo>
                  <a:pt x="44649" y="223242"/>
                </a:lnTo>
                <a:lnTo>
                  <a:pt x="62508" y="223242"/>
                </a:lnTo>
                <a:lnTo>
                  <a:pt x="80368" y="214313"/>
                </a:lnTo>
                <a:lnTo>
                  <a:pt x="98227" y="196453"/>
                </a:lnTo>
                <a:lnTo>
                  <a:pt x="107157" y="178594"/>
                </a:lnTo>
                <a:lnTo>
                  <a:pt x="116086" y="160734"/>
                </a:lnTo>
                <a:lnTo>
                  <a:pt x="133946" y="142875"/>
                </a:lnTo>
                <a:lnTo>
                  <a:pt x="133946" y="125016"/>
                </a:lnTo>
                <a:lnTo>
                  <a:pt x="133946" y="107156"/>
                </a:lnTo>
                <a:lnTo>
                  <a:pt x="133946" y="89297"/>
                </a:lnTo>
                <a:lnTo>
                  <a:pt x="133946" y="71438"/>
                </a:lnTo>
                <a:lnTo>
                  <a:pt x="125016" y="62508"/>
                </a:lnTo>
                <a:lnTo>
                  <a:pt x="116086" y="53578"/>
                </a:lnTo>
                <a:lnTo>
                  <a:pt x="107157" y="44649"/>
                </a:lnTo>
                <a:lnTo>
                  <a:pt x="89297" y="3571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57500" y="1401961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8" y="116086"/>
                </a:lnTo>
                <a:lnTo>
                  <a:pt x="62508" y="125015"/>
                </a:lnTo>
                <a:lnTo>
                  <a:pt x="80367" y="125015"/>
                </a:lnTo>
                <a:lnTo>
                  <a:pt x="98226" y="133945"/>
                </a:lnTo>
                <a:lnTo>
                  <a:pt x="116086" y="142875"/>
                </a:lnTo>
                <a:lnTo>
                  <a:pt x="133945" y="151805"/>
                </a:lnTo>
                <a:lnTo>
                  <a:pt x="142875" y="160734"/>
                </a:lnTo>
                <a:lnTo>
                  <a:pt x="151804" y="169664"/>
                </a:lnTo>
                <a:lnTo>
                  <a:pt x="160734" y="178594"/>
                </a:lnTo>
                <a:lnTo>
                  <a:pt x="160734" y="187523"/>
                </a:lnTo>
                <a:lnTo>
                  <a:pt x="160734" y="196453"/>
                </a:lnTo>
                <a:lnTo>
                  <a:pt x="151804" y="205383"/>
                </a:lnTo>
                <a:lnTo>
                  <a:pt x="142875" y="223242"/>
                </a:lnTo>
                <a:lnTo>
                  <a:pt x="125015" y="232172"/>
                </a:lnTo>
                <a:lnTo>
                  <a:pt x="107156" y="241101"/>
                </a:lnTo>
                <a:lnTo>
                  <a:pt x="89297" y="241101"/>
                </a:lnTo>
                <a:lnTo>
                  <a:pt x="80367" y="250031"/>
                </a:lnTo>
                <a:lnTo>
                  <a:pt x="62508" y="258961"/>
                </a:lnTo>
                <a:lnTo>
                  <a:pt x="44648" y="258961"/>
                </a:lnTo>
                <a:lnTo>
                  <a:pt x="35719" y="258961"/>
                </a:lnTo>
                <a:lnTo>
                  <a:pt x="17859" y="258961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16461" y="1393031"/>
            <a:ext cx="35719" cy="303610"/>
          </a:xfrm>
          <a:custGeom>
            <a:avLst/>
            <a:gdLst/>
            <a:ahLst/>
            <a:cxnLst/>
            <a:rect l="0" t="0" r="0" b="0"/>
            <a:pathLst>
              <a:path w="35719" h="303610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23242"/>
                </a:lnTo>
                <a:lnTo>
                  <a:pt x="8929" y="241102"/>
                </a:lnTo>
                <a:lnTo>
                  <a:pt x="8929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07531" y="1321594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312914" y="1419820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160734" y="0"/>
                </a:moveTo>
                <a:lnTo>
                  <a:pt x="16073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107156" y="17860"/>
                </a:lnTo>
                <a:lnTo>
                  <a:pt x="89297" y="26789"/>
                </a:lnTo>
                <a:lnTo>
                  <a:pt x="71437" y="44649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8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8" y="125016"/>
                </a:lnTo>
                <a:lnTo>
                  <a:pt x="53578" y="125016"/>
                </a:lnTo>
                <a:lnTo>
                  <a:pt x="71437" y="133946"/>
                </a:lnTo>
                <a:lnTo>
                  <a:pt x="89297" y="133946"/>
                </a:lnTo>
                <a:lnTo>
                  <a:pt x="107156" y="142875"/>
                </a:lnTo>
                <a:lnTo>
                  <a:pt x="125015" y="151805"/>
                </a:lnTo>
                <a:lnTo>
                  <a:pt x="133945" y="160735"/>
                </a:lnTo>
                <a:lnTo>
                  <a:pt x="151804" y="160735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9664" y="196453"/>
                </a:lnTo>
                <a:lnTo>
                  <a:pt x="160734" y="205383"/>
                </a:lnTo>
                <a:lnTo>
                  <a:pt x="151804" y="223242"/>
                </a:lnTo>
                <a:lnTo>
                  <a:pt x="133945" y="232172"/>
                </a:lnTo>
                <a:lnTo>
                  <a:pt x="125015" y="241102"/>
                </a:lnTo>
                <a:lnTo>
                  <a:pt x="107156" y="250031"/>
                </a:lnTo>
                <a:lnTo>
                  <a:pt x="80367" y="267891"/>
                </a:lnTo>
                <a:lnTo>
                  <a:pt x="62507" y="267891"/>
                </a:lnTo>
                <a:lnTo>
                  <a:pt x="44648" y="276820"/>
                </a:lnTo>
                <a:lnTo>
                  <a:pt x="26789" y="285750"/>
                </a:lnTo>
                <a:lnTo>
                  <a:pt x="8929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05508" y="1884164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62508"/>
                </a:lnTo>
                <a:lnTo>
                  <a:pt x="8929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62508" y="116086"/>
                </a:lnTo>
                <a:lnTo>
                  <a:pt x="53578" y="125015"/>
                </a:lnTo>
                <a:lnTo>
                  <a:pt x="44648" y="14287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07156"/>
                </a:lnTo>
                <a:lnTo>
                  <a:pt x="8929" y="98226"/>
                </a:lnTo>
                <a:lnTo>
                  <a:pt x="17859" y="80367"/>
                </a:lnTo>
                <a:lnTo>
                  <a:pt x="17859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71437" y="80367"/>
                </a:lnTo>
                <a:lnTo>
                  <a:pt x="71437" y="80367"/>
                </a:lnTo>
                <a:lnTo>
                  <a:pt x="62508" y="89297"/>
                </a:lnTo>
                <a:lnTo>
                  <a:pt x="6250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44648" y="98226"/>
                </a:lnTo>
                <a:lnTo>
                  <a:pt x="44648" y="89297"/>
                </a:lnTo>
                <a:lnTo>
                  <a:pt x="44648" y="8929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62508"/>
                </a:lnTo>
                <a:lnTo>
                  <a:pt x="71437" y="71437"/>
                </a:lnTo>
                <a:lnTo>
                  <a:pt x="71437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53578" y="89297"/>
                </a:lnTo>
                <a:lnTo>
                  <a:pt x="53578" y="98226"/>
                </a:lnTo>
                <a:lnTo>
                  <a:pt x="44648" y="98226"/>
                </a:lnTo>
                <a:lnTo>
                  <a:pt x="44648" y="98226"/>
                </a:lnTo>
                <a:lnTo>
                  <a:pt x="4464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80555" y="1741289"/>
            <a:ext cx="17860" cy="383977"/>
          </a:xfrm>
          <a:custGeom>
            <a:avLst/>
            <a:gdLst/>
            <a:ahLst/>
            <a:cxnLst/>
            <a:rect l="0" t="0" r="0" b="0"/>
            <a:pathLst>
              <a:path w="17860" h="383977">
                <a:moveTo>
                  <a:pt x="0" y="383976"/>
                </a:moveTo>
                <a:lnTo>
                  <a:pt x="0" y="383976"/>
                </a:lnTo>
                <a:lnTo>
                  <a:pt x="0" y="383976"/>
                </a:lnTo>
                <a:lnTo>
                  <a:pt x="0" y="375047"/>
                </a:lnTo>
                <a:lnTo>
                  <a:pt x="0" y="357187"/>
                </a:lnTo>
                <a:lnTo>
                  <a:pt x="0" y="339328"/>
                </a:lnTo>
                <a:lnTo>
                  <a:pt x="8929" y="321469"/>
                </a:lnTo>
                <a:lnTo>
                  <a:pt x="8929" y="294680"/>
                </a:lnTo>
                <a:lnTo>
                  <a:pt x="8929" y="276820"/>
                </a:lnTo>
                <a:lnTo>
                  <a:pt x="8929" y="250031"/>
                </a:lnTo>
                <a:lnTo>
                  <a:pt x="8929" y="232172"/>
                </a:lnTo>
                <a:lnTo>
                  <a:pt x="8929" y="205383"/>
                </a:lnTo>
                <a:lnTo>
                  <a:pt x="8929" y="178594"/>
                </a:lnTo>
                <a:lnTo>
                  <a:pt x="8929" y="151805"/>
                </a:lnTo>
                <a:lnTo>
                  <a:pt x="8929" y="125015"/>
                </a:lnTo>
                <a:lnTo>
                  <a:pt x="8929" y="98226"/>
                </a:lnTo>
                <a:lnTo>
                  <a:pt x="17859" y="80367"/>
                </a:lnTo>
                <a:lnTo>
                  <a:pt x="17859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89484" y="1768078"/>
            <a:ext cx="392907" cy="348259"/>
          </a:xfrm>
          <a:custGeom>
            <a:avLst/>
            <a:gdLst/>
            <a:ahLst/>
            <a:cxnLst/>
            <a:rect l="0" t="0" r="0" b="0"/>
            <a:pathLst>
              <a:path w="392907" h="348259">
                <a:moveTo>
                  <a:pt x="17860" y="303609"/>
                </a:moveTo>
                <a:lnTo>
                  <a:pt x="8930" y="294680"/>
                </a:lnTo>
                <a:lnTo>
                  <a:pt x="8930" y="294680"/>
                </a:lnTo>
                <a:lnTo>
                  <a:pt x="8930" y="285750"/>
                </a:lnTo>
                <a:lnTo>
                  <a:pt x="0" y="267891"/>
                </a:lnTo>
                <a:lnTo>
                  <a:pt x="0" y="258961"/>
                </a:lnTo>
                <a:lnTo>
                  <a:pt x="0" y="241101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60734"/>
                </a:lnTo>
                <a:lnTo>
                  <a:pt x="8930" y="133945"/>
                </a:lnTo>
                <a:lnTo>
                  <a:pt x="17860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9" y="44648"/>
                </a:lnTo>
                <a:lnTo>
                  <a:pt x="62508" y="35719"/>
                </a:lnTo>
                <a:lnTo>
                  <a:pt x="71438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9664" y="17859"/>
                </a:lnTo>
                <a:lnTo>
                  <a:pt x="178594" y="26789"/>
                </a:lnTo>
                <a:lnTo>
                  <a:pt x="187524" y="35719"/>
                </a:lnTo>
                <a:lnTo>
                  <a:pt x="196453" y="44648"/>
                </a:lnTo>
                <a:lnTo>
                  <a:pt x="205383" y="53578"/>
                </a:lnTo>
                <a:lnTo>
                  <a:pt x="205383" y="71437"/>
                </a:lnTo>
                <a:lnTo>
                  <a:pt x="214313" y="89297"/>
                </a:lnTo>
                <a:lnTo>
                  <a:pt x="214313" y="107156"/>
                </a:lnTo>
                <a:lnTo>
                  <a:pt x="214313" y="125016"/>
                </a:lnTo>
                <a:lnTo>
                  <a:pt x="223242" y="142875"/>
                </a:lnTo>
                <a:lnTo>
                  <a:pt x="223242" y="160734"/>
                </a:lnTo>
                <a:lnTo>
                  <a:pt x="223242" y="178594"/>
                </a:lnTo>
                <a:lnTo>
                  <a:pt x="223242" y="196453"/>
                </a:lnTo>
                <a:lnTo>
                  <a:pt x="223242" y="214312"/>
                </a:lnTo>
                <a:lnTo>
                  <a:pt x="214313" y="232172"/>
                </a:lnTo>
                <a:lnTo>
                  <a:pt x="214313" y="250031"/>
                </a:lnTo>
                <a:lnTo>
                  <a:pt x="214313" y="267891"/>
                </a:lnTo>
                <a:lnTo>
                  <a:pt x="205383" y="276820"/>
                </a:lnTo>
                <a:lnTo>
                  <a:pt x="205383" y="285750"/>
                </a:lnTo>
                <a:lnTo>
                  <a:pt x="196453" y="285750"/>
                </a:lnTo>
                <a:lnTo>
                  <a:pt x="196453" y="285750"/>
                </a:lnTo>
                <a:lnTo>
                  <a:pt x="196453" y="285750"/>
                </a:lnTo>
                <a:lnTo>
                  <a:pt x="196453" y="285750"/>
                </a:lnTo>
                <a:lnTo>
                  <a:pt x="196453" y="276820"/>
                </a:lnTo>
                <a:lnTo>
                  <a:pt x="187524" y="267891"/>
                </a:lnTo>
                <a:lnTo>
                  <a:pt x="187524" y="250031"/>
                </a:lnTo>
                <a:lnTo>
                  <a:pt x="196453" y="232172"/>
                </a:lnTo>
                <a:lnTo>
                  <a:pt x="196453" y="205383"/>
                </a:lnTo>
                <a:lnTo>
                  <a:pt x="196453" y="187523"/>
                </a:lnTo>
                <a:lnTo>
                  <a:pt x="205383" y="160734"/>
                </a:lnTo>
                <a:lnTo>
                  <a:pt x="214313" y="133945"/>
                </a:lnTo>
                <a:lnTo>
                  <a:pt x="223242" y="107156"/>
                </a:lnTo>
                <a:lnTo>
                  <a:pt x="232172" y="89297"/>
                </a:lnTo>
                <a:lnTo>
                  <a:pt x="241102" y="71437"/>
                </a:lnTo>
                <a:lnTo>
                  <a:pt x="250031" y="53578"/>
                </a:lnTo>
                <a:lnTo>
                  <a:pt x="258961" y="35719"/>
                </a:lnTo>
                <a:lnTo>
                  <a:pt x="276820" y="26789"/>
                </a:lnTo>
                <a:lnTo>
                  <a:pt x="285750" y="8930"/>
                </a:lnTo>
                <a:lnTo>
                  <a:pt x="294680" y="8930"/>
                </a:lnTo>
                <a:lnTo>
                  <a:pt x="312539" y="8930"/>
                </a:lnTo>
                <a:lnTo>
                  <a:pt x="321469" y="8930"/>
                </a:lnTo>
                <a:lnTo>
                  <a:pt x="330399" y="8930"/>
                </a:lnTo>
                <a:lnTo>
                  <a:pt x="339328" y="17859"/>
                </a:lnTo>
                <a:lnTo>
                  <a:pt x="348258" y="26789"/>
                </a:lnTo>
                <a:lnTo>
                  <a:pt x="357188" y="44648"/>
                </a:lnTo>
                <a:lnTo>
                  <a:pt x="366117" y="62508"/>
                </a:lnTo>
                <a:lnTo>
                  <a:pt x="375047" y="80367"/>
                </a:lnTo>
                <a:lnTo>
                  <a:pt x="375047" y="98226"/>
                </a:lnTo>
                <a:lnTo>
                  <a:pt x="383977" y="125016"/>
                </a:lnTo>
                <a:lnTo>
                  <a:pt x="383977" y="151805"/>
                </a:lnTo>
                <a:lnTo>
                  <a:pt x="392906" y="178594"/>
                </a:lnTo>
                <a:lnTo>
                  <a:pt x="392906" y="205383"/>
                </a:lnTo>
                <a:lnTo>
                  <a:pt x="392906" y="232172"/>
                </a:lnTo>
                <a:lnTo>
                  <a:pt x="392906" y="258961"/>
                </a:lnTo>
                <a:lnTo>
                  <a:pt x="392906" y="276820"/>
                </a:lnTo>
                <a:lnTo>
                  <a:pt x="392906" y="303609"/>
                </a:lnTo>
                <a:lnTo>
                  <a:pt x="383977" y="321469"/>
                </a:lnTo>
                <a:lnTo>
                  <a:pt x="383977" y="339328"/>
                </a:lnTo>
                <a:lnTo>
                  <a:pt x="383977" y="348258"/>
                </a:lnTo>
                <a:lnTo>
                  <a:pt x="383977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89609" y="1991320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25016"/>
                </a:lnTo>
                <a:lnTo>
                  <a:pt x="53579" y="125016"/>
                </a:lnTo>
                <a:lnTo>
                  <a:pt x="62508" y="107156"/>
                </a:lnTo>
                <a:lnTo>
                  <a:pt x="71438" y="98227"/>
                </a:lnTo>
                <a:lnTo>
                  <a:pt x="80368" y="80367"/>
                </a:lnTo>
                <a:lnTo>
                  <a:pt x="8929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39640" y="1964531"/>
            <a:ext cx="133947" cy="250032"/>
          </a:xfrm>
          <a:custGeom>
            <a:avLst/>
            <a:gdLst/>
            <a:ahLst/>
            <a:cxnLst/>
            <a:rect l="0" t="0" r="0" b="0"/>
            <a:pathLst>
              <a:path w="133947" h="250032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44649" y="125016"/>
                </a:lnTo>
                <a:lnTo>
                  <a:pt x="62508" y="133945"/>
                </a:lnTo>
                <a:lnTo>
                  <a:pt x="71438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16086" y="151805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33946" y="16966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16086" y="205383"/>
                </a:lnTo>
                <a:lnTo>
                  <a:pt x="98227" y="214313"/>
                </a:lnTo>
                <a:lnTo>
                  <a:pt x="89297" y="223242"/>
                </a:lnTo>
                <a:lnTo>
                  <a:pt x="71438" y="232172"/>
                </a:lnTo>
                <a:lnTo>
                  <a:pt x="62508" y="241102"/>
                </a:lnTo>
                <a:lnTo>
                  <a:pt x="44649" y="241102"/>
                </a:lnTo>
                <a:lnTo>
                  <a:pt x="35719" y="250031"/>
                </a:lnTo>
                <a:lnTo>
                  <a:pt x="17860" y="250031"/>
                </a:lnTo>
                <a:lnTo>
                  <a:pt x="17860" y="250031"/>
                </a:lnTo>
                <a:lnTo>
                  <a:pt x="1786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71812" y="1982390"/>
            <a:ext cx="26790" cy="196455"/>
          </a:xfrm>
          <a:custGeom>
            <a:avLst/>
            <a:gdLst/>
            <a:ahLst/>
            <a:cxnLst/>
            <a:rect l="0" t="0" r="0" b="0"/>
            <a:pathLst>
              <a:path w="26790" h="196455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89672" y="1884164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259336" y="1955601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116085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17859" y="116086"/>
                </a:lnTo>
                <a:lnTo>
                  <a:pt x="35718" y="125016"/>
                </a:lnTo>
                <a:lnTo>
                  <a:pt x="53578" y="133946"/>
                </a:lnTo>
                <a:lnTo>
                  <a:pt x="71437" y="133946"/>
                </a:lnTo>
                <a:lnTo>
                  <a:pt x="80367" y="142875"/>
                </a:lnTo>
                <a:lnTo>
                  <a:pt x="98226" y="160735"/>
                </a:lnTo>
                <a:lnTo>
                  <a:pt x="107156" y="160735"/>
                </a:lnTo>
                <a:lnTo>
                  <a:pt x="116085" y="169664"/>
                </a:lnTo>
                <a:lnTo>
                  <a:pt x="125015" y="187524"/>
                </a:lnTo>
                <a:lnTo>
                  <a:pt x="125015" y="187524"/>
                </a:lnTo>
                <a:lnTo>
                  <a:pt x="125015" y="196453"/>
                </a:lnTo>
                <a:lnTo>
                  <a:pt x="116085" y="214313"/>
                </a:lnTo>
                <a:lnTo>
                  <a:pt x="107156" y="223243"/>
                </a:lnTo>
                <a:lnTo>
                  <a:pt x="89296" y="232172"/>
                </a:lnTo>
                <a:lnTo>
                  <a:pt x="80367" y="241102"/>
                </a:lnTo>
                <a:lnTo>
                  <a:pt x="62507" y="250032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071687" y="1955601"/>
            <a:ext cx="160736" cy="151806"/>
          </a:xfrm>
          <a:custGeom>
            <a:avLst/>
            <a:gdLst/>
            <a:ahLst/>
            <a:cxnLst/>
            <a:rect l="0" t="0" r="0" b="0"/>
            <a:pathLst>
              <a:path w="160736" h="151806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26789" y="44649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116086" y="53578"/>
                </a:lnTo>
                <a:lnTo>
                  <a:pt x="125016" y="53578"/>
                </a:lnTo>
                <a:lnTo>
                  <a:pt x="133946" y="53578"/>
                </a:lnTo>
                <a:lnTo>
                  <a:pt x="142875" y="4464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98227" y="17860"/>
                </a:lnTo>
                <a:lnTo>
                  <a:pt x="89297" y="35719"/>
                </a:lnTo>
                <a:lnTo>
                  <a:pt x="80367" y="44649"/>
                </a:lnTo>
                <a:lnTo>
                  <a:pt x="71438" y="62508"/>
                </a:lnTo>
                <a:lnTo>
                  <a:pt x="71438" y="80368"/>
                </a:lnTo>
                <a:lnTo>
                  <a:pt x="62508" y="98227"/>
                </a:lnTo>
                <a:lnTo>
                  <a:pt x="62508" y="107157"/>
                </a:lnTo>
                <a:lnTo>
                  <a:pt x="71438" y="125016"/>
                </a:lnTo>
                <a:lnTo>
                  <a:pt x="80367" y="14287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84226" y="2009179"/>
            <a:ext cx="17861" cy="107158"/>
          </a:xfrm>
          <a:custGeom>
            <a:avLst/>
            <a:gdLst/>
            <a:ahLst/>
            <a:cxnLst/>
            <a:rect l="0" t="0" r="0" b="0"/>
            <a:pathLst>
              <a:path w="17861" h="107158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428875" y="188416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41227" y="2411015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9296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53579"/>
                </a:lnTo>
                <a:lnTo>
                  <a:pt x="125015" y="62508"/>
                </a:lnTo>
                <a:lnTo>
                  <a:pt x="125015" y="80368"/>
                </a:lnTo>
                <a:lnTo>
                  <a:pt x="116086" y="89298"/>
                </a:lnTo>
                <a:lnTo>
                  <a:pt x="116086" y="107157"/>
                </a:lnTo>
                <a:lnTo>
                  <a:pt x="107156" y="116087"/>
                </a:lnTo>
                <a:lnTo>
                  <a:pt x="107156" y="125016"/>
                </a:lnTo>
                <a:lnTo>
                  <a:pt x="98226" y="133946"/>
                </a:lnTo>
                <a:lnTo>
                  <a:pt x="89296" y="142876"/>
                </a:lnTo>
                <a:lnTo>
                  <a:pt x="80367" y="142876"/>
                </a:lnTo>
                <a:lnTo>
                  <a:pt x="71437" y="151805"/>
                </a:lnTo>
                <a:lnTo>
                  <a:pt x="62507" y="142876"/>
                </a:lnTo>
                <a:lnTo>
                  <a:pt x="62507" y="142876"/>
                </a:lnTo>
                <a:lnTo>
                  <a:pt x="53578" y="142876"/>
                </a:lnTo>
                <a:lnTo>
                  <a:pt x="44648" y="133946"/>
                </a:lnTo>
                <a:lnTo>
                  <a:pt x="35718" y="133946"/>
                </a:lnTo>
                <a:lnTo>
                  <a:pt x="35718" y="125016"/>
                </a:lnTo>
                <a:lnTo>
                  <a:pt x="35718" y="116087"/>
                </a:lnTo>
                <a:lnTo>
                  <a:pt x="35718" y="107157"/>
                </a:lnTo>
                <a:lnTo>
                  <a:pt x="35718" y="89298"/>
                </a:lnTo>
                <a:lnTo>
                  <a:pt x="35718" y="80368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7" y="62508"/>
                </a:lnTo>
                <a:lnTo>
                  <a:pt x="71437" y="53579"/>
                </a:lnTo>
                <a:lnTo>
                  <a:pt x="89296" y="53579"/>
                </a:lnTo>
                <a:lnTo>
                  <a:pt x="98226" y="53579"/>
                </a:lnTo>
                <a:lnTo>
                  <a:pt x="107156" y="53579"/>
                </a:lnTo>
                <a:lnTo>
                  <a:pt x="116086" y="53579"/>
                </a:lnTo>
                <a:lnTo>
                  <a:pt x="116086" y="53579"/>
                </a:lnTo>
                <a:lnTo>
                  <a:pt x="125015" y="62508"/>
                </a:lnTo>
                <a:lnTo>
                  <a:pt x="125015" y="71438"/>
                </a:lnTo>
                <a:lnTo>
                  <a:pt x="133945" y="80368"/>
                </a:lnTo>
                <a:lnTo>
                  <a:pt x="133945" y="89298"/>
                </a:lnTo>
                <a:lnTo>
                  <a:pt x="125015" y="98227"/>
                </a:lnTo>
                <a:lnTo>
                  <a:pt x="125015" y="107157"/>
                </a:lnTo>
                <a:lnTo>
                  <a:pt x="116086" y="116087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98226" y="133946"/>
                </a:lnTo>
                <a:lnTo>
                  <a:pt x="89296" y="133946"/>
                </a:lnTo>
                <a:lnTo>
                  <a:pt x="80367" y="133946"/>
                </a:lnTo>
                <a:lnTo>
                  <a:pt x="80367" y="13394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16087"/>
                </a:lnTo>
                <a:lnTo>
                  <a:pt x="71437" y="107157"/>
                </a:lnTo>
                <a:lnTo>
                  <a:pt x="71437" y="98227"/>
                </a:lnTo>
                <a:lnTo>
                  <a:pt x="80367" y="89298"/>
                </a:lnTo>
                <a:lnTo>
                  <a:pt x="80367" y="80368"/>
                </a:lnTo>
                <a:lnTo>
                  <a:pt x="89296" y="80368"/>
                </a:lnTo>
                <a:lnTo>
                  <a:pt x="98226" y="7143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80368"/>
                </a:lnTo>
                <a:lnTo>
                  <a:pt x="116086" y="89298"/>
                </a:lnTo>
                <a:lnTo>
                  <a:pt x="107156" y="89298"/>
                </a:lnTo>
                <a:lnTo>
                  <a:pt x="107156" y="98227"/>
                </a:lnTo>
                <a:lnTo>
                  <a:pt x="98226" y="98227"/>
                </a:lnTo>
                <a:lnTo>
                  <a:pt x="89296" y="107157"/>
                </a:lnTo>
                <a:lnTo>
                  <a:pt x="80367" y="107157"/>
                </a:lnTo>
                <a:lnTo>
                  <a:pt x="71437" y="107157"/>
                </a:lnTo>
                <a:lnTo>
                  <a:pt x="71437" y="107157"/>
                </a:lnTo>
                <a:lnTo>
                  <a:pt x="62507" y="98227"/>
                </a:lnTo>
                <a:lnTo>
                  <a:pt x="62507" y="89298"/>
                </a:lnTo>
                <a:lnTo>
                  <a:pt x="53578" y="80368"/>
                </a:lnTo>
                <a:lnTo>
                  <a:pt x="53578" y="71438"/>
                </a:lnTo>
                <a:lnTo>
                  <a:pt x="53578" y="62508"/>
                </a:lnTo>
                <a:lnTo>
                  <a:pt x="62507" y="53579"/>
                </a:lnTo>
                <a:lnTo>
                  <a:pt x="71437" y="44649"/>
                </a:lnTo>
                <a:lnTo>
                  <a:pt x="71437" y="35719"/>
                </a:lnTo>
                <a:lnTo>
                  <a:pt x="89296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53579"/>
                </a:lnTo>
                <a:lnTo>
                  <a:pt x="107156" y="62508"/>
                </a:lnTo>
                <a:lnTo>
                  <a:pt x="107156" y="71438"/>
                </a:lnTo>
                <a:lnTo>
                  <a:pt x="89296" y="80368"/>
                </a:lnTo>
                <a:lnTo>
                  <a:pt x="80367" y="80368"/>
                </a:lnTo>
                <a:lnTo>
                  <a:pt x="71437" y="89298"/>
                </a:lnTo>
                <a:lnTo>
                  <a:pt x="62507" y="89298"/>
                </a:lnTo>
                <a:lnTo>
                  <a:pt x="53578" y="89298"/>
                </a:lnTo>
                <a:lnTo>
                  <a:pt x="44648" y="89298"/>
                </a:lnTo>
                <a:lnTo>
                  <a:pt x="44648" y="89298"/>
                </a:lnTo>
                <a:lnTo>
                  <a:pt x="35718" y="80368"/>
                </a:lnTo>
                <a:lnTo>
                  <a:pt x="35718" y="80368"/>
                </a:lnTo>
                <a:lnTo>
                  <a:pt x="35718" y="71438"/>
                </a:lnTo>
                <a:lnTo>
                  <a:pt x="35718" y="62508"/>
                </a:lnTo>
                <a:lnTo>
                  <a:pt x="44648" y="53579"/>
                </a:lnTo>
                <a:lnTo>
                  <a:pt x="53578" y="53579"/>
                </a:lnTo>
                <a:lnTo>
                  <a:pt x="62507" y="44649"/>
                </a:lnTo>
                <a:lnTo>
                  <a:pt x="62507" y="44649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53579"/>
                </a:lnTo>
                <a:lnTo>
                  <a:pt x="71437" y="53579"/>
                </a:lnTo>
                <a:lnTo>
                  <a:pt x="71437" y="62508"/>
                </a:lnTo>
                <a:lnTo>
                  <a:pt x="71437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705570" y="2357437"/>
            <a:ext cx="294681" cy="375048"/>
          </a:xfrm>
          <a:custGeom>
            <a:avLst/>
            <a:gdLst/>
            <a:ahLst/>
            <a:cxnLst/>
            <a:rect l="0" t="0" r="0" b="0"/>
            <a:pathLst>
              <a:path w="294681" h="375048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44649" y="232172"/>
                </a:lnTo>
                <a:lnTo>
                  <a:pt x="44649" y="250032"/>
                </a:lnTo>
                <a:lnTo>
                  <a:pt x="44649" y="276821"/>
                </a:lnTo>
                <a:lnTo>
                  <a:pt x="53578" y="294680"/>
                </a:lnTo>
                <a:lnTo>
                  <a:pt x="53578" y="321469"/>
                </a:lnTo>
                <a:lnTo>
                  <a:pt x="53578" y="339329"/>
                </a:lnTo>
                <a:lnTo>
                  <a:pt x="53578" y="348258"/>
                </a:lnTo>
                <a:lnTo>
                  <a:pt x="53578" y="357188"/>
                </a:lnTo>
                <a:lnTo>
                  <a:pt x="53578" y="366118"/>
                </a:lnTo>
                <a:lnTo>
                  <a:pt x="53578" y="366118"/>
                </a:lnTo>
                <a:lnTo>
                  <a:pt x="53578" y="375047"/>
                </a:lnTo>
                <a:lnTo>
                  <a:pt x="53578" y="366118"/>
                </a:lnTo>
                <a:lnTo>
                  <a:pt x="53578" y="366118"/>
                </a:lnTo>
                <a:lnTo>
                  <a:pt x="53578" y="357188"/>
                </a:lnTo>
                <a:lnTo>
                  <a:pt x="44649" y="339329"/>
                </a:lnTo>
                <a:lnTo>
                  <a:pt x="44649" y="330399"/>
                </a:lnTo>
                <a:lnTo>
                  <a:pt x="44649" y="303610"/>
                </a:lnTo>
                <a:lnTo>
                  <a:pt x="44649" y="285751"/>
                </a:lnTo>
                <a:lnTo>
                  <a:pt x="35719" y="267891"/>
                </a:lnTo>
                <a:lnTo>
                  <a:pt x="35719" y="241102"/>
                </a:lnTo>
                <a:lnTo>
                  <a:pt x="44649" y="223243"/>
                </a:lnTo>
                <a:lnTo>
                  <a:pt x="8930" y="196454"/>
                </a:lnTo>
                <a:lnTo>
                  <a:pt x="17859" y="178594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9" y="80367"/>
                </a:lnTo>
                <a:lnTo>
                  <a:pt x="35719" y="62508"/>
                </a:lnTo>
                <a:lnTo>
                  <a:pt x="44649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8930"/>
                </a:lnTo>
                <a:lnTo>
                  <a:pt x="133945" y="17860"/>
                </a:lnTo>
                <a:lnTo>
                  <a:pt x="151805" y="17860"/>
                </a:lnTo>
                <a:lnTo>
                  <a:pt x="160734" y="26789"/>
                </a:lnTo>
                <a:lnTo>
                  <a:pt x="169664" y="44649"/>
                </a:lnTo>
                <a:lnTo>
                  <a:pt x="178594" y="53578"/>
                </a:lnTo>
                <a:lnTo>
                  <a:pt x="187524" y="71438"/>
                </a:lnTo>
                <a:lnTo>
                  <a:pt x="187524" y="89297"/>
                </a:lnTo>
                <a:lnTo>
                  <a:pt x="196453" y="98227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187524" y="133946"/>
                </a:lnTo>
                <a:lnTo>
                  <a:pt x="187524" y="142876"/>
                </a:lnTo>
                <a:lnTo>
                  <a:pt x="178594" y="151805"/>
                </a:lnTo>
                <a:lnTo>
                  <a:pt x="169664" y="160735"/>
                </a:lnTo>
                <a:lnTo>
                  <a:pt x="160734" y="160735"/>
                </a:lnTo>
                <a:lnTo>
                  <a:pt x="151805" y="169665"/>
                </a:lnTo>
                <a:lnTo>
                  <a:pt x="142875" y="169665"/>
                </a:lnTo>
                <a:lnTo>
                  <a:pt x="133945" y="169665"/>
                </a:lnTo>
                <a:lnTo>
                  <a:pt x="12501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60734" y="160735"/>
                </a:lnTo>
                <a:lnTo>
                  <a:pt x="169664" y="169665"/>
                </a:lnTo>
                <a:lnTo>
                  <a:pt x="187524" y="169665"/>
                </a:lnTo>
                <a:lnTo>
                  <a:pt x="196453" y="178594"/>
                </a:lnTo>
                <a:lnTo>
                  <a:pt x="205383" y="187524"/>
                </a:lnTo>
                <a:lnTo>
                  <a:pt x="223242" y="196454"/>
                </a:lnTo>
                <a:lnTo>
                  <a:pt x="232172" y="205383"/>
                </a:lnTo>
                <a:lnTo>
                  <a:pt x="267891" y="223243"/>
                </a:lnTo>
                <a:lnTo>
                  <a:pt x="276820" y="232172"/>
                </a:lnTo>
                <a:lnTo>
                  <a:pt x="285750" y="241102"/>
                </a:lnTo>
                <a:lnTo>
                  <a:pt x="285750" y="250032"/>
                </a:lnTo>
                <a:lnTo>
                  <a:pt x="294680" y="258961"/>
                </a:lnTo>
                <a:lnTo>
                  <a:pt x="294680" y="267891"/>
                </a:lnTo>
                <a:lnTo>
                  <a:pt x="285750" y="276821"/>
                </a:lnTo>
                <a:lnTo>
                  <a:pt x="285750" y="285751"/>
                </a:lnTo>
                <a:lnTo>
                  <a:pt x="276820" y="294680"/>
                </a:lnTo>
                <a:lnTo>
                  <a:pt x="267891" y="303610"/>
                </a:lnTo>
                <a:lnTo>
                  <a:pt x="250031" y="312540"/>
                </a:lnTo>
                <a:lnTo>
                  <a:pt x="241102" y="312540"/>
                </a:lnTo>
                <a:lnTo>
                  <a:pt x="223242" y="321469"/>
                </a:lnTo>
                <a:lnTo>
                  <a:pt x="205383" y="321469"/>
                </a:lnTo>
                <a:lnTo>
                  <a:pt x="196453" y="330399"/>
                </a:lnTo>
                <a:lnTo>
                  <a:pt x="178594" y="330399"/>
                </a:lnTo>
                <a:lnTo>
                  <a:pt x="160734" y="339329"/>
                </a:lnTo>
                <a:lnTo>
                  <a:pt x="142875" y="339329"/>
                </a:lnTo>
                <a:lnTo>
                  <a:pt x="133945" y="339329"/>
                </a:lnTo>
                <a:lnTo>
                  <a:pt x="116086" y="348258"/>
                </a:lnTo>
                <a:lnTo>
                  <a:pt x="107156" y="348258"/>
                </a:lnTo>
                <a:lnTo>
                  <a:pt x="98227" y="348258"/>
                </a:lnTo>
                <a:lnTo>
                  <a:pt x="89297" y="348258"/>
                </a:lnTo>
                <a:lnTo>
                  <a:pt x="89297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160984" y="2571750"/>
            <a:ext cx="8931" cy="267891"/>
          </a:xfrm>
          <a:custGeom>
            <a:avLst/>
            <a:gdLst/>
            <a:ahLst/>
            <a:cxnLst/>
            <a:rect l="0" t="0" r="0" b="0"/>
            <a:pathLst>
              <a:path w="8931" h="267891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60984" y="2464594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384226" y="2518172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8930" y="241101"/>
                </a:moveTo>
                <a:lnTo>
                  <a:pt x="893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0" y="151805"/>
                </a:lnTo>
                <a:lnTo>
                  <a:pt x="8930" y="133945"/>
                </a:lnTo>
                <a:lnTo>
                  <a:pt x="8930" y="116086"/>
                </a:lnTo>
                <a:lnTo>
                  <a:pt x="17860" y="98226"/>
                </a:lnTo>
                <a:lnTo>
                  <a:pt x="26789" y="71437"/>
                </a:lnTo>
                <a:lnTo>
                  <a:pt x="26789" y="53578"/>
                </a:lnTo>
                <a:lnTo>
                  <a:pt x="0" y="44648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35719"/>
                </a:lnTo>
                <a:lnTo>
                  <a:pt x="160735" y="53578"/>
                </a:lnTo>
                <a:lnTo>
                  <a:pt x="169665" y="62508"/>
                </a:lnTo>
                <a:lnTo>
                  <a:pt x="178594" y="80367"/>
                </a:lnTo>
                <a:lnTo>
                  <a:pt x="178594" y="98226"/>
                </a:lnTo>
                <a:lnTo>
                  <a:pt x="187524" y="125016"/>
                </a:lnTo>
                <a:lnTo>
                  <a:pt x="187524" y="142875"/>
                </a:lnTo>
                <a:lnTo>
                  <a:pt x="196454" y="160734"/>
                </a:lnTo>
                <a:lnTo>
                  <a:pt x="196454" y="178594"/>
                </a:lnTo>
                <a:lnTo>
                  <a:pt x="205383" y="196453"/>
                </a:lnTo>
                <a:lnTo>
                  <a:pt x="205383" y="214312"/>
                </a:lnTo>
                <a:lnTo>
                  <a:pt x="205383" y="223242"/>
                </a:lnTo>
                <a:lnTo>
                  <a:pt x="205383" y="241101"/>
                </a:lnTo>
                <a:lnTo>
                  <a:pt x="205383" y="250031"/>
                </a:lnTo>
                <a:lnTo>
                  <a:pt x="205383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821781" y="2571750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44648" y="223242"/>
                </a:lnTo>
                <a:lnTo>
                  <a:pt x="53578" y="223242"/>
                </a:lnTo>
                <a:lnTo>
                  <a:pt x="62508" y="223242"/>
                </a:lnTo>
                <a:lnTo>
                  <a:pt x="71438" y="214313"/>
                </a:lnTo>
                <a:lnTo>
                  <a:pt x="71438" y="214313"/>
                </a:lnTo>
                <a:lnTo>
                  <a:pt x="80367" y="196453"/>
                </a:lnTo>
                <a:lnTo>
                  <a:pt x="89297" y="187523"/>
                </a:lnTo>
                <a:lnTo>
                  <a:pt x="98227" y="169664"/>
                </a:lnTo>
                <a:lnTo>
                  <a:pt x="98227" y="160734"/>
                </a:lnTo>
                <a:lnTo>
                  <a:pt x="107156" y="133945"/>
                </a:lnTo>
                <a:lnTo>
                  <a:pt x="107156" y="12501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42875" y="133945"/>
                </a:lnTo>
                <a:lnTo>
                  <a:pt x="151805" y="151805"/>
                </a:lnTo>
                <a:lnTo>
                  <a:pt x="160734" y="169664"/>
                </a:lnTo>
                <a:lnTo>
                  <a:pt x="160734" y="187523"/>
                </a:lnTo>
                <a:lnTo>
                  <a:pt x="169664" y="205383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196828" y="2536031"/>
            <a:ext cx="71438" cy="241103"/>
          </a:xfrm>
          <a:custGeom>
            <a:avLst/>
            <a:gdLst/>
            <a:ahLst/>
            <a:cxnLst/>
            <a:rect l="0" t="0" r="0" b="0"/>
            <a:pathLst>
              <a:path w="71438" h="241103">
                <a:moveTo>
                  <a:pt x="8930" y="241102"/>
                </a:moveTo>
                <a:lnTo>
                  <a:pt x="8930" y="241102"/>
                </a:lnTo>
                <a:lnTo>
                  <a:pt x="8930" y="23217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3"/>
                </a:lnTo>
                <a:lnTo>
                  <a:pt x="0" y="196453"/>
                </a:lnTo>
                <a:lnTo>
                  <a:pt x="0" y="187524"/>
                </a:lnTo>
                <a:lnTo>
                  <a:pt x="0" y="169664"/>
                </a:lnTo>
                <a:lnTo>
                  <a:pt x="0" y="160735"/>
                </a:lnTo>
                <a:lnTo>
                  <a:pt x="0" y="142875"/>
                </a:lnTo>
                <a:lnTo>
                  <a:pt x="0" y="116086"/>
                </a:lnTo>
                <a:lnTo>
                  <a:pt x="8930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9" y="44649"/>
                </a:lnTo>
                <a:lnTo>
                  <a:pt x="8930" y="26789"/>
                </a:lnTo>
                <a:lnTo>
                  <a:pt x="17859" y="1786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098601" y="2544961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98227" y="125016"/>
                </a:moveTo>
                <a:lnTo>
                  <a:pt x="98227" y="116086"/>
                </a:lnTo>
                <a:lnTo>
                  <a:pt x="89297" y="107156"/>
                </a:lnTo>
                <a:lnTo>
                  <a:pt x="89297" y="89297"/>
                </a:lnTo>
                <a:lnTo>
                  <a:pt x="80368" y="80367"/>
                </a:lnTo>
                <a:lnTo>
                  <a:pt x="7143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53578" y="35719"/>
                </a:lnTo>
                <a:lnTo>
                  <a:pt x="44649" y="2678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411140" y="2553891"/>
            <a:ext cx="133947" cy="392907"/>
          </a:xfrm>
          <a:custGeom>
            <a:avLst/>
            <a:gdLst/>
            <a:ahLst/>
            <a:cxnLst/>
            <a:rect l="0" t="0" r="0" b="0"/>
            <a:pathLst>
              <a:path w="133947" h="39290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1786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17860" y="205382"/>
                </a:lnTo>
                <a:lnTo>
                  <a:pt x="26789" y="205382"/>
                </a:lnTo>
                <a:lnTo>
                  <a:pt x="35719" y="205382"/>
                </a:lnTo>
                <a:lnTo>
                  <a:pt x="44649" y="205382"/>
                </a:lnTo>
                <a:lnTo>
                  <a:pt x="53578" y="205382"/>
                </a:lnTo>
                <a:lnTo>
                  <a:pt x="62508" y="196453"/>
                </a:lnTo>
                <a:lnTo>
                  <a:pt x="71438" y="187523"/>
                </a:lnTo>
                <a:lnTo>
                  <a:pt x="80367" y="178593"/>
                </a:lnTo>
                <a:lnTo>
                  <a:pt x="89297" y="160734"/>
                </a:lnTo>
                <a:lnTo>
                  <a:pt x="98227" y="142875"/>
                </a:lnTo>
                <a:lnTo>
                  <a:pt x="107156" y="125015"/>
                </a:lnTo>
                <a:lnTo>
                  <a:pt x="107156" y="116086"/>
                </a:lnTo>
                <a:lnTo>
                  <a:pt x="116086" y="98226"/>
                </a:lnTo>
                <a:lnTo>
                  <a:pt x="125016" y="80367"/>
                </a:lnTo>
                <a:lnTo>
                  <a:pt x="125016" y="62507"/>
                </a:lnTo>
                <a:lnTo>
                  <a:pt x="125016" y="53578"/>
                </a:lnTo>
                <a:lnTo>
                  <a:pt x="133946" y="44648"/>
                </a:lnTo>
                <a:lnTo>
                  <a:pt x="133946" y="44648"/>
                </a:lnTo>
                <a:lnTo>
                  <a:pt x="133946" y="35718"/>
                </a:lnTo>
                <a:lnTo>
                  <a:pt x="133946" y="35718"/>
                </a:lnTo>
                <a:lnTo>
                  <a:pt x="133946" y="35718"/>
                </a:lnTo>
                <a:lnTo>
                  <a:pt x="133946" y="35718"/>
                </a:lnTo>
                <a:lnTo>
                  <a:pt x="133946" y="44648"/>
                </a:lnTo>
                <a:lnTo>
                  <a:pt x="133946" y="53578"/>
                </a:lnTo>
                <a:lnTo>
                  <a:pt x="133946" y="71437"/>
                </a:lnTo>
                <a:lnTo>
                  <a:pt x="133946" y="89297"/>
                </a:lnTo>
                <a:lnTo>
                  <a:pt x="133946" y="107156"/>
                </a:lnTo>
                <a:lnTo>
                  <a:pt x="133946" y="125015"/>
                </a:lnTo>
                <a:lnTo>
                  <a:pt x="133946" y="151804"/>
                </a:lnTo>
                <a:lnTo>
                  <a:pt x="133946" y="169664"/>
                </a:lnTo>
                <a:lnTo>
                  <a:pt x="133946" y="196453"/>
                </a:lnTo>
                <a:lnTo>
                  <a:pt x="125016" y="223242"/>
                </a:lnTo>
                <a:lnTo>
                  <a:pt x="125016" y="250031"/>
                </a:lnTo>
                <a:lnTo>
                  <a:pt x="116086" y="276820"/>
                </a:lnTo>
                <a:lnTo>
                  <a:pt x="107156" y="303609"/>
                </a:lnTo>
                <a:lnTo>
                  <a:pt x="98227" y="321468"/>
                </a:lnTo>
                <a:lnTo>
                  <a:pt x="80367" y="348257"/>
                </a:lnTo>
                <a:lnTo>
                  <a:pt x="71438" y="366117"/>
                </a:lnTo>
                <a:lnTo>
                  <a:pt x="53578" y="392906"/>
                </a:lnTo>
                <a:lnTo>
                  <a:pt x="53578" y="392906"/>
                </a:lnTo>
                <a:lnTo>
                  <a:pt x="53578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848695" y="2518172"/>
            <a:ext cx="169665" cy="330399"/>
          </a:xfrm>
          <a:custGeom>
            <a:avLst/>
            <a:gdLst/>
            <a:ahLst/>
            <a:cxnLst/>
            <a:rect l="0" t="0" r="0" b="0"/>
            <a:pathLst>
              <a:path w="169665" h="330399">
                <a:moveTo>
                  <a:pt x="44648" y="330398"/>
                </a:moveTo>
                <a:lnTo>
                  <a:pt x="35719" y="330398"/>
                </a:lnTo>
                <a:lnTo>
                  <a:pt x="35719" y="321468"/>
                </a:lnTo>
                <a:lnTo>
                  <a:pt x="35719" y="321468"/>
                </a:lnTo>
                <a:lnTo>
                  <a:pt x="35719" y="321468"/>
                </a:lnTo>
                <a:lnTo>
                  <a:pt x="26789" y="312539"/>
                </a:lnTo>
                <a:lnTo>
                  <a:pt x="26789" y="303609"/>
                </a:lnTo>
                <a:lnTo>
                  <a:pt x="26789" y="285750"/>
                </a:lnTo>
                <a:lnTo>
                  <a:pt x="17859" y="267891"/>
                </a:lnTo>
                <a:lnTo>
                  <a:pt x="17859" y="241101"/>
                </a:lnTo>
                <a:lnTo>
                  <a:pt x="8930" y="223242"/>
                </a:lnTo>
                <a:lnTo>
                  <a:pt x="8930" y="196453"/>
                </a:lnTo>
                <a:lnTo>
                  <a:pt x="8930" y="178594"/>
                </a:lnTo>
                <a:lnTo>
                  <a:pt x="8930" y="160734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98226"/>
                </a:lnTo>
                <a:lnTo>
                  <a:pt x="17859" y="80367"/>
                </a:lnTo>
                <a:lnTo>
                  <a:pt x="17859" y="62508"/>
                </a:lnTo>
                <a:lnTo>
                  <a:pt x="0" y="44648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17859"/>
                </a:lnTo>
                <a:lnTo>
                  <a:pt x="107156" y="26789"/>
                </a:lnTo>
                <a:lnTo>
                  <a:pt x="125016" y="35719"/>
                </a:lnTo>
                <a:lnTo>
                  <a:pt x="133945" y="44648"/>
                </a:lnTo>
                <a:lnTo>
                  <a:pt x="160734" y="53578"/>
                </a:lnTo>
                <a:lnTo>
                  <a:pt x="169664" y="62508"/>
                </a:lnTo>
                <a:lnTo>
                  <a:pt x="169664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812976" y="2687836"/>
            <a:ext cx="187525" cy="8931"/>
          </a:xfrm>
          <a:custGeom>
            <a:avLst/>
            <a:gdLst/>
            <a:ahLst/>
            <a:cxnLst/>
            <a:rect l="0" t="0" r="0" b="0"/>
            <a:pathLst>
              <a:path w="18752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60735" y="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179093" y="2643188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79093" y="255389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321968" y="2634258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107157" y="8930"/>
                </a:move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25015"/>
                </a:lnTo>
                <a:lnTo>
                  <a:pt x="53578" y="125015"/>
                </a:lnTo>
                <a:lnTo>
                  <a:pt x="71438" y="125015"/>
                </a:lnTo>
                <a:lnTo>
                  <a:pt x="80368" y="133945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78593"/>
                </a:lnTo>
                <a:lnTo>
                  <a:pt x="116086" y="178593"/>
                </a:lnTo>
                <a:lnTo>
                  <a:pt x="107157" y="187523"/>
                </a:lnTo>
                <a:lnTo>
                  <a:pt x="98227" y="196453"/>
                </a:lnTo>
                <a:lnTo>
                  <a:pt x="89297" y="205382"/>
                </a:lnTo>
                <a:lnTo>
                  <a:pt x="89297" y="205382"/>
                </a:lnTo>
                <a:lnTo>
                  <a:pt x="71438" y="214312"/>
                </a:lnTo>
                <a:lnTo>
                  <a:pt x="62508" y="214312"/>
                </a:lnTo>
                <a:lnTo>
                  <a:pt x="53578" y="223242"/>
                </a:lnTo>
                <a:lnTo>
                  <a:pt x="44649" y="223242"/>
                </a:lnTo>
                <a:lnTo>
                  <a:pt x="3571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518421" y="2661047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90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35719" y="125016"/>
                </a:lnTo>
                <a:lnTo>
                  <a:pt x="44649" y="133945"/>
                </a:lnTo>
                <a:lnTo>
                  <a:pt x="62508" y="133945"/>
                </a:lnTo>
                <a:lnTo>
                  <a:pt x="71438" y="142875"/>
                </a:lnTo>
                <a:lnTo>
                  <a:pt x="80368" y="151804"/>
                </a:lnTo>
                <a:lnTo>
                  <a:pt x="80368" y="151804"/>
                </a:lnTo>
                <a:lnTo>
                  <a:pt x="89297" y="160734"/>
                </a:lnTo>
                <a:lnTo>
                  <a:pt x="89297" y="178593"/>
                </a:lnTo>
                <a:lnTo>
                  <a:pt x="89297" y="187523"/>
                </a:lnTo>
                <a:lnTo>
                  <a:pt x="80368" y="205382"/>
                </a:lnTo>
                <a:lnTo>
                  <a:pt x="80368" y="214312"/>
                </a:lnTo>
                <a:lnTo>
                  <a:pt x="62508" y="223242"/>
                </a:lnTo>
                <a:lnTo>
                  <a:pt x="53579" y="232172"/>
                </a:lnTo>
                <a:lnTo>
                  <a:pt x="44649" y="241101"/>
                </a:lnTo>
                <a:lnTo>
                  <a:pt x="26790" y="250031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732734" y="2669977"/>
            <a:ext cx="1" cy="98227"/>
          </a:xfrm>
          <a:custGeom>
            <a:avLst/>
            <a:gdLst/>
            <a:ahLst/>
            <a:cxnLst/>
            <a:rect l="0" t="0" r="0" b="0"/>
            <a:pathLst>
              <a:path w="1" h="98227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732734" y="25896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830961" y="2678906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62508" y="17860"/>
                </a:lnTo>
                <a:lnTo>
                  <a:pt x="44648" y="26789"/>
                </a:lnTo>
                <a:lnTo>
                  <a:pt x="35718" y="44649"/>
                </a:lnTo>
                <a:lnTo>
                  <a:pt x="2678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26789" y="178594"/>
                </a:lnTo>
                <a:lnTo>
                  <a:pt x="35718" y="178594"/>
                </a:lnTo>
                <a:lnTo>
                  <a:pt x="44648" y="17859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7" y="133945"/>
                </a:lnTo>
                <a:lnTo>
                  <a:pt x="107156" y="116086"/>
                </a:lnTo>
                <a:lnTo>
                  <a:pt x="107156" y="107157"/>
                </a:lnTo>
                <a:lnTo>
                  <a:pt x="107156" y="8929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91695" y="2661047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51804"/>
                </a:lnTo>
                <a:lnTo>
                  <a:pt x="8930" y="133945"/>
                </a:lnTo>
                <a:lnTo>
                  <a:pt x="17860" y="116086"/>
                </a:lnTo>
                <a:lnTo>
                  <a:pt x="17860" y="8929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9" y="3571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6" y="17859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9664" y="53578"/>
                </a:lnTo>
                <a:lnTo>
                  <a:pt x="178594" y="71437"/>
                </a:lnTo>
                <a:lnTo>
                  <a:pt x="178594" y="89297"/>
                </a:lnTo>
                <a:lnTo>
                  <a:pt x="187524" y="107156"/>
                </a:lnTo>
                <a:lnTo>
                  <a:pt x="187524" y="125016"/>
                </a:lnTo>
                <a:lnTo>
                  <a:pt x="187524" y="125016"/>
                </a:lnTo>
                <a:lnTo>
                  <a:pt x="18752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652242" y="1928812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98226" y="26789"/>
                </a:lnTo>
                <a:lnTo>
                  <a:pt x="98226" y="35719"/>
                </a:lnTo>
                <a:lnTo>
                  <a:pt x="80367" y="44649"/>
                </a:lnTo>
                <a:lnTo>
                  <a:pt x="71437" y="62508"/>
                </a:lnTo>
                <a:lnTo>
                  <a:pt x="62508" y="80367"/>
                </a:lnTo>
                <a:lnTo>
                  <a:pt x="44648" y="98227"/>
                </a:lnTo>
                <a:lnTo>
                  <a:pt x="35719" y="116086"/>
                </a:lnTo>
                <a:lnTo>
                  <a:pt x="17859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8929" y="223242"/>
                </a:lnTo>
                <a:lnTo>
                  <a:pt x="17859" y="232172"/>
                </a:lnTo>
                <a:lnTo>
                  <a:pt x="26789" y="232172"/>
                </a:lnTo>
                <a:lnTo>
                  <a:pt x="44648" y="241102"/>
                </a:lnTo>
                <a:lnTo>
                  <a:pt x="62508" y="241102"/>
                </a:lnTo>
                <a:lnTo>
                  <a:pt x="80367" y="241102"/>
                </a:lnTo>
                <a:lnTo>
                  <a:pt x="98226" y="241102"/>
                </a:lnTo>
                <a:lnTo>
                  <a:pt x="116086" y="241102"/>
                </a:lnTo>
                <a:lnTo>
                  <a:pt x="125015" y="241102"/>
                </a:lnTo>
                <a:lnTo>
                  <a:pt x="12501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964781" y="2035969"/>
            <a:ext cx="80368" cy="116086"/>
          </a:xfrm>
          <a:custGeom>
            <a:avLst/>
            <a:gdLst/>
            <a:ahLst/>
            <a:cxnLst/>
            <a:rect l="0" t="0" r="0" b="0"/>
            <a:pathLst>
              <a:path w="80368" h="11608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16085"/>
                </a:lnTo>
                <a:lnTo>
                  <a:pt x="26789" y="116085"/>
                </a:lnTo>
                <a:lnTo>
                  <a:pt x="35719" y="116085"/>
                </a:lnTo>
                <a:lnTo>
                  <a:pt x="53578" y="116085"/>
                </a:lnTo>
                <a:lnTo>
                  <a:pt x="62508" y="10715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52304" y="2027039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8930" y="178594"/>
                </a:moveTo>
                <a:lnTo>
                  <a:pt x="893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25015"/>
                </a:lnTo>
                <a:lnTo>
                  <a:pt x="17860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8" y="26789"/>
                </a:lnTo>
                <a:lnTo>
                  <a:pt x="71438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25515" y="2009179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35719" y="116086"/>
                </a:moveTo>
                <a:lnTo>
                  <a:pt x="35719" y="107157"/>
                </a:lnTo>
                <a:lnTo>
                  <a:pt x="35719" y="10715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62508"/>
                </a:lnTo>
                <a:lnTo>
                  <a:pt x="26789" y="53579"/>
                </a:lnTo>
                <a:lnTo>
                  <a:pt x="26789" y="35719"/>
                </a:lnTo>
                <a:lnTo>
                  <a:pt x="17860" y="26790"/>
                </a:lnTo>
                <a:lnTo>
                  <a:pt x="8930" y="1786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321968" y="2027039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62508" y="160734"/>
                </a:lnTo>
                <a:lnTo>
                  <a:pt x="71438" y="160734"/>
                </a:lnTo>
                <a:lnTo>
                  <a:pt x="80368" y="160734"/>
                </a:lnTo>
                <a:lnTo>
                  <a:pt x="89297" y="151805"/>
                </a:lnTo>
                <a:lnTo>
                  <a:pt x="98227" y="151805"/>
                </a:lnTo>
                <a:lnTo>
                  <a:pt x="107157" y="15180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33946" y="133945"/>
                </a:lnTo>
                <a:lnTo>
                  <a:pt x="133946" y="125015"/>
                </a:lnTo>
                <a:lnTo>
                  <a:pt x="133946" y="116086"/>
                </a:lnTo>
                <a:lnTo>
                  <a:pt x="133946" y="107156"/>
                </a:lnTo>
                <a:lnTo>
                  <a:pt x="133946" y="89297"/>
                </a:lnTo>
                <a:lnTo>
                  <a:pt x="133946" y="89297"/>
                </a:lnTo>
                <a:lnTo>
                  <a:pt x="125016" y="80367"/>
                </a:lnTo>
                <a:lnTo>
                  <a:pt x="125016" y="71437"/>
                </a:lnTo>
                <a:lnTo>
                  <a:pt x="116086" y="62508"/>
                </a:lnTo>
                <a:lnTo>
                  <a:pt x="10715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545211" y="2062758"/>
            <a:ext cx="98227" cy="187524"/>
          </a:xfrm>
          <a:custGeom>
            <a:avLst/>
            <a:gdLst/>
            <a:ahLst/>
            <a:cxnLst/>
            <a:rect l="0" t="0" r="0" b="0"/>
            <a:pathLst>
              <a:path w="98227" h="187524">
                <a:moveTo>
                  <a:pt x="89296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8929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11608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9296" y="125015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42875"/>
                </a:lnTo>
                <a:lnTo>
                  <a:pt x="98226" y="151804"/>
                </a:lnTo>
                <a:lnTo>
                  <a:pt x="89296" y="160734"/>
                </a:lnTo>
                <a:lnTo>
                  <a:pt x="80367" y="169664"/>
                </a:lnTo>
                <a:lnTo>
                  <a:pt x="62507" y="178593"/>
                </a:lnTo>
                <a:lnTo>
                  <a:pt x="44648" y="178593"/>
                </a:lnTo>
                <a:lnTo>
                  <a:pt x="35718" y="187523"/>
                </a:lnTo>
                <a:lnTo>
                  <a:pt x="17859" y="187523"/>
                </a:lnTo>
                <a:lnTo>
                  <a:pt x="8929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32734" y="2062758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8"/>
                </a:lnTo>
                <a:lnTo>
                  <a:pt x="44648" y="44648"/>
                </a:lnTo>
                <a:lnTo>
                  <a:pt x="35719" y="53578"/>
                </a:lnTo>
                <a:lnTo>
                  <a:pt x="17859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59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71437" y="14287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51805" y="151804"/>
                </a:lnTo>
                <a:lnTo>
                  <a:pt x="151805" y="160734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51805" y="178593"/>
                </a:lnTo>
                <a:lnTo>
                  <a:pt x="151805" y="187523"/>
                </a:lnTo>
                <a:lnTo>
                  <a:pt x="151805" y="187523"/>
                </a:lnTo>
                <a:lnTo>
                  <a:pt x="142875" y="196453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25016" y="223242"/>
                </a:lnTo>
                <a:lnTo>
                  <a:pt x="116086" y="232171"/>
                </a:lnTo>
                <a:lnTo>
                  <a:pt x="107156" y="241101"/>
                </a:lnTo>
                <a:lnTo>
                  <a:pt x="98227" y="241101"/>
                </a:lnTo>
                <a:lnTo>
                  <a:pt x="89297" y="250031"/>
                </a:lnTo>
                <a:lnTo>
                  <a:pt x="71437" y="250031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8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009555" y="2125265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80367" y="8930"/>
                </a:moveTo>
                <a:lnTo>
                  <a:pt x="80367" y="17860"/>
                </a:lnTo>
                <a:lnTo>
                  <a:pt x="71437" y="17860"/>
                </a:lnTo>
                <a:lnTo>
                  <a:pt x="62508" y="35719"/>
                </a:lnTo>
                <a:lnTo>
                  <a:pt x="44648" y="44649"/>
                </a:lnTo>
                <a:lnTo>
                  <a:pt x="35718" y="71438"/>
                </a:lnTo>
                <a:lnTo>
                  <a:pt x="26789" y="89297"/>
                </a:lnTo>
                <a:lnTo>
                  <a:pt x="8929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4"/>
                </a:lnTo>
                <a:lnTo>
                  <a:pt x="8929" y="205383"/>
                </a:lnTo>
                <a:lnTo>
                  <a:pt x="8929" y="214313"/>
                </a:lnTo>
                <a:lnTo>
                  <a:pt x="26789" y="214313"/>
                </a:lnTo>
                <a:lnTo>
                  <a:pt x="35718" y="205383"/>
                </a:lnTo>
                <a:lnTo>
                  <a:pt x="53578" y="196454"/>
                </a:lnTo>
                <a:lnTo>
                  <a:pt x="62508" y="187524"/>
                </a:lnTo>
                <a:lnTo>
                  <a:pt x="71437" y="169664"/>
                </a:lnTo>
                <a:lnTo>
                  <a:pt x="89297" y="151805"/>
                </a:lnTo>
                <a:lnTo>
                  <a:pt x="98226" y="133946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5357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241727" y="2089547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929" y="35718"/>
                </a:moveTo>
                <a:lnTo>
                  <a:pt x="892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8929" y="205382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32172"/>
                </a:lnTo>
                <a:lnTo>
                  <a:pt x="26789" y="223242"/>
                </a:lnTo>
                <a:lnTo>
                  <a:pt x="35718" y="223242"/>
                </a:lnTo>
                <a:lnTo>
                  <a:pt x="44648" y="214312"/>
                </a:lnTo>
                <a:lnTo>
                  <a:pt x="53578" y="196453"/>
                </a:lnTo>
                <a:lnTo>
                  <a:pt x="62507" y="178593"/>
                </a:lnTo>
                <a:lnTo>
                  <a:pt x="71437" y="160734"/>
                </a:lnTo>
                <a:lnTo>
                  <a:pt x="80367" y="133945"/>
                </a:lnTo>
                <a:lnTo>
                  <a:pt x="89296" y="11608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16086" y="62507"/>
                </a:lnTo>
                <a:lnTo>
                  <a:pt x="125015" y="44648"/>
                </a:lnTo>
                <a:lnTo>
                  <a:pt x="133945" y="26789"/>
                </a:lnTo>
                <a:lnTo>
                  <a:pt x="13394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447109" y="2125265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9" y="98227"/>
                </a:lnTo>
                <a:lnTo>
                  <a:pt x="62508" y="98227"/>
                </a:lnTo>
                <a:lnTo>
                  <a:pt x="80368" y="98227"/>
                </a:lnTo>
                <a:lnTo>
                  <a:pt x="89297" y="98227"/>
                </a:lnTo>
                <a:lnTo>
                  <a:pt x="107157" y="89297"/>
                </a:lnTo>
                <a:lnTo>
                  <a:pt x="116086" y="89297"/>
                </a:lnTo>
                <a:lnTo>
                  <a:pt x="133945" y="80368"/>
                </a:lnTo>
                <a:lnTo>
                  <a:pt x="142875" y="71438"/>
                </a:lnTo>
                <a:lnTo>
                  <a:pt x="151805" y="71438"/>
                </a:lnTo>
                <a:lnTo>
                  <a:pt x="160734" y="62508"/>
                </a:lnTo>
                <a:lnTo>
                  <a:pt x="169664" y="53579"/>
                </a:lnTo>
                <a:lnTo>
                  <a:pt x="169664" y="44649"/>
                </a:lnTo>
                <a:lnTo>
                  <a:pt x="178594" y="3571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7" y="26789"/>
                </a:lnTo>
                <a:lnTo>
                  <a:pt x="89297" y="35719"/>
                </a:lnTo>
                <a:lnTo>
                  <a:pt x="80368" y="53579"/>
                </a:lnTo>
                <a:lnTo>
                  <a:pt x="71438" y="71438"/>
                </a:lnTo>
                <a:lnTo>
                  <a:pt x="62508" y="89297"/>
                </a:lnTo>
                <a:lnTo>
                  <a:pt x="53579" y="107157"/>
                </a:lnTo>
                <a:lnTo>
                  <a:pt x="44649" y="125016"/>
                </a:lnTo>
                <a:lnTo>
                  <a:pt x="44649" y="133946"/>
                </a:lnTo>
                <a:lnTo>
                  <a:pt x="44649" y="151805"/>
                </a:lnTo>
                <a:lnTo>
                  <a:pt x="53579" y="160735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706070" y="2134195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8930" y="169664"/>
                </a:moveTo>
                <a:lnTo>
                  <a:pt x="8930" y="169664"/>
                </a:lnTo>
                <a:lnTo>
                  <a:pt x="0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8930" y="8929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643562" y="2098476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26789" y="178594"/>
                </a:moveTo>
                <a:lnTo>
                  <a:pt x="26789" y="169664"/>
                </a:lnTo>
                <a:lnTo>
                  <a:pt x="26789" y="160735"/>
                </a:lnTo>
                <a:lnTo>
                  <a:pt x="26789" y="142875"/>
                </a:lnTo>
                <a:lnTo>
                  <a:pt x="17859" y="116086"/>
                </a:lnTo>
                <a:lnTo>
                  <a:pt x="17859" y="98227"/>
                </a:lnTo>
                <a:lnTo>
                  <a:pt x="8930" y="71438"/>
                </a:lnTo>
                <a:lnTo>
                  <a:pt x="8930" y="53578"/>
                </a:lnTo>
                <a:lnTo>
                  <a:pt x="0" y="35719"/>
                </a:lnTo>
                <a:lnTo>
                  <a:pt x="0" y="1786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920382" y="2196703"/>
            <a:ext cx="241103" cy="35720"/>
          </a:xfrm>
          <a:custGeom>
            <a:avLst/>
            <a:gdLst/>
            <a:ahLst/>
            <a:cxnLst/>
            <a:rect l="0" t="0" r="0" b="0"/>
            <a:pathLst>
              <a:path w="241103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4" y="0"/>
                </a:lnTo>
                <a:lnTo>
                  <a:pt x="214313" y="0"/>
                </a:lnTo>
                <a:lnTo>
                  <a:pt x="223243" y="0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366867" y="2062758"/>
            <a:ext cx="35720" cy="267891"/>
          </a:xfrm>
          <a:custGeom>
            <a:avLst/>
            <a:gdLst/>
            <a:ahLst/>
            <a:cxnLst/>
            <a:rect l="0" t="0" r="0" b="0"/>
            <a:pathLst>
              <a:path w="35720" h="26789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67890"/>
                </a:lnTo>
                <a:lnTo>
                  <a:pt x="35719" y="267890"/>
                </a:lnTo>
                <a:lnTo>
                  <a:pt x="35719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295429" y="2196703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518671" y="217884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8930" y="62507"/>
                </a:moveTo>
                <a:lnTo>
                  <a:pt x="893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62507"/>
                </a:lnTo>
                <a:lnTo>
                  <a:pt x="53578" y="53578"/>
                </a:lnTo>
                <a:lnTo>
                  <a:pt x="71438" y="5357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7" y="3571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17859"/>
                </a:lnTo>
                <a:lnTo>
                  <a:pt x="6250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732984" y="2134195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44648" y="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8" y="196453"/>
                </a:lnTo>
                <a:lnTo>
                  <a:pt x="44648" y="19645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679405" y="2223492"/>
            <a:ext cx="98228" cy="1"/>
          </a:xfrm>
          <a:custGeom>
            <a:avLst/>
            <a:gdLst/>
            <a:ahLst/>
            <a:cxnLst/>
            <a:rect l="0" t="0" r="0" b="0"/>
            <a:pathLst>
              <a:path w="9822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893718" y="2205633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25015"/>
                </a:lnTo>
                <a:lnTo>
                  <a:pt x="0" y="116086"/>
                </a:lnTo>
                <a:lnTo>
                  <a:pt x="8930" y="98226"/>
                </a:lnTo>
                <a:lnTo>
                  <a:pt x="17859" y="89296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8" y="44648"/>
                </a:lnTo>
                <a:lnTo>
                  <a:pt x="53578" y="2678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849070" y="2160984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35718" y="133945"/>
                </a:moveTo>
                <a:lnTo>
                  <a:pt x="35718" y="133945"/>
                </a:lnTo>
                <a:lnTo>
                  <a:pt x="35718" y="125016"/>
                </a:lnTo>
                <a:lnTo>
                  <a:pt x="26789" y="116086"/>
                </a:lnTo>
                <a:lnTo>
                  <a:pt x="26789" y="98227"/>
                </a:lnTo>
                <a:lnTo>
                  <a:pt x="17859" y="80367"/>
                </a:lnTo>
                <a:lnTo>
                  <a:pt x="17859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991945" y="2214562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107156" y="8930"/>
                </a:move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62507" y="26789"/>
                </a:lnTo>
                <a:lnTo>
                  <a:pt x="53578" y="44649"/>
                </a:lnTo>
                <a:lnTo>
                  <a:pt x="44648" y="53578"/>
                </a:lnTo>
                <a:lnTo>
                  <a:pt x="26789" y="71438"/>
                </a:lnTo>
                <a:lnTo>
                  <a:pt x="17859" y="89297"/>
                </a:lnTo>
                <a:lnTo>
                  <a:pt x="8929" y="10715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6073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42875"/>
                </a:lnTo>
                <a:lnTo>
                  <a:pt x="44648" y="133946"/>
                </a:lnTo>
                <a:lnTo>
                  <a:pt x="53578" y="125016"/>
                </a:lnTo>
                <a:lnTo>
                  <a:pt x="53578" y="116086"/>
                </a:lnTo>
                <a:lnTo>
                  <a:pt x="62507" y="9822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53578"/>
                </a:lnTo>
                <a:lnTo>
                  <a:pt x="89296" y="35719"/>
                </a:lnTo>
                <a:lnTo>
                  <a:pt x="8929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17860"/>
                </a:lnTo>
                <a:lnTo>
                  <a:pt x="89296" y="26789"/>
                </a:lnTo>
                <a:lnTo>
                  <a:pt x="89296" y="35719"/>
                </a:lnTo>
                <a:lnTo>
                  <a:pt x="98226" y="44649"/>
                </a:lnTo>
                <a:lnTo>
                  <a:pt x="98226" y="53578"/>
                </a:lnTo>
                <a:lnTo>
                  <a:pt x="9822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16085" y="125016"/>
                </a:lnTo>
                <a:lnTo>
                  <a:pt x="125015" y="142875"/>
                </a:lnTo>
                <a:lnTo>
                  <a:pt x="125015" y="151805"/>
                </a:lnTo>
                <a:lnTo>
                  <a:pt x="133945" y="169664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7188398" y="2107406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98226" y="116086"/>
                </a:moveTo>
                <a:lnTo>
                  <a:pt x="98226" y="116086"/>
                </a:lnTo>
                <a:lnTo>
                  <a:pt x="98226" y="11608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44648" y="125016"/>
                </a:lnTo>
                <a:lnTo>
                  <a:pt x="35718" y="133945"/>
                </a:lnTo>
                <a:lnTo>
                  <a:pt x="26789" y="142875"/>
                </a:lnTo>
                <a:lnTo>
                  <a:pt x="17859" y="151805"/>
                </a:lnTo>
                <a:lnTo>
                  <a:pt x="17859" y="169664"/>
                </a:lnTo>
                <a:lnTo>
                  <a:pt x="8929" y="178594"/>
                </a:lnTo>
                <a:lnTo>
                  <a:pt x="8929" y="187523"/>
                </a:lnTo>
                <a:lnTo>
                  <a:pt x="0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8929" y="267891"/>
                </a:lnTo>
                <a:lnTo>
                  <a:pt x="8929" y="276820"/>
                </a:lnTo>
                <a:lnTo>
                  <a:pt x="17859" y="276820"/>
                </a:lnTo>
                <a:lnTo>
                  <a:pt x="26789" y="285750"/>
                </a:lnTo>
                <a:lnTo>
                  <a:pt x="35718" y="285750"/>
                </a:lnTo>
                <a:lnTo>
                  <a:pt x="44648" y="285750"/>
                </a:lnTo>
                <a:lnTo>
                  <a:pt x="53578" y="285750"/>
                </a:lnTo>
                <a:lnTo>
                  <a:pt x="62507" y="285750"/>
                </a:lnTo>
                <a:lnTo>
                  <a:pt x="71437" y="276820"/>
                </a:lnTo>
                <a:lnTo>
                  <a:pt x="80367" y="267891"/>
                </a:lnTo>
                <a:lnTo>
                  <a:pt x="89297" y="258961"/>
                </a:lnTo>
                <a:lnTo>
                  <a:pt x="98226" y="250031"/>
                </a:lnTo>
                <a:lnTo>
                  <a:pt x="98226" y="232172"/>
                </a:lnTo>
                <a:lnTo>
                  <a:pt x="107156" y="223242"/>
                </a:lnTo>
                <a:lnTo>
                  <a:pt x="107156" y="196453"/>
                </a:lnTo>
                <a:lnTo>
                  <a:pt x="107156" y="178594"/>
                </a:lnTo>
                <a:lnTo>
                  <a:pt x="116086" y="160734"/>
                </a:lnTo>
                <a:lnTo>
                  <a:pt x="116086" y="142875"/>
                </a:lnTo>
                <a:lnTo>
                  <a:pt x="116086" y="125016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33945"/>
                </a:lnTo>
                <a:lnTo>
                  <a:pt x="116086" y="151805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33945" y="223242"/>
                </a:lnTo>
                <a:lnTo>
                  <a:pt x="142875" y="241102"/>
                </a:lnTo>
                <a:lnTo>
                  <a:pt x="151804" y="250031"/>
                </a:lnTo>
                <a:lnTo>
                  <a:pt x="160734" y="267891"/>
                </a:lnTo>
                <a:lnTo>
                  <a:pt x="160734" y="276820"/>
                </a:lnTo>
                <a:lnTo>
                  <a:pt x="160734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224116" y="1973461"/>
            <a:ext cx="205384" cy="589360"/>
          </a:xfrm>
          <a:custGeom>
            <a:avLst/>
            <a:gdLst/>
            <a:ahLst/>
            <a:cxnLst/>
            <a:rect l="0" t="0" r="0" b="0"/>
            <a:pathLst>
              <a:path w="205384" h="589360">
                <a:moveTo>
                  <a:pt x="107157" y="8929"/>
                </a:moveTo>
                <a:lnTo>
                  <a:pt x="107157" y="8929"/>
                </a:lnTo>
                <a:lnTo>
                  <a:pt x="107157" y="0"/>
                </a:lnTo>
                <a:lnTo>
                  <a:pt x="107157" y="8929"/>
                </a:lnTo>
                <a:lnTo>
                  <a:pt x="107157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42875" y="35718"/>
                </a:lnTo>
                <a:lnTo>
                  <a:pt x="151805" y="44648"/>
                </a:lnTo>
                <a:lnTo>
                  <a:pt x="160735" y="62508"/>
                </a:lnTo>
                <a:lnTo>
                  <a:pt x="169664" y="71437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87524" y="125015"/>
                </a:lnTo>
                <a:lnTo>
                  <a:pt x="187524" y="151804"/>
                </a:lnTo>
                <a:lnTo>
                  <a:pt x="196454" y="169664"/>
                </a:lnTo>
                <a:lnTo>
                  <a:pt x="196454" y="196453"/>
                </a:lnTo>
                <a:lnTo>
                  <a:pt x="196454" y="223242"/>
                </a:lnTo>
                <a:lnTo>
                  <a:pt x="196454" y="250031"/>
                </a:lnTo>
                <a:lnTo>
                  <a:pt x="205383" y="276820"/>
                </a:lnTo>
                <a:lnTo>
                  <a:pt x="205383" y="303609"/>
                </a:lnTo>
                <a:lnTo>
                  <a:pt x="205383" y="321468"/>
                </a:lnTo>
                <a:lnTo>
                  <a:pt x="205383" y="348258"/>
                </a:lnTo>
                <a:lnTo>
                  <a:pt x="205383" y="375047"/>
                </a:lnTo>
                <a:lnTo>
                  <a:pt x="196454" y="392906"/>
                </a:lnTo>
                <a:lnTo>
                  <a:pt x="196454" y="419695"/>
                </a:lnTo>
                <a:lnTo>
                  <a:pt x="187524" y="437554"/>
                </a:lnTo>
                <a:lnTo>
                  <a:pt x="187524" y="455414"/>
                </a:lnTo>
                <a:lnTo>
                  <a:pt x="178594" y="473273"/>
                </a:lnTo>
                <a:lnTo>
                  <a:pt x="169664" y="491133"/>
                </a:lnTo>
                <a:lnTo>
                  <a:pt x="160735" y="500062"/>
                </a:lnTo>
                <a:lnTo>
                  <a:pt x="151805" y="517922"/>
                </a:lnTo>
                <a:lnTo>
                  <a:pt x="133946" y="526852"/>
                </a:lnTo>
                <a:lnTo>
                  <a:pt x="116086" y="535781"/>
                </a:lnTo>
                <a:lnTo>
                  <a:pt x="98227" y="553641"/>
                </a:lnTo>
                <a:lnTo>
                  <a:pt x="80368" y="562570"/>
                </a:lnTo>
                <a:lnTo>
                  <a:pt x="62508" y="571500"/>
                </a:lnTo>
                <a:lnTo>
                  <a:pt x="44649" y="580430"/>
                </a:lnTo>
                <a:lnTo>
                  <a:pt x="26789" y="580430"/>
                </a:lnTo>
                <a:lnTo>
                  <a:pt x="8930" y="589359"/>
                </a:lnTo>
                <a:lnTo>
                  <a:pt x="0" y="589359"/>
                </a:lnTo>
                <a:lnTo>
                  <a:pt x="0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975" y="273625"/>
            <a:ext cx="3341075" cy="4062874"/>
          </a:xfrm>
          <a:prstGeom prst="rect">
            <a:avLst/>
          </a:prstGeom>
        </p:spPr>
      </p:pic>
      <p:pic>
        <p:nvPicPr>
          <p:cNvPr id="110" name="Shape 1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20800" y="1427625"/>
            <a:ext cx="3993474" cy="277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Communication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1625" y="2730725"/>
            <a:ext cx="3869500" cy="2467499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0200" y="0"/>
            <a:ext cx="5783475" cy="2730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98900" y="1035375"/>
            <a:ext cx="6806949" cy="34413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Evolution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Organic Molecules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1098351" y="1384102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17860" y="8929"/>
                </a:move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455539" y="1232297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169664" y="8930"/>
                </a:moveTo>
                <a:lnTo>
                  <a:pt x="169664" y="8930"/>
                </a:lnTo>
                <a:lnTo>
                  <a:pt x="16966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7" y="26789"/>
                </a:lnTo>
                <a:lnTo>
                  <a:pt x="62508" y="44648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9" y="71437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17859" y="241101"/>
                </a:lnTo>
                <a:lnTo>
                  <a:pt x="17859" y="250031"/>
                </a:lnTo>
                <a:lnTo>
                  <a:pt x="26789" y="258961"/>
                </a:lnTo>
                <a:lnTo>
                  <a:pt x="35719" y="258961"/>
                </a:lnTo>
                <a:lnTo>
                  <a:pt x="44648" y="267890"/>
                </a:lnTo>
                <a:lnTo>
                  <a:pt x="62508" y="267890"/>
                </a:lnTo>
                <a:lnTo>
                  <a:pt x="71437" y="267890"/>
                </a:lnTo>
                <a:lnTo>
                  <a:pt x="80367" y="276820"/>
                </a:lnTo>
                <a:lnTo>
                  <a:pt x="98227" y="276820"/>
                </a:lnTo>
                <a:lnTo>
                  <a:pt x="107156" y="276820"/>
                </a:lnTo>
                <a:lnTo>
                  <a:pt x="116086" y="285750"/>
                </a:lnTo>
                <a:lnTo>
                  <a:pt x="133945" y="285750"/>
                </a:lnTo>
                <a:lnTo>
                  <a:pt x="142875" y="285750"/>
                </a:lnTo>
                <a:lnTo>
                  <a:pt x="151805" y="285750"/>
                </a:lnTo>
                <a:lnTo>
                  <a:pt x="151805" y="285750"/>
                </a:lnTo>
                <a:lnTo>
                  <a:pt x="15180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732359" y="1428750"/>
            <a:ext cx="160736" cy="133946"/>
          </a:xfrm>
          <a:custGeom>
            <a:avLst/>
            <a:gdLst/>
            <a:ahLst/>
            <a:cxnLst/>
            <a:rect l="0" t="0" r="0" b="0"/>
            <a:pathLst>
              <a:path w="160736" h="133946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51805" y="133945"/>
                </a:lnTo>
                <a:lnTo>
                  <a:pt x="160735" y="133945"/>
                </a:lnTo>
                <a:lnTo>
                  <a:pt x="16073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91320" y="1437680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930" y="125015"/>
                </a:moveTo>
                <a:lnTo>
                  <a:pt x="8930" y="125015"/>
                </a:lnTo>
                <a:lnTo>
                  <a:pt x="893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37742" y="1384102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26789" y="133945"/>
                </a:moveTo>
                <a:lnTo>
                  <a:pt x="17859" y="125015"/>
                </a:lnTo>
                <a:lnTo>
                  <a:pt x="17859" y="116085"/>
                </a:lnTo>
                <a:lnTo>
                  <a:pt x="17859" y="107156"/>
                </a:lnTo>
                <a:lnTo>
                  <a:pt x="17859" y="89296"/>
                </a:lnTo>
                <a:lnTo>
                  <a:pt x="17859" y="8036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96703" y="1312664"/>
            <a:ext cx="214313" cy="330399"/>
          </a:xfrm>
          <a:custGeom>
            <a:avLst/>
            <a:gdLst/>
            <a:ahLst/>
            <a:cxnLst/>
            <a:rect l="0" t="0" r="0" b="0"/>
            <a:pathLst>
              <a:path w="214313" h="330399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893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8930" y="276820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50031"/>
                </a:lnTo>
                <a:lnTo>
                  <a:pt x="17859" y="241102"/>
                </a:lnTo>
                <a:lnTo>
                  <a:pt x="26789" y="232172"/>
                </a:lnTo>
                <a:lnTo>
                  <a:pt x="26789" y="223242"/>
                </a:lnTo>
                <a:lnTo>
                  <a:pt x="35719" y="214312"/>
                </a:lnTo>
                <a:lnTo>
                  <a:pt x="44648" y="205383"/>
                </a:lnTo>
                <a:lnTo>
                  <a:pt x="53578" y="196453"/>
                </a:lnTo>
                <a:lnTo>
                  <a:pt x="62508" y="187523"/>
                </a:lnTo>
                <a:lnTo>
                  <a:pt x="71437" y="187523"/>
                </a:lnTo>
                <a:lnTo>
                  <a:pt x="89297" y="187523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6" y="187523"/>
                </a:lnTo>
                <a:lnTo>
                  <a:pt x="133945" y="187523"/>
                </a:lnTo>
                <a:lnTo>
                  <a:pt x="142875" y="187523"/>
                </a:lnTo>
                <a:lnTo>
                  <a:pt x="160734" y="196453"/>
                </a:lnTo>
                <a:lnTo>
                  <a:pt x="169664" y="205383"/>
                </a:lnTo>
                <a:lnTo>
                  <a:pt x="178594" y="214312"/>
                </a:lnTo>
                <a:lnTo>
                  <a:pt x="187523" y="223242"/>
                </a:lnTo>
                <a:lnTo>
                  <a:pt x="196453" y="232172"/>
                </a:lnTo>
                <a:lnTo>
                  <a:pt x="196453" y="241102"/>
                </a:lnTo>
                <a:lnTo>
                  <a:pt x="205383" y="250031"/>
                </a:lnTo>
                <a:lnTo>
                  <a:pt x="205383" y="258961"/>
                </a:lnTo>
                <a:lnTo>
                  <a:pt x="214312" y="267891"/>
                </a:lnTo>
                <a:lnTo>
                  <a:pt x="214312" y="276820"/>
                </a:lnTo>
                <a:lnTo>
                  <a:pt x="214312" y="285750"/>
                </a:lnTo>
                <a:lnTo>
                  <a:pt x="214312" y="294680"/>
                </a:lnTo>
                <a:lnTo>
                  <a:pt x="205383" y="303609"/>
                </a:lnTo>
                <a:lnTo>
                  <a:pt x="205383" y="303609"/>
                </a:lnTo>
                <a:lnTo>
                  <a:pt x="196453" y="312539"/>
                </a:lnTo>
                <a:lnTo>
                  <a:pt x="187523" y="321469"/>
                </a:lnTo>
                <a:lnTo>
                  <a:pt x="178594" y="321469"/>
                </a:lnTo>
                <a:lnTo>
                  <a:pt x="178594" y="330398"/>
                </a:lnTo>
                <a:lnTo>
                  <a:pt x="160734" y="330398"/>
                </a:lnTo>
                <a:lnTo>
                  <a:pt x="151805" y="330398"/>
                </a:lnTo>
                <a:lnTo>
                  <a:pt x="142875" y="330398"/>
                </a:lnTo>
                <a:lnTo>
                  <a:pt x="133945" y="330398"/>
                </a:lnTo>
                <a:lnTo>
                  <a:pt x="116086" y="330398"/>
                </a:lnTo>
                <a:lnTo>
                  <a:pt x="107156" y="330398"/>
                </a:lnTo>
                <a:lnTo>
                  <a:pt x="89297" y="321469"/>
                </a:lnTo>
                <a:lnTo>
                  <a:pt x="80367" y="321469"/>
                </a:lnTo>
                <a:lnTo>
                  <a:pt x="71437" y="312539"/>
                </a:lnTo>
                <a:lnTo>
                  <a:pt x="62508" y="312539"/>
                </a:lnTo>
                <a:lnTo>
                  <a:pt x="53578" y="303609"/>
                </a:lnTo>
                <a:lnTo>
                  <a:pt x="53578" y="303609"/>
                </a:lnTo>
                <a:lnTo>
                  <a:pt x="44648" y="294680"/>
                </a:lnTo>
                <a:lnTo>
                  <a:pt x="44648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18172" y="1464469"/>
            <a:ext cx="160735" cy="214313"/>
          </a:xfrm>
          <a:custGeom>
            <a:avLst/>
            <a:gdLst/>
            <a:ahLst/>
            <a:cxnLst/>
            <a:rect l="0" t="0" r="0" b="0"/>
            <a:pathLst>
              <a:path w="160735" h="214313">
                <a:moveTo>
                  <a:pt x="116086" y="8929"/>
                </a:moveTo>
                <a:lnTo>
                  <a:pt x="11608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929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5"/>
                </a:lnTo>
                <a:lnTo>
                  <a:pt x="44648" y="125015"/>
                </a:lnTo>
                <a:lnTo>
                  <a:pt x="53578" y="133945"/>
                </a:lnTo>
                <a:lnTo>
                  <a:pt x="71437" y="14287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07156" y="151804"/>
                </a:lnTo>
                <a:lnTo>
                  <a:pt x="125016" y="151804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51805" y="178593"/>
                </a:lnTo>
                <a:lnTo>
                  <a:pt x="160734" y="187523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60734" y="205382"/>
                </a:lnTo>
                <a:lnTo>
                  <a:pt x="160734" y="205382"/>
                </a:lnTo>
                <a:lnTo>
                  <a:pt x="151805" y="214312"/>
                </a:lnTo>
                <a:lnTo>
                  <a:pt x="151805" y="214312"/>
                </a:lnTo>
                <a:lnTo>
                  <a:pt x="142875" y="214312"/>
                </a:lnTo>
                <a:lnTo>
                  <a:pt x="133945" y="214312"/>
                </a:lnTo>
                <a:lnTo>
                  <a:pt x="125016" y="214312"/>
                </a:lnTo>
                <a:lnTo>
                  <a:pt x="107156" y="214312"/>
                </a:lnTo>
                <a:lnTo>
                  <a:pt x="89297" y="214312"/>
                </a:lnTo>
                <a:lnTo>
                  <a:pt x="80367" y="214312"/>
                </a:lnTo>
                <a:lnTo>
                  <a:pt x="71437" y="205382"/>
                </a:lnTo>
                <a:lnTo>
                  <a:pt x="62508" y="205382"/>
                </a:lnTo>
                <a:lnTo>
                  <a:pt x="53578" y="205382"/>
                </a:lnTo>
                <a:lnTo>
                  <a:pt x="53578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51930" y="181272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34070" y="1812726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893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43000" y="1821656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37680" y="1714500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8"/>
                </a:lnTo>
                <a:lnTo>
                  <a:pt x="35718" y="62508"/>
                </a:lnTo>
                <a:lnTo>
                  <a:pt x="35718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17859" y="151804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0" y="250031"/>
                </a:lnTo>
                <a:lnTo>
                  <a:pt x="8929" y="250031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50031"/>
                </a:lnTo>
                <a:lnTo>
                  <a:pt x="44648" y="250031"/>
                </a:lnTo>
                <a:lnTo>
                  <a:pt x="62507" y="241101"/>
                </a:lnTo>
                <a:lnTo>
                  <a:pt x="71437" y="241101"/>
                </a:lnTo>
                <a:lnTo>
                  <a:pt x="89296" y="241101"/>
                </a:lnTo>
                <a:lnTo>
                  <a:pt x="107156" y="241101"/>
                </a:lnTo>
                <a:lnTo>
                  <a:pt x="125015" y="241101"/>
                </a:lnTo>
                <a:lnTo>
                  <a:pt x="142875" y="241101"/>
                </a:lnTo>
                <a:lnTo>
                  <a:pt x="160734" y="241101"/>
                </a:lnTo>
                <a:lnTo>
                  <a:pt x="178593" y="241101"/>
                </a:lnTo>
                <a:lnTo>
                  <a:pt x="196453" y="241101"/>
                </a:lnTo>
                <a:lnTo>
                  <a:pt x="205382" y="241101"/>
                </a:lnTo>
                <a:lnTo>
                  <a:pt x="214312" y="241101"/>
                </a:lnTo>
                <a:lnTo>
                  <a:pt x="214312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21656" y="1884164"/>
            <a:ext cx="1" cy="107157"/>
          </a:xfrm>
          <a:custGeom>
            <a:avLst/>
            <a:gdLst/>
            <a:ahLst/>
            <a:cxnLst/>
            <a:rect l="0" t="0" r="0" b="0"/>
            <a:pathLst>
              <a:path w="1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21656" y="1794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44898" y="1875234"/>
            <a:ext cx="232173" cy="294681"/>
          </a:xfrm>
          <a:custGeom>
            <a:avLst/>
            <a:gdLst/>
            <a:ahLst/>
            <a:cxnLst/>
            <a:rect l="0" t="0" r="0" b="0"/>
            <a:pathLst>
              <a:path w="232173" h="294681">
                <a:moveTo>
                  <a:pt x="26789" y="8930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60735"/>
                </a:lnTo>
                <a:lnTo>
                  <a:pt x="35719" y="169664"/>
                </a:lnTo>
                <a:lnTo>
                  <a:pt x="44649" y="178594"/>
                </a:lnTo>
                <a:lnTo>
                  <a:pt x="44649" y="196453"/>
                </a:lnTo>
                <a:lnTo>
                  <a:pt x="35719" y="205383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26789" y="267891"/>
                </a:lnTo>
                <a:lnTo>
                  <a:pt x="26789" y="276820"/>
                </a:lnTo>
                <a:lnTo>
                  <a:pt x="26789" y="285750"/>
                </a:lnTo>
                <a:lnTo>
                  <a:pt x="17860" y="294680"/>
                </a:lnTo>
                <a:lnTo>
                  <a:pt x="17860" y="29468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85750"/>
                </a:lnTo>
                <a:lnTo>
                  <a:pt x="0" y="267891"/>
                </a:lnTo>
                <a:lnTo>
                  <a:pt x="0" y="258961"/>
                </a:lnTo>
                <a:lnTo>
                  <a:pt x="8930" y="241102"/>
                </a:lnTo>
                <a:lnTo>
                  <a:pt x="8930" y="223242"/>
                </a:lnTo>
                <a:lnTo>
                  <a:pt x="8930" y="205383"/>
                </a:lnTo>
                <a:lnTo>
                  <a:pt x="8930" y="187524"/>
                </a:lnTo>
                <a:lnTo>
                  <a:pt x="8930" y="169664"/>
                </a:lnTo>
                <a:lnTo>
                  <a:pt x="17860" y="142875"/>
                </a:lnTo>
                <a:lnTo>
                  <a:pt x="26789" y="125016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78594" y="8930"/>
                </a:lnTo>
                <a:lnTo>
                  <a:pt x="187524" y="17860"/>
                </a:lnTo>
                <a:lnTo>
                  <a:pt x="196453" y="2678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23242" y="44649"/>
                </a:lnTo>
                <a:lnTo>
                  <a:pt x="223242" y="53578"/>
                </a:lnTo>
                <a:lnTo>
                  <a:pt x="232172" y="62508"/>
                </a:lnTo>
                <a:lnTo>
                  <a:pt x="232172" y="71438"/>
                </a:lnTo>
                <a:lnTo>
                  <a:pt x="223242" y="80367"/>
                </a:lnTo>
                <a:lnTo>
                  <a:pt x="223242" y="89297"/>
                </a:lnTo>
                <a:lnTo>
                  <a:pt x="214313" y="98227"/>
                </a:lnTo>
                <a:lnTo>
                  <a:pt x="214313" y="107156"/>
                </a:lnTo>
                <a:lnTo>
                  <a:pt x="205383" y="116086"/>
                </a:lnTo>
                <a:lnTo>
                  <a:pt x="187524" y="116086"/>
                </a:lnTo>
                <a:lnTo>
                  <a:pt x="178594" y="125016"/>
                </a:lnTo>
                <a:lnTo>
                  <a:pt x="169664" y="125016"/>
                </a:lnTo>
                <a:lnTo>
                  <a:pt x="160735" y="125016"/>
                </a:lnTo>
                <a:lnTo>
                  <a:pt x="142875" y="125016"/>
                </a:lnTo>
                <a:lnTo>
                  <a:pt x="133946" y="116086"/>
                </a:lnTo>
                <a:lnTo>
                  <a:pt x="125016" y="116086"/>
                </a:lnTo>
                <a:lnTo>
                  <a:pt x="125016" y="107156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98227" y="98227"/>
                </a:lnTo>
                <a:lnTo>
                  <a:pt x="98227" y="9822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82453" y="1919883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78593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00313" y="183058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50344" y="1777008"/>
            <a:ext cx="205383" cy="339329"/>
          </a:xfrm>
          <a:custGeom>
            <a:avLst/>
            <a:gdLst/>
            <a:ahLst/>
            <a:cxnLst/>
            <a:rect l="0" t="0" r="0" b="0"/>
            <a:pathLst>
              <a:path w="205383" h="339329">
                <a:moveTo>
                  <a:pt x="98226" y="125015"/>
                </a:moveTo>
                <a:lnTo>
                  <a:pt x="98226" y="125015"/>
                </a:lnTo>
                <a:lnTo>
                  <a:pt x="89296" y="125015"/>
                </a:lnTo>
                <a:lnTo>
                  <a:pt x="89296" y="125015"/>
                </a:lnTo>
                <a:lnTo>
                  <a:pt x="89296" y="125015"/>
                </a:lnTo>
                <a:lnTo>
                  <a:pt x="80367" y="125015"/>
                </a:lnTo>
                <a:lnTo>
                  <a:pt x="80367" y="125015"/>
                </a:lnTo>
                <a:lnTo>
                  <a:pt x="71437" y="125015"/>
                </a:lnTo>
                <a:lnTo>
                  <a:pt x="62507" y="125015"/>
                </a:lnTo>
                <a:lnTo>
                  <a:pt x="62507" y="133945"/>
                </a:lnTo>
                <a:lnTo>
                  <a:pt x="53578" y="133945"/>
                </a:lnTo>
                <a:lnTo>
                  <a:pt x="44648" y="151804"/>
                </a:lnTo>
                <a:lnTo>
                  <a:pt x="35719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8929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8"/>
                </a:lnTo>
                <a:lnTo>
                  <a:pt x="8929" y="330398"/>
                </a:lnTo>
                <a:lnTo>
                  <a:pt x="17859" y="339328"/>
                </a:lnTo>
                <a:lnTo>
                  <a:pt x="26789" y="339328"/>
                </a:lnTo>
                <a:lnTo>
                  <a:pt x="35719" y="339328"/>
                </a:lnTo>
                <a:lnTo>
                  <a:pt x="44648" y="330398"/>
                </a:lnTo>
                <a:lnTo>
                  <a:pt x="62507" y="321468"/>
                </a:lnTo>
                <a:lnTo>
                  <a:pt x="71437" y="312539"/>
                </a:lnTo>
                <a:lnTo>
                  <a:pt x="89296" y="285750"/>
                </a:lnTo>
                <a:lnTo>
                  <a:pt x="98226" y="267890"/>
                </a:lnTo>
                <a:lnTo>
                  <a:pt x="107156" y="250031"/>
                </a:lnTo>
                <a:lnTo>
                  <a:pt x="107156" y="223242"/>
                </a:lnTo>
                <a:lnTo>
                  <a:pt x="116085" y="205382"/>
                </a:lnTo>
                <a:lnTo>
                  <a:pt x="116085" y="178593"/>
                </a:lnTo>
                <a:lnTo>
                  <a:pt x="116085" y="151804"/>
                </a:lnTo>
                <a:lnTo>
                  <a:pt x="116085" y="133945"/>
                </a:lnTo>
                <a:lnTo>
                  <a:pt x="116085" y="107156"/>
                </a:lnTo>
                <a:lnTo>
                  <a:pt x="116085" y="98226"/>
                </a:lnTo>
                <a:lnTo>
                  <a:pt x="116085" y="71437"/>
                </a:lnTo>
                <a:lnTo>
                  <a:pt x="116085" y="62507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116085" y="8929"/>
                </a:lnTo>
                <a:lnTo>
                  <a:pt x="116085" y="17859"/>
                </a:lnTo>
                <a:lnTo>
                  <a:pt x="116085" y="26789"/>
                </a:lnTo>
                <a:lnTo>
                  <a:pt x="125015" y="3571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33945" y="89296"/>
                </a:lnTo>
                <a:lnTo>
                  <a:pt x="133945" y="107156"/>
                </a:lnTo>
                <a:lnTo>
                  <a:pt x="133945" y="133945"/>
                </a:lnTo>
                <a:lnTo>
                  <a:pt x="142875" y="160734"/>
                </a:lnTo>
                <a:lnTo>
                  <a:pt x="142875" y="187523"/>
                </a:lnTo>
                <a:lnTo>
                  <a:pt x="151804" y="205382"/>
                </a:lnTo>
                <a:lnTo>
                  <a:pt x="151804" y="232171"/>
                </a:lnTo>
                <a:lnTo>
                  <a:pt x="160734" y="258961"/>
                </a:lnTo>
                <a:lnTo>
                  <a:pt x="169664" y="276820"/>
                </a:lnTo>
                <a:lnTo>
                  <a:pt x="178593" y="294679"/>
                </a:lnTo>
                <a:lnTo>
                  <a:pt x="187523" y="312539"/>
                </a:lnTo>
                <a:lnTo>
                  <a:pt x="196453" y="330398"/>
                </a:lnTo>
                <a:lnTo>
                  <a:pt x="205382" y="330398"/>
                </a:lnTo>
                <a:lnTo>
                  <a:pt x="205382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125390" y="1884164"/>
            <a:ext cx="160736" cy="294681"/>
          </a:xfrm>
          <a:custGeom>
            <a:avLst/>
            <a:gdLst/>
            <a:ahLst/>
            <a:cxnLst/>
            <a:rect l="0" t="0" r="0" b="0"/>
            <a:pathLst>
              <a:path w="160736" h="294681">
                <a:moveTo>
                  <a:pt x="71438" y="17859"/>
                </a:moveTo>
                <a:lnTo>
                  <a:pt x="71438" y="17859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53579" y="169664"/>
                </a:lnTo>
                <a:lnTo>
                  <a:pt x="71438" y="178594"/>
                </a:lnTo>
                <a:lnTo>
                  <a:pt x="80368" y="187523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25016" y="214312"/>
                </a:lnTo>
                <a:lnTo>
                  <a:pt x="133946" y="223242"/>
                </a:lnTo>
                <a:lnTo>
                  <a:pt x="151805" y="232172"/>
                </a:lnTo>
                <a:lnTo>
                  <a:pt x="151805" y="241101"/>
                </a:lnTo>
                <a:lnTo>
                  <a:pt x="160735" y="250031"/>
                </a:lnTo>
                <a:lnTo>
                  <a:pt x="160735" y="258961"/>
                </a:lnTo>
                <a:lnTo>
                  <a:pt x="160735" y="267890"/>
                </a:lnTo>
                <a:lnTo>
                  <a:pt x="151805" y="276820"/>
                </a:lnTo>
                <a:lnTo>
                  <a:pt x="142875" y="276820"/>
                </a:lnTo>
                <a:lnTo>
                  <a:pt x="133946" y="285750"/>
                </a:lnTo>
                <a:lnTo>
                  <a:pt x="116086" y="285750"/>
                </a:lnTo>
                <a:lnTo>
                  <a:pt x="107157" y="294680"/>
                </a:lnTo>
                <a:lnTo>
                  <a:pt x="89297" y="294680"/>
                </a:lnTo>
                <a:lnTo>
                  <a:pt x="80368" y="294680"/>
                </a:lnTo>
                <a:lnTo>
                  <a:pt x="62508" y="294680"/>
                </a:lnTo>
                <a:lnTo>
                  <a:pt x="53579" y="285750"/>
                </a:lnTo>
                <a:lnTo>
                  <a:pt x="44649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57375" y="176807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87648" y="2286000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26789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8" y="44648"/>
                </a:lnTo>
                <a:lnTo>
                  <a:pt x="80368" y="44648"/>
                </a:lnTo>
                <a:lnTo>
                  <a:pt x="80368" y="53578"/>
                </a:lnTo>
                <a:lnTo>
                  <a:pt x="80368" y="62508"/>
                </a:lnTo>
                <a:lnTo>
                  <a:pt x="80368" y="71437"/>
                </a:lnTo>
                <a:lnTo>
                  <a:pt x="71438" y="80367"/>
                </a:lnTo>
                <a:lnTo>
                  <a:pt x="71438" y="89297"/>
                </a:lnTo>
                <a:lnTo>
                  <a:pt x="62508" y="98226"/>
                </a:lnTo>
                <a:lnTo>
                  <a:pt x="53579" y="98226"/>
                </a:lnTo>
                <a:lnTo>
                  <a:pt x="53579" y="107156"/>
                </a:lnTo>
                <a:lnTo>
                  <a:pt x="44649" y="107156"/>
                </a:lnTo>
                <a:lnTo>
                  <a:pt x="35719" y="107156"/>
                </a:lnTo>
                <a:lnTo>
                  <a:pt x="26789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9" y="17859"/>
                </a:lnTo>
                <a:lnTo>
                  <a:pt x="53579" y="1785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8" y="35719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0368" y="98226"/>
                </a:lnTo>
                <a:lnTo>
                  <a:pt x="80368" y="107156"/>
                </a:lnTo>
                <a:lnTo>
                  <a:pt x="7143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53579" y="107156"/>
                </a:lnTo>
                <a:lnTo>
                  <a:pt x="44649" y="107156"/>
                </a:lnTo>
                <a:lnTo>
                  <a:pt x="44649" y="98226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26789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9" y="44648"/>
                </a:lnTo>
                <a:lnTo>
                  <a:pt x="53579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0368" y="53578"/>
                </a:lnTo>
                <a:lnTo>
                  <a:pt x="80368" y="53578"/>
                </a:lnTo>
                <a:lnTo>
                  <a:pt x="71438" y="53578"/>
                </a:lnTo>
                <a:lnTo>
                  <a:pt x="71438" y="53578"/>
                </a:lnTo>
                <a:lnTo>
                  <a:pt x="71438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35906" y="2214562"/>
            <a:ext cx="196454" cy="366119"/>
          </a:xfrm>
          <a:custGeom>
            <a:avLst/>
            <a:gdLst/>
            <a:ahLst/>
            <a:cxnLst/>
            <a:rect l="0" t="0" r="0" b="0"/>
            <a:pathLst>
              <a:path w="196454" h="366119">
                <a:moveTo>
                  <a:pt x="44649" y="366118"/>
                </a:moveTo>
                <a:lnTo>
                  <a:pt x="44649" y="366118"/>
                </a:lnTo>
                <a:lnTo>
                  <a:pt x="44649" y="366118"/>
                </a:lnTo>
                <a:lnTo>
                  <a:pt x="44649" y="357188"/>
                </a:lnTo>
                <a:lnTo>
                  <a:pt x="35719" y="357188"/>
                </a:lnTo>
                <a:lnTo>
                  <a:pt x="8930" y="348258"/>
                </a:lnTo>
                <a:lnTo>
                  <a:pt x="8930" y="339329"/>
                </a:lnTo>
                <a:lnTo>
                  <a:pt x="0" y="330399"/>
                </a:lnTo>
                <a:lnTo>
                  <a:pt x="0" y="312540"/>
                </a:lnTo>
                <a:lnTo>
                  <a:pt x="0" y="294680"/>
                </a:lnTo>
                <a:lnTo>
                  <a:pt x="0" y="276821"/>
                </a:lnTo>
                <a:lnTo>
                  <a:pt x="0" y="258961"/>
                </a:lnTo>
                <a:lnTo>
                  <a:pt x="0" y="241102"/>
                </a:lnTo>
                <a:lnTo>
                  <a:pt x="0" y="214313"/>
                </a:lnTo>
                <a:lnTo>
                  <a:pt x="0" y="196453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17860" y="125016"/>
                </a:lnTo>
                <a:lnTo>
                  <a:pt x="17860" y="107157"/>
                </a:lnTo>
                <a:lnTo>
                  <a:pt x="26789" y="89297"/>
                </a:lnTo>
                <a:lnTo>
                  <a:pt x="35719" y="71438"/>
                </a:lnTo>
                <a:lnTo>
                  <a:pt x="44649" y="53578"/>
                </a:lnTo>
                <a:lnTo>
                  <a:pt x="53578" y="44649"/>
                </a:lnTo>
                <a:lnTo>
                  <a:pt x="62508" y="26789"/>
                </a:lnTo>
                <a:lnTo>
                  <a:pt x="71438" y="1786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87523" y="17860"/>
                </a:lnTo>
                <a:lnTo>
                  <a:pt x="187523" y="26789"/>
                </a:lnTo>
                <a:lnTo>
                  <a:pt x="196453" y="35719"/>
                </a:lnTo>
                <a:lnTo>
                  <a:pt x="196453" y="44649"/>
                </a:lnTo>
                <a:lnTo>
                  <a:pt x="196453" y="53578"/>
                </a:lnTo>
                <a:lnTo>
                  <a:pt x="196453" y="62508"/>
                </a:lnTo>
                <a:lnTo>
                  <a:pt x="187523" y="71438"/>
                </a:lnTo>
                <a:lnTo>
                  <a:pt x="187523" y="71438"/>
                </a:lnTo>
                <a:lnTo>
                  <a:pt x="178594" y="80367"/>
                </a:lnTo>
                <a:lnTo>
                  <a:pt x="169664" y="80367"/>
                </a:lnTo>
                <a:lnTo>
                  <a:pt x="160734" y="80367"/>
                </a:lnTo>
                <a:lnTo>
                  <a:pt x="151805" y="89297"/>
                </a:lnTo>
                <a:lnTo>
                  <a:pt x="142875" y="89297"/>
                </a:lnTo>
                <a:lnTo>
                  <a:pt x="125016" y="80367"/>
                </a:lnTo>
                <a:lnTo>
                  <a:pt x="116086" y="80367"/>
                </a:lnTo>
                <a:lnTo>
                  <a:pt x="9822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785937" y="2402086"/>
            <a:ext cx="133947" cy="205384"/>
          </a:xfrm>
          <a:custGeom>
            <a:avLst/>
            <a:gdLst/>
            <a:ahLst/>
            <a:cxnLst/>
            <a:rect l="0" t="0" r="0" b="0"/>
            <a:pathLst>
              <a:path w="133947" h="205384">
                <a:moveTo>
                  <a:pt x="44649" y="205383"/>
                </a:moveTo>
                <a:lnTo>
                  <a:pt x="3571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87523"/>
                </a:lnTo>
                <a:lnTo>
                  <a:pt x="35719" y="178594"/>
                </a:lnTo>
                <a:lnTo>
                  <a:pt x="35719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8930" y="116086"/>
                </a:lnTo>
                <a:lnTo>
                  <a:pt x="8930" y="98227"/>
                </a:lnTo>
                <a:lnTo>
                  <a:pt x="17860" y="80367"/>
                </a:lnTo>
                <a:lnTo>
                  <a:pt x="26789" y="62508"/>
                </a:lnTo>
                <a:lnTo>
                  <a:pt x="35719" y="44648"/>
                </a:lnTo>
                <a:lnTo>
                  <a:pt x="44649" y="35718"/>
                </a:lnTo>
                <a:lnTo>
                  <a:pt x="5357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14500" y="2411015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80367" y="151805"/>
                </a:moveTo>
                <a:lnTo>
                  <a:pt x="80367" y="142876"/>
                </a:lnTo>
                <a:lnTo>
                  <a:pt x="71437" y="142876"/>
                </a:lnTo>
                <a:lnTo>
                  <a:pt x="71437" y="133946"/>
                </a:lnTo>
                <a:lnTo>
                  <a:pt x="62508" y="116087"/>
                </a:lnTo>
                <a:lnTo>
                  <a:pt x="53578" y="107157"/>
                </a:lnTo>
                <a:lnTo>
                  <a:pt x="53578" y="98227"/>
                </a:lnTo>
                <a:lnTo>
                  <a:pt x="44648" y="80368"/>
                </a:lnTo>
                <a:lnTo>
                  <a:pt x="44648" y="71438"/>
                </a:lnTo>
                <a:lnTo>
                  <a:pt x="35719" y="53579"/>
                </a:lnTo>
                <a:lnTo>
                  <a:pt x="3571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17860"/>
                </a:ln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44898" y="2455664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60734"/>
                </a:lnTo>
                <a:lnTo>
                  <a:pt x="44649" y="160734"/>
                </a:lnTo>
                <a:lnTo>
                  <a:pt x="62508" y="160734"/>
                </a:lnTo>
                <a:lnTo>
                  <a:pt x="71438" y="151805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16086" y="12501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21719" y="2348508"/>
            <a:ext cx="151805" cy="250032"/>
          </a:xfrm>
          <a:custGeom>
            <a:avLst/>
            <a:gdLst/>
            <a:ahLst/>
            <a:cxnLst/>
            <a:rect l="0" t="0" r="0" b="0"/>
            <a:pathLst>
              <a:path w="151805" h="250032">
                <a:moveTo>
                  <a:pt x="62507" y="0"/>
                </a:moveTo>
                <a:lnTo>
                  <a:pt x="62507" y="8929"/>
                </a:lnTo>
                <a:lnTo>
                  <a:pt x="53578" y="8929"/>
                </a:lnTo>
                <a:lnTo>
                  <a:pt x="53578" y="26789"/>
                </a:lnTo>
                <a:lnTo>
                  <a:pt x="44648" y="35718"/>
                </a:lnTo>
                <a:lnTo>
                  <a:pt x="35718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78594"/>
                </a:lnTo>
                <a:lnTo>
                  <a:pt x="8929" y="196453"/>
                </a:lnTo>
                <a:lnTo>
                  <a:pt x="8929" y="205383"/>
                </a:lnTo>
                <a:lnTo>
                  <a:pt x="53578" y="223242"/>
                </a:lnTo>
                <a:lnTo>
                  <a:pt x="71437" y="232172"/>
                </a:lnTo>
                <a:lnTo>
                  <a:pt x="80367" y="241101"/>
                </a:lnTo>
                <a:lnTo>
                  <a:pt x="98226" y="241101"/>
                </a:lnTo>
                <a:lnTo>
                  <a:pt x="107156" y="250031"/>
                </a:lnTo>
                <a:lnTo>
                  <a:pt x="125015" y="250031"/>
                </a:lnTo>
                <a:lnTo>
                  <a:pt x="142875" y="250031"/>
                </a:lnTo>
                <a:lnTo>
                  <a:pt x="151804" y="250031"/>
                </a:lnTo>
                <a:lnTo>
                  <a:pt x="151804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68140" y="2419945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9" y="17859"/>
                </a:lnTo>
                <a:lnTo>
                  <a:pt x="80368" y="17859"/>
                </a:lnTo>
                <a:lnTo>
                  <a:pt x="98227" y="1785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562820" y="2437804"/>
            <a:ext cx="250032" cy="196455"/>
          </a:xfrm>
          <a:custGeom>
            <a:avLst/>
            <a:gdLst/>
            <a:ahLst/>
            <a:cxnLst/>
            <a:rect l="0" t="0" r="0" b="0"/>
            <a:pathLst>
              <a:path w="250032" h="196455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62509"/>
                </a:lnTo>
                <a:lnTo>
                  <a:pt x="17860" y="62509"/>
                </a:lnTo>
                <a:lnTo>
                  <a:pt x="17860" y="62509"/>
                </a:lnTo>
                <a:lnTo>
                  <a:pt x="26789" y="71438"/>
                </a:lnTo>
                <a:lnTo>
                  <a:pt x="44649" y="71438"/>
                </a:lnTo>
                <a:lnTo>
                  <a:pt x="53578" y="80368"/>
                </a:lnTo>
                <a:lnTo>
                  <a:pt x="62508" y="80368"/>
                </a:lnTo>
                <a:lnTo>
                  <a:pt x="80368" y="80368"/>
                </a:lnTo>
                <a:lnTo>
                  <a:pt x="98227" y="89298"/>
                </a:lnTo>
                <a:lnTo>
                  <a:pt x="116086" y="89298"/>
                </a:lnTo>
                <a:lnTo>
                  <a:pt x="133946" y="89298"/>
                </a:lnTo>
                <a:lnTo>
                  <a:pt x="142875" y="80368"/>
                </a:lnTo>
                <a:lnTo>
                  <a:pt x="160735" y="80368"/>
                </a:lnTo>
                <a:lnTo>
                  <a:pt x="178594" y="80368"/>
                </a:lnTo>
                <a:lnTo>
                  <a:pt x="187524" y="71438"/>
                </a:lnTo>
                <a:lnTo>
                  <a:pt x="205383" y="71438"/>
                </a:lnTo>
                <a:lnTo>
                  <a:pt x="214313" y="62509"/>
                </a:lnTo>
                <a:lnTo>
                  <a:pt x="223243" y="62509"/>
                </a:lnTo>
                <a:lnTo>
                  <a:pt x="232172" y="53579"/>
                </a:lnTo>
                <a:lnTo>
                  <a:pt x="241102" y="44649"/>
                </a:lnTo>
                <a:lnTo>
                  <a:pt x="241102" y="35719"/>
                </a:lnTo>
                <a:lnTo>
                  <a:pt x="250031" y="26790"/>
                </a:lnTo>
                <a:lnTo>
                  <a:pt x="241102" y="26790"/>
                </a:lnTo>
                <a:lnTo>
                  <a:pt x="241102" y="17860"/>
                </a:lnTo>
                <a:lnTo>
                  <a:pt x="241102" y="17860"/>
                </a:lnTo>
                <a:lnTo>
                  <a:pt x="232172" y="8930"/>
                </a:lnTo>
                <a:lnTo>
                  <a:pt x="223243" y="8930"/>
                </a:lnTo>
                <a:lnTo>
                  <a:pt x="214313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42875" y="17860"/>
                </a:lnTo>
                <a:lnTo>
                  <a:pt x="133946" y="26790"/>
                </a:lnTo>
                <a:lnTo>
                  <a:pt x="116086" y="35719"/>
                </a:lnTo>
                <a:lnTo>
                  <a:pt x="107157" y="44649"/>
                </a:lnTo>
                <a:lnTo>
                  <a:pt x="98227" y="62509"/>
                </a:lnTo>
                <a:lnTo>
                  <a:pt x="98227" y="80368"/>
                </a:lnTo>
                <a:lnTo>
                  <a:pt x="89297" y="98227"/>
                </a:lnTo>
                <a:lnTo>
                  <a:pt x="89297" y="116087"/>
                </a:lnTo>
                <a:lnTo>
                  <a:pt x="133946" y="133946"/>
                </a:lnTo>
                <a:lnTo>
                  <a:pt x="133946" y="151805"/>
                </a:lnTo>
                <a:lnTo>
                  <a:pt x="142875" y="160735"/>
                </a:lnTo>
                <a:lnTo>
                  <a:pt x="151805" y="178594"/>
                </a:lnTo>
                <a:lnTo>
                  <a:pt x="160735" y="187524"/>
                </a:lnTo>
                <a:lnTo>
                  <a:pt x="178594" y="196454"/>
                </a:lnTo>
                <a:lnTo>
                  <a:pt x="178594" y="196454"/>
                </a:lnTo>
                <a:lnTo>
                  <a:pt x="178594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28937" y="2527102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44649" y="44648"/>
                </a:lnTo>
                <a:lnTo>
                  <a:pt x="44649" y="62507"/>
                </a:lnTo>
                <a:lnTo>
                  <a:pt x="44649" y="80367"/>
                </a:lnTo>
                <a:lnTo>
                  <a:pt x="44649" y="98226"/>
                </a:lnTo>
                <a:lnTo>
                  <a:pt x="53578" y="116086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928937" y="240208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107531" y="2455664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35719" y="169664"/>
                </a:moveTo>
                <a:lnTo>
                  <a:pt x="35719" y="169664"/>
                </a:lnTo>
                <a:lnTo>
                  <a:pt x="35719" y="160734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17859"/>
                </a:lnTo>
                <a:lnTo>
                  <a:pt x="125016" y="26789"/>
                </a:lnTo>
                <a:lnTo>
                  <a:pt x="133945" y="44649"/>
                </a:lnTo>
                <a:lnTo>
                  <a:pt x="142875" y="53578"/>
                </a:lnTo>
                <a:lnTo>
                  <a:pt x="151805" y="71438"/>
                </a:lnTo>
                <a:lnTo>
                  <a:pt x="160734" y="89297"/>
                </a:lnTo>
                <a:lnTo>
                  <a:pt x="169664" y="107156"/>
                </a:lnTo>
                <a:lnTo>
                  <a:pt x="214312" y="125016"/>
                </a:lnTo>
                <a:lnTo>
                  <a:pt x="223242" y="142875"/>
                </a:lnTo>
                <a:lnTo>
                  <a:pt x="232172" y="151805"/>
                </a:lnTo>
                <a:lnTo>
                  <a:pt x="232172" y="169664"/>
                </a:lnTo>
                <a:lnTo>
                  <a:pt x="241101" y="187524"/>
                </a:lnTo>
                <a:lnTo>
                  <a:pt x="241101" y="205383"/>
                </a:lnTo>
                <a:lnTo>
                  <a:pt x="241101" y="214313"/>
                </a:lnTo>
                <a:lnTo>
                  <a:pt x="241101" y="223242"/>
                </a:lnTo>
                <a:lnTo>
                  <a:pt x="241101" y="223242"/>
                </a:lnTo>
                <a:lnTo>
                  <a:pt x="241101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321594" y="2803922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7"/>
                </a:lnTo>
                <a:lnTo>
                  <a:pt x="71437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53578" y="89297"/>
                </a:lnTo>
                <a:lnTo>
                  <a:pt x="44648" y="98226"/>
                </a:lnTo>
                <a:lnTo>
                  <a:pt x="44648" y="98226"/>
                </a:lnTo>
                <a:lnTo>
                  <a:pt x="3571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17859" y="98226"/>
                </a:lnTo>
                <a:lnTo>
                  <a:pt x="8929" y="89297"/>
                </a:lnTo>
                <a:lnTo>
                  <a:pt x="8929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8929" y="44648"/>
                </a:lnTo>
                <a:lnTo>
                  <a:pt x="8929" y="35718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7" y="35718"/>
                </a:lnTo>
                <a:lnTo>
                  <a:pt x="71437" y="3571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71437"/>
                </a:lnTo>
                <a:lnTo>
                  <a:pt x="80367" y="80367"/>
                </a:lnTo>
                <a:lnTo>
                  <a:pt x="71437" y="89297"/>
                </a:lnTo>
                <a:lnTo>
                  <a:pt x="71437" y="89297"/>
                </a:lnTo>
                <a:lnTo>
                  <a:pt x="6250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44648" y="107156"/>
                </a:lnTo>
                <a:lnTo>
                  <a:pt x="44648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366242" y="2839640"/>
            <a:ext cx="44650" cy="62509"/>
          </a:xfrm>
          <a:custGeom>
            <a:avLst/>
            <a:gdLst/>
            <a:ahLst/>
            <a:cxnLst/>
            <a:rect l="0" t="0" r="0" b="0"/>
            <a:pathLst>
              <a:path w="44650" h="62509">
                <a:moveTo>
                  <a:pt x="17860" y="0"/>
                </a:moveTo>
                <a:lnTo>
                  <a:pt x="17860" y="0"/>
                </a:lnTo>
                <a:lnTo>
                  <a:pt x="26789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35719" y="44649"/>
                </a:lnTo>
                <a:lnTo>
                  <a:pt x="35719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17860" y="53579"/>
                </a:lnTo>
                <a:lnTo>
                  <a:pt x="8930" y="62508"/>
                </a:lnTo>
                <a:lnTo>
                  <a:pt x="8930" y="53579"/>
                </a:lnTo>
                <a:lnTo>
                  <a:pt x="8930" y="53579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375172" y="2857500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26789" y="0"/>
                </a:move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830586" y="2803922"/>
            <a:ext cx="258962" cy="339329"/>
          </a:xfrm>
          <a:custGeom>
            <a:avLst/>
            <a:gdLst/>
            <a:ahLst/>
            <a:cxnLst/>
            <a:rect l="0" t="0" r="0" b="0"/>
            <a:pathLst>
              <a:path w="258962" h="339329">
                <a:moveTo>
                  <a:pt x="0" y="339328"/>
                </a:move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0398"/>
                </a:lnTo>
                <a:lnTo>
                  <a:pt x="0" y="321468"/>
                </a:lnTo>
                <a:lnTo>
                  <a:pt x="0" y="312539"/>
                </a:lnTo>
                <a:lnTo>
                  <a:pt x="0" y="294679"/>
                </a:lnTo>
                <a:lnTo>
                  <a:pt x="0" y="276820"/>
                </a:lnTo>
                <a:lnTo>
                  <a:pt x="0" y="258961"/>
                </a:lnTo>
                <a:lnTo>
                  <a:pt x="0" y="241101"/>
                </a:lnTo>
                <a:lnTo>
                  <a:pt x="0" y="223242"/>
                </a:lnTo>
                <a:lnTo>
                  <a:pt x="8929" y="196453"/>
                </a:lnTo>
                <a:lnTo>
                  <a:pt x="8929" y="178593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16086"/>
                </a:lnTo>
                <a:lnTo>
                  <a:pt x="17859" y="98226"/>
                </a:lnTo>
                <a:lnTo>
                  <a:pt x="17859" y="80367"/>
                </a:lnTo>
                <a:lnTo>
                  <a:pt x="17859" y="71437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26789"/>
                </a:lnTo>
                <a:lnTo>
                  <a:pt x="44648" y="35718"/>
                </a:lnTo>
                <a:lnTo>
                  <a:pt x="44648" y="53578"/>
                </a:lnTo>
                <a:lnTo>
                  <a:pt x="53578" y="71437"/>
                </a:lnTo>
                <a:lnTo>
                  <a:pt x="62508" y="89297"/>
                </a:lnTo>
                <a:lnTo>
                  <a:pt x="62508" y="116086"/>
                </a:lnTo>
                <a:lnTo>
                  <a:pt x="71437" y="142875"/>
                </a:lnTo>
                <a:lnTo>
                  <a:pt x="80367" y="160734"/>
                </a:lnTo>
                <a:lnTo>
                  <a:pt x="80367" y="187523"/>
                </a:lnTo>
                <a:lnTo>
                  <a:pt x="89297" y="214312"/>
                </a:lnTo>
                <a:lnTo>
                  <a:pt x="98226" y="241101"/>
                </a:lnTo>
                <a:lnTo>
                  <a:pt x="107156" y="258961"/>
                </a:lnTo>
                <a:lnTo>
                  <a:pt x="116086" y="285750"/>
                </a:lnTo>
                <a:lnTo>
                  <a:pt x="133945" y="294679"/>
                </a:lnTo>
                <a:lnTo>
                  <a:pt x="142875" y="312539"/>
                </a:lnTo>
                <a:lnTo>
                  <a:pt x="151804" y="321468"/>
                </a:lnTo>
                <a:lnTo>
                  <a:pt x="160734" y="330398"/>
                </a:lnTo>
                <a:lnTo>
                  <a:pt x="169664" y="339328"/>
                </a:lnTo>
                <a:lnTo>
                  <a:pt x="178593" y="339328"/>
                </a:lnTo>
                <a:lnTo>
                  <a:pt x="187523" y="330398"/>
                </a:lnTo>
                <a:lnTo>
                  <a:pt x="196453" y="330398"/>
                </a:lnTo>
                <a:lnTo>
                  <a:pt x="196453" y="321468"/>
                </a:lnTo>
                <a:lnTo>
                  <a:pt x="205383" y="312539"/>
                </a:lnTo>
                <a:lnTo>
                  <a:pt x="214312" y="294679"/>
                </a:lnTo>
                <a:lnTo>
                  <a:pt x="214312" y="285750"/>
                </a:lnTo>
                <a:lnTo>
                  <a:pt x="223242" y="267890"/>
                </a:lnTo>
                <a:lnTo>
                  <a:pt x="223242" y="241101"/>
                </a:lnTo>
                <a:lnTo>
                  <a:pt x="232172" y="223242"/>
                </a:lnTo>
                <a:lnTo>
                  <a:pt x="232172" y="205382"/>
                </a:lnTo>
                <a:lnTo>
                  <a:pt x="232172" y="178593"/>
                </a:lnTo>
                <a:lnTo>
                  <a:pt x="241101" y="160734"/>
                </a:lnTo>
                <a:lnTo>
                  <a:pt x="241101" y="133945"/>
                </a:lnTo>
                <a:lnTo>
                  <a:pt x="250031" y="116086"/>
                </a:lnTo>
                <a:lnTo>
                  <a:pt x="250031" y="89297"/>
                </a:lnTo>
                <a:lnTo>
                  <a:pt x="250031" y="71437"/>
                </a:lnTo>
                <a:lnTo>
                  <a:pt x="258961" y="53578"/>
                </a:lnTo>
                <a:lnTo>
                  <a:pt x="258961" y="35718"/>
                </a:lnTo>
                <a:lnTo>
                  <a:pt x="258961" y="26789"/>
                </a:lnTo>
                <a:lnTo>
                  <a:pt x="258961" y="8929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321719" y="2839640"/>
            <a:ext cx="294680" cy="392908"/>
          </a:xfrm>
          <a:custGeom>
            <a:avLst/>
            <a:gdLst/>
            <a:ahLst/>
            <a:cxnLst/>
            <a:rect l="0" t="0" r="0" b="0"/>
            <a:pathLst>
              <a:path w="294680" h="392908">
                <a:moveTo>
                  <a:pt x="0" y="330399"/>
                </a:moveTo>
                <a:lnTo>
                  <a:pt x="0" y="330399"/>
                </a:lnTo>
                <a:lnTo>
                  <a:pt x="0" y="330399"/>
                </a:lnTo>
                <a:lnTo>
                  <a:pt x="0" y="321469"/>
                </a:lnTo>
                <a:lnTo>
                  <a:pt x="0" y="303610"/>
                </a:lnTo>
                <a:lnTo>
                  <a:pt x="0" y="294680"/>
                </a:lnTo>
                <a:lnTo>
                  <a:pt x="0" y="276821"/>
                </a:lnTo>
                <a:lnTo>
                  <a:pt x="8929" y="258961"/>
                </a:lnTo>
                <a:lnTo>
                  <a:pt x="8929" y="232172"/>
                </a:lnTo>
                <a:lnTo>
                  <a:pt x="17859" y="214313"/>
                </a:lnTo>
                <a:lnTo>
                  <a:pt x="26789" y="187524"/>
                </a:lnTo>
                <a:lnTo>
                  <a:pt x="35718" y="160735"/>
                </a:lnTo>
                <a:lnTo>
                  <a:pt x="44648" y="142875"/>
                </a:lnTo>
                <a:lnTo>
                  <a:pt x="53578" y="116086"/>
                </a:lnTo>
                <a:lnTo>
                  <a:pt x="62507" y="98227"/>
                </a:lnTo>
                <a:lnTo>
                  <a:pt x="71437" y="71438"/>
                </a:lnTo>
                <a:lnTo>
                  <a:pt x="89296" y="53579"/>
                </a:lnTo>
                <a:lnTo>
                  <a:pt x="98226" y="44649"/>
                </a:lnTo>
                <a:lnTo>
                  <a:pt x="107156" y="26789"/>
                </a:lnTo>
                <a:lnTo>
                  <a:pt x="116085" y="1786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26789"/>
                </a:lnTo>
                <a:lnTo>
                  <a:pt x="160734" y="35719"/>
                </a:lnTo>
                <a:lnTo>
                  <a:pt x="169664" y="53579"/>
                </a:lnTo>
                <a:lnTo>
                  <a:pt x="178594" y="71438"/>
                </a:lnTo>
                <a:lnTo>
                  <a:pt x="178594" y="98227"/>
                </a:lnTo>
                <a:lnTo>
                  <a:pt x="187523" y="125016"/>
                </a:lnTo>
                <a:lnTo>
                  <a:pt x="187523" y="151805"/>
                </a:lnTo>
                <a:lnTo>
                  <a:pt x="196453" y="178594"/>
                </a:lnTo>
                <a:lnTo>
                  <a:pt x="205383" y="214313"/>
                </a:lnTo>
                <a:lnTo>
                  <a:pt x="214312" y="241102"/>
                </a:lnTo>
                <a:lnTo>
                  <a:pt x="232172" y="267891"/>
                </a:lnTo>
                <a:lnTo>
                  <a:pt x="241101" y="294680"/>
                </a:lnTo>
                <a:lnTo>
                  <a:pt x="250031" y="321469"/>
                </a:lnTo>
                <a:lnTo>
                  <a:pt x="258961" y="339329"/>
                </a:lnTo>
                <a:lnTo>
                  <a:pt x="267890" y="357188"/>
                </a:lnTo>
                <a:lnTo>
                  <a:pt x="285750" y="375047"/>
                </a:lnTo>
                <a:lnTo>
                  <a:pt x="285750" y="383977"/>
                </a:lnTo>
                <a:lnTo>
                  <a:pt x="294679" y="392907"/>
                </a:lnTo>
                <a:lnTo>
                  <a:pt x="294679" y="3929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357437" y="3000375"/>
            <a:ext cx="142877" cy="8930"/>
          </a:xfrm>
          <a:custGeom>
            <a:avLst/>
            <a:gdLst/>
            <a:ahLst/>
            <a:cxnLst/>
            <a:rect l="0" t="0" r="0" b="0"/>
            <a:pathLst>
              <a:path w="142877" h="893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8929"/>
                </a:lnTo>
                <a:lnTo>
                  <a:pt x="133946" y="8929"/>
                </a:lnTo>
                <a:lnTo>
                  <a:pt x="142876" y="8929"/>
                </a:lnTo>
                <a:lnTo>
                  <a:pt x="14287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714625" y="2794992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937867" y="2955726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60735"/>
                </a:lnTo>
                <a:lnTo>
                  <a:pt x="71437" y="169664"/>
                </a:lnTo>
                <a:lnTo>
                  <a:pt x="80367" y="169664"/>
                </a:lnTo>
                <a:lnTo>
                  <a:pt x="89297" y="178594"/>
                </a:lnTo>
                <a:lnTo>
                  <a:pt x="89297" y="187524"/>
                </a:lnTo>
                <a:lnTo>
                  <a:pt x="98227" y="187524"/>
                </a:lnTo>
                <a:lnTo>
                  <a:pt x="98227" y="196453"/>
                </a:lnTo>
                <a:lnTo>
                  <a:pt x="98227" y="205383"/>
                </a:lnTo>
                <a:lnTo>
                  <a:pt x="107156" y="205383"/>
                </a:lnTo>
                <a:lnTo>
                  <a:pt x="107156" y="214313"/>
                </a:lnTo>
                <a:lnTo>
                  <a:pt x="107156" y="223243"/>
                </a:lnTo>
                <a:lnTo>
                  <a:pt x="98227" y="223243"/>
                </a:lnTo>
                <a:lnTo>
                  <a:pt x="98227" y="232172"/>
                </a:lnTo>
                <a:lnTo>
                  <a:pt x="98227" y="241102"/>
                </a:lnTo>
                <a:lnTo>
                  <a:pt x="89297" y="241102"/>
                </a:lnTo>
                <a:lnTo>
                  <a:pt x="89297" y="250032"/>
                </a:lnTo>
                <a:lnTo>
                  <a:pt x="89297" y="250032"/>
                </a:lnTo>
                <a:lnTo>
                  <a:pt x="80367" y="250032"/>
                </a:lnTo>
                <a:lnTo>
                  <a:pt x="80367" y="258961"/>
                </a:lnTo>
                <a:lnTo>
                  <a:pt x="71437" y="258961"/>
                </a:lnTo>
                <a:lnTo>
                  <a:pt x="71437" y="258961"/>
                </a:lnTo>
                <a:lnTo>
                  <a:pt x="62508" y="258961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8" y="258961"/>
                </a:lnTo>
                <a:lnTo>
                  <a:pt x="3571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17859" y="250032"/>
                </a:lnTo>
                <a:lnTo>
                  <a:pt x="8930" y="250032"/>
                </a:lnTo>
                <a:lnTo>
                  <a:pt x="8930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670101" y="1839515"/>
            <a:ext cx="125017" cy="330400"/>
          </a:xfrm>
          <a:custGeom>
            <a:avLst/>
            <a:gdLst/>
            <a:ahLst/>
            <a:cxnLst/>
            <a:rect l="0" t="0" r="0" b="0"/>
            <a:pathLst>
              <a:path w="125017" h="330400">
                <a:moveTo>
                  <a:pt x="125016" y="8930"/>
                </a:move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53579"/>
                </a:lnTo>
                <a:lnTo>
                  <a:pt x="35719" y="62508"/>
                </a:lnTo>
                <a:lnTo>
                  <a:pt x="26789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67891"/>
                </a:lnTo>
                <a:lnTo>
                  <a:pt x="8930" y="276821"/>
                </a:lnTo>
                <a:lnTo>
                  <a:pt x="17860" y="285750"/>
                </a:lnTo>
                <a:lnTo>
                  <a:pt x="26789" y="294680"/>
                </a:lnTo>
                <a:lnTo>
                  <a:pt x="35719" y="303610"/>
                </a:lnTo>
                <a:lnTo>
                  <a:pt x="53578" y="312539"/>
                </a:lnTo>
                <a:lnTo>
                  <a:pt x="62508" y="321469"/>
                </a:lnTo>
                <a:lnTo>
                  <a:pt x="80367" y="321469"/>
                </a:lnTo>
                <a:lnTo>
                  <a:pt x="89297" y="330399"/>
                </a:lnTo>
                <a:lnTo>
                  <a:pt x="89297" y="330399"/>
                </a:lnTo>
                <a:lnTo>
                  <a:pt x="89297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911203" y="2000250"/>
            <a:ext cx="142876" cy="294680"/>
          </a:xfrm>
          <a:custGeom>
            <a:avLst/>
            <a:gdLst/>
            <a:ahLst/>
            <a:cxnLst/>
            <a:rect l="0" t="0" r="0" b="0"/>
            <a:pathLst>
              <a:path w="142876" h="294680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8" y="125015"/>
                </a:lnTo>
                <a:lnTo>
                  <a:pt x="35718" y="142875"/>
                </a:lnTo>
                <a:lnTo>
                  <a:pt x="35718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17859" y="250031"/>
                </a:lnTo>
                <a:lnTo>
                  <a:pt x="17859" y="267890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85750"/>
                </a:lnTo>
                <a:lnTo>
                  <a:pt x="8929" y="294679"/>
                </a:lnTo>
                <a:lnTo>
                  <a:pt x="8929" y="294679"/>
                </a:lnTo>
                <a:lnTo>
                  <a:pt x="8929" y="294679"/>
                </a:lnTo>
                <a:lnTo>
                  <a:pt x="8929" y="285750"/>
                </a:lnTo>
                <a:lnTo>
                  <a:pt x="8929" y="276820"/>
                </a:lnTo>
                <a:lnTo>
                  <a:pt x="8929" y="267890"/>
                </a:lnTo>
                <a:lnTo>
                  <a:pt x="8929" y="258961"/>
                </a:lnTo>
                <a:lnTo>
                  <a:pt x="0" y="241101"/>
                </a:lnTo>
                <a:lnTo>
                  <a:pt x="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5"/>
                </a:lnTo>
                <a:lnTo>
                  <a:pt x="0" y="107156"/>
                </a:lnTo>
                <a:lnTo>
                  <a:pt x="0" y="89297"/>
                </a:lnTo>
                <a:lnTo>
                  <a:pt x="0" y="71437"/>
                </a:lnTo>
                <a:lnTo>
                  <a:pt x="8929" y="62508"/>
                </a:lnTo>
                <a:lnTo>
                  <a:pt x="892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5" y="53578"/>
                </a:lnTo>
                <a:lnTo>
                  <a:pt x="133945" y="62508"/>
                </a:lnTo>
                <a:lnTo>
                  <a:pt x="142875" y="71437"/>
                </a:lnTo>
                <a:lnTo>
                  <a:pt x="142875" y="80367"/>
                </a:lnTo>
                <a:lnTo>
                  <a:pt x="142875" y="8929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25015" y="142875"/>
                </a:lnTo>
                <a:lnTo>
                  <a:pt x="116086" y="142875"/>
                </a:lnTo>
                <a:lnTo>
                  <a:pt x="98226" y="14287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7" y="151804"/>
                </a:lnTo>
                <a:lnTo>
                  <a:pt x="53578" y="151804"/>
                </a:lnTo>
                <a:lnTo>
                  <a:pt x="53578" y="151804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152304" y="1902023"/>
            <a:ext cx="8931" cy="285751"/>
          </a:xfrm>
          <a:custGeom>
            <a:avLst/>
            <a:gdLst/>
            <a:ahLst/>
            <a:cxnLst/>
            <a:rect l="0" t="0" r="0" b="0"/>
            <a:pathLst>
              <a:path w="8931" h="28575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161234" y="2018109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17860"/>
                </a:lnTo>
                <a:lnTo>
                  <a:pt x="62508" y="1786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05383" y="35719"/>
                </a:lnTo>
                <a:lnTo>
                  <a:pt x="205383" y="44649"/>
                </a:lnTo>
                <a:lnTo>
                  <a:pt x="205383" y="53578"/>
                </a:lnTo>
                <a:lnTo>
                  <a:pt x="196453" y="62508"/>
                </a:lnTo>
                <a:lnTo>
                  <a:pt x="196453" y="71438"/>
                </a:lnTo>
                <a:lnTo>
                  <a:pt x="187523" y="80367"/>
                </a:lnTo>
                <a:lnTo>
                  <a:pt x="178594" y="89297"/>
                </a:lnTo>
                <a:lnTo>
                  <a:pt x="169664" y="98227"/>
                </a:lnTo>
                <a:lnTo>
                  <a:pt x="160734" y="107156"/>
                </a:lnTo>
                <a:lnTo>
                  <a:pt x="160734" y="12501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51805" y="169664"/>
                </a:lnTo>
                <a:lnTo>
                  <a:pt x="151805" y="178594"/>
                </a:lnTo>
                <a:lnTo>
                  <a:pt x="151805" y="178594"/>
                </a:lnTo>
                <a:lnTo>
                  <a:pt x="15180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429125" y="2053828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8" y="160734"/>
                </a:lnTo>
                <a:lnTo>
                  <a:pt x="53578" y="151805"/>
                </a:lnTo>
                <a:lnTo>
                  <a:pt x="62507" y="142875"/>
                </a:lnTo>
                <a:lnTo>
                  <a:pt x="71437" y="125016"/>
                </a:lnTo>
                <a:lnTo>
                  <a:pt x="80367" y="107156"/>
                </a:lnTo>
                <a:lnTo>
                  <a:pt x="89296" y="89297"/>
                </a:lnTo>
                <a:lnTo>
                  <a:pt x="98226" y="71437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6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616648" y="2035969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35718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25015"/>
                </a:lnTo>
                <a:lnTo>
                  <a:pt x="17859" y="125015"/>
                </a:lnTo>
                <a:lnTo>
                  <a:pt x="26789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25016" y="133945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60734" y="151804"/>
                </a:lnTo>
                <a:lnTo>
                  <a:pt x="160734" y="151804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51805" y="178593"/>
                </a:lnTo>
                <a:lnTo>
                  <a:pt x="133945" y="187523"/>
                </a:lnTo>
                <a:lnTo>
                  <a:pt x="125016" y="196453"/>
                </a:lnTo>
                <a:lnTo>
                  <a:pt x="107156" y="205382"/>
                </a:lnTo>
                <a:lnTo>
                  <a:pt x="98227" y="205382"/>
                </a:lnTo>
                <a:lnTo>
                  <a:pt x="80367" y="214312"/>
                </a:lnTo>
                <a:lnTo>
                  <a:pt x="62508" y="214312"/>
                </a:lnTo>
                <a:lnTo>
                  <a:pt x="53578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857750" y="2027039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41101"/>
                </a:lnTo>
                <a:lnTo>
                  <a:pt x="8929" y="258961"/>
                </a:lnTo>
                <a:lnTo>
                  <a:pt x="8929" y="285750"/>
                </a:lnTo>
                <a:lnTo>
                  <a:pt x="8929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0398"/>
                </a:lnTo>
                <a:lnTo>
                  <a:pt x="0" y="321469"/>
                </a:lnTo>
                <a:lnTo>
                  <a:pt x="0" y="303609"/>
                </a:lnTo>
                <a:lnTo>
                  <a:pt x="0" y="285750"/>
                </a:lnTo>
                <a:lnTo>
                  <a:pt x="0" y="258961"/>
                </a:lnTo>
                <a:lnTo>
                  <a:pt x="8929" y="232172"/>
                </a:lnTo>
                <a:lnTo>
                  <a:pt x="8929" y="205383"/>
                </a:lnTo>
                <a:lnTo>
                  <a:pt x="8929" y="178594"/>
                </a:lnTo>
                <a:lnTo>
                  <a:pt x="17859" y="151805"/>
                </a:lnTo>
                <a:lnTo>
                  <a:pt x="17859" y="133945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71437"/>
                </a:lnTo>
                <a:lnTo>
                  <a:pt x="35719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17859"/>
                </a:lnTo>
                <a:lnTo>
                  <a:pt x="142875" y="35719"/>
                </a:lnTo>
                <a:lnTo>
                  <a:pt x="151805" y="44648"/>
                </a:lnTo>
                <a:lnTo>
                  <a:pt x="160734" y="5357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98226"/>
                </a:lnTo>
                <a:lnTo>
                  <a:pt x="169664" y="107156"/>
                </a:lnTo>
                <a:lnTo>
                  <a:pt x="160734" y="116086"/>
                </a:lnTo>
                <a:lnTo>
                  <a:pt x="151805" y="116086"/>
                </a:lnTo>
                <a:lnTo>
                  <a:pt x="142875" y="125015"/>
                </a:lnTo>
                <a:lnTo>
                  <a:pt x="125016" y="125015"/>
                </a:lnTo>
                <a:lnTo>
                  <a:pt x="116086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080992" y="2080617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17860" y="125016"/>
                </a:lnTo>
                <a:lnTo>
                  <a:pt x="35719" y="125016"/>
                </a:lnTo>
                <a:lnTo>
                  <a:pt x="44649" y="116086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7" y="71437"/>
                </a:lnTo>
                <a:lnTo>
                  <a:pt x="8929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31023" y="1955601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35719" y="0"/>
                </a:moveTo>
                <a:lnTo>
                  <a:pt x="35719" y="0"/>
                </a:lnTo>
                <a:lnTo>
                  <a:pt x="26790" y="8930"/>
                </a:lnTo>
                <a:lnTo>
                  <a:pt x="26790" y="8930"/>
                </a:lnTo>
                <a:lnTo>
                  <a:pt x="26790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491758" y="2080617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464969" y="2000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670351" y="2071687"/>
            <a:ext cx="160736" cy="330400"/>
          </a:xfrm>
          <a:custGeom>
            <a:avLst/>
            <a:gdLst/>
            <a:ahLst/>
            <a:cxnLst/>
            <a:rect l="0" t="0" r="0" b="0"/>
            <a:pathLst>
              <a:path w="160736" h="33040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76821"/>
                </a:lnTo>
                <a:lnTo>
                  <a:pt x="8930" y="285750"/>
                </a:lnTo>
                <a:lnTo>
                  <a:pt x="8930" y="30361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21469"/>
                </a:lnTo>
                <a:lnTo>
                  <a:pt x="0" y="312539"/>
                </a:lnTo>
                <a:lnTo>
                  <a:pt x="0" y="294680"/>
                </a:lnTo>
                <a:lnTo>
                  <a:pt x="0" y="276821"/>
                </a:lnTo>
                <a:lnTo>
                  <a:pt x="0" y="258961"/>
                </a:lnTo>
                <a:lnTo>
                  <a:pt x="0" y="241102"/>
                </a:lnTo>
                <a:lnTo>
                  <a:pt x="0" y="223242"/>
                </a:lnTo>
                <a:lnTo>
                  <a:pt x="0" y="205383"/>
                </a:lnTo>
                <a:lnTo>
                  <a:pt x="0" y="187524"/>
                </a:lnTo>
                <a:lnTo>
                  <a:pt x="0" y="160735"/>
                </a:lnTo>
                <a:lnTo>
                  <a:pt x="8930" y="142875"/>
                </a:lnTo>
                <a:lnTo>
                  <a:pt x="8930" y="116086"/>
                </a:lnTo>
                <a:lnTo>
                  <a:pt x="8930" y="98227"/>
                </a:lnTo>
                <a:lnTo>
                  <a:pt x="17860" y="80367"/>
                </a:lnTo>
                <a:lnTo>
                  <a:pt x="26789" y="62508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33945" y="35719"/>
                </a:lnTo>
                <a:lnTo>
                  <a:pt x="142875" y="44649"/>
                </a:lnTo>
                <a:lnTo>
                  <a:pt x="151805" y="62508"/>
                </a:lnTo>
                <a:lnTo>
                  <a:pt x="151805" y="71438"/>
                </a:lnTo>
                <a:lnTo>
                  <a:pt x="160735" y="80367"/>
                </a:lnTo>
                <a:lnTo>
                  <a:pt x="160735" y="98227"/>
                </a:lnTo>
                <a:lnTo>
                  <a:pt x="160735" y="107157"/>
                </a:lnTo>
                <a:lnTo>
                  <a:pt x="160735" y="116086"/>
                </a:lnTo>
                <a:lnTo>
                  <a:pt x="160735" y="125016"/>
                </a:lnTo>
                <a:lnTo>
                  <a:pt x="160735" y="133946"/>
                </a:lnTo>
                <a:lnTo>
                  <a:pt x="160735" y="14287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33945" y="151805"/>
                </a:lnTo>
                <a:lnTo>
                  <a:pt x="125016" y="151805"/>
                </a:lnTo>
                <a:lnTo>
                  <a:pt x="107156" y="151805"/>
                </a:lnTo>
                <a:lnTo>
                  <a:pt x="98227" y="151805"/>
                </a:lnTo>
                <a:lnTo>
                  <a:pt x="89297" y="151805"/>
                </a:lnTo>
                <a:lnTo>
                  <a:pt x="71438" y="151805"/>
                </a:lnTo>
                <a:lnTo>
                  <a:pt x="62508" y="151805"/>
                </a:lnTo>
                <a:lnTo>
                  <a:pt x="53578" y="15180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982890" y="2134195"/>
            <a:ext cx="1" cy="169665"/>
          </a:xfrm>
          <a:custGeom>
            <a:avLst/>
            <a:gdLst/>
            <a:ahLst/>
            <a:cxnLst/>
            <a:rect l="0" t="0" r="0" b="0"/>
            <a:pathLst>
              <a:path w="1" h="16966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965031" y="19645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143625" y="1928812"/>
            <a:ext cx="142876" cy="383978"/>
          </a:xfrm>
          <a:custGeom>
            <a:avLst/>
            <a:gdLst/>
            <a:ahLst/>
            <a:cxnLst/>
            <a:rect l="0" t="0" r="0" b="0"/>
            <a:pathLst>
              <a:path w="142876" h="383978">
                <a:moveTo>
                  <a:pt x="89296" y="142875"/>
                </a:moveTo>
                <a:lnTo>
                  <a:pt x="89296" y="142875"/>
                </a:lnTo>
                <a:lnTo>
                  <a:pt x="80367" y="142875"/>
                </a:lnTo>
                <a:lnTo>
                  <a:pt x="80367" y="151805"/>
                </a:lnTo>
                <a:lnTo>
                  <a:pt x="71437" y="151805"/>
                </a:lnTo>
                <a:lnTo>
                  <a:pt x="62507" y="151805"/>
                </a:lnTo>
                <a:lnTo>
                  <a:pt x="53578" y="160735"/>
                </a:lnTo>
                <a:lnTo>
                  <a:pt x="44648" y="169664"/>
                </a:lnTo>
                <a:lnTo>
                  <a:pt x="44648" y="178594"/>
                </a:lnTo>
                <a:lnTo>
                  <a:pt x="35718" y="187524"/>
                </a:lnTo>
                <a:lnTo>
                  <a:pt x="26789" y="205383"/>
                </a:lnTo>
                <a:lnTo>
                  <a:pt x="17859" y="223242"/>
                </a:lnTo>
                <a:lnTo>
                  <a:pt x="17859" y="241102"/>
                </a:lnTo>
                <a:lnTo>
                  <a:pt x="8929" y="258961"/>
                </a:lnTo>
                <a:lnTo>
                  <a:pt x="8929" y="276821"/>
                </a:lnTo>
                <a:lnTo>
                  <a:pt x="0" y="294680"/>
                </a:lnTo>
                <a:lnTo>
                  <a:pt x="0" y="321469"/>
                </a:lnTo>
                <a:lnTo>
                  <a:pt x="0" y="330399"/>
                </a:lnTo>
                <a:lnTo>
                  <a:pt x="0" y="348258"/>
                </a:lnTo>
                <a:lnTo>
                  <a:pt x="8929" y="366117"/>
                </a:lnTo>
                <a:lnTo>
                  <a:pt x="8929" y="375047"/>
                </a:lnTo>
                <a:lnTo>
                  <a:pt x="17859" y="375047"/>
                </a:lnTo>
                <a:lnTo>
                  <a:pt x="26789" y="383977"/>
                </a:lnTo>
                <a:lnTo>
                  <a:pt x="26789" y="383977"/>
                </a:lnTo>
                <a:lnTo>
                  <a:pt x="35718" y="375047"/>
                </a:lnTo>
                <a:lnTo>
                  <a:pt x="44648" y="375047"/>
                </a:lnTo>
                <a:lnTo>
                  <a:pt x="53578" y="366117"/>
                </a:lnTo>
                <a:lnTo>
                  <a:pt x="53578" y="348258"/>
                </a:lnTo>
                <a:lnTo>
                  <a:pt x="62507" y="330399"/>
                </a:lnTo>
                <a:lnTo>
                  <a:pt x="71437" y="312539"/>
                </a:lnTo>
                <a:lnTo>
                  <a:pt x="71437" y="294680"/>
                </a:lnTo>
                <a:lnTo>
                  <a:pt x="71437" y="276821"/>
                </a:lnTo>
                <a:lnTo>
                  <a:pt x="80367" y="250032"/>
                </a:lnTo>
                <a:lnTo>
                  <a:pt x="80367" y="223242"/>
                </a:lnTo>
                <a:lnTo>
                  <a:pt x="80367" y="196453"/>
                </a:lnTo>
                <a:lnTo>
                  <a:pt x="80367" y="169664"/>
                </a:lnTo>
                <a:lnTo>
                  <a:pt x="80367" y="151805"/>
                </a:lnTo>
                <a:lnTo>
                  <a:pt x="80367" y="12501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89296" y="26789"/>
                </a:lnTo>
                <a:lnTo>
                  <a:pt x="89296" y="17860"/>
                </a:lnTo>
                <a:lnTo>
                  <a:pt x="89296" y="8930"/>
                </a:lnTo>
                <a:lnTo>
                  <a:pt x="89296" y="0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17860"/>
                </a:lnTo>
                <a:lnTo>
                  <a:pt x="98226" y="3571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107157"/>
                </a:lnTo>
                <a:lnTo>
                  <a:pt x="98226" y="133946"/>
                </a:lnTo>
                <a:lnTo>
                  <a:pt x="98226" y="160735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07156" y="250032"/>
                </a:lnTo>
                <a:lnTo>
                  <a:pt x="116086" y="276821"/>
                </a:lnTo>
                <a:lnTo>
                  <a:pt x="125015" y="303610"/>
                </a:lnTo>
                <a:lnTo>
                  <a:pt x="125015" y="321469"/>
                </a:lnTo>
                <a:lnTo>
                  <a:pt x="133945" y="339328"/>
                </a:lnTo>
                <a:lnTo>
                  <a:pt x="142875" y="348258"/>
                </a:lnTo>
                <a:lnTo>
                  <a:pt x="142875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429375" y="2062758"/>
            <a:ext cx="142875" cy="250032"/>
          </a:xfrm>
          <a:custGeom>
            <a:avLst/>
            <a:gdLst/>
            <a:ahLst/>
            <a:cxnLst/>
            <a:rect l="0" t="0" r="0" b="0"/>
            <a:pathLst>
              <a:path w="142875" h="250032">
                <a:moveTo>
                  <a:pt x="107155" y="8929"/>
                </a:moveTo>
                <a:lnTo>
                  <a:pt x="107155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6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8" y="133945"/>
                </a:lnTo>
                <a:lnTo>
                  <a:pt x="53578" y="142875"/>
                </a:lnTo>
                <a:lnTo>
                  <a:pt x="71437" y="160734"/>
                </a:lnTo>
                <a:lnTo>
                  <a:pt x="80366" y="160734"/>
                </a:lnTo>
                <a:lnTo>
                  <a:pt x="98226" y="178593"/>
                </a:lnTo>
                <a:lnTo>
                  <a:pt x="116085" y="187523"/>
                </a:lnTo>
                <a:lnTo>
                  <a:pt x="125015" y="196453"/>
                </a:lnTo>
                <a:lnTo>
                  <a:pt x="133945" y="205382"/>
                </a:lnTo>
                <a:lnTo>
                  <a:pt x="133945" y="214312"/>
                </a:lnTo>
                <a:lnTo>
                  <a:pt x="142874" y="214312"/>
                </a:lnTo>
                <a:lnTo>
                  <a:pt x="142874" y="223242"/>
                </a:lnTo>
                <a:lnTo>
                  <a:pt x="133945" y="232171"/>
                </a:lnTo>
                <a:lnTo>
                  <a:pt x="133945" y="241101"/>
                </a:lnTo>
                <a:lnTo>
                  <a:pt x="125015" y="241101"/>
                </a:lnTo>
                <a:lnTo>
                  <a:pt x="107155" y="250031"/>
                </a:lnTo>
                <a:lnTo>
                  <a:pt x="98226" y="250031"/>
                </a:lnTo>
                <a:lnTo>
                  <a:pt x="80366" y="250031"/>
                </a:lnTo>
                <a:lnTo>
                  <a:pt x="62507" y="250031"/>
                </a:lnTo>
                <a:lnTo>
                  <a:pt x="53578" y="250031"/>
                </a:lnTo>
                <a:lnTo>
                  <a:pt x="35718" y="25003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982890" y="2035969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491758" y="199132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590109" y="1964531"/>
            <a:ext cx="142876" cy="482204"/>
          </a:xfrm>
          <a:custGeom>
            <a:avLst/>
            <a:gdLst/>
            <a:ahLst/>
            <a:cxnLst/>
            <a:rect l="0" t="0" r="0" b="0"/>
            <a:pathLst>
              <a:path w="142876" h="482204">
                <a:moveTo>
                  <a:pt x="62507" y="0"/>
                </a:move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6" y="71438"/>
                </a:lnTo>
                <a:lnTo>
                  <a:pt x="98226" y="89297"/>
                </a:lnTo>
                <a:lnTo>
                  <a:pt x="107156" y="10715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25015" y="160734"/>
                </a:lnTo>
                <a:lnTo>
                  <a:pt x="133945" y="178594"/>
                </a:lnTo>
                <a:lnTo>
                  <a:pt x="133945" y="196453"/>
                </a:lnTo>
                <a:lnTo>
                  <a:pt x="133945" y="214313"/>
                </a:lnTo>
                <a:lnTo>
                  <a:pt x="142875" y="232172"/>
                </a:lnTo>
                <a:lnTo>
                  <a:pt x="142875" y="250031"/>
                </a:lnTo>
                <a:lnTo>
                  <a:pt x="142875" y="267891"/>
                </a:lnTo>
                <a:lnTo>
                  <a:pt x="133945" y="276820"/>
                </a:lnTo>
                <a:lnTo>
                  <a:pt x="133945" y="294680"/>
                </a:lnTo>
                <a:lnTo>
                  <a:pt x="133945" y="303609"/>
                </a:lnTo>
                <a:lnTo>
                  <a:pt x="125015" y="321469"/>
                </a:lnTo>
                <a:lnTo>
                  <a:pt x="125015" y="330398"/>
                </a:lnTo>
                <a:lnTo>
                  <a:pt x="116086" y="348258"/>
                </a:lnTo>
                <a:lnTo>
                  <a:pt x="107156" y="357188"/>
                </a:lnTo>
                <a:lnTo>
                  <a:pt x="98226" y="375047"/>
                </a:lnTo>
                <a:lnTo>
                  <a:pt x="89296" y="383977"/>
                </a:lnTo>
                <a:lnTo>
                  <a:pt x="80367" y="401836"/>
                </a:lnTo>
                <a:lnTo>
                  <a:pt x="71437" y="419695"/>
                </a:lnTo>
                <a:lnTo>
                  <a:pt x="62507" y="428625"/>
                </a:lnTo>
                <a:lnTo>
                  <a:pt x="53578" y="446484"/>
                </a:lnTo>
                <a:lnTo>
                  <a:pt x="44648" y="446484"/>
                </a:lnTo>
                <a:lnTo>
                  <a:pt x="26789" y="455414"/>
                </a:lnTo>
                <a:lnTo>
                  <a:pt x="17859" y="464344"/>
                </a:lnTo>
                <a:lnTo>
                  <a:pt x="8929" y="473273"/>
                </a:lnTo>
                <a:lnTo>
                  <a:pt x="0" y="473273"/>
                </a:lnTo>
                <a:lnTo>
                  <a:pt x="0" y="482203"/>
                </a:lnTo>
                <a:lnTo>
                  <a:pt x="0" y="4822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705820" y="2482453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89297" y="8930"/>
                </a:move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59" y="223242"/>
                </a:lnTo>
                <a:lnTo>
                  <a:pt x="35719" y="223242"/>
                </a:lnTo>
                <a:lnTo>
                  <a:pt x="44648" y="232172"/>
                </a:lnTo>
                <a:lnTo>
                  <a:pt x="53578" y="232172"/>
                </a:lnTo>
                <a:lnTo>
                  <a:pt x="62508" y="241102"/>
                </a:lnTo>
                <a:lnTo>
                  <a:pt x="71437" y="241102"/>
                </a:lnTo>
                <a:lnTo>
                  <a:pt x="71437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929062" y="2580680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12501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8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44649" y="62508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60734"/>
                </a:lnTo>
                <a:lnTo>
                  <a:pt x="35719" y="151804"/>
                </a:lnTo>
                <a:lnTo>
                  <a:pt x="44649" y="14287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8" y="107156"/>
                </a:lnTo>
                <a:lnTo>
                  <a:pt x="80367" y="98226"/>
                </a:lnTo>
                <a:lnTo>
                  <a:pt x="80367" y="80367"/>
                </a:lnTo>
                <a:lnTo>
                  <a:pt x="89297" y="71437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8"/>
                </a:lnTo>
                <a:lnTo>
                  <a:pt x="98227" y="4464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214812" y="2625328"/>
            <a:ext cx="267892" cy="169665"/>
          </a:xfrm>
          <a:custGeom>
            <a:avLst/>
            <a:gdLst/>
            <a:ahLst/>
            <a:cxnLst/>
            <a:rect l="0" t="0" r="0" b="0"/>
            <a:pathLst>
              <a:path w="267892" h="169665">
                <a:moveTo>
                  <a:pt x="0" y="151805"/>
                </a:move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17859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107156" y="160735"/>
                </a:lnTo>
                <a:lnTo>
                  <a:pt x="107156" y="160735"/>
                </a:lnTo>
                <a:lnTo>
                  <a:pt x="107156" y="160735"/>
                </a:lnTo>
                <a:lnTo>
                  <a:pt x="107156" y="16073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16086" y="133945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25016" y="107156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5" y="71438"/>
                </a:lnTo>
                <a:lnTo>
                  <a:pt x="160734" y="53578"/>
                </a:lnTo>
                <a:lnTo>
                  <a:pt x="169664" y="44649"/>
                </a:lnTo>
                <a:lnTo>
                  <a:pt x="178594" y="35719"/>
                </a:lnTo>
                <a:lnTo>
                  <a:pt x="187524" y="26789"/>
                </a:lnTo>
                <a:lnTo>
                  <a:pt x="196453" y="26789"/>
                </a:lnTo>
                <a:lnTo>
                  <a:pt x="205383" y="26789"/>
                </a:lnTo>
                <a:lnTo>
                  <a:pt x="214313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2" y="35719"/>
                </a:lnTo>
                <a:lnTo>
                  <a:pt x="250031" y="44649"/>
                </a:lnTo>
                <a:lnTo>
                  <a:pt x="250031" y="53578"/>
                </a:lnTo>
                <a:lnTo>
                  <a:pt x="258961" y="71438"/>
                </a:lnTo>
                <a:lnTo>
                  <a:pt x="258961" y="80367"/>
                </a:lnTo>
                <a:lnTo>
                  <a:pt x="267891" y="98227"/>
                </a:lnTo>
                <a:lnTo>
                  <a:pt x="267891" y="116086"/>
                </a:lnTo>
                <a:lnTo>
                  <a:pt x="267891" y="133945"/>
                </a:lnTo>
                <a:lnTo>
                  <a:pt x="267891" y="142875"/>
                </a:lnTo>
                <a:lnTo>
                  <a:pt x="267891" y="160735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67891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616648" y="2661047"/>
            <a:ext cx="1" cy="160735"/>
          </a:xfrm>
          <a:custGeom>
            <a:avLst/>
            <a:gdLst/>
            <a:ahLst/>
            <a:cxnLst/>
            <a:rect l="0" t="0" r="0" b="0"/>
            <a:pathLst>
              <a:path w="1" h="16073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589859" y="255389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741664" y="2625328"/>
            <a:ext cx="133946" cy="160736"/>
          </a:xfrm>
          <a:custGeom>
            <a:avLst/>
            <a:gdLst/>
            <a:ahLst/>
            <a:cxnLst/>
            <a:rect l="0" t="0" r="0" b="0"/>
            <a:pathLst>
              <a:path w="133946" h="160736">
                <a:moveTo>
                  <a:pt x="0" y="133945"/>
                </a:move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25015" y="53578"/>
                </a:lnTo>
                <a:lnTo>
                  <a:pt x="125015" y="62508"/>
                </a:lnTo>
                <a:lnTo>
                  <a:pt x="133945" y="80367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60735"/>
                </a:lnTo>
                <a:lnTo>
                  <a:pt x="133945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947047" y="2643188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71437" y="8929"/>
                </a:move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8" y="133945"/>
                </a:lnTo>
                <a:lnTo>
                  <a:pt x="80367" y="125015"/>
                </a:lnTo>
                <a:lnTo>
                  <a:pt x="89297" y="116085"/>
                </a:lnTo>
                <a:lnTo>
                  <a:pt x="98226" y="107156"/>
                </a:lnTo>
                <a:lnTo>
                  <a:pt x="107156" y="89296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62507"/>
                </a:lnTo>
                <a:lnTo>
                  <a:pt x="107156" y="53578"/>
                </a:lnTo>
                <a:lnTo>
                  <a:pt x="98226" y="44648"/>
                </a:lnTo>
                <a:lnTo>
                  <a:pt x="8929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259586" y="2687836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8" y="98227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500688" y="2696766"/>
            <a:ext cx="89297" cy="142875"/>
          </a:xfrm>
          <a:custGeom>
            <a:avLst/>
            <a:gdLst/>
            <a:ahLst/>
            <a:cxnLst/>
            <a:rect l="0" t="0" r="0" b="0"/>
            <a:pathLst>
              <a:path w="89297" h="142875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17859" y="62507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5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42874"/>
                </a:lnTo>
                <a:lnTo>
                  <a:pt x="62507" y="142874"/>
                </a:lnTo>
                <a:lnTo>
                  <a:pt x="71437" y="142874"/>
                </a:lnTo>
                <a:lnTo>
                  <a:pt x="80366" y="142874"/>
                </a:lnTo>
                <a:lnTo>
                  <a:pt x="89296" y="142874"/>
                </a:lnTo>
                <a:lnTo>
                  <a:pt x="89296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697140" y="2678906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107157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7859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679281" y="258068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831086" y="2598539"/>
            <a:ext cx="125016" cy="223243"/>
          </a:xfrm>
          <a:custGeom>
            <a:avLst/>
            <a:gdLst/>
            <a:ahLst/>
            <a:cxnLst/>
            <a:rect l="0" t="0" r="0" b="0"/>
            <a:pathLst>
              <a:path w="125016" h="223243">
                <a:moveTo>
                  <a:pt x="89296" y="89297"/>
                </a:moveTo>
                <a:lnTo>
                  <a:pt x="89296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7" y="89297"/>
                </a:lnTo>
                <a:lnTo>
                  <a:pt x="71437" y="89297"/>
                </a:lnTo>
                <a:lnTo>
                  <a:pt x="62507" y="98227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8" y="13394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187524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14312"/>
                </a:lnTo>
                <a:lnTo>
                  <a:pt x="35718" y="205383"/>
                </a:lnTo>
                <a:lnTo>
                  <a:pt x="44648" y="196453"/>
                </a:lnTo>
                <a:lnTo>
                  <a:pt x="44648" y="178594"/>
                </a:lnTo>
                <a:lnTo>
                  <a:pt x="53578" y="160734"/>
                </a:lnTo>
                <a:lnTo>
                  <a:pt x="62507" y="151805"/>
                </a:lnTo>
                <a:lnTo>
                  <a:pt x="71437" y="133945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62508"/>
                </a:lnTo>
                <a:lnTo>
                  <a:pt x="89296" y="53578"/>
                </a:lnTo>
                <a:lnTo>
                  <a:pt x="8929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5" y="26789"/>
                </a:lnTo>
                <a:lnTo>
                  <a:pt x="116085" y="44649"/>
                </a:lnTo>
                <a:lnTo>
                  <a:pt x="116085" y="53578"/>
                </a:lnTo>
                <a:lnTo>
                  <a:pt x="116085" y="71438"/>
                </a:lnTo>
                <a:lnTo>
                  <a:pt x="116085" y="89297"/>
                </a:lnTo>
                <a:lnTo>
                  <a:pt x="116085" y="107156"/>
                </a:lnTo>
                <a:lnTo>
                  <a:pt x="116085" y="125016"/>
                </a:lnTo>
                <a:lnTo>
                  <a:pt x="116085" y="142875"/>
                </a:lnTo>
                <a:lnTo>
                  <a:pt x="116085" y="160734"/>
                </a:lnTo>
                <a:lnTo>
                  <a:pt x="116085" y="169664"/>
                </a:lnTo>
                <a:lnTo>
                  <a:pt x="125015" y="178594"/>
                </a:lnTo>
                <a:lnTo>
                  <a:pt x="12501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072187" y="2696766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081117" y="2830711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71437" y="0"/>
                </a:moveTo>
                <a:lnTo>
                  <a:pt x="7143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018609" y="2678906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98227" y="9822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0715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98227" y="142875"/>
                </a:lnTo>
                <a:lnTo>
                  <a:pt x="98227" y="151805"/>
                </a:lnTo>
                <a:lnTo>
                  <a:pt x="89297" y="160734"/>
                </a:lnTo>
                <a:lnTo>
                  <a:pt x="89297" y="160734"/>
                </a:lnTo>
                <a:lnTo>
                  <a:pt x="8036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6250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188273" y="2616398"/>
            <a:ext cx="80368" cy="330400"/>
          </a:xfrm>
          <a:custGeom>
            <a:avLst/>
            <a:gdLst/>
            <a:ahLst/>
            <a:cxnLst/>
            <a:rect l="0" t="0" r="0" b="0"/>
            <a:pathLst>
              <a:path w="80368" h="3304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26790"/>
                </a:lnTo>
                <a:lnTo>
                  <a:pt x="35719" y="35719"/>
                </a:lnTo>
                <a:lnTo>
                  <a:pt x="35719" y="53579"/>
                </a:lnTo>
                <a:lnTo>
                  <a:pt x="44648" y="62508"/>
                </a:lnTo>
                <a:lnTo>
                  <a:pt x="53578" y="80368"/>
                </a:lnTo>
                <a:lnTo>
                  <a:pt x="62508" y="98227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42875"/>
                </a:lnTo>
                <a:lnTo>
                  <a:pt x="80367" y="160735"/>
                </a:lnTo>
                <a:lnTo>
                  <a:pt x="80367" y="178594"/>
                </a:lnTo>
                <a:lnTo>
                  <a:pt x="71438" y="205383"/>
                </a:lnTo>
                <a:lnTo>
                  <a:pt x="71438" y="223242"/>
                </a:lnTo>
                <a:lnTo>
                  <a:pt x="71438" y="241102"/>
                </a:lnTo>
                <a:lnTo>
                  <a:pt x="62508" y="258961"/>
                </a:lnTo>
                <a:lnTo>
                  <a:pt x="62508" y="267891"/>
                </a:lnTo>
                <a:lnTo>
                  <a:pt x="53578" y="285750"/>
                </a:lnTo>
                <a:lnTo>
                  <a:pt x="44648" y="294680"/>
                </a:lnTo>
                <a:lnTo>
                  <a:pt x="44648" y="312539"/>
                </a:lnTo>
                <a:lnTo>
                  <a:pt x="35719" y="321469"/>
                </a:lnTo>
                <a:lnTo>
                  <a:pt x="26789" y="321469"/>
                </a:lnTo>
                <a:lnTo>
                  <a:pt x="17859" y="330399"/>
                </a:lnTo>
                <a:lnTo>
                  <a:pt x="1785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955726" y="1232297"/>
            <a:ext cx="107158" cy="339329"/>
          </a:xfrm>
          <a:custGeom>
            <a:avLst/>
            <a:gdLst/>
            <a:ahLst/>
            <a:cxnLst/>
            <a:rect l="0" t="0" r="0" b="0"/>
            <a:pathLst>
              <a:path w="107158" h="339329">
                <a:moveTo>
                  <a:pt x="107157" y="8930"/>
                </a:moveTo>
                <a:lnTo>
                  <a:pt x="107157" y="893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17859"/>
                </a:lnTo>
                <a:lnTo>
                  <a:pt x="80368" y="26789"/>
                </a:lnTo>
                <a:lnTo>
                  <a:pt x="71438" y="26789"/>
                </a:lnTo>
                <a:lnTo>
                  <a:pt x="62508" y="44648"/>
                </a:lnTo>
                <a:lnTo>
                  <a:pt x="53578" y="53578"/>
                </a:lnTo>
                <a:lnTo>
                  <a:pt x="44649" y="62508"/>
                </a:lnTo>
                <a:lnTo>
                  <a:pt x="44649" y="80367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25016"/>
                </a:lnTo>
                <a:lnTo>
                  <a:pt x="17860" y="142875"/>
                </a:lnTo>
                <a:lnTo>
                  <a:pt x="1786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85750"/>
                </a:lnTo>
                <a:lnTo>
                  <a:pt x="8930" y="294679"/>
                </a:lnTo>
                <a:lnTo>
                  <a:pt x="17860" y="303609"/>
                </a:lnTo>
                <a:lnTo>
                  <a:pt x="17860" y="312539"/>
                </a:lnTo>
                <a:lnTo>
                  <a:pt x="26789" y="321469"/>
                </a:lnTo>
                <a:lnTo>
                  <a:pt x="44649" y="321469"/>
                </a:lnTo>
                <a:lnTo>
                  <a:pt x="53578" y="330398"/>
                </a:lnTo>
                <a:lnTo>
                  <a:pt x="62508" y="330398"/>
                </a:lnTo>
                <a:lnTo>
                  <a:pt x="71438" y="339328"/>
                </a:lnTo>
                <a:lnTo>
                  <a:pt x="89297" y="339328"/>
                </a:lnTo>
                <a:lnTo>
                  <a:pt x="98227" y="339328"/>
                </a:lnTo>
                <a:lnTo>
                  <a:pt x="98227" y="339328"/>
                </a:lnTo>
                <a:lnTo>
                  <a:pt x="98227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152179" y="1428750"/>
            <a:ext cx="294681" cy="151806"/>
          </a:xfrm>
          <a:custGeom>
            <a:avLst/>
            <a:gdLst/>
            <a:ahLst/>
            <a:cxnLst/>
            <a:rect l="0" t="0" r="0" b="0"/>
            <a:pathLst>
              <a:path w="294681" h="151806">
                <a:moveTo>
                  <a:pt x="8930" y="151805"/>
                </a:moveTo>
                <a:lnTo>
                  <a:pt x="8930" y="15180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6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53578"/>
                </a:lnTo>
                <a:lnTo>
                  <a:pt x="17860" y="44648"/>
                </a:lnTo>
                <a:lnTo>
                  <a:pt x="17860" y="35719"/>
                </a:lnTo>
                <a:lnTo>
                  <a:pt x="26790" y="26789"/>
                </a:lnTo>
                <a:lnTo>
                  <a:pt x="26790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107157" y="3571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25016" y="7143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42875"/>
                </a:lnTo>
                <a:lnTo>
                  <a:pt x="116086" y="133945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33946" y="80367"/>
                </a:lnTo>
                <a:lnTo>
                  <a:pt x="133946" y="62508"/>
                </a:lnTo>
                <a:lnTo>
                  <a:pt x="142875" y="53578"/>
                </a:lnTo>
                <a:lnTo>
                  <a:pt x="151805" y="44648"/>
                </a:lnTo>
                <a:lnTo>
                  <a:pt x="160735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78594" y="17859"/>
                </a:lnTo>
                <a:lnTo>
                  <a:pt x="187524" y="17859"/>
                </a:lnTo>
                <a:lnTo>
                  <a:pt x="187524" y="17859"/>
                </a:lnTo>
                <a:lnTo>
                  <a:pt x="196453" y="26789"/>
                </a:lnTo>
                <a:lnTo>
                  <a:pt x="205383" y="35719"/>
                </a:lnTo>
                <a:lnTo>
                  <a:pt x="205383" y="44648"/>
                </a:lnTo>
                <a:lnTo>
                  <a:pt x="205383" y="44648"/>
                </a:lnTo>
                <a:lnTo>
                  <a:pt x="205383" y="62508"/>
                </a:lnTo>
                <a:lnTo>
                  <a:pt x="205383" y="71437"/>
                </a:lnTo>
                <a:lnTo>
                  <a:pt x="205383" y="89297"/>
                </a:lnTo>
                <a:lnTo>
                  <a:pt x="205383" y="98226"/>
                </a:lnTo>
                <a:lnTo>
                  <a:pt x="205383" y="107156"/>
                </a:lnTo>
                <a:lnTo>
                  <a:pt x="205383" y="116086"/>
                </a:lnTo>
                <a:lnTo>
                  <a:pt x="205383" y="125016"/>
                </a:lnTo>
                <a:lnTo>
                  <a:pt x="196453" y="12501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96453" y="125016"/>
                </a:lnTo>
                <a:lnTo>
                  <a:pt x="196453" y="125016"/>
                </a:lnTo>
                <a:lnTo>
                  <a:pt x="205383" y="125016"/>
                </a:lnTo>
                <a:lnTo>
                  <a:pt x="205383" y="116086"/>
                </a:lnTo>
                <a:lnTo>
                  <a:pt x="214313" y="107156"/>
                </a:lnTo>
                <a:lnTo>
                  <a:pt x="214313" y="98226"/>
                </a:lnTo>
                <a:lnTo>
                  <a:pt x="223242" y="98226"/>
                </a:lnTo>
                <a:lnTo>
                  <a:pt x="232172" y="89297"/>
                </a:lnTo>
                <a:lnTo>
                  <a:pt x="241102" y="80367"/>
                </a:lnTo>
                <a:lnTo>
                  <a:pt x="250032" y="80367"/>
                </a:lnTo>
                <a:lnTo>
                  <a:pt x="258961" y="80367"/>
                </a:lnTo>
                <a:lnTo>
                  <a:pt x="267891" y="80367"/>
                </a:lnTo>
                <a:lnTo>
                  <a:pt x="276821" y="80367"/>
                </a:lnTo>
                <a:lnTo>
                  <a:pt x="285750" y="89297"/>
                </a:lnTo>
                <a:lnTo>
                  <a:pt x="294680" y="98226"/>
                </a:lnTo>
                <a:lnTo>
                  <a:pt x="294680" y="98226"/>
                </a:lnTo>
                <a:lnTo>
                  <a:pt x="294680" y="107156"/>
                </a:lnTo>
                <a:lnTo>
                  <a:pt x="29468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509367" y="1464469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0367" y="8929"/>
                </a:move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7" y="71437"/>
                </a:lnTo>
                <a:lnTo>
                  <a:pt x="71437" y="62507"/>
                </a:lnTo>
                <a:lnTo>
                  <a:pt x="71437" y="44648"/>
                </a:lnTo>
                <a:lnTo>
                  <a:pt x="71437" y="35718"/>
                </a:lnTo>
                <a:lnTo>
                  <a:pt x="71437" y="35718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652242" y="1437680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8929" y="151804"/>
                </a:moveTo>
                <a:lnTo>
                  <a:pt x="8929" y="151804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0" y="89296"/>
                </a:lnTo>
                <a:lnTo>
                  <a:pt x="8929" y="71437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6" y="1785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25015" y="62507"/>
                </a:lnTo>
                <a:lnTo>
                  <a:pt x="125015" y="80367"/>
                </a:lnTo>
                <a:lnTo>
                  <a:pt x="125015" y="89296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866554" y="1473398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89297" y="1786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16086"/>
                </a:lnTo>
                <a:lnTo>
                  <a:pt x="35719" y="107157"/>
                </a:lnTo>
                <a:lnTo>
                  <a:pt x="44649" y="98227"/>
                </a:lnTo>
                <a:lnTo>
                  <a:pt x="62508" y="89297"/>
                </a:lnTo>
                <a:lnTo>
                  <a:pt x="71438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473648" y="2893219"/>
            <a:ext cx="178595" cy="401836"/>
          </a:xfrm>
          <a:custGeom>
            <a:avLst/>
            <a:gdLst/>
            <a:ahLst/>
            <a:cxnLst/>
            <a:rect l="0" t="0" r="0" b="0"/>
            <a:pathLst>
              <a:path w="178595" h="401836">
                <a:moveTo>
                  <a:pt x="178594" y="17859"/>
                </a:moveTo>
                <a:lnTo>
                  <a:pt x="169664" y="17859"/>
                </a:lnTo>
                <a:lnTo>
                  <a:pt x="169664" y="17859"/>
                </a:lnTo>
                <a:lnTo>
                  <a:pt x="160734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8" y="35718"/>
                </a:lnTo>
                <a:lnTo>
                  <a:pt x="53578" y="53578"/>
                </a:lnTo>
                <a:lnTo>
                  <a:pt x="44648" y="71437"/>
                </a:lnTo>
                <a:lnTo>
                  <a:pt x="35719" y="89296"/>
                </a:lnTo>
                <a:lnTo>
                  <a:pt x="26789" y="116085"/>
                </a:lnTo>
                <a:lnTo>
                  <a:pt x="17859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0" y="321468"/>
                </a:lnTo>
                <a:lnTo>
                  <a:pt x="8930" y="339328"/>
                </a:lnTo>
                <a:lnTo>
                  <a:pt x="17859" y="357187"/>
                </a:lnTo>
                <a:lnTo>
                  <a:pt x="26789" y="375046"/>
                </a:lnTo>
                <a:lnTo>
                  <a:pt x="44648" y="383976"/>
                </a:lnTo>
                <a:lnTo>
                  <a:pt x="53578" y="401835"/>
                </a:lnTo>
                <a:lnTo>
                  <a:pt x="62508" y="401835"/>
                </a:lnTo>
                <a:lnTo>
                  <a:pt x="62508" y="4018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750468" y="2920008"/>
            <a:ext cx="250033" cy="437555"/>
          </a:xfrm>
          <a:custGeom>
            <a:avLst/>
            <a:gdLst/>
            <a:ahLst/>
            <a:cxnLst/>
            <a:rect l="0" t="0" r="0" b="0"/>
            <a:pathLst>
              <a:path w="250033" h="437555">
                <a:moveTo>
                  <a:pt x="26789" y="71437"/>
                </a:moveTo>
                <a:lnTo>
                  <a:pt x="26789" y="71437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78593"/>
                </a:lnTo>
                <a:lnTo>
                  <a:pt x="17860" y="205382"/>
                </a:lnTo>
                <a:lnTo>
                  <a:pt x="17860" y="232171"/>
                </a:lnTo>
                <a:lnTo>
                  <a:pt x="17860" y="258961"/>
                </a:lnTo>
                <a:lnTo>
                  <a:pt x="17860" y="294679"/>
                </a:lnTo>
                <a:lnTo>
                  <a:pt x="17860" y="321468"/>
                </a:lnTo>
                <a:lnTo>
                  <a:pt x="8930" y="348257"/>
                </a:lnTo>
                <a:lnTo>
                  <a:pt x="8930" y="375046"/>
                </a:lnTo>
                <a:lnTo>
                  <a:pt x="8930" y="401835"/>
                </a:lnTo>
                <a:lnTo>
                  <a:pt x="8930" y="419695"/>
                </a:lnTo>
                <a:lnTo>
                  <a:pt x="8930" y="428624"/>
                </a:lnTo>
                <a:lnTo>
                  <a:pt x="0" y="437554"/>
                </a:lnTo>
                <a:lnTo>
                  <a:pt x="0" y="437554"/>
                </a:lnTo>
                <a:lnTo>
                  <a:pt x="0" y="437554"/>
                </a:lnTo>
                <a:lnTo>
                  <a:pt x="0" y="437554"/>
                </a:lnTo>
                <a:lnTo>
                  <a:pt x="8930" y="428624"/>
                </a:lnTo>
                <a:lnTo>
                  <a:pt x="8930" y="428624"/>
                </a:lnTo>
                <a:lnTo>
                  <a:pt x="8930" y="410765"/>
                </a:lnTo>
                <a:lnTo>
                  <a:pt x="8930" y="392906"/>
                </a:lnTo>
                <a:lnTo>
                  <a:pt x="8930" y="375046"/>
                </a:lnTo>
                <a:lnTo>
                  <a:pt x="8930" y="348257"/>
                </a:lnTo>
                <a:lnTo>
                  <a:pt x="8930" y="321468"/>
                </a:lnTo>
                <a:lnTo>
                  <a:pt x="8930" y="294679"/>
                </a:lnTo>
                <a:lnTo>
                  <a:pt x="8930" y="276820"/>
                </a:lnTo>
                <a:lnTo>
                  <a:pt x="8930" y="250031"/>
                </a:lnTo>
                <a:lnTo>
                  <a:pt x="8930" y="232171"/>
                </a:lnTo>
                <a:lnTo>
                  <a:pt x="17860" y="205382"/>
                </a:lnTo>
                <a:lnTo>
                  <a:pt x="17860" y="178593"/>
                </a:lnTo>
                <a:lnTo>
                  <a:pt x="26789" y="160734"/>
                </a:lnTo>
                <a:lnTo>
                  <a:pt x="26789" y="133945"/>
                </a:lnTo>
                <a:lnTo>
                  <a:pt x="35719" y="116086"/>
                </a:lnTo>
                <a:lnTo>
                  <a:pt x="44649" y="98226"/>
                </a:lnTo>
                <a:lnTo>
                  <a:pt x="53578" y="80367"/>
                </a:lnTo>
                <a:lnTo>
                  <a:pt x="53578" y="62507"/>
                </a:lnTo>
                <a:lnTo>
                  <a:pt x="71438" y="44648"/>
                </a:lnTo>
                <a:lnTo>
                  <a:pt x="80368" y="26789"/>
                </a:lnTo>
                <a:lnTo>
                  <a:pt x="89297" y="17859"/>
                </a:lnTo>
                <a:lnTo>
                  <a:pt x="107157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29"/>
                </a:lnTo>
                <a:lnTo>
                  <a:pt x="169664" y="8929"/>
                </a:lnTo>
                <a:lnTo>
                  <a:pt x="187524" y="26789"/>
                </a:lnTo>
                <a:lnTo>
                  <a:pt x="196453" y="44648"/>
                </a:lnTo>
                <a:lnTo>
                  <a:pt x="205383" y="62507"/>
                </a:lnTo>
                <a:lnTo>
                  <a:pt x="214313" y="80367"/>
                </a:lnTo>
                <a:lnTo>
                  <a:pt x="223243" y="98226"/>
                </a:lnTo>
                <a:lnTo>
                  <a:pt x="232172" y="125015"/>
                </a:lnTo>
                <a:lnTo>
                  <a:pt x="241102" y="151804"/>
                </a:lnTo>
                <a:lnTo>
                  <a:pt x="241102" y="169664"/>
                </a:lnTo>
                <a:lnTo>
                  <a:pt x="250032" y="196453"/>
                </a:lnTo>
                <a:lnTo>
                  <a:pt x="250032" y="214312"/>
                </a:lnTo>
                <a:lnTo>
                  <a:pt x="250032" y="241101"/>
                </a:lnTo>
                <a:lnTo>
                  <a:pt x="250032" y="267890"/>
                </a:lnTo>
                <a:lnTo>
                  <a:pt x="250032" y="285750"/>
                </a:lnTo>
                <a:lnTo>
                  <a:pt x="241102" y="303609"/>
                </a:lnTo>
                <a:lnTo>
                  <a:pt x="232172" y="321468"/>
                </a:lnTo>
                <a:lnTo>
                  <a:pt x="232172" y="339328"/>
                </a:lnTo>
                <a:lnTo>
                  <a:pt x="223243" y="348257"/>
                </a:lnTo>
                <a:lnTo>
                  <a:pt x="205383" y="357187"/>
                </a:lnTo>
                <a:lnTo>
                  <a:pt x="196453" y="375046"/>
                </a:lnTo>
                <a:lnTo>
                  <a:pt x="178594" y="383976"/>
                </a:lnTo>
                <a:lnTo>
                  <a:pt x="160735" y="383976"/>
                </a:lnTo>
                <a:lnTo>
                  <a:pt x="142875" y="392906"/>
                </a:lnTo>
                <a:lnTo>
                  <a:pt x="125016" y="401835"/>
                </a:lnTo>
                <a:lnTo>
                  <a:pt x="107157" y="401835"/>
                </a:lnTo>
                <a:lnTo>
                  <a:pt x="89297" y="401835"/>
                </a:lnTo>
                <a:lnTo>
                  <a:pt x="71438" y="401835"/>
                </a:lnTo>
                <a:lnTo>
                  <a:pt x="62508" y="401835"/>
                </a:lnTo>
                <a:lnTo>
                  <a:pt x="44649" y="401835"/>
                </a:lnTo>
                <a:lnTo>
                  <a:pt x="35719" y="401835"/>
                </a:lnTo>
                <a:lnTo>
                  <a:pt x="26789" y="401835"/>
                </a:lnTo>
                <a:lnTo>
                  <a:pt x="26789" y="401835"/>
                </a:lnTo>
                <a:lnTo>
                  <a:pt x="26789" y="4018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080867" y="2991445"/>
            <a:ext cx="214313" cy="383977"/>
          </a:xfrm>
          <a:custGeom>
            <a:avLst/>
            <a:gdLst/>
            <a:ahLst/>
            <a:cxnLst/>
            <a:rect l="0" t="0" r="0" b="0"/>
            <a:pathLst>
              <a:path w="214313" h="383977">
                <a:moveTo>
                  <a:pt x="8929" y="383976"/>
                </a:moveTo>
                <a:lnTo>
                  <a:pt x="8929" y="383976"/>
                </a:lnTo>
                <a:lnTo>
                  <a:pt x="8929" y="383976"/>
                </a:lnTo>
                <a:lnTo>
                  <a:pt x="0" y="375047"/>
                </a:lnTo>
                <a:lnTo>
                  <a:pt x="0" y="366117"/>
                </a:lnTo>
                <a:lnTo>
                  <a:pt x="0" y="348258"/>
                </a:lnTo>
                <a:lnTo>
                  <a:pt x="0" y="330398"/>
                </a:lnTo>
                <a:lnTo>
                  <a:pt x="0" y="312539"/>
                </a:lnTo>
                <a:lnTo>
                  <a:pt x="0" y="285750"/>
                </a:lnTo>
                <a:lnTo>
                  <a:pt x="0" y="267891"/>
                </a:lnTo>
                <a:lnTo>
                  <a:pt x="0" y="241102"/>
                </a:lnTo>
                <a:lnTo>
                  <a:pt x="8929" y="214313"/>
                </a:lnTo>
                <a:lnTo>
                  <a:pt x="8929" y="196453"/>
                </a:lnTo>
                <a:lnTo>
                  <a:pt x="8929" y="169664"/>
                </a:lnTo>
                <a:lnTo>
                  <a:pt x="17859" y="142875"/>
                </a:lnTo>
                <a:lnTo>
                  <a:pt x="17859" y="125016"/>
                </a:lnTo>
                <a:lnTo>
                  <a:pt x="17859" y="107156"/>
                </a:lnTo>
                <a:lnTo>
                  <a:pt x="2678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62508"/>
                </a:lnTo>
                <a:lnTo>
                  <a:pt x="53578" y="89297"/>
                </a:lnTo>
                <a:lnTo>
                  <a:pt x="62508" y="107156"/>
                </a:lnTo>
                <a:lnTo>
                  <a:pt x="62508" y="133945"/>
                </a:lnTo>
                <a:lnTo>
                  <a:pt x="71437" y="160734"/>
                </a:lnTo>
                <a:lnTo>
                  <a:pt x="71437" y="187524"/>
                </a:lnTo>
                <a:lnTo>
                  <a:pt x="71437" y="205383"/>
                </a:lnTo>
                <a:lnTo>
                  <a:pt x="80367" y="232172"/>
                </a:lnTo>
                <a:lnTo>
                  <a:pt x="89297" y="258961"/>
                </a:lnTo>
                <a:lnTo>
                  <a:pt x="98226" y="276820"/>
                </a:lnTo>
                <a:lnTo>
                  <a:pt x="98226" y="303609"/>
                </a:lnTo>
                <a:lnTo>
                  <a:pt x="107156" y="312539"/>
                </a:lnTo>
                <a:lnTo>
                  <a:pt x="116086" y="330398"/>
                </a:lnTo>
                <a:lnTo>
                  <a:pt x="125015" y="339328"/>
                </a:lnTo>
                <a:lnTo>
                  <a:pt x="125015" y="339328"/>
                </a:lnTo>
                <a:lnTo>
                  <a:pt x="133945" y="348258"/>
                </a:lnTo>
                <a:lnTo>
                  <a:pt x="142875" y="348258"/>
                </a:lnTo>
                <a:lnTo>
                  <a:pt x="151804" y="339328"/>
                </a:lnTo>
                <a:lnTo>
                  <a:pt x="151804" y="339328"/>
                </a:lnTo>
                <a:lnTo>
                  <a:pt x="160734" y="330398"/>
                </a:lnTo>
                <a:lnTo>
                  <a:pt x="160734" y="321469"/>
                </a:lnTo>
                <a:lnTo>
                  <a:pt x="169664" y="303609"/>
                </a:lnTo>
                <a:lnTo>
                  <a:pt x="178594" y="285750"/>
                </a:lnTo>
                <a:lnTo>
                  <a:pt x="178594" y="258961"/>
                </a:lnTo>
                <a:lnTo>
                  <a:pt x="187523" y="241102"/>
                </a:lnTo>
                <a:lnTo>
                  <a:pt x="196453" y="214313"/>
                </a:lnTo>
                <a:lnTo>
                  <a:pt x="196453" y="187524"/>
                </a:lnTo>
                <a:lnTo>
                  <a:pt x="196453" y="160734"/>
                </a:lnTo>
                <a:lnTo>
                  <a:pt x="205383" y="142875"/>
                </a:lnTo>
                <a:lnTo>
                  <a:pt x="205383" y="116086"/>
                </a:lnTo>
                <a:lnTo>
                  <a:pt x="214312" y="89297"/>
                </a:lnTo>
                <a:lnTo>
                  <a:pt x="214312" y="71438"/>
                </a:lnTo>
                <a:lnTo>
                  <a:pt x="214312" y="53578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464843" y="3053953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0" y="294679"/>
                </a:move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0" y="232172"/>
                </a:lnTo>
                <a:lnTo>
                  <a:pt x="0" y="214312"/>
                </a:lnTo>
                <a:lnTo>
                  <a:pt x="8930" y="187523"/>
                </a:lnTo>
                <a:lnTo>
                  <a:pt x="17860" y="169664"/>
                </a:lnTo>
                <a:lnTo>
                  <a:pt x="17860" y="142875"/>
                </a:lnTo>
                <a:lnTo>
                  <a:pt x="26789" y="125016"/>
                </a:lnTo>
                <a:lnTo>
                  <a:pt x="26789" y="107156"/>
                </a:lnTo>
                <a:lnTo>
                  <a:pt x="35719" y="80367"/>
                </a:lnTo>
                <a:lnTo>
                  <a:pt x="44649" y="6250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6" y="107156"/>
                </a:lnTo>
                <a:lnTo>
                  <a:pt x="116086" y="133945"/>
                </a:lnTo>
                <a:lnTo>
                  <a:pt x="125016" y="160734"/>
                </a:lnTo>
                <a:lnTo>
                  <a:pt x="133946" y="187523"/>
                </a:lnTo>
                <a:lnTo>
                  <a:pt x="142875" y="205383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60735" y="276820"/>
                </a:lnTo>
                <a:lnTo>
                  <a:pt x="169664" y="294679"/>
                </a:lnTo>
                <a:lnTo>
                  <a:pt x="178594" y="303609"/>
                </a:lnTo>
                <a:lnTo>
                  <a:pt x="178594" y="312539"/>
                </a:lnTo>
                <a:lnTo>
                  <a:pt x="178594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500562" y="3214687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759523" y="3330773"/>
            <a:ext cx="62509" cy="276821"/>
          </a:xfrm>
          <a:custGeom>
            <a:avLst/>
            <a:gdLst/>
            <a:ahLst/>
            <a:cxnLst/>
            <a:rect l="0" t="0" r="0" b="0"/>
            <a:pathLst>
              <a:path w="62509" h="276821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62508" y="116086"/>
                </a:lnTo>
                <a:lnTo>
                  <a:pt x="53578" y="133945"/>
                </a:lnTo>
                <a:lnTo>
                  <a:pt x="53578" y="151805"/>
                </a:lnTo>
                <a:lnTo>
                  <a:pt x="53578" y="178594"/>
                </a:lnTo>
                <a:lnTo>
                  <a:pt x="44648" y="196453"/>
                </a:lnTo>
                <a:lnTo>
                  <a:pt x="35719" y="214313"/>
                </a:lnTo>
                <a:lnTo>
                  <a:pt x="26789" y="232172"/>
                </a:lnTo>
                <a:lnTo>
                  <a:pt x="26789" y="250031"/>
                </a:lnTo>
                <a:lnTo>
                  <a:pt x="893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054203" y="2973586"/>
            <a:ext cx="178595" cy="437555"/>
          </a:xfrm>
          <a:custGeom>
            <a:avLst/>
            <a:gdLst/>
            <a:ahLst/>
            <a:cxnLst/>
            <a:rect l="0" t="0" r="0" b="0"/>
            <a:pathLst>
              <a:path w="178595" h="437555">
                <a:moveTo>
                  <a:pt x="35719" y="437554"/>
                </a:moveTo>
                <a:lnTo>
                  <a:pt x="35719" y="437554"/>
                </a:lnTo>
                <a:lnTo>
                  <a:pt x="35719" y="437554"/>
                </a:lnTo>
                <a:lnTo>
                  <a:pt x="35719" y="437554"/>
                </a:lnTo>
                <a:lnTo>
                  <a:pt x="35719" y="428625"/>
                </a:lnTo>
                <a:lnTo>
                  <a:pt x="35719" y="428625"/>
                </a:lnTo>
                <a:lnTo>
                  <a:pt x="35719" y="419695"/>
                </a:lnTo>
                <a:lnTo>
                  <a:pt x="35719" y="410765"/>
                </a:lnTo>
                <a:lnTo>
                  <a:pt x="26789" y="392906"/>
                </a:lnTo>
                <a:lnTo>
                  <a:pt x="26789" y="375046"/>
                </a:lnTo>
                <a:lnTo>
                  <a:pt x="26789" y="366117"/>
                </a:lnTo>
                <a:lnTo>
                  <a:pt x="17860" y="348257"/>
                </a:lnTo>
                <a:lnTo>
                  <a:pt x="17860" y="321468"/>
                </a:lnTo>
                <a:lnTo>
                  <a:pt x="17860" y="303609"/>
                </a:lnTo>
                <a:lnTo>
                  <a:pt x="17860" y="285750"/>
                </a:lnTo>
                <a:lnTo>
                  <a:pt x="8930" y="267890"/>
                </a:lnTo>
                <a:lnTo>
                  <a:pt x="8930" y="241101"/>
                </a:lnTo>
                <a:lnTo>
                  <a:pt x="8930" y="223242"/>
                </a:lnTo>
                <a:lnTo>
                  <a:pt x="8930" y="196453"/>
                </a:lnTo>
                <a:lnTo>
                  <a:pt x="8930" y="178593"/>
                </a:lnTo>
                <a:lnTo>
                  <a:pt x="17860" y="151804"/>
                </a:lnTo>
                <a:lnTo>
                  <a:pt x="17860" y="133945"/>
                </a:lnTo>
                <a:lnTo>
                  <a:pt x="17860" y="116086"/>
                </a:lnTo>
                <a:lnTo>
                  <a:pt x="17860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35718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6" y="35718"/>
                </a:lnTo>
                <a:lnTo>
                  <a:pt x="133945" y="44648"/>
                </a:lnTo>
                <a:lnTo>
                  <a:pt x="142875" y="53578"/>
                </a:lnTo>
                <a:lnTo>
                  <a:pt x="142875" y="71437"/>
                </a:lnTo>
                <a:lnTo>
                  <a:pt x="151805" y="80367"/>
                </a:lnTo>
                <a:lnTo>
                  <a:pt x="160735" y="89297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78594" y="142875"/>
                </a:lnTo>
                <a:lnTo>
                  <a:pt x="178594" y="151804"/>
                </a:lnTo>
                <a:lnTo>
                  <a:pt x="178594" y="160734"/>
                </a:lnTo>
                <a:lnTo>
                  <a:pt x="178594" y="178593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60735" y="196453"/>
                </a:lnTo>
                <a:lnTo>
                  <a:pt x="151805" y="205383"/>
                </a:lnTo>
                <a:lnTo>
                  <a:pt x="133945" y="214312"/>
                </a:lnTo>
                <a:lnTo>
                  <a:pt x="125016" y="214312"/>
                </a:lnTo>
                <a:lnTo>
                  <a:pt x="107156" y="214312"/>
                </a:lnTo>
                <a:lnTo>
                  <a:pt x="98227" y="214312"/>
                </a:lnTo>
                <a:lnTo>
                  <a:pt x="89297" y="214312"/>
                </a:lnTo>
                <a:lnTo>
                  <a:pt x="71438" y="214312"/>
                </a:lnTo>
                <a:lnTo>
                  <a:pt x="62508" y="214312"/>
                </a:lnTo>
                <a:lnTo>
                  <a:pt x="53578" y="214312"/>
                </a:lnTo>
                <a:lnTo>
                  <a:pt x="44649" y="205383"/>
                </a:lnTo>
                <a:lnTo>
                  <a:pt x="35719" y="205383"/>
                </a:lnTo>
                <a:lnTo>
                  <a:pt x="26789" y="196453"/>
                </a:lnTo>
                <a:lnTo>
                  <a:pt x="17860" y="19645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17860" y="187523"/>
                </a:lnTo>
                <a:lnTo>
                  <a:pt x="17860" y="196453"/>
                </a:lnTo>
                <a:lnTo>
                  <a:pt x="26789" y="214312"/>
                </a:lnTo>
                <a:lnTo>
                  <a:pt x="35719" y="223242"/>
                </a:lnTo>
                <a:lnTo>
                  <a:pt x="44649" y="241101"/>
                </a:lnTo>
                <a:lnTo>
                  <a:pt x="53578" y="258961"/>
                </a:lnTo>
                <a:lnTo>
                  <a:pt x="62508" y="276820"/>
                </a:lnTo>
                <a:lnTo>
                  <a:pt x="71438" y="294679"/>
                </a:lnTo>
                <a:lnTo>
                  <a:pt x="80367" y="312539"/>
                </a:lnTo>
                <a:lnTo>
                  <a:pt x="89297" y="321468"/>
                </a:lnTo>
                <a:lnTo>
                  <a:pt x="98227" y="348257"/>
                </a:lnTo>
                <a:lnTo>
                  <a:pt x="107156" y="357187"/>
                </a:lnTo>
                <a:lnTo>
                  <a:pt x="116086" y="375046"/>
                </a:lnTo>
                <a:lnTo>
                  <a:pt x="125016" y="392906"/>
                </a:lnTo>
                <a:lnTo>
                  <a:pt x="133945" y="401835"/>
                </a:lnTo>
                <a:lnTo>
                  <a:pt x="133945" y="410765"/>
                </a:lnTo>
                <a:lnTo>
                  <a:pt x="142875" y="419695"/>
                </a:lnTo>
                <a:lnTo>
                  <a:pt x="142875" y="41969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393531" y="3036094"/>
            <a:ext cx="214313" cy="401836"/>
          </a:xfrm>
          <a:custGeom>
            <a:avLst/>
            <a:gdLst/>
            <a:ahLst/>
            <a:cxnLst/>
            <a:rect l="0" t="0" r="0" b="0"/>
            <a:pathLst>
              <a:path w="214313" h="401836">
                <a:moveTo>
                  <a:pt x="26789" y="401835"/>
                </a:moveTo>
                <a:lnTo>
                  <a:pt x="26789" y="401835"/>
                </a:lnTo>
                <a:lnTo>
                  <a:pt x="26789" y="401835"/>
                </a:lnTo>
                <a:lnTo>
                  <a:pt x="17860" y="392906"/>
                </a:lnTo>
                <a:lnTo>
                  <a:pt x="17860" y="392906"/>
                </a:lnTo>
                <a:lnTo>
                  <a:pt x="17860" y="375046"/>
                </a:lnTo>
                <a:lnTo>
                  <a:pt x="8930" y="366117"/>
                </a:lnTo>
                <a:lnTo>
                  <a:pt x="8930" y="348257"/>
                </a:lnTo>
                <a:lnTo>
                  <a:pt x="8930" y="321468"/>
                </a:lnTo>
                <a:lnTo>
                  <a:pt x="0" y="303609"/>
                </a:lnTo>
                <a:lnTo>
                  <a:pt x="0" y="285749"/>
                </a:lnTo>
                <a:lnTo>
                  <a:pt x="0" y="258960"/>
                </a:lnTo>
                <a:lnTo>
                  <a:pt x="0" y="241101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3"/>
                </a:lnTo>
                <a:lnTo>
                  <a:pt x="0" y="151804"/>
                </a:lnTo>
                <a:lnTo>
                  <a:pt x="0" y="133945"/>
                </a:lnTo>
                <a:lnTo>
                  <a:pt x="0" y="116085"/>
                </a:lnTo>
                <a:lnTo>
                  <a:pt x="0" y="98226"/>
                </a:lnTo>
                <a:lnTo>
                  <a:pt x="0" y="89296"/>
                </a:lnTo>
                <a:lnTo>
                  <a:pt x="0" y="71437"/>
                </a:lnTo>
                <a:lnTo>
                  <a:pt x="0" y="62507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26789" y="125015"/>
                </a:lnTo>
                <a:lnTo>
                  <a:pt x="35719" y="142875"/>
                </a:lnTo>
                <a:lnTo>
                  <a:pt x="35719" y="169664"/>
                </a:lnTo>
                <a:lnTo>
                  <a:pt x="44649" y="196453"/>
                </a:lnTo>
                <a:lnTo>
                  <a:pt x="53578" y="214312"/>
                </a:lnTo>
                <a:lnTo>
                  <a:pt x="62508" y="241101"/>
                </a:lnTo>
                <a:lnTo>
                  <a:pt x="71438" y="258960"/>
                </a:lnTo>
                <a:lnTo>
                  <a:pt x="80367" y="285749"/>
                </a:lnTo>
                <a:lnTo>
                  <a:pt x="89297" y="294679"/>
                </a:lnTo>
                <a:lnTo>
                  <a:pt x="98227" y="312538"/>
                </a:lnTo>
                <a:lnTo>
                  <a:pt x="107157" y="321468"/>
                </a:lnTo>
                <a:lnTo>
                  <a:pt x="116086" y="330398"/>
                </a:lnTo>
                <a:lnTo>
                  <a:pt x="125016" y="330398"/>
                </a:lnTo>
                <a:lnTo>
                  <a:pt x="125016" y="330398"/>
                </a:lnTo>
                <a:lnTo>
                  <a:pt x="133946" y="330398"/>
                </a:lnTo>
                <a:lnTo>
                  <a:pt x="142875" y="330398"/>
                </a:lnTo>
                <a:lnTo>
                  <a:pt x="151805" y="321468"/>
                </a:lnTo>
                <a:lnTo>
                  <a:pt x="160735" y="312538"/>
                </a:lnTo>
                <a:lnTo>
                  <a:pt x="169664" y="294679"/>
                </a:lnTo>
                <a:lnTo>
                  <a:pt x="178594" y="276820"/>
                </a:lnTo>
                <a:lnTo>
                  <a:pt x="178594" y="258960"/>
                </a:lnTo>
                <a:lnTo>
                  <a:pt x="187523" y="241101"/>
                </a:lnTo>
                <a:lnTo>
                  <a:pt x="196453" y="214312"/>
                </a:lnTo>
                <a:lnTo>
                  <a:pt x="196453" y="196453"/>
                </a:lnTo>
                <a:lnTo>
                  <a:pt x="205383" y="169664"/>
                </a:lnTo>
                <a:lnTo>
                  <a:pt x="205383" y="151804"/>
                </a:lnTo>
                <a:lnTo>
                  <a:pt x="205383" y="125015"/>
                </a:lnTo>
                <a:lnTo>
                  <a:pt x="214312" y="98226"/>
                </a:lnTo>
                <a:lnTo>
                  <a:pt x="214312" y="80367"/>
                </a:lnTo>
                <a:lnTo>
                  <a:pt x="214312" y="62507"/>
                </a:lnTo>
                <a:lnTo>
                  <a:pt x="214312" y="44648"/>
                </a:lnTo>
                <a:lnTo>
                  <a:pt x="214312" y="35718"/>
                </a:lnTo>
                <a:lnTo>
                  <a:pt x="214312" y="17859"/>
                </a:lnTo>
                <a:lnTo>
                  <a:pt x="214312" y="8929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750718" y="3098601"/>
            <a:ext cx="232173" cy="330400"/>
          </a:xfrm>
          <a:custGeom>
            <a:avLst/>
            <a:gdLst/>
            <a:ahLst/>
            <a:cxnLst/>
            <a:rect l="0" t="0" r="0" b="0"/>
            <a:pathLst>
              <a:path w="232173" h="330400">
                <a:moveTo>
                  <a:pt x="0" y="267891"/>
                </a:moveTo>
                <a:lnTo>
                  <a:pt x="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2"/>
                </a:lnTo>
                <a:lnTo>
                  <a:pt x="8930" y="232172"/>
                </a:lnTo>
                <a:lnTo>
                  <a:pt x="8930" y="223242"/>
                </a:lnTo>
                <a:lnTo>
                  <a:pt x="17860" y="205383"/>
                </a:lnTo>
                <a:lnTo>
                  <a:pt x="26789" y="187524"/>
                </a:lnTo>
                <a:lnTo>
                  <a:pt x="26789" y="169664"/>
                </a:lnTo>
                <a:lnTo>
                  <a:pt x="35719" y="151805"/>
                </a:lnTo>
                <a:lnTo>
                  <a:pt x="35719" y="133946"/>
                </a:lnTo>
                <a:lnTo>
                  <a:pt x="44649" y="116086"/>
                </a:lnTo>
                <a:lnTo>
                  <a:pt x="44649" y="98227"/>
                </a:lnTo>
                <a:lnTo>
                  <a:pt x="53578" y="80368"/>
                </a:lnTo>
                <a:lnTo>
                  <a:pt x="62508" y="6250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80368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107157" y="35719"/>
                </a:lnTo>
                <a:lnTo>
                  <a:pt x="107157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25016" y="80368"/>
                </a:lnTo>
                <a:lnTo>
                  <a:pt x="133946" y="89297"/>
                </a:lnTo>
                <a:lnTo>
                  <a:pt x="133946" y="107157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0735" y="160735"/>
                </a:lnTo>
                <a:lnTo>
                  <a:pt x="160735" y="178594"/>
                </a:lnTo>
                <a:lnTo>
                  <a:pt x="169664" y="196453"/>
                </a:lnTo>
                <a:lnTo>
                  <a:pt x="178594" y="214313"/>
                </a:lnTo>
                <a:lnTo>
                  <a:pt x="187524" y="223242"/>
                </a:lnTo>
                <a:lnTo>
                  <a:pt x="187524" y="241102"/>
                </a:lnTo>
                <a:lnTo>
                  <a:pt x="196453" y="258961"/>
                </a:lnTo>
                <a:lnTo>
                  <a:pt x="205383" y="276820"/>
                </a:lnTo>
                <a:lnTo>
                  <a:pt x="214313" y="285750"/>
                </a:lnTo>
                <a:lnTo>
                  <a:pt x="214313" y="303610"/>
                </a:lnTo>
                <a:lnTo>
                  <a:pt x="223243" y="312539"/>
                </a:lnTo>
                <a:lnTo>
                  <a:pt x="223243" y="321469"/>
                </a:lnTo>
                <a:lnTo>
                  <a:pt x="232172" y="330399"/>
                </a:lnTo>
                <a:lnTo>
                  <a:pt x="232172" y="330399"/>
                </a:lnTo>
                <a:lnTo>
                  <a:pt x="232172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777507" y="3241476"/>
            <a:ext cx="80369" cy="26790"/>
          </a:xfrm>
          <a:custGeom>
            <a:avLst/>
            <a:gdLst/>
            <a:ahLst/>
            <a:cxnLst/>
            <a:rect l="0" t="0" r="0" b="0"/>
            <a:pathLst>
              <a:path w="8036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53579" y="17860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8" y="26789"/>
                </a:lnTo>
                <a:lnTo>
                  <a:pt x="8036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965031" y="3080742"/>
            <a:ext cx="107157" cy="428626"/>
          </a:xfrm>
          <a:custGeom>
            <a:avLst/>
            <a:gdLst/>
            <a:ahLst/>
            <a:cxnLst/>
            <a:rect l="0" t="0" r="0" b="0"/>
            <a:pathLst>
              <a:path w="107157" h="4286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8" y="71437"/>
                </a:lnTo>
                <a:lnTo>
                  <a:pt x="53578" y="89297"/>
                </a:lnTo>
                <a:lnTo>
                  <a:pt x="62508" y="107156"/>
                </a:lnTo>
                <a:lnTo>
                  <a:pt x="71437" y="125016"/>
                </a:lnTo>
                <a:lnTo>
                  <a:pt x="80367" y="142875"/>
                </a:lnTo>
                <a:lnTo>
                  <a:pt x="89297" y="160734"/>
                </a:lnTo>
                <a:lnTo>
                  <a:pt x="98226" y="187523"/>
                </a:lnTo>
                <a:lnTo>
                  <a:pt x="98226" y="205383"/>
                </a:lnTo>
                <a:lnTo>
                  <a:pt x="107156" y="223242"/>
                </a:lnTo>
                <a:lnTo>
                  <a:pt x="107156" y="250031"/>
                </a:lnTo>
                <a:lnTo>
                  <a:pt x="107156" y="267890"/>
                </a:lnTo>
                <a:lnTo>
                  <a:pt x="107156" y="294679"/>
                </a:lnTo>
                <a:lnTo>
                  <a:pt x="107156" y="312539"/>
                </a:lnTo>
                <a:lnTo>
                  <a:pt x="98226" y="330398"/>
                </a:lnTo>
                <a:lnTo>
                  <a:pt x="98226" y="348258"/>
                </a:lnTo>
                <a:lnTo>
                  <a:pt x="98226" y="366117"/>
                </a:lnTo>
                <a:lnTo>
                  <a:pt x="89297" y="375047"/>
                </a:lnTo>
                <a:lnTo>
                  <a:pt x="89297" y="392906"/>
                </a:lnTo>
                <a:lnTo>
                  <a:pt x="80367" y="401836"/>
                </a:lnTo>
                <a:lnTo>
                  <a:pt x="80367" y="410765"/>
                </a:lnTo>
                <a:lnTo>
                  <a:pt x="71437" y="419695"/>
                </a:lnTo>
                <a:lnTo>
                  <a:pt x="71437" y="428625"/>
                </a:lnTo>
                <a:lnTo>
                  <a:pt x="71437" y="428625"/>
                </a:lnTo>
                <a:lnTo>
                  <a:pt x="71437" y="428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063007" y="1321594"/>
            <a:ext cx="125017" cy="357188"/>
          </a:xfrm>
          <a:custGeom>
            <a:avLst/>
            <a:gdLst/>
            <a:ahLst/>
            <a:cxnLst/>
            <a:rect l="0" t="0" r="0" b="0"/>
            <a:pathLst>
              <a:path w="125017" h="35718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62508" y="44648"/>
                </a:lnTo>
                <a:lnTo>
                  <a:pt x="71438" y="62508"/>
                </a:lnTo>
                <a:lnTo>
                  <a:pt x="89297" y="80367"/>
                </a:lnTo>
                <a:lnTo>
                  <a:pt x="98227" y="98226"/>
                </a:lnTo>
                <a:lnTo>
                  <a:pt x="107157" y="11608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25016" y="169664"/>
                </a:lnTo>
                <a:lnTo>
                  <a:pt x="125016" y="196453"/>
                </a:lnTo>
                <a:lnTo>
                  <a:pt x="116086" y="214312"/>
                </a:lnTo>
                <a:lnTo>
                  <a:pt x="116086" y="232172"/>
                </a:lnTo>
                <a:lnTo>
                  <a:pt x="107157" y="258961"/>
                </a:lnTo>
                <a:lnTo>
                  <a:pt x="98227" y="276820"/>
                </a:lnTo>
                <a:lnTo>
                  <a:pt x="89297" y="294679"/>
                </a:lnTo>
                <a:lnTo>
                  <a:pt x="80368" y="312539"/>
                </a:lnTo>
                <a:lnTo>
                  <a:pt x="62508" y="330398"/>
                </a:lnTo>
                <a:lnTo>
                  <a:pt x="53579" y="339328"/>
                </a:lnTo>
                <a:lnTo>
                  <a:pt x="44649" y="357187"/>
                </a:lnTo>
                <a:lnTo>
                  <a:pt x="35719" y="357187"/>
                </a:lnTo>
                <a:lnTo>
                  <a:pt x="35719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3525" y="417625"/>
            <a:ext cx="2721649" cy="3797650"/>
          </a:xfrm>
          <a:prstGeom prst="rect">
            <a:avLst/>
          </a:prstGeom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51550" y="969750"/>
            <a:ext cx="4413400" cy="3387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675" y="0"/>
            <a:ext cx="3918599" cy="2469525"/>
          </a:xfrm>
          <a:prstGeom prst="rect">
            <a:avLst/>
          </a:prstGeom>
        </p:spPr>
      </p:pic>
      <p:pic>
        <p:nvPicPr>
          <p:cNvPr id="36" name="Shape 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9200" y="2653100"/>
            <a:ext cx="3383548" cy="2283900"/>
          </a:xfrm>
          <a:prstGeom prst="rect">
            <a:avLst/>
          </a:prstGeom>
        </p:spPr>
      </p:pic>
      <p:pic>
        <p:nvPicPr>
          <p:cNvPr id="37" name="Shape 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13025" y="659850"/>
            <a:ext cx="4130975" cy="3823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7175" y="214899"/>
            <a:ext cx="2723499" cy="4382949"/>
          </a:xfrm>
          <a:prstGeom prst="rect">
            <a:avLst/>
          </a:prstGeom>
        </p:spPr>
      </p:pic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25575" y="309899"/>
            <a:ext cx="2830099" cy="3995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Water pH and Buffers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1348383" y="145553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43062" y="1330523"/>
            <a:ext cx="8931" cy="214314"/>
          </a:xfrm>
          <a:custGeom>
            <a:avLst/>
            <a:gdLst/>
            <a:ahLst/>
            <a:cxnLst/>
            <a:rect l="0" t="0" r="0" b="0"/>
            <a:pathLst>
              <a:path w="8931" h="214314">
                <a:moveTo>
                  <a:pt x="8930" y="0"/>
                </a:moveTo>
                <a:lnTo>
                  <a:pt x="893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80368"/>
                </a:lnTo>
                <a:lnTo>
                  <a:pt x="0" y="107157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50156" y="1464469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9" y="26789"/>
                </a:lnTo>
                <a:lnTo>
                  <a:pt x="35719" y="35718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51992" y="1455539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94867" y="1375172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46672" y="1491258"/>
            <a:ext cx="98227" cy="214313"/>
          </a:xfrm>
          <a:custGeom>
            <a:avLst/>
            <a:gdLst/>
            <a:ahLst/>
            <a:cxnLst/>
            <a:rect l="0" t="0" r="0" b="0"/>
            <a:pathLst>
              <a:path w="98227" h="214313">
                <a:moveTo>
                  <a:pt x="26789" y="8929"/>
                </a:move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89297"/>
                </a:lnTo>
                <a:lnTo>
                  <a:pt x="44648" y="80367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35718"/>
                </a:lnTo>
                <a:lnTo>
                  <a:pt x="80367" y="26789"/>
                </a:lnTo>
                <a:lnTo>
                  <a:pt x="8036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44648"/>
                </a:lnTo>
                <a:lnTo>
                  <a:pt x="98226" y="62508"/>
                </a:lnTo>
                <a:lnTo>
                  <a:pt x="98226" y="8036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4"/>
                </a:lnTo>
                <a:lnTo>
                  <a:pt x="80367" y="169664"/>
                </a:lnTo>
                <a:lnTo>
                  <a:pt x="71437" y="178593"/>
                </a:lnTo>
                <a:lnTo>
                  <a:pt x="71437" y="196453"/>
                </a:lnTo>
                <a:lnTo>
                  <a:pt x="62507" y="196453"/>
                </a:lnTo>
                <a:lnTo>
                  <a:pt x="53578" y="205382"/>
                </a:lnTo>
                <a:lnTo>
                  <a:pt x="44648" y="214312"/>
                </a:lnTo>
                <a:lnTo>
                  <a:pt x="35718" y="214312"/>
                </a:lnTo>
                <a:lnTo>
                  <a:pt x="35718" y="214312"/>
                </a:lnTo>
                <a:lnTo>
                  <a:pt x="35718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96703" y="1393031"/>
            <a:ext cx="125017" cy="258962"/>
          </a:xfrm>
          <a:custGeom>
            <a:avLst/>
            <a:gdLst/>
            <a:ahLst/>
            <a:cxnLst/>
            <a:rect l="0" t="0" r="0" b="0"/>
            <a:pathLst>
              <a:path w="125017" h="258962">
                <a:moveTo>
                  <a:pt x="125016" y="125016"/>
                </a:moveTo>
                <a:lnTo>
                  <a:pt x="116086" y="12501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98226" y="116086"/>
                </a:lnTo>
                <a:lnTo>
                  <a:pt x="89297" y="116086"/>
                </a:lnTo>
                <a:lnTo>
                  <a:pt x="80367" y="116086"/>
                </a:lnTo>
                <a:lnTo>
                  <a:pt x="71437" y="125016"/>
                </a:lnTo>
                <a:lnTo>
                  <a:pt x="62508" y="133945"/>
                </a:lnTo>
                <a:lnTo>
                  <a:pt x="53578" y="142875"/>
                </a:lnTo>
                <a:lnTo>
                  <a:pt x="35719" y="151805"/>
                </a:lnTo>
                <a:lnTo>
                  <a:pt x="26789" y="169664"/>
                </a:lnTo>
                <a:lnTo>
                  <a:pt x="17859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35719" y="241102"/>
                </a:lnTo>
                <a:lnTo>
                  <a:pt x="44648" y="223242"/>
                </a:lnTo>
                <a:lnTo>
                  <a:pt x="53578" y="205383"/>
                </a:lnTo>
                <a:lnTo>
                  <a:pt x="62508" y="187524"/>
                </a:lnTo>
                <a:lnTo>
                  <a:pt x="71437" y="169664"/>
                </a:lnTo>
                <a:lnTo>
                  <a:pt x="80367" y="151805"/>
                </a:lnTo>
                <a:lnTo>
                  <a:pt x="89297" y="133945"/>
                </a:lnTo>
                <a:lnTo>
                  <a:pt x="89297" y="107156"/>
                </a:lnTo>
                <a:lnTo>
                  <a:pt x="98226" y="89297"/>
                </a:lnTo>
                <a:lnTo>
                  <a:pt x="98226" y="71438"/>
                </a:lnTo>
                <a:lnTo>
                  <a:pt x="98226" y="5357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98227"/>
                </a:lnTo>
                <a:lnTo>
                  <a:pt x="98226" y="116086"/>
                </a:lnTo>
                <a:lnTo>
                  <a:pt x="98226" y="13394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16086" y="187524"/>
                </a:lnTo>
                <a:lnTo>
                  <a:pt x="116086" y="196453"/>
                </a:lnTo>
                <a:lnTo>
                  <a:pt x="125016" y="205383"/>
                </a:lnTo>
                <a:lnTo>
                  <a:pt x="12501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73523" y="1482328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8930" y="71438"/>
                </a:lnTo>
                <a:lnTo>
                  <a:pt x="17860" y="62508"/>
                </a:lnTo>
                <a:lnTo>
                  <a:pt x="26790" y="44648"/>
                </a:lnTo>
                <a:lnTo>
                  <a:pt x="35719" y="35719"/>
                </a:lnTo>
                <a:lnTo>
                  <a:pt x="44649" y="17859"/>
                </a:lnTo>
                <a:lnTo>
                  <a:pt x="53579" y="17859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19945" y="1473398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53578" y="142875"/>
                </a:moveTo>
                <a:lnTo>
                  <a:pt x="53578" y="142875"/>
                </a:lnTo>
                <a:lnTo>
                  <a:pt x="53578" y="133946"/>
                </a:lnTo>
                <a:lnTo>
                  <a:pt x="53578" y="125016"/>
                </a:lnTo>
                <a:lnTo>
                  <a:pt x="44649" y="107157"/>
                </a:lnTo>
                <a:lnTo>
                  <a:pt x="44649" y="89297"/>
                </a:lnTo>
                <a:lnTo>
                  <a:pt x="44649" y="71438"/>
                </a:lnTo>
                <a:lnTo>
                  <a:pt x="44649" y="53578"/>
                </a:lnTo>
                <a:lnTo>
                  <a:pt x="35719" y="35719"/>
                </a:lnTo>
                <a:lnTo>
                  <a:pt x="35719" y="26789"/>
                </a:lnTo>
                <a:lnTo>
                  <a:pt x="2678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43188" y="1518047"/>
            <a:ext cx="116086" cy="151805"/>
          </a:xfrm>
          <a:custGeom>
            <a:avLst/>
            <a:gdLst/>
            <a:ahLst/>
            <a:cxnLst/>
            <a:rect l="0" t="0" r="0" b="0"/>
            <a:pathLst>
              <a:path w="116086" h="151805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35718" y="892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8" y="142875"/>
                </a:lnTo>
                <a:lnTo>
                  <a:pt x="53578" y="133945"/>
                </a:lnTo>
                <a:lnTo>
                  <a:pt x="62507" y="125015"/>
                </a:lnTo>
                <a:lnTo>
                  <a:pt x="71437" y="107156"/>
                </a:lnTo>
                <a:lnTo>
                  <a:pt x="89296" y="89297"/>
                </a:lnTo>
                <a:lnTo>
                  <a:pt x="98226" y="71437"/>
                </a:lnTo>
                <a:lnTo>
                  <a:pt x="107156" y="62508"/>
                </a:lnTo>
                <a:lnTo>
                  <a:pt x="107156" y="44648"/>
                </a:lnTo>
                <a:lnTo>
                  <a:pt x="116085" y="26789"/>
                </a:lnTo>
                <a:lnTo>
                  <a:pt x="116085" y="1785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02148" y="1509117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107156" y="0"/>
                </a:moveTo>
                <a:lnTo>
                  <a:pt x="10715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8" y="35719"/>
                </a:lnTo>
                <a:lnTo>
                  <a:pt x="62508" y="53578"/>
                </a:lnTo>
                <a:lnTo>
                  <a:pt x="53578" y="71438"/>
                </a:lnTo>
                <a:lnTo>
                  <a:pt x="44649" y="80367"/>
                </a:lnTo>
                <a:lnTo>
                  <a:pt x="35719" y="98227"/>
                </a:lnTo>
                <a:lnTo>
                  <a:pt x="26789" y="116086"/>
                </a:lnTo>
                <a:lnTo>
                  <a:pt x="26789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8" y="125016"/>
                </a:lnTo>
                <a:lnTo>
                  <a:pt x="53578" y="116086"/>
                </a:lnTo>
                <a:lnTo>
                  <a:pt x="62508" y="98227"/>
                </a:lnTo>
                <a:lnTo>
                  <a:pt x="71438" y="80367"/>
                </a:lnTo>
                <a:lnTo>
                  <a:pt x="80367" y="6250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35719"/>
                </a:lnTo>
                <a:lnTo>
                  <a:pt x="98227" y="53578"/>
                </a:lnTo>
                <a:lnTo>
                  <a:pt x="89297" y="71438"/>
                </a:lnTo>
                <a:lnTo>
                  <a:pt x="89297" y="98227"/>
                </a:lnTo>
                <a:lnTo>
                  <a:pt x="89297" y="116086"/>
                </a:lnTo>
                <a:lnTo>
                  <a:pt x="80367" y="133945"/>
                </a:lnTo>
                <a:lnTo>
                  <a:pt x="80367" y="160734"/>
                </a:lnTo>
                <a:lnTo>
                  <a:pt x="71438" y="178594"/>
                </a:lnTo>
                <a:lnTo>
                  <a:pt x="62508" y="196453"/>
                </a:lnTo>
                <a:lnTo>
                  <a:pt x="53578" y="214312"/>
                </a:lnTo>
                <a:lnTo>
                  <a:pt x="44649" y="232172"/>
                </a:lnTo>
                <a:lnTo>
                  <a:pt x="35719" y="250031"/>
                </a:lnTo>
                <a:lnTo>
                  <a:pt x="26789" y="258961"/>
                </a:lnTo>
                <a:lnTo>
                  <a:pt x="17860" y="267891"/>
                </a:lnTo>
                <a:lnTo>
                  <a:pt x="8930" y="26789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71812" y="1526976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0" y="53579"/>
                </a:move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8"/>
                </a:lnTo>
                <a:lnTo>
                  <a:pt x="35719" y="80368"/>
                </a:lnTo>
                <a:lnTo>
                  <a:pt x="44649" y="80368"/>
                </a:lnTo>
                <a:lnTo>
                  <a:pt x="62508" y="80368"/>
                </a:lnTo>
                <a:lnTo>
                  <a:pt x="80367" y="80368"/>
                </a:lnTo>
                <a:lnTo>
                  <a:pt x="89297" y="80368"/>
                </a:lnTo>
                <a:lnTo>
                  <a:pt x="107157" y="71438"/>
                </a:lnTo>
                <a:lnTo>
                  <a:pt x="125016" y="62508"/>
                </a:lnTo>
                <a:lnTo>
                  <a:pt x="133946" y="53579"/>
                </a:lnTo>
                <a:lnTo>
                  <a:pt x="151805" y="44649"/>
                </a:lnTo>
                <a:lnTo>
                  <a:pt x="160735" y="35719"/>
                </a:lnTo>
                <a:lnTo>
                  <a:pt x="160735" y="26790"/>
                </a:lnTo>
                <a:lnTo>
                  <a:pt x="169664" y="1786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8930"/>
                </a:lnTo>
                <a:lnTo>
                  <a:pt x="142875" y="8930"/>
                </a:lnTo>
                <a:lnTo>
                  <a:pt x="133946" y="17860"/>
                </a:lnTo>
                <a:lnTo>
                  <a:pt x="116086" y="35719"/>
                </a:lnTo>
                <a:lnTo>
                  <a:pt x="98227" y="53579"/>
                </a:lnTo>
                <a:lnTo>
                  <a:pt x="89297" y="62508"/>
                </a:lnTo>
                <a:lnTo>
                  <a:pt x="71438" y="80368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62508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48632" y="1518047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8930" y="142875"/>
                </a:move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8930" y="80367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7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14750" y="1393031"/>
            <a:ext cx="196454" cy="330399"/>
          </a:xfrm>
          <a:custGeom>
            <a:avLst/>
            <a:gdLst/>
            <a:ahLst/>
            <a:cxnLst/>
            <a:rect l="0" t="0" r="0" b="0"/>
            <a:pathLst>
              <a:path w="196454" h="330399">
                <a:moveTo>
                  <a:pt x="44648" y="0"/>
                </a:move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59" y="205383"/>
                </a:lnTo>
                <a:lnTo>
                  <a:pt x="17859" y="232172"/>
                </a:lnTo>
                <a:lnTo>
                  <a:pt x="8929" y="250031"/>
                </a:lnTo>
                <a:lnTo>
                  <a:pt x="8929" y="276820"/>
                </a:lnTo>
                <a:lnTo>
                  <a:pt x="8929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0" y="303609"/>
                </a:lnTo>
                <a:lnTo>
                  <a:pt x="0" y="294680"/>
                </a:lnTo>
                <a:lnTo>
                  <a:pt x="0" y="276820"/>
                </a:lnTo>
                <a:lnTo>
                  <a:pt x="8929" y="258961"/>
                </a:lnTo>
                <a:lnTo>
                  <a:pt x="8929" y="241102"/>
                </a:lnTo>
                <a:lnTo>
                  <a:pt x="8929" y="223242"/>
                </a:lnTo>
                <a:lnTo>
                  <a:pt x="17859" y="214313"/>
                </a:lnTo>
                <a:lnTo>
                  <a:pt x="17859" y="196453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8" y="16073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7" y="133945"/>
                </a:lnTo>
                <a:lnTo>
                  <a:pt x="80367" y="133945"/>
                </a:lnTo>
                <a:lnTo>
                  <a:pt x="89296" y="133945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60734" y="178594"/>
                </a:lnTo>
                <a:lnTo>
                  <a:pt x="169664" y="187524"/>
                </a:lnTo>
                <a:lnTo>
                  <a:pt x="178593" y="196453"/>
                </a:lnTo>
                <a:lnTo>
                  <a:pt x="187523" y="214313"/>
                </a:lnTo>
                <a:lnTo>
                  <a:pt x="196453" y="223242"/>
                </a:lnTo>
                <a:lnTo>
                  <a:pt x="196453" y="241102"/>
                </a:lnTo>
                <a:lnTo>
                  <a:pt x="196453" y="250031"/>
                </a:lnTo>
                <a:lnTo>
                  <a:pt x="196453" y="267891"/>
                </a:lnTo>
                <a:lnTo>
                  <a:pt x="196453" y="276820"/>
                </a:lnTo>
                <a:lnTo>
                  <a:pt x="187523" y="285750"/>
                </a:lnTo>
                <a:lnTo>
                  <a:pt x="178593" y="294680"/>
                </a:lnTo>
                <a:lnTo>
                  <a:pt x="169664" y="303609"/>
                </a:lnTo>
                <a:lnTo>
                  <a:pt x="151804" y="312539"/>
                </a:lnTo>
                <a:lnTo>
                  <a:pt x="142875" y="321469"/>
                </a:lnTo>
                <a:lnTo>
                  <a:pt x="125015" y="321469"/>
                </a:lnTo>
                <a:lnTo>
                  <a:pt x="116086" y="321469"/>
                </a:lnTo>
                <a:lnTo>
                  <a:pt x="98226" y="330398"/>
                </a:lnTo>
                <a:lnTo>
                  <a:pt x="89296" y="330398"/>
                </a:lnTo>
                <a:lnTo>
                  <a:pt x="80367" y="330398"/>
                </a:lnTo>
                <a:lnTo>
                  <a:pt x="71437" y="330398"/>
                </a:lnTo>
                <a:lnTo>
                  <a:pt x="71437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09429" y="1589484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35719" y="142875"/>
                </a:lnTo>
                <a:lnTo>
                  <a:pt x="44649" y="133945"/>
                </a:lnTo>
                <a:lnTo>
                  <a:pt x="62508" y="125016"/>
                </a:lnTo>
                <a:lnTo>
                  <a:pt x="71438" y="116086"/>
                </a:lnTo>
                <a:lnTo>
                  <a:pt x="89297" y="98227"/>
                </a:lnTo>
                <a:lnTo>
                  <a:pt x="98227" y="89297"/>
                </a:lnTo>
                <a:lnTo>
                  <a:pt x="107157" y="80367"/>
                </a:lnTo>
                <a:lnTo>
                  <a:pt x="116086" y="7143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7" y="26789"/>
                </a:lnTo>
                <a:lnTo>
                  <a:pt x="98227" y="17860"/>
                </a:lnTo>
                <a:lnTo>
                  <a:pt x="8929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32671" y="1553766"/>
            <a:ext cx="142876" cy="178594"/>
          </a:xfrm>
          <a:custGeom>
            <a:avLst/>
            <a:gdLst/>
            <a:ahLst/>
            <a:cxnLst/>
            <a:rect l="0" t="0" r="0" b="0"/>
            <a:pathLst>
              <a:path w="142876" h="178594">
                <a:moveTo>
                  <a:pt x="8930" y="178593"/>
                </a:moveTo>
                <a:lnTo>
                  <a:pt x="8930" y="178593"/>
                </a:lnTo>
                <a:lnTo>
                  <a:pt x="8930" y="169663"/>
                </a:lnTo>
                <a:lnTo>
                  <a:pt x="0" y="160734"/>
                </a:lnTo>
                <a:lnTo>
                  <a:pt x="0" y="151804"/>
                </a:lnTo>
                <a:lnTo>
                  <a:pt x="0" y="133945"/>
                </a:lnTo>
                <a:lnTo>
                  <a:pt x="0" y="116085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62507"/>
                </a:lnTo>
                <a:lnTo>
                  <a:pt x="17860" y="53578"/>
                </a:lnTo>
                <a:lnTo>
                  <a:pt x="26790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8929"/>
                </a:lnTo>
                <a:lnTo>
                  <a:pt x="107157" y="892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25016" y="44648"/>
                </a:lnTo>
                <a:lnTo>
                  <a:pt x="133946" y="53578"/>
                </a:lnTo>
                <a:lnTo>
                  <a:pt x="133946" y="71437"/>
                </a:lnTo>
                <a:lnTo>
                  <a:pt x="142875" y="89296"/>
                </a:lnTo>
                <a:lnTo>
                  <a:pt x="142875" y="107156"/>
                </a:lnTo>
                <a:lnTo>
                  <a:pt x="142875" y="116085"/>
                </a:lnTo>
                <a:lnTo>
                  <a:pt x="142875" y="133945"/>
                </a:lnTo>
                <a:lnTo>
                  <a:pt x="142875" y="142874"/>
                </a:lnTo>
                <a:lnTo>
                  <a:pt x="142875" y="151804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64843" y="1428750"/>
            <a:ext cx="98228" cy="294680"/>
          </a:xfrm>
          <a:custGeom>
            <a:avLst/>
            <a:gdLst/>
            <a:ahLst/>
            <a:cxnLst/>
            <a:rect l="0" t="0" r="0" b="0"/>
            <a:pathLst>
              <a:path w="98228" h="294680">
                <a:moveTo>
                  <a:pt x="98227" y="169664"/>
                </a:moveTo>
                <a:lnTo>
                  <a:pt x="98227" y="160734"/>
                </a:lnTo>
                <a:lnTo>
                  <a:pt x="98227" y="160734"/>
                </a:lnTo>
                <a:lnTo>
                  <a:pt x="98227" y="160734"/>
                </a:lnTo>
                <a:lnTo>
                  <a:pt x="89297" y="160734"/>
                </a:lnTo>
                <a:lnTo>
                  <a:pt x="89297" y="151805"/>
                </a:lnTo>
                <a:lnTo>
                  <a:pt x="80368" y="151805"/>
                </a:lnTo>
                <a:lnTo>
                  <a:pt x="80368" y="151805"/>
                </a:lnTo>
                <a:lnTo>
                  <a:pt x="71438" y="151805"/>
                </a:lnTo>
                <a:lnTo>
                  <a:pt x="62508" y="151805"/>
                </a:lnTo>
                <a:lnTo>
                  <a:pt x="53578" y="151805"/>
                </a:lnTo>
                <a:lnTo>
                  <a:pt x="44649" y="160734"/>
                </a:lnTo>
                <a:lnTo>
                  <a:pt x="35719" y="169664"/>
                </a:lnTo>
                <a:lnTo>
                  <a:pt x="26789" y="178594"/>
                </a:lnTo>
                <a:lnTo>
                  <a:pt x="17860" y="187523"/>
                </a:lnTo>
                <a:lnTo>
                  <a:pt x="17860" y="19645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17860" y="294679"/>
                </a:lnTo>
                <a:lnTo>
                  <a:pt x="17860" y="294679"/>
                </a:lnTo>
                <a:lnTo>
                  <a:pt x="26789" y="294679"/>
                </a:lnTo>
                <a:lnTo>
                  <a:pt x="35719" y="294679"/>
                </a:lnTo>
                <a:lnTo>
                  <a:pt x="44649" y="294679"/>
                </a:lnTo>
                <a:lnTo>
                  <a:pt x="44649" y="285750"/>
                </a:lnTo>
                <a:lnTo>
                  <a:pt x="53578" y="276820"/>
                </a:lnTo>
                <a:lnTo>
                  <a:pt x="62508" y="258961"/>
                </a:lnTo>
                <a:lnTo>
                  <a:pt x="62508" y="250031"/>
                </a:lnTo>
                <a:lnTo>
                  <a:pt x="71438" y="232172"/>
                </a:lnTo>
                <a:lnTo>
                  <a:pt x="71438" y="214312"/>
                </a:lnTo>
                <a:lnTo>
                  <a:pt x="80368" y="196453"/>
                </a:lnTo>
                <a:lnTo>
                  <a:pt x="80368" y="178594"/>
                </a:lnTo>
                <a:lnTo>
                  <a:pt x="80368" y="151805"/>
                </a:lnTo>
                <a:lnTo>
                  <a:pt x="80368" y="133945"/>
                </a:lnTo>
                <a:lnTo>
                  <a:pt x="80368" y="10715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98226"/>
                </a:lnTo>
                <a:lnTo>
                  <a:pt x="71438" y="125016"/>
                </a:lnTo>
                <a:lnTo>
                  <a:pt x="71438" y="151805"/>
                </a:lnTo>
                <a:lnTo>
                  <a:pt x="80368" y="169664"/>
                </a:lnTo>
                <a:lnTo>
                  <a:pt x="80368" y="196453"/>
                </a:lnTo>
                <a:lnTo>
                  <a:pt x="80368" y="214312"/>
                </a:lnTo>
                <a:lnTo>
                  <a:pt x="89297" y="232172"/>
                </a:lnTo>
                <a:lnTo>
                  <a:pt x="98227" y="250031"/>
                </a:lnTo>
                <a:lnTo>
                  <a:pt x="98227" y="258961"/>
                </a:lnTo>
                <a:lnTo>
                  <a:pt x="98227" y="267890"/>
                </a:lnTo>
                <a:lnTo>
                  <a:pt x="98227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679156" y="1535906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80367" y="8930"/>
                </a:move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33945"/>
                </a:lnTo>
                <a:lnTo>
                  <a:pt x="53578" y="142875"/>
                </a:lnTo>
                <a:lnTo>
                  <a:pt x="71437" y="142875"/>
                </a:lnTo>
                <a:lnTo>
                  <a:pt x="80367" y="142875"/>
                </a:lnTo>
                <a:lnTo>
                  <a:pt x="89297" y="151805"/>
                </a:lnTo>
                <a:lnTo>
                  <a:pt x="98226" y="151805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07156" y="178594"/>
                </a:lnTo>
                <a:lnTo>
                  <a:pt x="107156" y="178594"/>
                </a:lnTo>
                <a:lnTo>
                  <a:pt x="98226" y="187523"/>
                </a:lnTo>
                <a:lnTo>
                  <a:pt x="89297" y="196453"/>
                </a:lnTo>
                <a:lnTo>
                  <a:pt x="80367" y="205383"/>
                </a:lnTo>
                <a:lnTo>
                  <a:pt x="71437" y="205383"/>
                </a:lnTo>
                <a:lnTo>
                  <a:pt x="62508" y="214313"/>
                </a:lnTo>
                <a:lnTo>
                  <a:pt x="53578" y="21431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285875" y="1821656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62508" y="80367"/>
                </a:lnTo>
                <a:lnTo>
                  <a:pt x="62508" y="89297"/>
                </a:lnTo>
                <a:lnTo>
                  <a:pt x="53578" y="89297"/>
                </a:lnTo>
                <a:lnTo>
                  <a:pt x="53578" y="98227"/>
                </a:lnTo>
                <a:lnTo>
                  <a:pt x="44648" y="98227"/>
                </a:lnTo>
                <a:lnTo>
                  <a:pt x="35719" y="98227"/>
                </a:lnTo>
                <a:lnTo>
                  <a:pt x="35719" y="89297"/>
                </a:lnTo>
                <a:lnTo>
                  <a:pt x="26789" y="89297"/>
                </a:lnTo>
                <a:lnTo>
                  <a:pt x="17859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7143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98227"/>
                </a:lnTo>
                <a:lnTo>
                  <a:pt x="62508" y="98227"/>
                </a:lnTo>
                <a:lnTo>
                  <a:pt x="6250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98227"/>
                </a:lnTo>
                <a:lnTo>
                  <a:pt x="44648" y="89297"/>
                </a:lnTo>
                <a:lnTo>
                  <a:pt x="44648" y="89297"/>
                </a:lnTo>
                <a:lnTo>
                  <a:pt x="44648" y="80367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8" y="71438"/>
                </a:lnTo>
                <a:lnTo>
                  <a:pt x="71438" y="71438"/>
                </a:lnTo>
                <a:lnTo>
                  <a:pt x="71438" y="80367"/>
                </a:lnTo>
                <a:lnTo>
                  <a:pt x="80367" y="89297"/>
                </a:lnTo>
                <a:lnTo>
                  <a:pt x="80367" y="98227"/>
                </a:lnTo>
                <a:lnTo>
                  <a:pt x="71438" y="107156"/>
                </a:lnTo>
                <a:lnTo>
                  <a:pt x="71438" y="116086"/>
                </a:lnTo>
                <a:lnTo>
                  <a:pt x="71438" y="125016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25203" y="1777008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17859" y="223242"/>
                </a:moveTo>
                <a:lnTo>
                  <a:pt x="17859" y="223242"/>
                </a:lnTo>
                <a:lnTo>
                  <a:pt x="17859" y="214312"/>
                </a:lnTo>
                <a:lnTo>
                  <a:pt x="8930" y="214312"/>
                </a:lnTo>
                <a:lnTo>
                  <a:pt x="8930" y="205382"/>
                </a:lnTo>
                <a:lnTo>
                  <a:pt x="0" y="187523"/>
                </a:lnTo>
                <a:lnTo>
                  <a:pt x="0" y="178593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8930" y="71437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29"/>
                </a:lnTo>
                <a:lnTo>
                  <a:pt x="116086" y="8929"/>
                </a:lnTo>
                <a:lnTo>
                  <a:pt x="133945" y="17859"/>
                </a:lnTo>
                <a:lnTo>
                  <a:pt x="142875" y="26789"/>
                </a:lnTo>
                <a:lnTo>
                  <a:pt x="151805" y="44648"/>
                </a:lnTo>
                <a:lnTo>
                  <a:pt x="160734" y="53578"/>
                </a:lnTo>
                <a:lnTo>
                  <a:pt x="169664" y="62507"/>
                </a:lnTo>
                <a:lnTo>
                  <a:pt x="178594" y="80367"/>
                </a:lnTo>
                <a:lnTo>
                  <a:pt x="178594" y="89296"/>
                </a:lnTo>
                <a:lnTo>
                  <a:pt x="178594" y="107156"/>
                </a:lnTo>
                <a:lnTo>
                  <a:pt x="178594" y="116086"/>
                </a:lnTo>
                <a:lnTo>
                  <a:pt x="178594" y="125015"/>
                </a:lnTo>
                <a:lnTo>
                  <a:pt x="160734" y="133945"/>
                </a:lnTo>
                <a:lnTo>
                  <a:pt x="151805" y="142875"/>
                </a:lnTo>
                <a:lnTo>
                  <a:pt x="142875" y="151804"/>
                </a:lnTo>
                <a:lnTo>
                  <a:pt x="125016" y="151804"/>
                </a:lnTo>
                <a:lnTo>
                  <a:pt x="116086" y="160734"/>
                </a:lnTo>
                <a:lnTo>
                  <a:pt x="107156" y="160734"/>
                </a:lnTo>
                <a:lnTo>
                  <a:pt x="89297" y="160734"/>
                </a:lnTo>
                <a:lnTo>
                  <a:pt x="71437" y="160734"/>
                </a:lnTo>
                <a:lnTo>
                  <a:pt x="62508" y="160734"/>
                </a:lnTo>
                <a:lnTo>
                  <a:pt x="44648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634133" y="1955601"/>
            <a:ext cx="8930" cy="160736"/>
          </a:xfrm>
          <a:custGeom>
            <a:avLst/>
            <a:gdLst/>
            <a:ahLst/>
            <a:cxnLst/>
            <a:rect l="0" t="0" r="0" b="0"/>
            <a:pathLst>
              <a:path w="8930" h="160736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28812" y="1955601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4464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8" y="107157"/>
                </a:lnTo>
                <a:lnTo>
                  <a:pt x="80367" y="89297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69914" y="1875234"/>
            <a:ext cx="62509" cy="214314"/>
          </a:xfrm>
          <a:custGeom>
            <a:avLst/>
            <a:gdLst/>
            <a:ahLst/>
            <a:cxnLst/>
            <a:rect l="0" t="0" r="0" b="0"/>
            <a:pathLst>
              <a:path w="62509" h="214314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59" y="187524"/>
                </a:lnTo>
                <a:lnTo>
                  <a:pt x="26789" y="196453"/>
                </a:lnTo>
                <a:lnTo>
                  <a:pt x="35719" y="205383"/>
                </a:lnTo>
                <a:lnTo>
                  <a:pt x="44648" y="214313"/>
                </a:lnTo>
                <a:lnTo>
                  <a:pt x="53578" y="214313"/>
                </a:lnTo>
                <a:lnTo>
                  <a:pt x="62508" y="214313"/>
                </a:lnTo>
                <a:lnTo>
                  <a:pt x="6250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57437" y="1955601"/>
            <a:ext cx="107158" cy="151806"/>
          </a:xfrm>
          <a:custGeom>
            <a:avLst/>
            <a:gdLst/>
            <a:ahLst/>
            <a:cxnLst/>
            <a:rect l="0" t="0" r="0" b="0"/>
            <a:pathLst>
              <a:path w="107158" h="151806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62508" y="35719"/>
                </a:lnTo>
                <a:lnTo>
                  <a:pt x="44649" y="44649"/>
                </a:lnTo>
                <a:lnTo>
                  <a:pt x="35719" y="53578"/>
                </a:lnTo>
                <a:lnTo>
                  <a:pt x="26789" y="7143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51805"/>
                </a:lnTo>
                <a:lnTo>
                  <a:pt x="17860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9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8" y="116086"/>
                </a:lnTo>
                <a:lnTo>
                  <a:pt x="71438" y="107157"/>
                </a:lnTo>
                <a:lnTo>
                  <a:pt x="71438" y="98227"/>
                </a:lnTo>
                <a:lnTo>
                  <a:pt x="80367" y="89297"/>
                </a:lnTo>
                <a:lnTo>
                  <a:pt x="80367" y="80368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80368"/>
                </a:lnTo>
                <a:lnTo>
                  <a:pt x="98227" y="89297"/>
                </a:lnTo>
                <a:lnTo>
                  <a:pt x="98227" y="107157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607469" y="1973461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0" y="125015"/>
                </a:lnTo>
                <a:lnTo>
                  <a:pt x="0" y="116086"/>
                </a:lnTo>
                <a:lnTo>
                  <a:pt x="8929" y="98226"/>
                </a:lnTo>
                <a:lnTo>
                  <a:pt x="8929" y="8036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62820" y="1928812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17860" y="151805"/>
                </a:moveTo>
                <a:lnTo>
                  <a:pt x="8930" y="14287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17860" y="89297"/>
                </a:lnTo>
                <a:lnTo>
                  <a:pt x="17860" y="80367"/>
                </a:lnTo>
                <a:lnTo>
                  <a:pt x="8930" y="62508"/>
                </a:lnTo>
                <a:lnTo>
                  <a:pt x="8930" y="44649"/>
                </a:lnTo>
                <a:lnTo>
                  <a:pt x="8930" y="26789"/>
                </a:lnTo>
                <a:lnTo>
                  <a:pt x="893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446734" y="2080617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35719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36094" y="1857375"/>
            <a:ext cx="116086" cy="267891"/>
          </a:xfrm>
          <a:custGeom>
            <a:avLst/>
            <a:gdLst/>
            <a:ahLst/>
            <a:cxnLst/>
            <a:rect l="0" t="0" r="0" b="0"/>
            <a:pathLst>
              <a:path w="116086" h="267891">
                <a:moveTo>
                  <a:pt x="116085" y="8929"/>
                </a:moveTo>
                <a:lnTo>
                  <a:pt x="10715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6" y="17859"/>
                </a:lnTo>
                <a:lnTo>
                  <a:pt x="89296" y="17859"/>
                </a:lnTo>
                <a:lnTo>
                  <a:pt x="80367" y="26789"/>
                </a:lnTo>
                <a:lnTo>
                  <a:pt x="71437" y="44648"/>
                </a:lnTo>
                <a:lnTo>
                  <a:pt x="62507" y="53578"/>
                </a:lnTo>
                <a:lnTo>
                  <a:pt x="53578" y="71437"/>
                </a:lnTo>
                <a:lnTo>
                  <a:pt x="44648" y="89297"/>
                </a:lnTo>
                <a:lnTo>
                  <a:pt x="35718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8929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8929" y="241101"/>
                </a:lnTo>
                <a:lnTo>
                  <a:pt x="8929" y="250031"/>
                </a:lnTo>
                <a:lnTo>
                  <a:pt x="26789" y="258961"/>
                </a:lnTo>
                <a:lnTo>
                  <a:pt x="35718" y="267890"/>
                </a:lnTo>
                <a:lnTo>
                  <a:pt x="53578" y="267890"/>
                </a:lnTo>
                <a:lnTo>
                  <a:pt x="62507" y="267890"/>
                </a:lnTo>
                <a:lnTo>
                  <a:pt x="71437" y="267890"/>
                </a:lnTo>
                <a:lnTo>
                  <a:pt x="71437" y="267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268265" y="2000250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8929"/>
                </a:moveTo>
                <a:lnTo>
                  <a:pt x="11608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53578" y="17859"/>
                </a:lnTo>
                <a:lnTo>
                  <a:pt x="53578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455789" y="2053828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7" y="89297"/>
                </a:lnTo>
                <a:lnTo>
                  <a:pt x="71437" y="80367"/>
                </a:lnTo>
                <a:lnTo>
                  <a:pt x="7143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61171" y="2035969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90" y="160734"/>
                </a:lnTo>
                <a:lnTo>
                  <a:pt x="26790" y="160734"/>
                </a:lnTo>
                <a:lnTo>
                  <a:pt x="35719" y="151804"/>
                </a:lnTo>
                <a:lnTo>
                  <a:pt x="44649" y="142875"/>
                </a:lnTo>
                <a:lnTo>
                  <a:pt x="62508" y="125015"/>
                </a:lnTo>
                <a:lnTo>
                  <a:pt x="71438" y="107156"/>
                </a:lnTo>
                <a:lnTo>
                  <a:pt x="80368" y="89296"/>
                </a:lnTo>
                <a:lnTo>
                  <a:pt x="89297" y="71437"/>
                </a:lnTo>
                <a:lnTo>
                  <a:pt x="98227" y="5357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25016" y="17859"/>
                </a:lnTo>
                <a:lnTo>
                  <a:pt x="133946" y="8929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848695" y="2089547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89297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62508" y="62507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9822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35718"/>
                </a:lnTo>
                <a:lnTo>
                  <a:pt x="89297" y="53578"/>
                </a:lnTo>
                <a:lnTo>
                  <a:pt x="89297" y="62507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5"/>
                </a:lnTo>
                <a:lnTo>
                  <a:pt x="89297" y="133945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045148" y="2009179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17859" y="53579"/>
                </a:lnTo>
                <a:lnTo>
                  <a:pt x="17859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96454"/>
                </a:lnTo>
                <a:lnTo>
                  <a:pt x="17859" y="196454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134445" y="2071687"/>
            <a:ext cx="178595" cy="133947"/>
          </a:xfrm>
          <a:custGeom>
            <a:avLst/>
            <a:gdLst/>
            <a:ahLst/>
            <a:cxnLst/>
            <a:rect l="0" t="0" r="0" b="0"/>
            <a:pathLst>
              <a:path w="178595" h="133947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71437" y="71438"/>
                </a:lnTo>
                <a:lnTo>
                  <a:pt x="89297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6073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7859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17860"/>
                </a:lnTo>
                <a:lnTo>
                  <a:pt x="107156" y="26789"/>
                </a:lnTo>
                <a:lnTo>
                  <a:pt x="89297" y="35719"/>
                </a:lnTo>
                <a:lnTo>
                  <a:pt x="71437" y="44649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107157"/>
                </a:lnTo>
                <a:lnTo>
                  <a:pt x="5357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7" y="133946"/>
                </a:lnTo>
                <a:lnTo>
                  <a:pt x="7143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366617" y="2080617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8929" y="89297"/>
                </a:lnTo>
                <a:lnTo>
                  <a:pt x="17859" y="80367"/>
                </a:lnTo>
                <a:lnTo>
                  <a:pt x="17859" y="62508"/>
                </a:lnTo>
                <a:lnTo>
                  <a:pt x="35719" y="44648"/>
                </a:lnTo>
                <a:lnTo>
                  <a:pt x="35719" y="3571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25015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71437"/>
                </a:lnTo>
                <a:lnTo>
                  <a:pt x="133945" y="80367"/>
                </a:lnTo>
                <a:lnTo>
                  <a:pt x="125015" y="98227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33945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616648" y="1982390"/>
            <a:ext cx="35720" cy="276822"/>
          </a:xfrm>
          <a:custGeom>
            <a:avLst/>
            <a:gdLst/>
            <a:ahLst/>
            <a:cxnLst/>
            <a:rect l="0" t="0" r="0" b="0"/>
            <a:pathLst>
              <a:path w="35720" h="276822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0" y="214313"/>
                </a:lnTo>
                <a:lnTo>
                  <a:pt x="0" y="241102"/>
                </a:lnTo>
                <a:lnTo>
                  <a:pt x="0" y="250032"/>
                </a:lnTo>
                <a:lnTo>
                  <a:pt x="8930" y="267891"/>
                </a:lnTo>
                <a:lnTo>
                  <a:pt x="17859" y="267891"/>
                </a:lnTo>
                <a:lnTo>
                  <a:pt x="17859" y="276821"/>
                </a:lnTo>
                <a:lnTo>
                  <a:pt x="1785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536281" y="2071687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955977" y="1955601"/>
            <a:ext cx="214313" cy="348259"/>
          </a:xfrm>
          <a:custGeom>
            <a:avLst/>
            <a:gdLst/>
            <a:ahLst/>
            <a:cxnLst/>
            <a:rect l="0" t="0" r="0" b="0"/>
            <a:pathLst>
              <a:path w="214313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87524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03610"/>
                </a:lnTo>
                <a:lnTo>
                  <a:pt x="17859" y="303610"/>
                </a:lnTo>
                <a:lnTo>
                  <a:pt x="17859" y="294680"/>
                </a:lnTo>
                <a:lnTo>
                  <a:pt x="17859" y="276821"/>
                </a:lnTo>
                <a:lnTo>
                  <a:pt x="17859" y="267891"/>
                </a:lnTo>
                <a:lnTo>
                  <a:pt x="26789" y="258961"/>
                </a:lnTo>
                <a:lnTo>
                  <a:pt x="35718" y="241102"/>
                </a:lnTo>
                <a:lnTo>
                  <a:pt x="44648" y="223243"/>
                </a:lnTo>
                <a:lnTo>
                  <a:pt x="53578" y="214313"/>
                </a:lnTo>
                <a:lnTo>
                  <a:pt x="62507" y="196453"/>
                </a:lnTo>
                <a:lnTo>
                  <a:pt x="80367" y="187524"/>
                </a:lnTo>
                <a:lnTo>
                  <a:pt x="89296" y="169664"/>
                </a:lnTo>
                <a:lnTo>
                  <a:pt x="107156" y="160735"/>
                </a:lnTo>
                <a:lnTo>
                  <a:pt x="116086" y="160735"/>
                </a:lnTo>
                <a:lnTo>
                  <a:pt x="133945" y="151805"/>
                </a:lnTo>
                <a:lnTo>
                  <a:pt x="151804" y="151805"/>
                </a:lnTo>
                <a:lnTo>
                  <a:pt x="160734" y="160735"/>
                </a:lnTo>
                <a:lnTo>
                  <a:pt x="169664" y="160735"/>
                </a:lnTo>
                <a:lnTo>
                  <a:pt x="187523" y="169664"/>
                </a:lnTo>
                <a:lnTo>
                  <a:pt x="196453" y="178594"/>
                </a:lnTo>
                <a:lnTo>
                  <a:pt x="205382" y="187524"/>
                </a:lnTo>
                <a:lnTo>
                  <a:pt x="205382" y="205383"/>
                </a:lnTo>
                <a:lnTo>
                  <a:pt x="214312" y="214313"/>
                </a:lnTo>
                <a:lnTo>
                  <a:pt x="214312" y="232172"/>
                </a:lnTo>
                <a:lnTo>
                  <a:pt x="205382" y="250032"/>
                </a:lnTo>
                <a:lnTo>
                  <a:pt x="205382" y="267891"/>
                </a:lnTo>
                <a:lnTo>
                  <a:pt x="196453" y="285750"/>
                </a:lnTo>
                <a:lnTo>
                  <a:pt x="187523" y="294680"/>
                </a:lnTo>
                <a:lnTo>
                  <a:pt x="178593" y="312539"/>
                </a:lnTo>
                <a:lnTo>
                  <a:pt x="178593" y="321469"/>
                </a:lnTo>
                <a:lnTo>
                  <a:pt x="160734" y="321469"/>
                </a:lnTo>
                <a:lnTo>
                  <a:pt x="151804" y="330399"/>
                </a:lnTo>
                <a:lnTo>
                  <a:pt x="142875" y="339328"/>
                </a:lnTo>
                <a:lnTo>
                  <a:pt x="125015" y="339328"/>
                </a:lnTo>
                <a:lnTo>
                  <a:pt x="116086" y="339328"/>
                </a:lnTo>
                <a:lnTo>
                  <a:pt x="98226" y="339328"/>
                </a:lnTo>
                <a:lnTo>
                  <a:pt x="89296" y="348258"/>
                </a:lnTo>
                <a:lnTo>
                  <a:pt x="71437" y="348258"/>
                </a:lnTo>
                <a:lnTo>
                  <a:pt x="62507" y="348258"/>
                </a:lnTo>
                <a:lnTo>
                  <a:pt x="53578" y="348258"/>
                </a:lnTo>
                <a:lnTo>
                  <a:pt x="35718" y="339328"/>
                </a:lnTo>
                <a:lnTo>
                  <a:pt x="35718" y="339328"/>
                </a:lnTo>
                <a:lnTo>
                  <a:pt x="35718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214938" y="2169914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125015" y="0"/>
                </a:move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26789" y="71437"/>
                </a:lnTo>
                <a:lnTo>
                  <a:pt x="17859" y="9822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8" y="160734"/>
                </a:lnTo>
                <a:lnTo>
                  <a:pt x="53578" y="151805"/>
                </a:lnTo>
                <a:lnTo>
                  <a:pt x="62507" y="133945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6" y="89297"/>
                </a:lnTo>
                <a:lnTo>
                  <a:pt x="98226" y="71437"/>
                </a:lnTo>
                <a:lnTo>
                  <a:pt x="98226" y="53578"/>
                </a:lnTo>
                <a:lnTo>
                  <a:pt x="98226" y="44648"/>
                </a:lnTo>
                <a:lnTo>
                  <a:pt x="98226" y="35719"/>
                </a:lnTo>
                <a:lnTo>
                  <a:pt x="89296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420320" y="2152054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8930" y="160735"/>
                </a:moveTo>
                <a:lnTo>
                  <a:pt x="8930" y="16073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33946"/>
                </a:lnTo>
                <a:lnTo>
                  <a:pt x="0" y="125016"/>
                </a:lnTo>
                <a:lnTo>
                  <a:pt x="0" y="107157"/>
                </a:lnTo>
                <a:lnTo>
                  <a:pt x="8930" y="89297"/>
                </a:lnTo>
                <a:lnTo>
                  <a:pt x="17860" y="71438"/>
                </a:lnTo>
                <a:lnTo>
                  <a:pt x="17860" y="53579"/>
                </a:lnTo>
                <a:lnTo>
                  <a:pt x="26789" y="35719"/>
                </a:lnTo>
                <a:lnTo>
                  <a:pt x="44649" y="26790"/>
                </a:lnTo>
                <a:lnTo>
                  <a:pt x="53578" y="8930"/>
                </a:lnTo>
                <a:lnTo>
                  <a:pt x="7143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33946" y="26790"/>
                </a:lnTo>
                <a:lnTo>
                  <a:pt x="142875" y="44649"/>
                </a:lnTo>
                <a:lnTo>
                  <a:pt x="142875" y="62508"/>
                </a:lnTo>
                <a:lnTo>
                  <a:pt x="142875" y="80368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33946" y="133946"/>
                </a:lnTo>
                <a:lnTo>
                  <a:pt x="133946" y="142875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3394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607843" y="2044898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98227" y="116086"/>
                </a:moveTo>
                <a:lnTo>
                  <a:pt x="98227" y="116086"/>
                </a:lnTo>
                <a:lnTo>
                  <a:pt x="89297" y="116086"/>
                </a:lnTo>
                <a:lnTo>
                  <a:pt x="80368" y="116086"/>
                </a:lnTo>
                <a:lnTo>
                  <a:pt x="71438" y="125016"/>
                </a:lnTo>
                <a:lnTo>
                  <a:pt x="62508" y="142875"/>
                </a:lnTo>
                <a:lnTo>
                  <a:pt x="44649" y="151805"/>
                </a:lnTo>
                <a:lnTo>
                  <a:pt x="35719" y="169664"/>
                </a:lnTo>
                <a:lnTo>
                  <a:pt x="26789" y="187524"/>
                </a:lnTo>
                <a:lnTo>
                  <a:pt x="1786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17860" y="276821"/>
                </a:lnTo>
                <a:lnTo>
                  <a:pt x="26789" y="276821"/>
                </a:lnTo>
                <a:lnTo>
                  <a:pt x="35719" y="258961"/>
                </a:lnTo>
                <a:lnTo>
                  <a:pt x="44649" y="250031"/>
                </a:lnTo>
                <a:lnTo>
                  <a:pt x="53578" y="232172"/>
                </a:lnTo>
                <a:lnTo>
                  <a:pt x="62508" y="214313"/>
                </a:lnTo>
                <a:lnTo>
                  <a:pt x="62508" y="196453"/>
                </a:lnTo>
                <a:lnTo>
                  <a:pt x="71438" y="169664"/>
                </a:lnTo>
                <a:lnTo>
                  <a:pt x="80368" y="142875"/>
                </a:lnTo>
                <a:lnTo>
                  <a:pt x="80368" y="116086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44649"/>
                </a:lnTo>
                <a:lnTo>
                  <a:pt x="80368" y="62508"/>
                </a:lnTo>
                <a:lnTo>
                  <a:pt x="80368" y="89297"/>
                </a:lnTo>
                <a:lnTo>
                  <a:pt x="80368" y="107156"/>
                </a:lnTo>
                <a:lnTo>
                  <a:pt x="89297" y="133946"/>
                </a:lnTo>
                <a:lnTo>
                  <a:pt x="89297" y="151805"/>
                </a:lnTo>
                <a:lnTo>
                  <a:pt x="98227" y="178594"/>
                </a:lnTo>
                <a:lnTo>
                  <a:pt x="107157" y="205383"/>
                </a:lnTo>
                <a:lnTo>
                  <a:pt x="107157" y="223242"/>
                </a:lnTo>
                <a:lnTo>
                  <a:pt x="116086" y="250031"/>
                </a:lnTo>
                <a:lnTo>
                  <a:pt x="125016" y="267891"/>
                </a:lnTo>
                <a:lnTo>
                  <a:pt x="125016" y="276821"/>
                </a:lnTo>
                <a:lnTo>
                  <a:pt x="125016" y="285750"/>
                </a:lnTo>
                <a:lnTo>
                  <a:pt x="125016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804296" y="2009179"/>
            <a:ext cx="80369" cy="348259"/>
          </a:xfrm>
          <a:custGeom>
            <a:avLst/>
            <a:gdLst/>
            <a:ahLst/>
            <a:cxnLst/>
            <a:rect l="0" t="0" r="0" b="0"/>
            <a:pathLst>
              <a:path w="80369" h="348259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26790" y="53579"/>
                </a:lnTo>
                <a:lnTo>
                  <a:pt x="35719" y="80368"/>
                </a:lnTo>
                <a:lnTo>
                  <a:pt x="44649" y="98227"/>
                </a:lnTo>
                <a:lnTo>
                  <a:pt x="53579" y="125016"/>
                </a:lnTo>
                <a:lnTo>
                  <a:pt x="71438" y="160735"/>
                </a:lnTo>
                <a:lnTo>
                  <a:pt x="71438" y="187524"/>
                </a:lnTo>
                <a:lnTo>
                  <a:pt x="80368" y="214313"/>
                </a:lnTo>
                <a:lnTo>
                  <a:pt x="80368" y="250032"/>
                </a:lnTo>
                <a:lnTo>
                  <a:pt x="80368" y="285750"/>
                </a:lnTo>
                <a:lnTo>
                  <a:pt x="80368" y="312540"/>
                </a:lnTo>
                <a:lnTo>
                  <a:pt x="71438" y="348258"/>
                </a:lnTo>
                <a:lnTo>
                  <a:pt x="71438" y="348258"/>
                </a:lnTo>
                <a:lnTo>
                  <a:pt x="7143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401961" y="2330648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8"/>
                </a:lnTo>
                <a:lnTo>
                  <a:pt x="71437" y="62508"/>
                </a:lnTo>
                <a:lnTo>
                  <a:pt x="62508" y="71438"/>
                </a:lnTo>
                <a:lnTo>
                  <a:pt x="62508" y="80367"/>
                </a:lnTo>
                <a:lnTo>
                  <a:pt x="53578" y="89297"/>
                </a:lnTo>
                <a:lnTo>
                  <a:pt x="44648" y="8929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62508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821656" y="2259211"/>
            <a:ext cx="35720" cy="330399"/>
          </a:xfrm>
          <a:custGeom>
            <a:avLst/>
            <a:gdLst/>
            <a:ahLst/>
            <a:cxnLst/>
            <a:rect l="0" t="0" r="0" b="0"/>
            <a:pathLst>
              <a:path w="35720" h="33039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8930" y="294680"/>
                </a:lnTo>
                <a:lnTo>
                  <a:pt x="35719" y="312539"/>
                </a:lnTo>
                <a:lnTo>
                  <a:pt x="35719" y="321469"/>
                </a:lnTo>
                <a:lnTo>
                  <a:pt x="35719" y="330398"/>
                </a:lnTo>
                <a:lnTo>
                  <a:pt x="35719" y="330398"/>
                </a:lnTo>
                <a:lnTo>
                  <a:pt x="35719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910953" y="2277070"/>
            <a:ext cx="53579" cy="303611"/>
          </a:xfrm>
          <a:custGeom>
            <a:avLst/>
            <a:gdLst/>
            <a:ahLst/>
            <a:cxnLst/>
            <a:rect l="0" t="0" r="0" b="0"/>
            <a:pathLst>
              <a:path w="53579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78594"/>
                </a:lnTo>
                <a:lnTo>
                  <a:pt x="26789" y="196453"/>
                </a:lnTo>
                <a:lnTo>
                  <a:pt x="26789" y="223243"/>
                </a:lnTo>
                <a:lnTo>
                  <a:pt x="26789" y="250032"/>
                </a:lnTo>
                <a:lnTo>
                  <a:pt x="26789" y="267891"/>
                </a:lnTo>
                <a:lnTo>
                  <a:pt x="26789" y="285750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03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839515" y="2446734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43125" y="2384226"/>
            <a:ext cx="44649" cy="250033"/>
          </a:xfrm>
          <a:custGeom>
            <a:avLst/>
            <a:gdLst/>
            <a:ahLst/>
            <a:cxnLst/>
            <a:rect l="0" t="0" r="0" b="0"/>
            <a:pathLst>
              <a:path w="44649" h="25003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69665"/>
                </a:lnTo>
                <a:lnTo>
                  <a:pt x="44648" y="187524"/>
                </a:lnTo>
                <a:lnTo>
                  <a:pt x="44648" y="214313"/>
                </a:lnTo>
                <a:lnTo>
                  <a:pt x="44648" y="232172"/>
                </a:lnTo>
                <a:lnTo>
                  <a:pt x="44648" y="241102"/>
                </a:lnTo>
                <a:lnTo>
                  <a:pt x="44648" y="250032"/>
                </a:lnTo>
                <a:lnTo>
                  <a:pt x="44648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125265" y="231278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294929" y="2419945"/>
            <a:ext cx="107158" cy="312540"/>
          </a:xfrm>
          <a:custGeom>
            <a:avLst/>
            <a:gdLst/>
            <a:ahLst/>
            <a:cxnLst/>
            <a:rect l="0" t="0" r="0" b="0"/>
            <a:pathLst>
              <a:path w="107158" h="312540">
                <a:moveTo>
                  <a:pt x="98227" y="26789"/>
                </a:moveTo>
                <a:lnTo>
                  <a:pt x="9822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17859"/>
                </a:lnTo>
                <a:lnTo>
                  <a:pt x="44649" y="17859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26790" y="125016"/>
                </a:lnTo>
                <a:lnTo>
                  <a:pt x="35719" y="116086"/>
                </a:lnTo>
                <a:lnTo>
                  <a:pt x="44649" y="107157"/>
                </a:lnTo>
                <a:lnTo>
                  <a:pt x="53579" y="98227"/>
                </a:lnTo>
                <a:lnTo>
                  <a:pt x="53579" y="89297"/>
                </a:lnTo>
                <a:lnTo>
                  <a:pt x="62508" y="80368"/>
                </a:lnTo>
                <a:lnTo>
                  <a:pt x="62508" y="7143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71438"/>
                </a:lnTo>
                <a:lnTo>
                  <a:pt x="71438" y="89297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42875"/>
                </a:lnTo>
                <a:lnTo>
                  <a:pt x="107157" y="169664"/>
                </a:lnTo>
                <a:lnTo>
                  <a:pt x="107157" y="187524"/>
                </a:lnTo>
                <a:lnTo>
                  <a:pt x="107157" y="205383"/>
                </a:lnTo>
                <a:lnTo>
                  <a:pt x="107157" y="232172"/>
                </a:lnTo>
                <a:lnTo>
                  <a:pt x="107157" y="250032"/>
                </a:lnTo>
                <a:lnTo>
                  <a:pt x="107157" y="276821"/>
                </a:lnTo>
                <a:lnTo>
                  <a:pt x="107157" y="285750"/>
                </a:lnTo>
                <a:lnTo>
                  <a:pt x="98227" y="303610"/>
                </a:lnTo>
                <a:lnTo>
                  <a:pt x="98227" y="312539"/>
                </a:lnTo>
                <a:lnTo>
                  <a:pt x="98227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509242" y="2339578"/>
            <a:ext cx="44650" cy="294681"/>
          </a:xfrm>
          <a:custGeom>
            <a:avLst/>
            <a:gdLst/>
            <a:ahLst/>
            <a:cxnLst/>
            <a:rect l="0" t="0" r="0" b="0"/>
            <a:pathLst>
              <a:path w="44650" h="294681">
                <a:moveTo>
                  <a:pt x="26789" y="0"/>
                </a:moveTo>
                <a:lnTo>
                  <a:pt x="17860" y="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5"/>
                </a:lnTo>
                <a:lnTo>
                  <a:pt x="8930" y="196453"/>
                </a:lnTo>
                <a:lnTo>
                  <a:pt x="0" y="223242"/>
                </a:lnTo>
                <a:lnTo>
                  <a:pt x="44649" y="250031"/>
                </a:lnTo>
                <a:lnTo>
                  <a:pt x="35719" y="26789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518172" y="2464594"/>
            <a:ext cx="205384" cy="187524"/>
          </a:xfrm>
          <a:custGeom>
            <a:avLst/>
            <a:gdLst/>
            <a:ahLst/>
            <a:cxnLst/>
            <a:rect l="0" t="0" r="0" b="0"/>
            <a:pathLst>
              <a:path w="205384" h="18752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6" y="8929"/>
                </a:lnTo>
                <a:lnTo>
                  <a:pt x="133945" y="8929"/>
                </a:lnTo>
                <a:lnTo>
                  <a:pt x="151805" y="8929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96453" y="35719"/>
                </a:lnTo>
                <a:lnTo>
                  <a:pt x="187523" y="44648"/>
                </a:lnTo>
                <a:lnTo>
                  <a:pt x="187523" y="53578"/>
                </a:lnTo>
                <a:lnTo>
                  <a:pt x="178594" y="71437"/>
                </a:lnTo>
                <a:lnTo>
                  <a:pt x="169664" y="80367"/>
                </a:lnTo>
                <a:lnTo>
                  <a:pt x="169664" y="98226"/>
                </a:lnTo>
                <a:lnTo>
                  <a:pt x="196453" y="116086"/>
                </a:lnTo>
                <a:lnTo>
                  <a:pt x="196453" y="125015"/>
                </a:lnTo>
                <a:lnTo>
                  <a:pt x="196453" y="142875"/>
                </a:lnTo>
                <a:lnTo>
                  <a:pt x="187523" y="160734"/>
                </a:lnTo>
                <a:lnTo>
                  <a:pt x="187523" y="169664"/>
                </a:lnTo>
                <a:lnTo>
                  <a:pt x="187523" y="178594"/>
                </a:lnTo>
                <a:lnTo>
                  <a:pt x="187523" y="187523"/>
                </a:lnTo>
                <a:lnTo>
                  <a:pt x="187523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045023" y="2473523"/>
            <a:ext cx="160736" cy="285751"/>
          </a:xfrm>
          <a:custGeom>
            <a:avLst/>
            <a:gdLst/>
            <a:ahLst/>
            <a:cxnLst/>
            <a:rect l="0" t="0" r="0" b="0"/>
            <a:pathLst>
              <a:path w="160736" h="285751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26790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71438"/>
                </a:lnTo>
                <a:lnTo>
                  <a:pt x="0" y="80368"/>
                </a:lnTo>
                <a:lnTo>
                  <a:pt x="44649" y="98227"/>
                </a:lnTo>
                <a:lnTo>
                  <a:pt x="44649" y="107157"/>
                </a:lnTo>
                <a:lnTo>
                  <a:pt x="44649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3394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25016" y="151805"/>
                </a:lnTo>
                <a:lnTo>
                  <a:pt x="133946" y="151805"/>
                </a:lnTo>
                <a:lnTo>
                  <a:pt x="142875" y="160735"/>
                </a:lnTo>
                <a:lnTo>
                  <a:pt x="151805" y="169665"/>
                </a:lnTo>
                <a:lnTo>
                  <a:pt x="160735" y="178594"/>
                </a:lnTo>
                <a:lnTo>
                  <a:pt x="160735" y="187524"/>
                </a:lnTo>
                <a:lnTo>
                  <a:pt x="160735" y="196454"/>
                </a:lnTo>
                <a:lnTo>
                  <a:pt x="151805" y="214313"/>
                </a:lnTo>
                <a:lnTo>
                  <a:pt x="142875" y="223243"/>
                </a:lnTo>
                <a:lnTo>
                  <a:pt x="133946" y="232172"/>
                </a:lnTo>
                <a:lnTo>
                  <a:pt x="116086" y="250032"/>
                </a:lnTo>
                <a:lnTo>
                  <a:pt x="107156" y="258961"/>
                </a:lnTo>
                <a:lnTo>
                  <a:pt x="89297" y="267891"/>
                </a:lnTo>
                <a:lnTo>
                  <a:pt x="71438" y="276821"/>
                </a:lnTo>
                <a:lnTo>
                  <a:pt x="62508" y="276821"/>
                </a:lnTo>
                <a:lnTo>
                  <a:pt x="53578" y="285750"/>
                </a:lnTo>
                <a:lnTo>
                  <a:pt x="53578" y="285750"/>
                </a:lnTo>
                <a:lnTo>
                  <a:pt x="5357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312914" y="2518172"/>
            <a:ext cx="151805" cy="285751"/>
          </a:xfrm>
          <a:custGeom>
            <a:avLst/>
            <a:gdLst/>
            <a:ahLst/>
            <a:cxnLst/>
            <a:rect l="0" t="0" r="0" b="0"/>
            <a:pathLst>
              <a:path w="151805" h="285751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35718" y="53578"/>
                </a:lnTo>
                <a:lnTo>
                  <a:pt x="35718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26789" y="258961"/>
                </a:lnTo>
                <a:lnTo>
                  <a:pt x="17859" y="267891"/>
                </a:lnTo>
                <a:lnTo>
                  <a:pt x="17859" y="27682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76820"/>
                </a:lnTo>
                <a:lnTo>
                  <a:pt x="8929" y="276820"/>
                </a:lnTo>
                <a:lnTo>
                  <a:pt x="0" y="258961"/>
                </a:lnTo>
                <a:lnTo>
                  <a:pt x="0" y="241101"/>
                </a:lnTo>
                <a:lnTo>
                  <a:pt x="0" y="223242"/>
                </a:lnTo>
                <a:lnTo>
                  <a:pt x="0" y="205383"/>
                </a:lnTo>
                <a:lnTo>
                  <a:pt x="0" y="187523"/>
                </a:lnTo>
                <a:lnTo>
                  <a:pt x="8929" y="160734"/>
                </a:lnTo>
                <a:lnTo>
                  <a:pt x="8929" y="142875"/>
                </a:lnTo>
                <a:lnTo>
                  <a:pt x="17859" y="125016"/>
                </a:lnTo>
                <a:lnTo>
                  <a:pt x="17859" y="98226"/>
                </a:lnTo>
                <a:lnTo>
                  <a:pt x="26789" y="80367"/>
                </a:lnTo>
                <a:lnTo>
                  <a:pt x="35718" y="62508"/>
                </a:lnTo>
                <a:lnTo>
                  <a:pt x="8929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6" y="44648"/>
                </a:lnTo>
                <a:lnTo>
                  <a:pt x="151804" y="5357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42875" y="89297"/>
                </a:lnTo>
                <a:lnTo>
                  <a:pt x="133945" y="89297"/>
                </a:lnTo>
                <a:lnTo>
                  <a:pt x="125015" y="9822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571875" y="2607469"/>
            <a:ext cx="71438" cy="8930"/>
          </a:xfrm>
          <a:custGeom>
            <a:avLst/>
            <a:gdLst/>
            <a:ahLst/>
            <a:cxnLst/>
            <a:rect l="0" t="0" r="0" b="0"/>
            <a:pathLst>
              <a:path w="7143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7143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634382" y="2544961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9297" y="17859"/>
                </a:move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30"/>
                </a:lnTo>
                <a:lnTo>
                  <a:pt x="5357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830836" y="2589609"/>
            <a:ext cx="35719" cy="107158"/>
          </a:xfrm>
          <a:custGeom>
            <a:avLst/>
            <a:gdLst/>
            <a:ahLst/>
            <a:cxnLst/>
            <a:rect l="0" t="0" r="0" b="0"/>
            <a:pathLst>
              <a:path w="35719" h="107158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8" y="107157"/>
                </a:lnTo>
                <a:lnTo>
                  <a:pt x="35718" y="107157"/>
                </a:lnTo>
                <a:lnTo>
                  <a:pt x="3571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063007" y="2598539"/>
            <a:ext cx="1" cy="125017"/>
          </a:xfrm>
          <a:custGeom>
            <a:avLst/>
            <a:gdLst/>
            <a:ahLst/>
            <a:cxnLst/>
            <a:rect l="0" t="0" r="0" b="0"/>
            <a:pathLst>
              <a:path w="1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027289" y="248245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232671" y="2500313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8930" y="223242"/>
                </a:moveTo>
                <a:lnTo>
                  <a:pt x="8930" y="214312"/>
                </a:lnTo>
                <a:lnTo>
                  <a:pt x="8930" y="214312"/>
                </a:lnTo>
                <a:lnTo>
                  <a:pt x="0" y="205382"/>
                </a:lnTo>
                <a:lnTo>
                  <a:pt x="0" y="187523"/>
                </a:lnTo>
                <a:lnTo>
                  <a:pt x="0" y="178593"/>
                </a:lnTo>
                <a:lnTo>
                  <a:pt x="0" y="160734"/>
                </a:lnTo>
                <a:lnTo>
                  <a:pt x="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17860" y="89296"/>
                </a:lnTo>
                <a:lnTo>
                  <a:pt x="17860" y="71437"/>
                </a:lnTo>
                <a:lnTo>
                  <a:pt x="17860" y="44648"/>
                </a:lnTo>
                <a:lnTo>
                  <a:pt x="26790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8929"/>
                </a:lnTo>
                <a:lnTo>
                  <a:pt x="71438" y="0"/>
                </a:lnTo>
                <a:lnTo>
                  <a:pt x="80368" y="8929"/>
                </a:lnTo>
                <a:lnTo>
                  <a:pt x="89297" y="892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6" y="4464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223742" y="2625328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491632" y="2607469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509492" y="2491383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670226" y="2607469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51804"/>
                </a:lnTo>
                <a:lnTo>
                  <a:pt x="44649" y="151804"/>
                </a:lnTo>
                <a:lnTo>
                  <a:pt x="53578" y="160734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072063" y="2544961"/>
            <a:ext cx="8930" cy="214313"/>
          </a:xfrm>
          <a:custGeom>
            <a:avLst/>
            <a:gdLst/>
            <a:ahLst/>
            <a:cxnLst/>
            <a:rect l="0" t="0" r="0" b="0"/>
            <a:pathLst>
              <a:path w="8930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080992" y="2616398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26790"/>
                </a:lnTo>
                <a:lnTo>
                  <a:pt x="169664" y="26790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0735" y="53579"/>
                </a:lnTo>
                <a:lnTo>
                  <a:pt x="151805" y="71438"/>
                </a:lnTo>
                <a:lnTo>
                  <a:pt x="142875" y="80368"/>
                </a:lnTo>
                <a:lnTo>
                  <a:pt x="142875" y="98227"/>
                </a:lnTo>
                <a:lnTo>
                  <a:pt x="133946" y="107157"/>
                </a:lnTo>
                <a:lnTo>
                  <a:pt x="133946" y="12501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25016" y="160735"/>
                </a:lnTo>
                <a:lnTo>
                  <a:pt x="125016" y="169665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339953" y="2652117"/>
            <a:ext cx="214314" cy="160735"/>
          </a:xfrm>
          <a:custGeom>
            <a:avLst/>
            <a:gdLst/>
            <a:ahLst/>
            <a:cxnLst/>
            <a:rect l="0" t="0" r="0" b="0"/>
            <a:pathLst>
              <a:path w="214314" h="160735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71438"/>
                </a:lnTo>
                <a:lnTo>
                  <a:pt x="44649" y="80367"/>
                </a:lnTo>
                <a:lnTo>
                  <a:pt x="62508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107156" y="80367"/>
                </a:lnTo>
                <a:lnTo>
                  <a:pt x="125016" y="80367"/>
                </a:lnTo>
                <a:lnTo>
                  <a:pt x="142875" y="80367"/>
                </a:lnTo>
                <a:lnTo>
                  <a:pt x="160735" y="71438"/>
                </a:lnTo>
                <a:lnTo>
                  <a:pt x="169664" y="71438"/>
                </a:lnTo>
                <a:lnTo>
                  <a:pt x="187524" y="62508"/>
                </a:lnTo>
                <a:lnTo>
                  <a:pt x="196453" y="53578"/>
                </a:lnTo>
                <a:lnTo>
                  <a:pt x="205383" y="53578"/>
                </a:lnTo>
                <a:lnTo>
                  <a:pt x="205383" y="44649"/>
                </a:lnTo>
                <a:lnTo>
                  <a:pt x="214313" y="35719"/>
                </a:lnTo>
                <a:lnTo>
                  <a:pt x="214313" y="26789"/>
                </a:lnTo>
                <a:lnTo>
                  <a:pt x="214313" y="17860"/>
                </a:lnTo>
                <a:lnTo>
                  <a:pt x="205383" y="8930"/>
                </a:lnTo>
                <a:lnTo>
                  <a:pt x="196453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71438" y="44649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98227"/>
                </a:lnTo>
                <a:lnTo>
                  <a:pt x="62508" y="107156"/>
                </a:lnTo>
                <a:lnTo>
                  <a:pt x="62508" y="125016"/>
                </a:lnTo>
                <a:lnTo>
                  <a:pt x="71438" y="133946"/>
                </a:lnTo>
                <a:lnTo>
                  <a:pt x="89297" y="142875"/>
                </a:lnTo>
                <a:lnTo>
                  <a:pt x="98227" y="151805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0715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607843" y="2678906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80368" y="0"/>
                </a:move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4287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16086"/>
                </a:lnTo>
                <a:lnTo>
                  <a:pt x="44649" y="107157"/>
                </a:lnTo>
                <a:lnTo>
                  <a:pt x="53578" y="98227"/>
                </a:lnTo>
                <a:lnTo>
                  <a:pt x="53578" y="80367"/>
                </a:lnTo>
                <a:lnTo>
                  <a:pt x="62508" y="71438"/>
                </a:lnTo>
                <a:lnTo>
                  <a:pt x="71438" y="53578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107157"/>
                </a:lnTo>
                <a:lnTo>
                  <a:pt x="80368" y="116086"/>
                </a:lnTo>
                <a:lnTo>
                  <a:pt x="80368" y="133945"/>
                </a:lnTo>
                <a:lnTo>
                  <a:pt x="89297" y="142875"/>
                </a:lnTo>
                <a:lnTo>
                  <a:pt x="89297" y="151805"/>
                </a:lnTo>
                <a:lnTo>
                  <a:pt x="98227" y="160734"/>
                </a:lnTo>
                <a:lnTo>
                  <a:pt x="107157" y="169664"/>
                </a:lnTo>
                <a:lnTo>
                  <a:pt x="107157" y="17859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857875" y="2616398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90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69665"/>
                </a:lnTo>
                <a:lnTo>
                  <a:pt x="8929" y="196453"/>
                </a:lnTo>
                <a:lnTo>
                  <a:pt x="1785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35718" y="241102"/>
                </a:lnTo>
                <a:lnTo>
                  <a:pt x="3571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804296" y="2705695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9822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509117" y="2794992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9822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0367" y="98227"/>
                </a:lnTo>
                <a:lnTo>
                  <a:pt x="71438" y="116086"/>
                </a:lnTo>
                <a:lnTo>
                  <a:pt x="62508" y="116086"/>
                </a:lnTo>
                <a:lnTo>
                  <a:pt x="53578" y="125016"/>
                </a:lnTo>
                <a:lnTo>
                  <a:pt x="44649" y="125016"/>
                </a:lnTo>
                <a:lnTo>
                  <a:pt x="2678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53578"/>
                </a:lnTo>
                <a:lnTo>
                  <a:pt x="17859" y="44648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1785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98227" y="89297"/>
                </a:lnTo>
                <a:lnTo>
                  <a:pt x="9822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0367" y="98227"/>
                </a:lnTo>
                <a:lnTo>
                  <a:pt x="80367" y="89297"/>
                </a:lnTo>
                <a:lnTo>
                  <a:pt x="7143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07156" y="35719"/>
                </a:lnTo>
                <a:lnTo>
                  <a:pt x="107156" y="44648"/>
                </a:lnTo>
                <a:lnTo>
                  <a:pt x="98227" y="53578"/>
                </a:lnTo>
                <a:lnTo>
                  <a:pt x="89297" y="62508"/>
                </a:lnTo>
                <a:lnTo>
                  <a:pt x="89297" y="62508"/>
                </a:lnTo>
                <a:lnTo>
                  <a:pt x="80367" y="62508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946672" y="2750344"/>
            <a:ext cx="375048" cy="321469"/>
          </a:xfrm>
          <a:custGeom>
            <a:avLst/>
            <a:gdLst/>
            <a:ahLst/>
            <a:cxnLst/>
            <a:rect l="0" t="0" r="0" b="0"/>
            <a:pathLst>
              <a:path w="375048" h="321469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3"/>
                </a:lnTo>
                <a:lnTo>
                  <a:pt x="17859" y="205382"/>
                </a:lnTo>
                <a:lnTo>
                  <a:pt x="26789" y="223242"/>
                </a:lnTo>
                <a:lnTo>
                  <a:pt x="26789" y="250031"/>
                </a:lnTo>
                <a:lnTo>
                  <a:pt x="35718" y="267890"/>
                </a:lnTo>
                <a:lnTo>
                  <a:pt x="35718" y="285750"/>
                </a:lnTo>
                <a:lnTo>
                  <a:pt x="44648" y="303609"/>
                </a:lnTo>
                <a:lnTo>
                  <a:pt x="44648" y="312539"/>
                </a:lnTo>
                <a:lnTo>
                  <a:pt x="44648" y="321468"/>
                </a:lnTo>
                <a:lnTo>
                  <a:pt x="53578" y="321468"/>
                </a:lnTo>
                <a:lnTo>
                  <a:pt x="62507" y="321468"/>
                </a:lnTo>
                <a:lnTo>
                  <a:pt x="71437" y="321468"/>
                </a:lnTo>
                <a:lnTo>
                  <a:pt x="80367" y="312539"/>
                </a:lnTo>
                <a:lnTo>
                  <a:pt x="80367" y="303609"/>
                </a:lnTo>
                <a:lnTo>
                  <a:pt x="89297" y="285750"/>
                </a:lnTo>
                <a:lnTo>
                  <a:pt x="98226" y="267890"/>
                </a:lnTo>
                <a:lnTo>
                  <a:pt x="107156" y="241101"/>
                </a:lnTo>
                <a:lnTo>
                  <a:pt x="116086" y="223242"/>
                </a:lnTo>
                <a:lnTo>
                  <a:pt x="125015" y="196453"/>
                </a:lnTo>
                <a:lnTo>
                  <a:pt x="133945" y="169664"/>
                </a:lnTo>
                <a:lnTo>
                  <a:pt x="133945" y="142875"/>
                </a:lnTo>
                <a:lnTo>
                  <a:pt x="142875" y="125015"/>
                </a:lnTo>
                <a:lnTo>
                  <a:pt x="151804" y="98226"/>
                </a:lnTo>
                <a:lnTo>
                  <a:pt x="160734" y="71437"/>
                </a:lnTo>
                <a:lnTo>
                  <a:pt x="169664" y="53578"/>
                </a:lnTo>
                <a:lnTo>
                  <a:pt x="169664" y="35719"/>
                </a:lnTo>
                <a:lnTo>
                  <a:pt x="178593" y="26789"/>
                </a:lnTo>
                <a:lnTo>
                  <a:pt x="178593" y="17859"/>
                </a:lnTo>
                <a:lnTo>
                  <a:pt x="187523" y="8929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87523" y="8929"/>
                </a:lnTo>
                <a:lnTo>
                  <a:pt x="187523" y="26789"/>
                </a:lnTo>
                <a:lnTo>
                  <a:pt x="187523" y="35719"/>
                </a:lnTo>
                <a:lnTo>
                  <a:pt x="187523" y="44648"/>
                </a:lnTo>
                <a:lnTo>
                  <a:pt x="187523" y="53578"/>
                </a:lnTo>
                <a:lnTo>
                  <a:pt x="187523" y="62507"/>
                </a:lnTo>
                <a:lnTo>
                  <a:pt x="187523" y="71437"/>
                </a:lnTo>
                <a:lnTo>
                  <a:pt x="187523" y="89296"/>
                </a:lnTo>
                <a:lnTo>
                  <a:pt x="187523" y="98226"/>
                </a:lnTo>
                <a:lnTo>
                  <a:pt x="187523" y="107156"/>
                </a:lnTo>
                <a:lnTo>
                  <a:pt x="187523" y="116085"/>
                </a:lnTo>
                <a:lnTo>
                  <a:pt x="187523" y="133945"/>
                </a:lnTo>
                <a:lnTo>
                  <a:pt x="187523" y="142875"/>
                </a:lnTo>
                <a:lnTo>
                  <a:pt x="187523" y="160734"/>
                </a:lnTo>
                <a:lnTo>
                  <a:pt x="187523" y="178593"/>
                </a:lnTo>
                <a:lnTo>
                  <a:pt x="196453" y="187523"/>
                </a:lnTo>
                <a:lnTo>
                  <a:pt x="196453" y="205382"/>
                </a:lnTo>
                <a:lnTo>
                  <a:pt x="196453" y="223242"/>
                </a:lnTo>
                <a:lnTo>
                  <a:pt x="196453" y="241101"/>
                </a:lnTo>
                <a:lnTo>
                  <a:pt x="196453" y="258960"/>
                </a:lnTo>
                <a:lnTo>
                  <a:pt x="196453" y="276820"/>
                </a:lnTo>
                <a:lnTo>
                  <a:pt x="205382" y="285750"/>
                </a:lnTo>
                <a:lnTo>
                  <a:pt x="205382" y="303609"/>
                </a:lnTo>
                <a:lnTo>
                  <a:pt x="214312" y="303609"/>
                </a:lnTo>
                <a:lnTo>
                  <a:pt x="214312" y="312539"/>
                </a:lnTo>
                <a:lnTo>
                  <a:pt x="223242" y="321468"/>
                </a:lnTo>
                <a:lnTo>
                  <a:pt x="232172" y="321468"/>
                </a:lnTo>
                <a:lnTo>
                  <a:pt x="241101" y="312539"/>
                </a:lnTo>
                <a:lnTo>
                  <a:pt x="241101" y="312539"/>
                </a:lnTo>
                <a:lnTo>
                  <a:pt x="250031" y="303609"/>
                </a:lnTo>
                <a:lnTo>
                  <a:pt x="258961" y="285750"/>
                </a:lnTo>
                <a:lnTo>
                  <a:pt x="267890" y="276820"/>
                </a:lnTo>
                <a:lnTo>
                  <a:pt x="276820" y="250031"/>
                </a:lnTo>
                <a:lnTo>
                  <a:pt x="285750" y="232171"/>
                </a:lnTo>
                <a:lnTo>
                  <a:pt x="294679" y="214312"/>
                </a:lnTo>
                <a:lnTo>
                  <a:pt x="303609" y="187523"/>
                </a:lnTo>
                <a:lnTo>
                  <a:pt x="312539" y="160734"/>
                </a:lnTo>
                <a:lnTo>
                  <a:pt x="330398" y="142875"/>
                </a:lnTo>
                <a:lnTo>
                  <a:pt x="339328" y="116085"/>
                </a:lnTo>
                <a:lnTo>
                  <a:pt x="348257" y="98226"/>
                </a:lnTo>
                <a:lnTo>
                  <a:pt x="348257" y="80367"/>
                </a:lnTo>
                <a:lnTo>
                  <a:pt x="357187" y="62507"/>
                </a:lnTo>
                <a:lnTo>
                  <a:pt x="366117" y="53578"/>
                </a:lnTo>
                <a:lnTo>
                  <a:pt x="366117" y="44648"/>
                </a:lnTo>
                <a:lnTo>
                  <a:pt x="366117" y="44648"/>
                </a:lnTo>
                <a:lnTo>
                  <a:pt x="375047" y="35719"/>
                </a:lnTo>
                <a:lnTo>
                  <a:pt x="375047" y="35719"/>
                </a:lnTo>
                <a:lnTo>
                  <a:pt x="37504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393156" y="2928937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8" y="71438"/>
                </a:lnTo>
                <a:lnTo>
                  <a:pt x="35719" y="89297"/>
                </a:lnTo>
                <a:lnTo>
                  <a:pt x="26789" y="107157"/>
                </a:lnTo>
                <a:lnTo>
                  <a:pt x="17859" y="125016"/>
                </a:lnTo>
                <a:lnTo>
                  <a:pt x="8930" y="151805"/>
                </a:lnTo>
                <a:lnTo>
                  <a:pt x="893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205383"/>
                </a:lnTo>
                <a:lnTo>
                  <a:pt x="44648" y="205383"/>
                </a:lnTo>
                <a:lnTo>
                  <a:pt x="53578" y="196453"/>
                </a:lnTo>
                <a:lnTo>
                  <a:pt x="62508" y="187524"/>
                </a:lnTo>
                <a:lnTo>
                  <a:pt x="80367" y="169664"/>
                </a:lnTo>
                <a:lnTo>
                  <a:pt x="89297" y="160735"/>
                </a:lnTo>
                <a:lnTo>
                  <a:pt x="98227" y="142875"/>
                </a:lnTo>
                <a:lnTo>
                  <a:pt x="107157" y="125016"/>
                </a:lnTo>
                <a:lnTo>
                  <a:pt x="116086" y="107157"/>
                </a:lnTo>
                <a:lnTo>
                  <a:pt x="125016" y="89297"/>
                </a:lnTo>
                <a:lnTo>
                  <a:pt x="125016" y="7143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6" y="44649"/>
                </a:lnTo>
                <a:lnTo>
                  <a:pt x="133946" y="62508"/>
                </a:lnTo>
                <a:lnTo>
                  <a:pt x="133946" y="80367"/>
                </a:lnTo>
                <a:lnTo>
                  <a:pt x="142875" y="107157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0735" y="160735"/>
                </a:lnTo>
                <a:lnTo>
                  <a:pt x="169664" y="178594"/>
                </a:lnTo>
                <a:lnTo>
                  <a:pt x="178594" y="196453"/>
                </a:lnTo>
                <a:lnTo>
                  <a:pt x="187524" y="205383"/>
                </a:lnTo>
                <a:lnTo>
                  <a:pt x="196453" y="214313"/>
                </a:lnTo>
                <a:lnTo>
                  <a:pt x="196453" y="223242"/>
                </a:lnTo>
                <a:lnTo>
                  <a:pt x="196453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68203" y="2875359"/>
            <a:ext cx="44649" cy="312540"/>
          </a:xfrm>
          <a:custGeom>
            <a:avLst/>
            <a:gdLst/>
            <a:ahLst/>
            <a:cxnLst/>
            <a:rect l="0" t="0" r="0" b="0"/>
            <a:pathLst>
              <a:path w="44649" h="312540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17860" y="276820"/>
                </a:lnTo>
                <a:lnTo>
                  <a:pt x="26789" y="294680"/>
                </a:lnTo>
                <a:lnTo>
                  <a:pt x="35719" y="303610"/>
                </a:lnTo>
                <a:lnTo>
                  <a:pt x="35719" y="312539"/>
                </a:lnTo>
                <a:lnTo>
                  <a:pt x="44648" y="312539"/>
                </a:lnTo>
                <a:lnTo>
                  <a:pt x="44648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723555" y="2982515"/>
            <a:ext cx="223243" cy="44650"/>
          </a:xfrm>
          <a:custGeom>
            <a:avLst/>
            <a:gdLst/>
            <a:ahLst/>
            <a:cxnLst/>
            <a:rect l="0" t="0" r="0" b="0"/>
            <a:pathLst>
              <a:path w="223243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8" y="17860"/>
                </a:lnTo>
                <a:lnTo>
                  <a:pt x="80367" y="2678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51804" y="35719"/>
                </a:lnTo>
                <a:lnTo>
                  <a:pt x="169664" y="35719"/>
                </a:lnTo>
                <a:lnTo>
                  <a:pt x="196453" y="35719"/>
                </a:lnTo>
                <a:lnTo>
                  <a:pt x="214312" y="44649"/>
                </a:lnTo>
                <a:lnTo>
                  <a:pt x="223242" y="44649"/>
                </a:lnTo>
                <a:lnTo>
                  <a:pt x="223242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045023" y="2920008"/>
            <a:ext cx="285751" cy="223243"/>
          </a:xfrm>
          <a:custGeom>
            <a:avLst/>
            <a:gdLst/>
            <a:ahLst/>
            <a:cxnLst/>
            <a:rect l="0" t="0" r="0" b="0"/>
            <a:pathLst>
              <a:path w="285751" h="223243">
                <a:moveTo>
                  <a:pt x="0" y="133945"/>
                </a:moveTo>
                <a:lnTo>
                  <a:pt x="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26789" y="133945"/>
                </a:lnTo>
                <a:lnTo>
                  <a:pt x="44649" y="142875"/>
                </a:lnTo>
                <a:lnTo>
                  <a:pt x="53578" y="142875"/>
                </a:lnTo>
                <a:lnTo>
                  <a:pt x="71438" y="14287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33946" y="133945"/>
                </a:lnTo>
                <a:lnTo>
                  <a:pt x="160735" y="125015"/>
                </a:lnTo>
                <a:lnTo>
                  <a:pt x="178594" y="116086"/>
                </a:lnTo>
                <a:lnTo>
                  <a:pt x="196453" y="107156"/>
                </a:lnTo>
                <a:lnTo>
                  <a:pt x="214313" y="98226"/>
                </a:lnTo>
                <a:lnTo>
                  <a:pt x="232172" y="89296"/>
                </a:lnTo>
                <a:lnTo>
                  <a:pt x="250031" y="80367"/>
                </a:lnTo>
                <a:lnTo>
                  <a:pt x="267891" y="62507"/>
                </a:lnTo>
                <a:lnTo>
                  <a:pt x="276820" y="53578"/>
                </a:lnTo>
                <a:lnTo>
                  <a:pt x="285750" y="35718"/>
                </a:lnTo>
                <a:lnTo>
                  <a:pt x="285750" y="26789"/>
                </a:lnTo>
                <a:lnTo>
                  <a:pt x="285750" y="17859"/>
                </a:lnTo>
                <a:lnTo>
                  <a:pt x="276820" y="8929"/>
                </a:lnTo>
                <a:lnTo>
                  <a:pt x="267891" y="8929"/>
                </a:lnTo>
                <a:lnTo>
                  <a:pt x="258961" y="0"/>
                </a:lnTo>
                <a:lnTo>
                  <a:pt x="250031" y="0"/>
                </a:lnTo>
                <a:lnTo>
                  <a:pt x="232172" y="0"/>
                </a:lnTo>
                <a:lnTo>
                  <a:pt x="214313" y="8929"/>
                </a:lnTo>
                <a:lnTo>
                  <a:pt x="196453" y="17859"/>
                </a:lnTo>
                <a:lnTo>
                  <a:pt x="178594" y="26789"/>
                </a:lnTo>
                <a:lnTo>
                  <a:pt x="160735" y="44648"/>
                </a:lnTo>
                <a:lnTo>
                  <a:pt x="142875" y="62507"/>
                </a:lnTo>
                <a:lnTo>
                  <a:pt x="125016" y="80367"/>
                </a:lnTo>
                <a:lnTo>
                  <a:pt x="116086" y="98226"/>
                </a:lnTo>
                <a:lnTo>
                  <a:pt x="107156" y="116086"/>
                </a:lnTo>
                <a:lnTo>
                  <a:pt x="98227" y="133945"/>
                </a:lnTo>
                <a:lnTo>
                  <a:pt x="98227" y="151804"/>
                </a:lnTo>
                <a:lnTo>
                  <a:pt x="98227" y="169664"/>
                </a:lnTo>
                <a:lnTo>
                  <a:pt x="98227" y="187523"/>
                </a:lnTo>
                <a:lnTo>
                  <a:pt x="116086" y="196453"/>
                </a:lnTo>
                <a:lnTo>
                  <a:pt x="125016" y="214312"/>
                </a:lnTo>
                <a:lnTo>
                  <a:pt x="133946" y="223242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437929" y="2955726"/>
            <a:ext cx="214314" cy="232173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0" y="232172"/>
                </a:moveTo>
                <a:lnTo>
                  <a:pt x="0" y="232172"/>
                </a:lnTo>
                <a:lnTo>
                  <a:pt x="0" y="223243"/>
                </a:lnTo>
                <a:lnTo>
                  <a:pt x="0" y="223243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17860" y="151805"/>
                </a:lnTo>
                <a:lnTo>
                  <a:pt x="17860" y="133946"/>
                </a:lnTo>
                <a:lnTo>
                  <a:pt x="26789" y="116086"/>
                </a:lnTo>
                <a:lnTo>
                  <a:pt x="44649" y="89297"/>
                </a:lnTo>
                <a:lnTo>
                  <a:pt x="53578" y="71438"/>
                </a:lnTo>
                <a:lnTo>
                  <a:pt x="71438" y="53578"/>
                </a:lnTo>
                <a:lnTo>
                  <a:pt x="89297" y="35719"/>
                </a:lnTo>
                <a:lnTo>
                  <a:pt x="107157" y="26789"/>
                </a:lnTo>
                <a:lnTo>
                  <a:pt x="125016" y="8930"/>
                </a:lnTo>
                <a:lnTo>
                  <a:pt x="13394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205383" y="8930"/>
                </a:lnTo>
                <a:lnTo>
                  <a:pt x="205383" y="17860"/>
                </a:lnTo>
                <a:lnTo>
                  <a:pt x="214313" y="26789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429000" y="2920008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53578" y="116086"/>
                </a:moveTo>
                <a:lnTo>
                  <a:pt x="53578" y="116086"/>
                </a:lnTo>
                <a:lnTo>
                  <a:pt x="53578" y="107156"/>
                </a:lnTo>
                <a:lnTo>
                  <a:pt x="44648" y="98226"/>
                </a:lnTo>
                <a:lnTo>
                  <a:pt x="35718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44648"/>
                </a:lnTo>
                <a:lnTo>
                  <a:pt x="17859" y="26789"/>
                </a:lnTo>
                <a:lnTo>
                  <a:pt x="8929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116586" y="3000375"/>
            <a:ext cx="205383" cy="455415"/>
          </a:xfrm>
          <a:custGeom>
            <a:avLst/>
            <a:gdLst/>
            <a:ahLst/>
            <a:cxnLst/>
            <a:rect l="0" t="0" r="0" b="0"/>
            <a:pathLst>
              <a:path w="205383" h="455415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51804"/>
                </a:lnTo>
                <a:lnTo>
                  <a:pt x="26789" y="187523"/>
                </a:lnTo>
                <a:lnTo>
                  <a:pt x="26789" y="214312"/>
                </a:lnTo>
                <a:lnTo>
                  <a:pt x="35718" y="241101"/>
                </a:lnTo>
                <a:lnTo>
                  <a:pt x="44648" y="276820"/>
                </a:lnTo>
                <a:lnTo>
                  <a:pt x="44648" y="312539"/>
                </a:lnTo>
                <a:lnTo>
                  <a:pt x="44648" y="339328"/>
                </a:lnTo>
                <a:lnTo>
                  <a:pt x="53578" y="366117"/>
                </a:lnTo>
                <a:lnTo>
                  <a:pt x="53578" y="392906"/>
                </a:lnTo>
                <a:lnTo>
                  <a:pt x="53578" y="419695"/>
                </a:lnTo>
                <a:lnTo>
                  <a:pt x="53578" y="428625"/>
                </a:lnTo>
                <a:lnTo>
                  <a:pt x="53578" y="446484"/>
                </a:lnTo>
                <a:lnTo>
                  <a:pt x="53578" y="446484"/>
                </a:lnTo>
                <a:lnTo>
                  <a:pt x="53578" y="455414"/>
                </a:lnTo>
                <a:lnTo>
                  <a:pt x="44648" y="455414"/>
                </a:lnTo>
                <a:lnTo>
                  <a:pt x="44648" y="446484"/>
                </a:lnTo>
                <a:lnTo>
                  <a:pt x="44648" y="437554"/>
                </a:lnTo>
                <a:lnTo>
                  <a:pt x="35718" y="419695"/>
                </a:lnTo>
                <a:lnTo>
                  <a:pt x="35718" y="401836"/>
                </a:lnTo>
                <a:lnTo>
                  <a:pt x="26789" y="375046"/>
                </a:lnTo>
                <a:lnTo>
                  <a:pt x="26789" y="348257"/>
                </a:lnTo>
                <a:lnTo>
                  <a:pt x="17859" y="321468"/>
                </a:lnTo>
                <a:lnTo>
                  <a:pt x="17859" y="294679"/>
                </a:lnTo>
                <a:lnTo>
                  <a:pt x="17859" y="258961"/>
                </a:lnTo>
                <a:lnTo>
                  <a:pt x="17859" y="232172"/>
                </a:lnTo>
                <a:lnTo>
                  <a:pt x="17859" y="196453"/>
                </a:lnTo>
                <a:lnTo>
                  <a:pt x="17859" y="169664"/>
                </a:lnTo>
                <a:lnTo>
                  <a:pt x="26789" y="142875"/>
                </a:lnTo>
                <a:lnTo>
                  <a:pt x="26789" y="107156"/>
                </a:lnTo>
                <a:lnTo>
                  <a:pt x="35718" y="89297"/>
                </a:lnTo>
                <a:lnTo>
                  <a:pt x="44648" y="62508"/>
                </a:lnTo>
                <a:lnTo>
                  <a:pt x="53578" y="44648"/>
                </a:lnTo>
                <a:lnTo>
                  <a:pt x="62507" y="26789"/>
                </a:lnTo>
                <a:lnTo>
                  <a:pt x="71437" y="17859"/>
                </a:lnTo>
                <a:lnTo>
                  <a:pt x="89296" y="8929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60734" y="17859"/>
                </a:lnTo>
                <a:lnTo>
                  <a:pt x="169664" y="26789"/>
                </a:lnTo>
                <a:lnTo>
                  <a:pt x="178593" y="35719"/>
                </a:lnTo>
                <a:lnTo>
                  <a:pt x="187523" y="44648"/>
                </a:lnTo>
                <a:lnTo>
                  <a:pt x="196453" y="62508"/>
                </a:lnTo>
                <a:lnTo>
                  <a:pt x="205382" y="71437"/>
                </a:lnTo>
                <a:lnTo>
                  <a:pt x="205382" y="80367"/>
                </a:lnTo>
                <a:lnTo>
                  <a:pt x="205382" y="98226"/>
                </a:lnTo>
                <a:lnTo>
                  <a:pt x="205382" y="107156"/>
                </a:lnTo>
                <a:lnTo>
                  <a:pt x="196453" y="116086"/>
                </a:lnTo>
                <a:lnTo>
                  <a:pt x="196453" y="125015"/>
                </a:lnTo>
                <a:lnTo>
                  <a:pt x="187523" y="133945"/>
                </a:lnTo>
                <a:lnTo>
                  <a:pt x="178593" y="142875"/>
                </a:lnTo>
                <a:lnTo>
                  <a:pt x="160734" y="142875"/>
                </a:lnTo>
                <a:lnTo>
                  <a:pt x="151804" y="151804"/>
                </a:lnTo>
                <a:lnTo>
                  <a:pt x="133945" y="151804"/>
                </a:lnTo>
                <a:lnTo>
                  <a:pt x="125015" y="142875"/>
                </a:lnTo>
                <a:lnTo>
                  <a:pt x="107156" y="142875"/>
                </a:lnTo>
                <a:lnTo>
                  <a:pt x="98226" y="142875"/>
                </a:lnTo>
                <a:lnTo>
                  <a:pt x="89296" y="142875"/>
                </a:lnTo>
                <a:lnTo>
                  <a:pt x="8929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438054" y="3053953"/>
            <a:ext cx="107158" cy="178595"/>
          </a:xfrm>
          <a:custGeom>
            <a:avLst/>
            <a:gdLst/>
            <a:ahLst/>
            <a:cxnLst/>
            <a:rect l="0" t="0" r="0" b="0"/>
            <a:pathLst>
              <a:path w="107158" h="178595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60" y="178594"/>
                </a:lnTo>
                <a:lnTo>
                  <a:pt x="35719" y="178594"/>
                </a:lnTo>
                <a:lnTo>
                  <a:pt x="44649" y="178594"/>
                </a:lnTo>
                <a:lnTo>
                  <a:pt x="53578" y="178594"/>
                </a:lnTo>
                <a:lnTo>
                  <a:pt x="71438" y="178594"/>
                </a:lnTo>
                <a:lnTo>
                  <a:pt x="80367" y="169664"/>
                </a:lnTo>
                <a:lnTo>
                  <a:pt x="89297" y="160734"/>
                </a:lnTo>
                <a:lnTo>
                  <a:pt x="98227" y="151805"/>
                </a:lnTo>
                <a:lnTo>
                  <a:pt x="107157" y="142875"/>
                </a:lnTo>
                <a:lnTo>
                  <a:pt x="107157" y="125016"/>
                </a:lnTo>
                <a:lnTo>
                  <a:pt x="107157" y="107156"/>
                </a:lnTo>
                <a:lnTo>
                  <a:pt x="107157" y="98226"/>
                </a:lnTo>
                <a:lnTo>
                  <a:pt x="107157" y="80367"/>
                </a:lnTo>
                <a:lnTo>
                  <a:pt x="98227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670226" y="2991445"/>
            <a:ext cx="44650" cy="312540"/>
          </a:xfrm>
          <a:custGeom>
            <a:avLst/>
            <a:gdLst/>
            <a:ahLst/>
            <a:cxnLst/>
            <a:rect l="0" t="0" r="0" b="0"/>
            <a:pathLst>
              <a:path w="44650" h="312540">
                <a:moveTo>
                  <a:pt x="44649" y="0"/>
                </a:moveTo>
                <a:lnTo>
                  <a:pt x="44649" y="8930"/>
                </a:lnTo>
                <a:lnTo>
                  <a:pt x="35719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67891"/>
                </a:lnTo>
                <a:lnTo>
                  <a:pt x="17860" y="285750"/>
                </a:lnTo>
                <a:lnTo>
                  <a:pt x="26789" y="294680"/>
                </a:lnTo>
                <a:lnTo>
                  <a:pt x="35719" y="303609"/>
                </a:lnTo>
                <a:lnTo>
                  <a:pt x="44649" y="303609"/>
                </a:lnTo>
                <a:lnTo>
                  <a:pt x="44649" y="312539"/>
                </a:lnTo>
                <a:lnTo>
                  <a:pt x="44649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616648" y="3098601"/>
            <a:ext cx="160735" cy="44650"/>
          </a:xfrm>
          <a:custGeom>
            <a:avLst/>
            <a:gdLst/>
            <a:ahLst/>
            <a:cxnLst/>
            <a:rect l="0" t="0" r="0" b="0"/>
            <a:pathLst>
              <a:path w="160735" h="4465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35719" y="17860"/>
                </a:lnTo>
                <a:lnTo>
                  <a:pt x="53578" y="26789"/>
                </a:lnTo>
                <a:lnTo>
                  <a:pt x="71438" y="35719"/>
                </a:lnTo>
                <a:lnTo>
                  <a:pt x="89297" y="35719"/>
                </a:lnTo>
                <a:lnTo>
                  <a:pt x="116086" y="35719"/>
                </a:lnTo>
                <a:lnTo>
                  <a:pt x="133945" y="44649"/>
                </a:lnTo>
                <a:lnTo>
                  <a:pt x="151805" y="44649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875609" y="3071812"/>
            <a:ext cx="214314" cy="223243"/>
          </a:xfrm>
          <a:custGeom>
            <a:avLst/>
            <a:gdLst/>
            <a:ahLst/>
            <a:cxnLst/>
            <a:rect l="0" t="0" r="0" b="0"/>
            <a:pathLst>
              <a:path w="214314" h="223243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98227" y="116086"/>
                </a:lnTo>
                <a:lnTo>
                  <a:pt x="107157" y="116086"/>
                </a:lnTo>
                <a:lnTo>
                  <a:pt x="133946" y="107157"/>
                </a:lnTo>
                <a:lnTo>
                  <a:pt x="151805" y="98227"/>
                </a:lnTo>
                <a:lnTo>
                  <a:pt x="169664" y="80367"/>
                </a:lnTo>
                <a:lnTo>
                  <a:pt x="178594" y="71438"/>
                </a:lnTo>
                <a:lnTo>
                  <a:pt x="196454" y="62508"/>
                </a:lnTo>
                <a:lnTo>
                  <a:pt x="205383" y="44649"/>
                </a:lnTo>
                <a:lnTo>
                  <a:pt x="214313" y="35719"/>
                </a:lnTo>
                <a:lnTo>
                  <a:pt x="214313" y="26789"/>
                </a:lnTo>
                <a:lnTo>
                  <a:pt x="214313" y="17860"/>
                </a:lnTo>
                <a:lnTo>
                  <a:pt x="214313" y="8930"/>
                </a:lnTo>
                <a:lnTo>
                  <a:pt x="205383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8930"/>
                </a:lnTo>
                <a:lnTo>
                  <a:pt x="142875" y="8930"/>
                </a:lnTo>
                <a:lnTo>
                  <a:pt x="125016" y="26789"/>
                </a:lnTo>
                <a:lnTo>
                  <a:pt x="107157" y="35719"/>
                </a:lnTo>
                <a:lnTo>
                  <a:pt x="98227" y="53578"/>
                </a:lnTo>
                <a:lnTo>
                  <a:pt x="89297" y="62508"/>
                </a:lnTo>
                <a:lnTo>
                  <a:pt x="80368" y="80367"/>
                </a:lnTo>
                <a:lnTo>
                  <a:pt x="71438" y="98227"/>
                </a:lnTo>
                <a:lnTo>
                  <a:pt x="62508" y="116086"/>
                </a:lnTo>
                <a:lnTo>
                  <a:pt x="62508" y="142875"/>
                </a:lnTo>
                <a:lnTo>
                  <a:pt x="62508" y="151805"/>
                </a:lnTo>
                <a:lnTo>
                  <a:pt x="71438" y="169664"/>
                </a:lnTo>
                <a:lnTo>
                  <a:pt x="80368" y="187524"/>
                </a:lnTo>
                <a:lnTo>
                  <a:pt x="89297" y="205383"/>
                </a:lnTo>
                <a:lnTo>
                  <a:pt x="98227" y="214313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143500" y="3098601"/>
            <a:ext cx="214314" cy="214314"/>
          </a:xfrm>
          <a:custGeom>
            <a:avLst/>
            <a:gdLst/>
            <a:ahLst/>
            <a:cxnLst/>
            <a:rect l="0" t="0" r="0" b="0"/>
            <a:pathLst>
              <a:path w="214314" h="214314">
                <a:moveTo>
                  <a:pt x="0" y="187524"/>
                </a:moveTo>
                <a:lnTo>
                  <a:pt x="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8930" y="133946"/>
                </a:lnTo>
                <a:lnTo>
                  <a:pt x="17859" y="116086"/>
                </a:lnTo>
                <a:lnTo>
                  <a:pt x="26789" y="89297"/>
                </a:lnTo>
                <a:lnTo>
                  <a:pt x="35719" y="71438"/>
                </a:lnTo>
                <a:lnTo>
                  <a:pt x="44648" y="53578"/>
                </a:lnTo>
                <a:lnTo>
                  <a:pt x="62508" y="35719"/>
                </a:lnTo>
                <a:lnTo>
                  <a:pt x="71438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96453" y="35719"/>
                </a:lnTo>
                <a:lnTo>
                  <a:pt x="196453" y="44649"/>
                </a:lnTo>
                <a:lnTo>
                  <a:pt x="205383" y="71438"/>
                </a:lnTo>
                <a:lnTo>
                  <a:pt x="205383" y="89297"/>
                </a:lnTo>
                <a:lnTo>
                  <a:pt x="214313" y="116086"/>
                </a:lnTo>
                <a:lnTo>
                  <a:pt x="214313" y="133946"/>
                </a:lnTo>
                <a:lnTo>
                  <a:pt x="214313" y="151805"/>
                </a:lnTo>
                <a:lnTo>
                  <a:pt x="214313" y="178594"/>
                </a:lnTo>
                <a:lnTo>
                  <a:pt x="214313" y="196453"/>
                </a:lnTo>
                <a:lnTo>
                  <a:pt x="214313" y="205383"/>
                </a:lnTo>
                <a:lnTo>
                  <a:pt x="214313" y="214313"/>
                </a:lnTo>
                <a:lnTo>
                  <a:pt x="214313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509617" y="3045023"/>
            <a:ext cx="26790" cy="357189"/>
          </a:xfrm>
          <a:custGeom>
            <a:avLst/>
            <a:gdLst/>
            <a:ahLst/>
            <a:cxnLst/>
            <a:rect l="0" t="0" r="0" b="0"/>
            <a:pathLst>
              <a:path w="26790" h="357189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294680"/>
                </a:lnTo>
                <a:lnTo>
                  <a:pt x="8930" y="312539"/>
                </a:lnTo>
                <a:lnTo>
                  <a:pt x="17860" y="330398"/>
                </a:lnTo>
                <a:lnTo>
                  <a:pt x="26789" y="348258"/>
                </a:lnTo>
                <a:lnTo>
                  <a:pt x="26789" y="357188"/>
                </a:lnTo>
                <a:lnTo>
                  <a:pt x="26789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402461" y="3143250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670351" y="3125390"/>
            <a:ext cx="8931" cy="241103"/>
          </a:xfrm>
          <a:custGeom>
            <a:avLst/>
            <a:gdLst/>
            <a:ahLst/>
            <a:cxnLst/>
            <a:rect l="0" t="0" r="0" b="0"/>
            <a:pathLst>
              <a:path w="8931" h="24110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87524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643562" y="301823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786437" y="3134320"/>
            <a:ext cx="196454" cy="267892"/>
          </a:xfrm>
          <a:custGeom>
            <a:avLst/>
            <a:gdLst/>
            <a:ahLst/>
            <a:cxnLst/>
            <a:rect l="0" t="0" r="0" b="0"/>
            <a:pathLst>
              <a:path w="196454" h="267892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7" y="17859"/>
                </a:lnTo>
                <a:lnTo>
                  <a:pt x="89297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9" y="71438"/>
                </a:lnTo>
                <a:lnTo>
                  <a:pt x="35719" y="8929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87523"/>
                </a:lnTo>
                <a:lnTo>
                  <a:pt x="8930" y="20538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9" y="223242"/>
                </a:lnTo>
                <a:lnTo>
                  <a:pt x="53578" y="223242"/>
                </a:lnTo>
                <a:lnTo>
                  <a:pt x="71438" y="214312"/>
                </a:lnTo>
                <a:lnTo>
                  <a:pt x="89297" y="214312"/>
                </a:lnTo>
                <a:lnTo>
                  <a:pt x="107156" y="19645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33945" y="160734"/>
                </a:lnTo>
                <a:lnTo>
                  <a:pt x="142875" y="142875"/>
                </a:lnTo>
                <a:lnTo>
                  <a:pt x="142875" y="125016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42875" y="8036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33945" y="5357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42875" y="160734"/>
                </a:lnTo>
                <a:lnTo>
                  <a:pt x="151805" y="178594"/>
                </a:lnTo>
                <a:lnTo>
                  <a:pt x="151805" y="205383"/>
                </a:lnTo>
                <a:lnTo>
                  <a:pt x="160734" y="223242"/>
                </a:lnTo>
                <a:lnTo>
                  <a:pt x="178594" y="241101"/>
                </a:lnTo>
                <a:lnTo>
                  <a:pt x="187524" y="250031"/>
                </a:lnTo>
                <a:lnTo>
                  <a:pt x="196453" y="267891"/>
                </a:lnTo>
                <a:lnTo>
                  <a:pt x="196453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081117" y="3071812"/>
            <a:ext cx="151805" cy="357189"/>
          </a:xfrm>
          <a:custGeom>
            <a:avLst/>
            <a:gdLst/>
            <a:ahLst/>
            <a:cxnLst/>
            <a:rect l="0" t="0" r="0" b="0"/>
            <a:pathLst>
              <a:path w="151805" h="357189">
                <a:moveTo>
                  <a:pt x="53578" y="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17859" y="107157"/>
                </a:lnTo>
                <a:lnTo>
                  <a:pt x="8929" y="133946"/>
                </a:lnTo>
                <a:lnTo>
                  <a:pt x="8929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50031"/>
                </a:lnTo>
                <a:lnTo>
                  <a:pt x="0" y="267891"/>
                </a:lnTo>
                <a:lnTo>
                  <a:pt x="8929" y="294680"/>
                </a:lnTo>
                <a:lnTo>
                  <a:pt x="26789" y="312539"/>
                </a:lnTo>
                <a:lnTo>
                  <a:pt x="44648" y="330399"/>
                </a:lnTo>
                <a:lnTo>
                  <a:pt x="71437" y="348258"/>
                </a:lnTo>
                <a:lnTo>
                  <a:pt x="107156" y="357188"/>
                </a:lnTo>
                <a:lnTo>
                  <a:pt x="151804" y="357188"/>
                </a:lnTo>
                <a:lnTo>
                  <a:pt x="151804" y="357188"/>
                </a:lnTo>
                <a:lnTo>
                  <a:pt x="151804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607344" y="3295054"/>
            <a:ext cx="116086" cy="98228"/>
          </a:xfrm>
          <a:custGeom>
            <a:avLst/>
            <a:gdLst/>
            <a:ahLst/>
            <a:cxnLst/>
            <a:rect l="0" t="0" r="0" b="0"/>
            <a:pathLst>
              <a:path w="116086" h="98228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35718" y="1786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7" y="17860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35719"/>
                </a:lnTo>
                <a:lnTo>
                  <a:pt x="89296" y="44649"/>
                </a:lnTo>
                <a:lnTo>
                  <a:pt x="89296" y="53578"/>
                </a:lnTo>
                <a:lnTo>
                  <a:pt x="89296" y="62508"/>
                </a:lnTo>
                <a:lnTo>
                  <a:pt x="89296" y="71438"/>
                </a:lnTo>
                <a:lnTo>
                  <a:pt x="89296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7" y="98227"/>
                </a:lnTo>
                <a:lnTo>
                  <a:pt x="71437" y="98227"/>
                </a:lnTo>
                <a:lnTo>
                  <a:pt x="62507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44648" y="98227"/>
                </a:lnTo>
                <a:lnTo>
                  <a:pt x="35718" y="98227"/>
                </a:lnTo>
                <a:lnTo>
                  <a:pt x="35718" y="89297"/>
                </a:lnTo>
                <a:lnTo>
                  <a:pt x="35718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9296" y="17860"/>
                </a:lnTo>
                <a:lnTo>
                  <a:pt x="89296" y="26789"/>
                </a:lnTo>
                <a:lnTo>
                  <a:pt x="89296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71437" y="62508"/>
                </a:lnTo>
                <a:lnTo>
                  <a:pt x="62507" y="71438"/>
                </a:lnTo>
                <a:lnTo>
                  <a:pt x="53578" y="80367"/>
                </a:lnTo>
                <a:lnTo>
                  <a:pt x="44648" y="89297"/>
                </a:lnTo>
                <a:lnTo>
                  <a:pt x="35718" y="89297"/>
                </a:lnTo>
                <a:lnTo>
                  <a:pt x="35718" y="89297"/>
                </a:lnTo>
                <a:lnTo>
                  <a:pt x="26789" y="8929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71438"/>
                </a:lnTo>
                <a:lnTo>
                  <a:pt x="8929" y="62508"/>
                </a:lnTo>
                <a:lnTo>
                  <a:pt x="8929" y="53578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16085" y="44649"/>
                </a:lnTo>
                <a:lnTo>
                  <a:pt x="107156" y="44649"/>
                </a:lnTo>
                <a:lnTo>
                  <a:pt x="107156" y="53578"/>
                </a:lnTo>
                <a:lnTo>
                  <a:pt x="107156" y="53578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6" y="62508"/>
                </a:lnTo>
                <a:lnTo>
                  <a:pt x="80367" y="53578"/>
                </a:lnTo>
                <a:lnTo>
                  <a:pt x="71437" y="5357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053828" y="3303984"/>
            <a:ext cx="187524" cy="178595"/>
          </a:xfrm>
          <a:custGeom>
            <a:avLst/>
            <a:gdLst/>
            <a:ahLst/>
            <a:cxnLst/>
            <a:rect l="0" t="0" r="0" b="0"/>
            <a:pathLst>
              <a:path w="187524" h="178595">
                <a:moveTo>
                  <a:pt x="125016" y="893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33945"/>
                </a:lnTo>
                <a:lnTo>
                  <a:pt x="53578" y="125016"/>
                </a:lnTo>
                <a:lnTo>
                  <a:pt x="62508" y="107156"/>
                </a:lnTo>
                <a:lnTo>
                  <a:pt x="71437" y="98227"/>
                </a:lnTo>
                <a:lnTo>
                  <a:pt x="7143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44648"/>
                </a:lnTo>
                <a:lnTo>
                  <a:pt x="9822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60734" y="151805"/>
                </a:lnTo>
                <a:lnTo>
                  <a:pt x="169664" y="151805"/>
                </a:lnTo>
                <a:lnTo>
                  <a:pt x="178594" y="160734"/>
                </a:lnTo>
                <a:lnTo>
                  <a:pt x="187523" y="160734"/>
                </a:lnTo>
                <a:lnTo>
                  <a:pt x="187523" y="160734"/>
                </a:lnTo>
                <a:lnTo>
                  <a:pt x="187523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384226" y="3241476"/>
            <a:ext cx="169666" cy="276821"/>
          </a:xfrm>
          <a:custGeom>
            <a:avLst/>
            <a:gdLst/>
            <a:ahLst/>
            <a:cxnLst/>
            <a:rect l="0" t="0" r="0" b="0"/>
            <a:pathLst>
              <a:path w="169666" h="276821">
                <a:moveTo>
                  <a:pt x="169665" y="80367"/>
                </a:moveTo>
                <a:lnTo>
                  <a:pt x="169665" y="80367"/>
                </a:lnTo>
                <a:lnTo>
                  <a:pt x="169665" y="80367"/>
                </a:lnTo>
                <a:lnTo>
                  <a:pt x="169665" y="71438"/>
                </a:lnTo>
                <a:lnTo>
                  <a:pt x="160735" y="7143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42876" y="62508"/>
                </a:lnTo>
                <a:lnTo>
                  <a:pt x="133946" y="62508"/>
                </a:lnTo>
                <a:lnTo>
                  <a:pt x="125016" y="62508"/>
                </a:lnTo>
                <a:lnTo>
                  <a:pt x="116087" y="62508"/>
                </a:lnTo>
                <a:lnTo>
                  <a:pt x="98227" y="71438"/>
                </a:lnTo>
                <a:lnTo>
                  <a:pt x="80368" y="80367"/>
                </a:lnTo>
                <a:lnTo>
                  <a:pt x="71438" y="98227"/>
                </a:lnTo>
                <a:lnTo>
                  <a:pt x="53578" y="107156"/>
                </a:lnTo>
                <a:lnTo>
                  <a:pt x="44649" y="125016"/>
                </a:lnTo>
                <a:lnTo>
                  <a:pt x="26789" y="142875"/>
                </a:lnTo>
                <a:lnTo>
                  <a:pt x="1786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60" y="276820"/>
                </a:lnTo>
                <a:lnTo>
                  <a:pt x="26789" y="276820"/>
                </a:lnTo>
                <a:lnTo>
                  <a:pt x="35719" y="267891"/>
                </a:lnTo>
                <a:lnTo>
                  <a:pt x="44649" y="267891"/>
                </a:lnTo>
                <a:lnTo>
                  <a:pt x="53578" y="258961"/>
                </a:lnTo>
                <a:lnTo>
                  <a:pt x="71438" y="241102"/>
                </a:lnTo>
                <a:lnTo>
                  <a:pt x="80368" y="223242"/>
                </a:lnTo>
                <a:lnTo>
                  <a:pt x="89297" y="214313"/>
                </a:lnTo>
                <a:lnTo>
                  <a:pt x="98227" y="196453"/>
                </a:lnTo>
                <a:lnTo>
                  <a:pt x="107157" y="178594"/>
                </a:lnTo>
                <a:lnTo>
                  <a:pt x="116087" y="160735"/>
                </a:lnTo>
                <a:lnTo>
                  <a:pt x="116087" y="133945"/>
                </a:lnTo>
                <a:lnTo>
                  <a:pt x="116087" y="116086"/>
                </a:lnTo>
                <a:lnTo>
                  <a:pt x="125016" y="9822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17860"/>
                </a:lnTo>
                <a:lnTo>
                  <a:pt x="116087" y="8930"/>
                </a:lnTo>
                <a:lnTo>
                  <a:pt x="116087" y="8930"/>
                </a:lnTo>
                <a:lnTo>
                  <a:pt x="116087" y="0"/>
                </a:lnTo>
                <a:lnTo>
                  <a:pt x="116087" y="0"/>
                </a:lnTo>
                <a:lnTo>
                  <a:pt x="116087" y="0"/>
                </a:lnTo>
                <a:lnTo>
                  <a:pt x="116087" y="0"/>
                </a:lnTo>
                <a:lnTo>
                  <a:pt x="116087" y="8930"/>
                </a:lnTo>
                <a:lnTo>
                  <a:pt x="116087" y="17860"/>
                </a:lnTo>
                <a:lnTo>
                  <a:pt x="116087" y="26789"/>
                </a:lnTo>
                <a:lnTo>
                  <a:pt x="116087" y="35719"/>
                </a:lnTo>
                <a:lnTo>
                  <a:pt x="116087" y="53578"/>
                </a:lnTo>
                <a:lnTo>
                  <a:pt x="116087" y="71438"/>
                </a:lnTo>
                <a:lnTo>
                  <a:pt x="116087" y="98227"/>
                </a:lnTo>
                <a:lnTo>
                  <a:pt x="116087" y="116086"/>
                </a:lnTo>
                <a:lnTo>
                  <a:pt x="125016" y="142875"/>
                </a:lnTo>
                <a:lnTo>
                  <a:pt x="125016" y="160735"/>
                </a:lnTo>
                <a:lnTo>
                  <a:pt x="133946" y="187524"/>
                </a:lnTo>
                <a:lnTo>
                  <a:pt x="142876" y="205383"/>
                </a:lnTo>
                <a:lnTo>
                  <a:pt x="151805" y="223242"/>
                </a:lnTo>
                <a:lnTo>
                  <a:pt x="151805" y="241102"/>
                </a:lnTo>
                <a:lnTo>
                  <a:pt x="160735" y="250031"/>
                </a:lnTo>
                <a:lnTo>
                  <a:pt x="160735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687836" y="3295054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696766" y="3357562"/>
            <a:ext cx="232172" cy="187525"/>
          </a:xfrm>
          <a:custGeom>
            <a:avLst/>
            <a:gdLst/>
            <a:ahLst/>
            <a:cxnLst/>
            <a:rect l="0" t="0" r="0" b="0"/>
            <a:pathLst>
              <a:path w="232172" h="187525">
                <a:moveTo>
                  <a:pt x="0" y="53578"/>
                </a:moveTo>
                <a:lnTo>
                  <a:pt x="0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5" y="8930"/>
                </a:lnTo>
                <a:lnTo>
                  <a:pt x="142874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0"/>
                </a:lnTo>
                <a:lnTo>
                  <a:pt x="205382" y="0"/>
                </a:lnTo>
                <a:lnTo>
                  <a:pt x="214312" y="0"/>
                </a:lnTo>
                <a:lnTo>
                  <a:pt x="223242" y="8930"/>
                </a:lnTo>
                <a:lnTo>
                  <a:pt x="232171" y="8930"/>
                </a:lnTo>
                <a:lnTo>
                  <a:pt x="232171" y="17859"/>
                </a:lnTo>
                <a:lnTo>
                  <a:pt x="232171" y="17859"/>
                </a:lnTo>
                <a:lnTo>
                  <a:pt x="232171" y="26789"/>
                </a:lnTo>
                <a:lnTo>
                  <a:pt x="232171" y="35719"/>
                </a:lnTo>
                <a:lnTo>
                  <a:pt x="232171" y="44649"/>
                </a:lnTo>
                <a:lnTo>
                  <a:pt x="223242" y="53578"/>
                </a:lnTo>
                <a:lnTo>
                  <a:pt x="223242" y="62508"/>
                </a:lnTo>
                <a:lnTo>
                  <a:pt x="223242" y="71438"/>
                </a:lnTo>
                <a:lnTo>
                  <a:pt x="214312" y="80367"/>
                </a:lnTo>
                <a:lnTo>
                  <a:pt x="205382" y="89297"/>
                </a:lnTo>
                <a:lnTo>
                  <a:pt x="205382" y="98227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187523" y="133945"/>
                </a:lnTo>
                <a:lnTo>
                  <a:pt x="187523" y="142875"/>
                </a:lnTo>
                <a:lnTo>
                  <a:pt x="178593" y="151805"/>
                </a:lnTo>
                <a:lnTo>
                  <a:pt x="178593" y="160734"/>
                </a:lnTo>
                <a:lnTo>
                  <a:pt x="178593" y="169664"/>
                </a:lnTo>
                <a:lnTo>
                  <a:pt x="178593" y="178594"/>
                </a:lnTo>
                <a:lnTo>
                  <a:pt x="178593" y="178594"/>
                </a:lnTo>
                <a:lnTo>
                  <a:pt x="178593" y="187524"/>
                </a:lnTo>
                <a:lnTo>
                  <a:pt x="178593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045023" y="3375421"/>
            <a:ext cx="196454" cy="160736"/>
          </a:xfrm>
          <a:custGeom>
            <a:avLst/>
            <a:gdLst/>
            <a:ahLst/>
            <a:cxnLst/>
            <a:rect l="0" t="0" r="0" b="0"/>
            <a:pathLst>
              <a:path w="196454" h="160736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89297"/>
                </a:lnTo>
                <a:lnTo>
                  <a:pt x="44649" y="89297"/>
                </a:lnTo>
                <a:lnTo>
                  <a:pt x="53578" y="98227"/>
                </a:lnTo>
                <a:lnTo>
                  <a:pt x="71438" y="98227"/>
                </a:lnTo>
                <a:lnTo>
                  <a:pt x="80367" y="9822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6" y="80368"/>
                </a:lnTo>
                <a:lnTo>
                  <a:pt x="142875" y="80368"/>
                </a:lnTo>
                <a:lnTo>
                  <a:pt x="160735" y="71438"/>
                </a:lnTo>
                <a:lnTo>
                  <a:pt x="169664" y="62508"/>
                </a:lnTo>
                <a:lnTo>
                  <a:pt x="178594" y="53579"/>
                </a:lnTo>
                <a:lnTo>
                  <a:pt x="187524" y="44649"/>
                </a:lnTo>
                <a:lnTo>
                  <a:pt x="187524" y="35719"/>
                </a:lnTo>
                <a:lnTo>
                  <a:pt x="196453" y="26790"/>
                </a:lnTo>
                <a:lnTo>
                  <a:pt x="196453" y="17860"/>
                </a:lnTo>
                <a:lnTo>
                  <a:pt x="187524" y="8930"/>
                </a:lnTo>
                <a:lnTo>
                  <a:pt x="187524" y="8930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8930"/>
                </a:lnTo>
                <a:lnTo>
                  <a:pt x="116086" y="8930"/>
                </a:lnTo>
                <a:lnTo>
                  <a:pt x="98227" y="17860"/>
                </a:lnTo>
                <a:lnTo>
                  <a:pt x="80367" y="26790"/>
                </a:lnTo>
                <a:lnTo>
                  <a:pt x="62508" y="35719"/>
                </a:lnTo>
                <a:lnTo>
                  <a:pt x="53578" y="53579"/>
                </a:lnTo>
                <a:lnTo>
                  <a:pt x="4464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17860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35719" y="151805"/>
                </a:lnTo>
                <a:lnTo>
                  <a:pt x="44649" y="160735"/>
                </a:lnTo>
                <a:lnTo>
                  <a:pt x="44649" y="160735"/>
                </a:lnTo>
                <a:lnTo>
                  <a:pt x="4464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286125" y="3375421"/>
            <a:ext cx="151805" cy="205384"/>
          </a:xfrm>
          <a:custGeom>
            <a:avLst/>
            <a:gdLst/>
            <a:ahLst/>
            <a:cxnLst/>
            <a:rect l="0" t="0" r="0" b="0"/>
            <a:pathLst>
              <a:path w="151805" h="205384">
                <a:moveTo>
                  <a:pt x="125015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17860"/>
                </a:lnTo>
                <a:lnTo>
                  <a:pt x="71437" y="26790"/>
                </a:lnTo>
                <a:lnTo>
                  <a:pt x="62507" y="35719"/>
                </a:lnTo>
                <a:lnTo>
                  <a:pt x="53578" y="53579"/>
                </a:lnTo>
                <a:lnTo>
                  <a:pt x="53578" y="62508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107157"/>
                </a:lnTo>
                <a:lnTo>
                  <a:pt x="53578" y="116086"/>
                </a:lnTo>
                <a:lnTo>
                  <a:pt x="62507" y="125016"/>
                </a:lnTo>
                <a:lnTo>
                  <a:pt x="71437" y="133946"/>
                </a:lnTo>
                <a:lnTo>
                  <a:pt x="80367" y="133946"/>
                </a:lnTo>
                <a:lnTo>
                  <a:pt x="98226" y="133946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5" y="15180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51804" y="160735"/>
                </a:lnTo>
                <a:lnTo>
                  <a:pt x="151804" y="169665"/>
                </a:lnTo>
                <a:lnTo>
                  <a:pt x="142875" y="169665"/>
                </a:lnTo>
                <a:lnTo>
                  <a:pt x="133945" y="178594"/>
                </a:lnTo>
                <a:lnTo>
                  <a:pt x="116086" y="187524"/>
                </a:lnTo>
                <a:lnTo>
                  <a:pt x="107156" y="196454"/>
                </a:lnTo>
                <a:lnTo>
                  <a:pt x="89296" y="196454"/>
                </a:lnTo>
                <a:lnTo>
                  <a:pt x="71437" y="205383"/>
                </a:lnTo>
                <a:lnTo>
                  <a:pt x="53578" y="205383"/>
                </a:lnTo>
                <a:lnTo>
                  <a:pt x="35718" y="205383"/>
                </a:lnTo>
                <a:lnTo>
                  <a:pt x="17859" y="205383"/>
                </a:lnTo>
                <a:lnTo>
                  <a:pt x="8929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545086" y="3411140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35719"/>
                </a:lnTo>
                <a:lnTo>
                  <a:pt x="26789" y="44649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598664" y="334863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670101" y="3446859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13394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857625" y="3446859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8929" y="80367"/>
                </a:lnTo>
                <a:lnTo>
                  <a:pt x="8929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35718" y="17859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16086" y="35719"/>
                </a:lnTo>
                <a:lnTo>
                  <a:pt x="125015" y="44648"/>
                </a:lnTo>
                <a:lnTo>
                  <a:pt x="125015" y="62508"/>
                </a:lnTo>
                <a:lnTo>
                  <a:pt x="133945" y="71437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51804" y="133945"/>
                </a:lnTo>
                <a:lnTo>
                  <a:pt x="151804" y="151805"/>
                </a:lnTo>
                <a:lnTo>
                  <a:pt x="151804" y="160734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580804" y="332184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107656" y="3589734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71437" y="107156"/>
                </a:lnTo>
                <a:lnTo>
                  <a:pt x="53578" y="125016"/>
                </a:lnTo>
                <a:lnTo>
                  <a:pt x="44648" y="13394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366617" y="3509367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98226" y="8929"/>
                </a:move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25015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598789" y="3509367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98226" y="26789"/>
                </a:move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7" y="35719"/>
                </a:lnTo>
                <a:lnTo>
                  <a:pt x="62507" y="44648"/>
                </a:lnTo>
                <a:lnTo>
                  <a:pt x="53578" y="53578"/>
                </a:lnTo>
                <a:lnTo>
                  <a:pt x="35718" y="71437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16086"/>
                </a:lnTo>
                <a:lnTo>
                  <a:pt x="35718" y="107156"/>
                </a:lnTo>
                <a:lnTo>
                  <a:pt x="44648" y="98226"/>
                </a:lnTo>
                <a:lnTo>
                  <a:pt x="62507" y="89297"/>
                </a:lnTo>
                <a:lnTo>
                  <a:pt x="71437" y="80367"/>
                </a:lnTo>
                <a:lnTo>
                  <a:pt x="89297" y="62508"/>
                </a:lnTo>
                <a:lnTo>
                  <a:pt x="98226" y="53578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857750" y="3455789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9" y="62507"/>
                </a:lnTo>
                <a:lnTo>
                  <a:pt x="35719" y="71437"/>
                </a:lnTo>
                <a:lnTo>
                  <a:pt x="26789" y="98226"/>
                </a:lnTo>
                <a:lnTo>
                  <a:pt x="26789" y="116086"/>
                </a:lnTo>
                <a:lnTo>
                  <a:pt x="17859" y="133945"/>
                </a:lnTo>
                <a:lnTo>
                  <a:pt x="8929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1431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875609" y="3562945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53579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7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87524" y="17859"/>
                </a:lnTo>
                <a:lnTo>
                  <a:pt x="187524" y="17859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8"/>
                </a:lnTo>
                <a:lnTo>
                  <a:pt x="187524" y="53578"/>
                </a:lnTo>
                <a:lnTo>
                  <a:pt x="178594" y="62508"/>
                </a:lnTo>
                <a:lnTo>
                  <a:pt x="169664" y="80367"/>
                </a:lnTo>
                <a:lnTo>
                  <a:pt x="169664" y="98226"/>
                </a:lnTo>
                <a:lnTo>
                  <a:pt x="160735" y="107156"/>
                </a:lnTo>
                <a:lnTo>
                  <a:pt x="160735" y="12501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134570" y="3571875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62507"/>
                </a:lnTo>
                <a:lnTo>
                  <a:pt x="35719" y="71437"/>
                </a:lnTo>
                <a:lnTo>
                  <a:pt x="53578" y="71437"/>
                </a:lnTo>
                <a:lnTo>
                  <a:pt x="71438" y="71437"/>
                </a:lnTo>
                <a:lnTo>
                  <a:pt x="89297" y="80367"/>
                </a:lnTo>
                <a:lnTo>
                  <a:pt x="107157" y="80367"/>
                </a:lnTo>
                <a:lnTo>
                  <a:pt x="125016" y="80367"/>
                </a:lnTo>
                <a:lnTo>
                  <a:pt x="142875" y="71437"/>
                </a:lnTo>
                <a:lnTo>
                  <a:pt x="160735" y="71437"/>
                </a:lnTo>
                <a:lnTo>
                  <a:pt x="178594" y="71437"/>
                </a:lnTo>
                <a:lnTo>
                  <a:pt x="196453" y="62507"/>
                </a:lnTo>
                <a:lnTo>
                  <a:pt x="214313" y="62507"/>
                </a:lnTo>
                <a:lnTo>
                  <a:pt x="223243" y="53578"/>
                </a:lnTo>
                <a:lnTo>
                  <a:pt x="232172" y="53578"/>
                </a:lnTo>
                <a:lnTo>
                  <a:pt x="241102" y="44648"/>
                </a:lnTo>
                <a:lnTo>
                  <a:pt x="250032" y="35718"/>
                </a:lnTo>
                <a:lnTo>
                  <a:pt x="250032" y="26789"/>
                </a:lnTo>
                <a:lnTo>
                  <a:pt x="258961" y="17859"/>
                </a:lnTo>
                <a:lnTo>
                  <a:pt x="250032" y="17859"/>
                </a:lnTo>
                <a:lnTo>
                  <a:pt x="250032" y="8929"/>
                </a:lnTo>
                <a:lnTo>
                  <a:pt x="241102" y="0"/>
                </a:lnTo>
                <a:lnTo>
                  <a:pt x="232172" y="0"/>
                </a:lnTo>
                <a:lnTo>
                  <a:pt x="223243" y="0"/>
                </a:lnTo>
                <a:lnTo>
                  <a:pt x="205383" y="0"/>
                </a:lnTo>
                <a:lnTo>
                  <a:pt x="187524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33946" y="17859"/>
                </a:lnTo>
                <a:lnTo>
                  <a:pt x="116086" y="26789"/>
                </a:lnTo>
                <a:lnTo>
                  <a:pt x="98227" y="35718"/>
                </a:lnTo>
                <a:lnTo>
                  <a:pt x="80368" y="53578"/>
                </a:lnTo>
                <a:lnTo>
                  <a:pt x="62508" y="62507"/>
                </a:lnTo>
                <a:lnTo>
                  <a:pt x="62508" y="80367"/>
                </a:lnTo>
                <a:lnTo>
                  <a:pt x="53578" y="89296"/>
                </a:lnTo>
                <a:lnTo>
                  <a:pt x="53578" y="107156"/>
                </a:lnTo>
                <a:lnTo>
                  <a:pt x="53578" y="116086"/>
                </a:lnTo>
                <a:lnTo>
                  <a:pt x="53578" y="133945"/>
                </a:lnTo>
                <a:lnTo>
                  <a:pt x="53578" y="142875"/>
                </a:lnTo>
                <a:lnTo>
                  <a:pt x="62508" y="151804"/>
                </a:lnTo>
                <a:lnTo>
                  <a:pt x="71438" y="160734"/>
                </a:lnTo>
                <a:lnTo>
                  <a:pt x="80368" y="169664"/>
                </a:lnTo>
                <a:lnTo>
                  <a:pt x="8036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411391" y="3571875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160734" y="8929"/>
                </a:moveTo>
                <a:lnTo>
                  <a:pt x="160734" y="8929"/>
                </a:lnTo>
                <a:lnTo>
                  <a:pt x="151804" y="8929"/>
                </a:lnTo>
                <a:lnTo>
                  <a:pt x="151804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8929"/>
                </a:lnTo>
                <a:lnTo>
                  <a:pt x="116086" y="8929"/>
                </a:lnTo>
                <a:lnTo>
                  <a:pt x="107156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7" y="44648"/>
                </a:lnTo>
                <a:lnTo>
                  <a:pt x="62507" y="53578"/>
                </a:lnTo>
                <a:lnTo>
                  <a:pt x="62507" y="62507"/>
                </a:lnTo>
                <a:lnTo>
                  <a:pt x="62507" y="71437"/>
                </a:lnTo>
                <a:lnTo>
                  <a:pt x="62507" y="80367"/>
                </a:lnTo>
                <a:lnTo>
                  <a:pt x="62507" y="89296"/>
                </a:lnTo>
                <a:lnTo>
                  <a:pt x="71437" y="98226"/>
                </a:lnTo>
                <a:lnTo>
                  <a:pt x="80367" y="10715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16086" y="12501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51804"/>
                </a:lnTo>
                <a:lnTo>
                  <a:pt x="151804" y="160734"/>
                </a:lnTo>
                <a:lnTo>
                  <a:pt x="151804" y="160734"/>
                </a:lnTo>
                <a:lnTo>
                  <a:pt x="142875" y="169664"/>
                </a:lnTo>
                <a:lnTo>
                  <a:pt x="142875" y="178593"/>
                </a:lnTo>
                <a:lnTo>
                  <a:pt x="133945" y="178593"/>
                </a:lnTo>
                <a:lnTo>
                  <a:pt x="125015" y="187523"/>
                </a:lnTo>
                <a:lnTo>
                  <a:pt x="107156" y="196453"/>
                </a:lnTo>
                <a:lnTo>
                  <a:pt x="98226" y="196453"/>
                </a:lnTo>
                <a:lnTo>
                  <a:pt x="80367" y="196453"/>
                </a:lnTo>
                <a:lnTo>
                  <a:pt x="62507" y="196453"/>
                </a:lnTo>
                <a:lnTo>
                  <a:pt x="53578" y="196453"/>
                </a:lnTo>
                <a:lnTo>
                  <a:pt x="35718" y="196453"/>
                </a:lnTo>
                <a:lnTo>
                  <a:pt x="17859" y="196453"/>
                </a:lnTo>
                <a:lnTo>
                  <a:pt x="8929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661421" y="3607593"/>
            <a:ext cx="44650" cy="160736"/>
          </a:xfrm>
          <a:custGeom>
            <a:avLst/>
            <a:gdLst/>
            <a:ahLst/>
            <a:cxnLst/>
            <a:rect l="0" t="0" r="0" b="0"/>
            <a:pathLst>
              <a:path w="44650" h="160736">
                <a:moveTo>
                  <a:pt x="4464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26790" y="62508"/>
                </a:lnTo>
                <a:lnTo>
                  <a:pt x="26790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715000" y="356294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706070" y="352722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848945" y="3625453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53578" y="26789"/>
                </a:lnTo>
                <a:lnTo>
                  <a:pt x="44648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7" y="125015"/>
                </a:lnTo>
                <a:lnTo>
                  <a:pt x="80367" y="125015"/>
                </a:lnTo>
                <a:lnTo>
                  <a:pt x="89297" y="11608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25016" y="44648"/>
                </a:lnTo>
                <a:lnTo>
                  <a:pt x="125016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036468" y="3643312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930" y="133945"/>
                </a:moveTo>
                <a:lnTo>
                  <a:pt x="0" y="133945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17860" y="89297"/>
                </a:lnTo>
                <a:lnTo>
                  <a:pt x="26789" y="80367"/>
                </a:lnTo>
                <a:lnTo>
                  <a:pt x="35719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8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9664" y="53578"/>
                </a:lnTo>
                <a:lnTo>
                  <a:pt x="169664" y="71438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966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6277570" y="428625"/>
            <a:ext cx="205384" cy="419696"/>
          </a:xfrm>
          <a:custGeom>
            <a:avLst/>
            <a:gdLst/>
            <a:ahLst/>
            <a:cxnLst/>
            <a:rect l="0" t="0" r="0" b="0"/>
            <a:pathLst>
              <a:path w="205384" h="419696">
                <a:moveTo>
                  <a:pt x="35719" y="401836"/>
                </a:moveTo>
                <a:lnTo>
                  <a:pt x="35719" y="401836"/>
                </a:lnTo>
                <a:lnTo>
                  <a:pt x="35719" y="401836"/>
                </a:lnTo>
                <a:lnTo>
                  <a:pt x="35719" y="401836"/>
                </a:lnTo>
                <a:lnTo>
                  <a:pt x="35719" y="410766"/>
                </a:lnTo>
                <a:lnTo>
                  <a:pt x="35719" y="410766"/>
                </a:lnTo>
                <a:lnTo>
                  <a:pt x="35719" y="419695"/>
                </a:lnTo>
                <a:lnTo>
                  <a:pt x="35719" y="419695"/>
                </a:lnTo>
                <a:lnTo>
                  <a:pt x="35719" y="410766"/>
                </a:lnTo>
                <a:lnTo>
                  <a:pt x="26789" y="410766"/>
                </a:lnTo>
                <a:lnTo>
                  <a:pt x="26789" y="401836"/>
                </a:lnTo>
                <a:lnTo>
                  <a:pt x="26789" y="383977"/>
                </a:lnTo>
                <a:lnTo>
                  <a:pt x="17859" y="375047"/>
                </a:lnTo>
                <a:lnTo>
                  <a:pt x="17859" y="357187"/>
                </a:lnTo>
                <a:lnTo>
                  <a:pt x="17859" y="339328"/>
                </a:lnTo>
                <a:lnTo>
                  <a:pt x="8930" y="312539"/>
                </a:lnTo>
                <a:lnTo>
                  <a:pt x="8930" y="294680"/>
                </a:lnTo>
                <a:lnTo>
                  <a:pt x="0" y="267891"/>
                </a:lnTo>
                <a:lnTo>
                  <a:pt x="0" y="250031"/>
                </a:lnTo>
                <a:lnTo>
                  <a:pt x="0" y="214313"/>
                </a:lnTo>
                <a:lnTo>
                  <a:pt x="8930" y="187523"/>
                </a:lnTo>
                <a:lnTo>
                  <a:pt x="8930" y="160734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8" y="53578"/>
                </a:lnTo>
                <a:lnTo>
                  <a:pt x="53578" y="35719"/>
                </a:lnTo>
                <a:lnTo>
                  <a:pt x="71437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17859"/>
                </a:lnTo>
                <a:lnTo>
                  <a:pt x="187523" y="26789"/>
                </a:lnTo>
                <a:lnTo>
                  <a:pt x="196453" y="44648"/>
                </a:lnTo>
                <a:lnTo>
                  <a:pt x="205383" y="53578"/>
                </a:lnTo>
                <a:lnTo>
                  <a:pt x="205383" y="71437"/>
                </a:lnTo>
                <a:lnTo>
                  <a:pt x="205383" y="89297"/>
                </a:lnTo>
                <a:lnTo>
                  <a:pt x="205383" y="107156"/>
                </a:lnTo>
                <a:lnTo>
                  <a:pt x="196453" y="125016"/>
                </a:lnTo>
                <a:lnTo>
                  <a:pt x="196453" y="142875"/>
                </a:lnTo>
                <a:lnTo>
                  <a:pt x="178594" y="160734"/>
                </a:lnTo>
                <a:lnTo>
                  <a:pt x="169664" y="178594"/>
                </a:lnTo>
                <a:lnTo>
                  <a:pt x="160734" y="187523"/>
                </a:lnTo>
                <a:lnTo>
                  <a:pt x="151805" y="205383"/>
                </a:lnTo>
                <a:lnTo>
                  <a:pt x="133945" y="223242"/>
                </a:lnTo>
                <a:lnTo>
                  <a:pt x="116086" y="232172"/>
                </a:lnTo>
                <a:lnTo>
                  <a:pt x="107156" y="241102"/>
                </a:lnTo>
                <a:lnTo>
                  <a:pt x="89297" y="250031"/>
                </a:lnTo>
                <a:lnTo>
                  <a:pt x="71437" y="250031"/>
                </a:lnTo>
                <a:lnTo>
                  <a:pt x="62508" y="250031"/>
                </a:lnTo>
                <a:lnTo>
                  <a:pt x="44648" y="250031"/>
                </a:lnTo>
                <a:lnTo>
                  <a:pt x="26789" y="241102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661546" y="473273"/>
            <a:ext cx="26790" cy="339330"/>
          </a:xfrm>
          <a:custGeom>
            <a:avLst/>
            <a:gdLst/>
            <a:ahLst/>
            <a:cxnLst/>
            <a:rect l="0" t="0" r="0" b="0"/>
            <a:pathLst>
              <a:path w="26790" h="33933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26789" y="107157"/>
                </a:lnTo>
                <a:lnTo>
                  <a:pt x="17859" y="142875"/>
                </a:lnTo>
                <a:lnTo>
                  <a:pt x="8930" y="169665"/>
                </a:lnTo>
                <a:lnTo>
                  <a:pt x="8930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0" y="294680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9"/>
                </a:lnTo>
                <a:lnTo>
                  <a:pt x="0" y="3393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866929" y="482203"/>
            <a:ext cx="8931" cy="357189"/>
          </a:xfrm>
          <a:custGeom>
            <a:avLst/>
            <a:gdLst/>
            <a:ahLst/>
            <a:cxnLst/>
            <a:rect l="0" t="0" r="0" b="0"/>
            <a:pathLst>
              <a:path w="8931" h="35718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5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9328"/>
                </a:lnTo>
                <a:lnTo>
                  <a:pt x="8930" y="357188"/>
                </a:lnTo>
                <a:lnTo>
                  <a:pt x="8930" y="357188"/>
                </a:lnTo>
                <a:lnTo>
                  <a:pt x="8930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688335" y="625078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786437" y="1080492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71438"/>
                </a:lnTo>
                <a:lnTo>
                  <a:pt x="44649" y="80367"/>
                </a:lnTo>
                <a:lnTo>
                  <a:pt x="44649" y="98227"/>
                </a:lnTo>
                <a:lnTo>
                  <a:pt x="35719" y="107156"/>
                </a:lnTo>
                <a:lnTo>
                  <a:pt x="35719" y="116086"/>
                </a:lnTo>
                <a:lnTo>
                  <a:pt x="26789" y="125016"/>
                </a:lnTo>
                <a:lnTo>
                  <a:pt x="17859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0" y="71438"/>
                </a:lnTo>
                <a:lnTo>
                  <a:pt x="8930" y="53578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0367"/>
                </a:lnTo>
                <a:lnTo>
                  <a:pt x="9822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0367" y="107156"/>
                </a:lnTo>
                <a:lnTo>
                  <a:pt x="71438" y="107156"/>
                </a:lnTo>
                <a:lnTo>
                  <a:pt x="62508" y="107156"/>
                </a:lnTo>
                <a:lnTo>
                  <a:pt x="53578" y="98227"/>
                </a:lnTo>
                <a:lnTo>
                  <a:pt x="4464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71438"/>
                </a:lnTo>
                <a:lnTo>
                  <a:pt x="80367" y="80367"/>
                </a:lnTo>
                <a:lnTo>
                  <a:pt x="71438" y="89297"/>
                </a:lnTo>
                <a:lnTo>
                  <a:pt x="62508" y="98227"/>
                </a:lnTo>
                <a:lnTo>
                  <a:pt x="44649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098976" y="1053703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16086"/>
                </a:lnTo>
                <a:lnTo>
                  <a:pt x="17860" y="142875"/>
                </a:lnTo>
                <a:lnTo>
                  <a:pt x="17860" y="160734"/>
                </a:lnTo>
                <a:lnTo>
                  <a:pt x="8930" y="187524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67891"/>
                </a:lnTo>
                <a:lnTo>
                  <a:pt x="893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375796" y="1205508"/>
            <a:ext cx="196454" cy="8930"/>
          </a:xfrm>
          <a:custGeom>
            <a:avLst/>
            <a:gdLst/>
            <a:ahLst/>
            <a:cxnLst/>
            <a:rect l="0" t="0" r="0" b="0"/>
            <a:pathLst>
              <a:path w="196454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6884788" y="1071562"/>
            <a:ext cx="44650" cy="294681"/>
          </a:xfrm>
          <a:custGeom>
            <a:avLst/>
            <a:gdLst/>
            <a:ahLst/>
            <a:cxnLst/>
            <a:rect l="0" t="0" r="0" b="0"/>
            <a:pathLst>
              <a:path w="44650" h="294681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60735"/>
                </a:lnTo>
                <a:lnTo>
                  <a:pt x="17860" y="178594"/>
                </a:lnTo>
                <a:lnTo>
                  <a:pt x="8930" y="205383"/>
                </a:lnTo>
                <a:lnTo>
                  <a:pt x="8930" y="223243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1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983015" y="1098351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90"/>
                </a:lnTo>
                <a:lnTo>
                  <a:pt x="44648" y="35719"/>
                </a:lnTo>
                <a:lnTo>
                  <a:pt x="44648" y="53579"/>
                </a:lnTo>
                <a:lnTo>
                  <a:pt x="35719" y="71438"/>
                </a:lnTo>
                <a:lnTo>
                  <a:pt x="26789" y="80368"/>
                </a:lnTo>
                <a:lnTo>
                  <a:pt x="26789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8930" y="142876"/>
                </a:lnTo>
                <a:lnTo>
                  <a:pt x="8930" y="160735"/>
                </a:lnTo>
                <a:lnTo>
                  <a:pt x="0" y="169665"/>
                </a:lnTo>
                <a:lnTo>
                  <a:pt x="0" y="169665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9" y="178594"/>
                </a:lnTo>
                <a:lnTo>
                  <a:pt x="44648" y="178594"/>
                </a:lnTo>
                <a:lnTo>
                  <a:pt x="62508" y="169665"/>
                </a:lnTo>
                <a:lnTo>
                  <a:pt x="80367" y="169665"/>
                </a:lnTo>
                <a:lnTo>
                  <a:pt x="89297" y="160735"/>
                </a:lnTo>
                <a:lnTo>
                  <a:pt x="107156" y="160735"/>
                </a:lnTo>
                <a:lnTo>
                  <a:pt x="116086" y="151805"/>
                </a:lnTo>
                <a:lnTo>
                  <a:pt x="133945" y="142876"/>
                </a:lnTo>
                <a:lnTo>
                  <a:pt x="142875" y="142876"/>
                </a:lnTo>
                <a:lnTo>
                  <a:pt x="151805" y="142876"/>
                </a:lnTo>
                <a:lnTo>
                  <a:pt x="160734" y="133946"/>
                </a:lnTo>
                <a:lnTo>
                  <a:pt x="160734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090171" y="1107281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44649" y="44649"/>
                </a:lnTo>
                <a:lnTo>
                  <a:pt x="44649" y="62508"/>
                </a:lnTo>
                <a:lnTo>
                  <a:pt x="44649" y="80367"/>
                </a:lnTo>
                <a:lnTo>
                  <a:pt x="35719" y="107156"/>
                </a:lnTo>
                <a:lnTo>
                  <a:pt x="3571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59" y="205383"/>
                </a:lnTo>
                <a:lnTo>
                  <a:pt x="17859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5777507" y="1509117"/>
            <a:ext cx="80369" cy="98228"/>
          </a:xfrm>
          <a:custGeom>
            <a:avLst/>
            <a:gdLst/>
            <a:ahLst/>
            <a:cxnLst/>
            <a:rect l="0" t="0" r="0" b="0"/>
            <a:pathLst>
              <a:path w="80369" h="98228">
                <a:moveTo>
                  <a:pt x="35719" y="71438"/>
                </a:moveTo>
                <a:lnTo>
                  <a:pt x="3571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17860" y="53578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17859"/>
                </a:lnTo>
                <a:lnTo>
                  <a:pt x="80368" y="17859"/>
                </a:lnTo>
                <a:lnTo>
                  <a:pt x="80368" y="35719"/>
                </a:lnTo>
                <a:lnTo>
                  <a:pt x="80368" y="44649"/>
                </a:lnTo>
                <a:lnTo>
                  <a:pt x="71438" y="53578"/>
                </a:lnTo>
                <a:lnTo>
                  <a:pt x="71438" y="62508"/>
                </a:lnTo>
                <a:lnTo>
                  <a:pt x="62508" y="71438"/>
                </a:lnTo>
                <a:lnTo>
                  <a:pt x="53579" y="80367"/>
                </a:lnTo>
                <a:lnTo>
                  <a:pt x="44649" y="89297"/>
                </a:lnTo>
                <a:lnTo>
                  <a:pt x="4464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60" y="98227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62508"/>
                </a:lnTo>
                <a:lnTo>
                  <a:pt x="17860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53579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8" y="35719"/>
                </a:lnTo>
                <a:lnTo>
                  <a:pt x="80368" y="44649"/>
                </a:lnTo>
                <a:lnTo>
                  <a:pt x="80368" y="44649"/>
                </a:lnTo>
                <a:lnTo>
                  <a:pt x="80368" y="53578"/>
                </a:lnTo>
                <a:lnTo>
                  <a:pt x="71438" y="71438"/>
                </a:lnTo>
                <a:lnTo>
                  <a:pt x="62508" y="80367"/>
                </a:lnTo>
                <a:lnTo>
                  <a:pt x="53579" y="89297"/>
                </a:lnTo>
                <a:lnTo>
                  <a:pt x="4464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6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036468" y="1482328"/>
            <a:ext cx="214314" cy="214313"/>
          </a:xfrm>
          <a:custGeom>
            <a:avLst/>
            <a:gdLst/>
            <a:ahLst/>
            <a:cxnLst/>
            <a:rect l="0" t="0" r="0" b="0"/>
            <a:pathLst>
              <a:path w="214314" h="214313">
                <a:moveTo>
                  <a:pt x="0" y="187523"/>
                </a:moveTo>
                <a:lnTo>
                  <a:pt x="0" y="187523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42875"/>
                </a:lnTo>
                <a:lnTo>
                  <a:pt x="17860" y="125016"/>
                </a:lnTo>
                <a:lnTo>
                  <a:pt x="26789" y="107156"/>
                </a:lnTo>
                <a:lnTo>
                  <a:pt x="26789" y="98227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71438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60735" y="125016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96453" y="187523"/>
                </a:lnTo>
                <a:lnTo>
                  <a:pt x="205383" y="196453"/>
                </a:lnTo>
                <a:lnTo>
                  <a:pt x="214313" y="214312"/>
                </a:lnTo>
                <a:lnTo>
                  <a:pt x="214313" y="214312"/>
                </a:lnTo>
                <a:lnTo>
                  <a:pt x="21431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036468" y="1616273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375796" y="1580555"/>
            <a:ext cx="80369" cy="142875"/>
          </a:xfrm>
          <a:custGeom>
            <a:avLst/>
            <a:gdLst/>
            <a:ahLst/>
            <a:cxnLst/>
            <a:rect l="0" t="0" r="0" b="0"/>
            <a:pathLst>
              <a:path w="80369" h="142875">
                <a:moveTo>
                  <a:pt x="80368" y="8929"/>
                </a:moveTo>
                <a:lnTo>
                  <a:pt x="80368" y="8929"/>
                </a:lnTo>
                <a:lnTo>
                  <a:pt x="80368" y="8929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9" y="17859"/>
                </a:lnTo>
                <a:lnTo>
                  <a:pt x="53579" y="26789"/>
                </a:lnTo>
                <a:lnTo>
                  <a:pt x="44649" y="35718"/>
                </a:lnTo>
                <a:lnTo>
                  <a:pt x="35719" y="44648"/>
                </a:lnTo>
                <a:lnTo>
                  <a:pt x="26790" y="62507"/>
                </a:lnTo>
                <a:lnTo>
                  <a:pt x="17860" y="7143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42874"/>
                </a:lnTo>
                <a:lnTo>
                  <a:pt x="26790" y="142874"/>
                </a:lnTo>
                <a:lnTo>
                  <a:pt x="35719" y="142874"/>
                </a:lnTo>
                <a:lnTo>
                  <a:pt x="44649" y="142874"/>
                </a:lnTo>
                <a:lnTo>
                  <a:pt x="53579" y="142874"/>
                </a:lnTo>
                <a:lnTo>
                  <a:pt x="53579" y="14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6536530" y="1607344"/>
            <a:ext cx="26791" cy="160735"/>
          </a:xfrm>
          <a:custGeom>
            <a:avLst/>
            <a:gdLst/>
            <a:ahLst/>
            <a:cxnLst/>
            <a:rect l="0" t="0" r="0" b="0"/>
            <a:pathLst>
              <a:path w="26791" h="160735">
                <a:moveTo>
                  <a:pt x="26790" y="0"/>
                </a:moveTo>
                <a:lnTo>
                  <a:pt x="26790" y="0"/>
                </a:lnTo>
                <a:lnTo>
                  <a:pt x="26790" y="8929"/>
                </a:lnTo>
                <a:lnTo>
                  <a:pt x="26790" y="8929"/>
                </a:lnTo>
                <a:lnTo>
                  <a:pt x="17860" y="2678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6545460" y="153590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6679405" y="1562695"/>
            <a:ext cx="133947" cy="214314"/>
          </a:xfrm>
          <a:custGeom>
            <a:avLst/>
            <a:gdLst/>
            <a:ahLst/>
            <a:cxnLst/>
            <a:rect l="0" t="0" r="0" b="0"/>
            <a:pathLst>
              <a:path w="133947" h="214314">
                <a:moveTo>
                  <a:pt x="80368" y="71438"/>
                </a:move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71438"/>
                </a:lnTo>
                <a:lnTo>
                  <a:pt x="71438" y="71438"/>
                </a:lnTo>
                <a:lnTo>
                  <a:pt x="62508" y="71438"/>
                </a:lnTo>
                <a:lnTo>
                  <a:pt x="62508" y="80367"/>
                </a:lnTo>
                <a:lnTo>
                  <a:pt x="53579" y="89297"/>
                </a:lnTo>
                <a:lnTo>
                  <a:pt x="44649" y="98227"/>
                </a:lnTo>
                <a:lnTo>
                  <a:pt x="35719" y="107156"/>
                </a:lnTo>
                <a:lnTo>
                  <a:pt x="26790" y="116086"/>
                </a:lnTo>
                <a:lnTo>
                  <a:pt x="1786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90" y="214313"/>
                </a:lnTo>
                <a:lnTo>
                  <a:pt x="35719" y="214313"/>
                </a:lnTo>
                <a:lnTo>
                  <a:pt x="44649" y="205383"/>
                </a:lnTo>
                <a:lnTo>
                  <a:pt x="53579" y="205383"/>
                </a:lnTo>
                <a:lnTo>
                  <a:pt x="62508" y="196453"/>
                </a:lnTo>
                <a:lnTo>
                  <a:pt x="71438" y="187524"/>
                </a:lnTo>
                <a:lnTo>
                  <a:pt x="71438" y="178594"/>
                </a:lnTo>
                <a:lnTo>
                  <a:pt x="80368" y="160734"/>
                </a:lnTo>
                <a:lnTo>
                  <a:pt x="80368" y="142875"/>
                </a:lnTo>
                <a:lnTo>
                  <a:pt x="89297" y="125016"/>
                </a:lnTo>
                <a:lnTo>
                  <a:pt x="89297" y="107156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35719"/>
                </a:lnTo>
                <a:lnTo>
                  <a:pt x="80368" y="26789"/>
                </a:lnTo>
                <a:lnTo>
                  <a:pt x="80368" y="1786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8" y="26789"/>
                </a:lnTo>
                <a:lnTo>
                  <a:pt x="80368" y="44649"/>
                </a:lnTo>
                <a:lnTo>
                  <a:pt x="89297" y="62508"/>
                </a:lnTo>
                <a:lnTo>
                  <a:pt x="98227" y="80367"/>
                </a:lnTo>
                <a:lnTo>
                  <a:pt x="98227" y="98227"/>
                </a:lnTo>
                <a:lnTo>
                  <a:pt x="107157" y="116086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33946" y="169664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7090171" y="1607344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17859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893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0" y="26789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7206257" y="1651992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063382" y="1741289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322343" y="1553766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7268765" y="1598414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902523" y="1866304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4649"/>
                </a:lnTo>
                <a:lnTo>
                  <a:pt x="62508" y="53579"/>
                </a:lnTo>
                <a:lnTo>
                  <a:pt x="62508" y="53579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71438"/>
                </a:lnTo>
                <a:lnTo>
                  <a:pt x="35719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62508"/>
                </a:lnTo>
                <a:lnTo>
                  <a:pt x="8930" y="53579"/>
                </a:lnTo>
                <a:lnTo>
                  <a:pt x="8930" y="44649"/>
                </a:lnTo>
                <a:lnTo>
                  <a:pt x="17859" y="35719"/>
                </a:lnTo>
                <a:lnTo>
                  <a:pt x="17859" y="26790"/>
                </a:lnTo>
                <a:lnTo>
                  <a:pt x="26789" y="26790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7" y="26790"/>
                </a:lnTo>
                <a:lnTo>
                  <a:pt x="80367" y="35719"/>
                </a:lnTo>
                <a:lnTo>
                  <a:pt x="80367" y="44649"/>
                </a:lnTo>
                <a:lnTo>
                  <a:pt x="71438" y="53579"/>
                </a:lnTo>
                <a:lnTo>
                  <a:pt x="71438" y="62508"/>
                </a:lnTo>
                <a:lnTo>
                  <a:pt x="71438" y="80368"/>
                </a:lnTo>
                <a:lnTo>
                  <a:pt x="62508" y="89297"/>
                </a:lnTo>
                <a:lnTo>
                  <a:pt x="53578" y="89297"/>
                </a:lnTo>
                <a:lnTo>
                  <a:pt x="53578" y="98227"/>
                </a:lnTo>
                <a:lnTo>
                  <a:pt x="44648" y="98227"/>
                </a:lnTo>
                <a:lnTo>
                  <a:pt x="44648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5357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53579"/>
                </a:lnTo>
                <a:lnTo>
                  <a:pt x="7143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3571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53579"/>
                </a:lnTo>
                <a:lnTo>
                  <a:pt x="17859" y="53579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44649"/>
                </a:lnTo>
                <a:lnTo>
                  <a:pt x="44648" y="53579"/>
                </a:lnTo>
                <a:lnTo>
                  <a:pt x="44648" y="53579"/>
                </a:lnTo>
                <a:lnTo>
                  <a:pt x="3571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134695" y="1848445"/>
            <a:ext cx="178595" cy="357189"/>
          </a:xfrm>
          <a:custGeom>
            <a:avLst/>
            <a:gdLst/>
            <a:ahLst/>
            <a:cxnLst/>
            <a:rect l="0" t="0" r="0" b="0"/>
            <a:pathLst>
              <a:path w="178595" h="35718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294680"/>
                </a:lnTo>
                <a:lnTo>
                  <a:pt x="26789" y="321469"/>
                </a:lnTo>
                <a:lnTo>
                  <a:pt x="17859" y="339328"/>
                </a:lnTo>
                <a:lnTo>
                  <a:pt x="17859" y="348258"/>
                </a:lnTo>
                <a:lnTo>
                  <a:pt x="17859" y="357188"/>
                </a:lnTo>
                <a:lnTo>
                  <a:pt x="17859" y="357188"/>
                </a:lnTo>
                <a:lnTo>
                  <a:pt x="17859" y="357188"/>
                </a:lnTo>
                <a:lnTo>
                  <a:pt x="26789" y="35718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30399"/>
                </a:lnTo>
                <a:lnTo>
                  <a:pt x="26789" y="312539"/>
                </a:lnTo>
                <a:lnTo>
                  <a:pt x="26789" y="294680"/>
                </a:lnTo>
                <a:lnTo>
                  <a:pt x="26789" y="276820"/>
                </a:lnTo>
                <a:lnTo>
                  <a:pt x="26789" y="258961"/>
                </a:lnTo>
                <a:lnTo>
                  <a:pt x="26789" y="241102"/>
                </a:lnTo>
                <a:lnTo>
                  <a:pt x="26789" y="214313"/>
                </a:lnTo>
                <a:lnTo>
                  <a:pt x="26789" y="196453"/>
                </a:lnTo>
                <a:lnTo>
                  <a:pt x="26789" y="169664"/>
                </a:lnTo>
                <a:lnTo>
                  <a:pt x="26789" y="151805"/>
                </a:lnTo>
                <a:lnTo>
                  <a:pt x="26789" y="133945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7" y="2678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35719"/>
                </a:lnTo>
                <a:lnTo>
                  <a:pt x="125016" y="44649"/>
                </a:lnTo>
                <a:lnTo>
                  <a:pt x="133945" y="53578"/>
                </a:lnTo>
                <a:lnTo>
                  <a:pt x="142875" y="62508"/>
                </a:lnTo>
                <a:lnTo>
                  <a:pt x="160734" y="80367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78594" y="125016"/>
                </a:lnTo>
                <a:lnTo>
                  <a:pt x="178594" y="133945"/>
                </a:lnTo>
                <a:lnTo>
                  <a:pt x="178594" y="151805"/>
                </a:lnTo>
                <a:lnTo>
                  <a:pt x="178594" y="160734"/>
                </a:lnTo>
                <a:lnTo>
                  <a:pt x="169664" y="169664"/>
                </a:lnTo>
                <a:lnTo>
                  <a:pt x="160734" y="178594"/>
                </a:lnTo>
                <a:lnTo>
                  <a:pt x="160734" y="187524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25016" y="196453"/>
                </a:lnTo>
                <a:lnTo>
                  <a:pt x="116086" y="205383"/>
                </a:lnTo>
                <a:lnTo>
                  <a:pt x="98226" y="205383"/>
                </a:lnTo>
                <a:lnTo>
                  <a:pt x="98226" y="205383"/>
                </a:lnTo>
                <a:lnTo>
                  <a:pt x="89297" y="205383"/>
                </a:lnTo>
                <a:lnTo>
                  <a:pt x="80367" y="214313"/>
                </a:lnTo>
                <a:lnTo>
                  <a:pt x="80367" y="21431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6" y="241102"/>
                </a:lnTo>
                <a:lnTo>
                  <a:pt x="125016" y="241102"/>
                </a:lnTo>
                <a:lnTo>
                  <a:pt x="133945" y="250031"/>
                </a:lnTo>
                <a:lnTo>
                  <a:pt x="142875" y="258961"/>
                </a:lnTo>
                <a:lnTo>
                  <a:pt x="151805" y="267891"/>
                </a:lnTo>
                <a:lnTo>
                  <a:pt x="160734" y="276820"/>
                </a:lnTo>
                <a:lnTo>
                  <a:pt x="160734" y="285750"/>
                </a:lnTo>
                <a:lnTo>
                  <a:pt x="160734" y="294680"/>
                </a:lnTo>
                <a:lnTo>
                  <a:pt x="160734" y="303609"/>
                </a:lnTo>
                <a:lnTo>
                  <a:pt x="160734" y="312539"/>
                </a:lnTo>
                <a:lnTo>
                  <a:pt x="151805" y="312539"/>
                </a:lnTo>
                <a:lnTo>
                  <a:pt x="142875" y="321469"/>
                </a:lnTo>
                <a:lnTo>
                  <a:pt x="133945" y="330399"/>
                </a:lnTo>
                <a:lnTo>
                  <a:pt x="116086" y="330399"/>
                </a:lnTo>
                <a:lnTo>
                  <a:pt x="98226" y="339328"/>
                </a:lnTo>
                <a:lnTo>
                  <a:pt x="80367" y="339328"/>
                </a:lnTo>
                <a:lnTo>
                  <a:pt x="62508" y="339328"/>
                </a:lnTo>
                <a:lnTo>
                  <a:pt x="53578" y="339328"/>
                </a:lnTo>
                <a:lnTo>
                  <a:pt x="3571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366867" y="2053828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26789"/>
                </a:lnTo>
                <a:lnTo>
                  <a:pt x="62508" y="35719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9822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8929" y="15180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7" y="71437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71437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563320" y="2080617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98227"/>
                </a:lnTo>
                <a:lnTo>
                  <a:pt x="44648" y="98227"/>
                </a:lnTo>
                <a:lnTo>
                  <a:pt x="62507" y="98227"/>
                </a:lnTo>
                <a:lnTo>
                  <a:pt x="80367" y="98227"/>
                </a:lnTo>
                <a:lnTo>
                  <a:pt x="89296" y="98227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98226" y="142875"/>
                </a:lnTo>
                <a:lnTo>
                  <a:pt x="89296" y="151805"/>
                </a:lnTo>
                <a:lnTo>
                  <a:pt x="71437" y="169664"/>
                </a:lnTo>
                <a:lnTo>
                  <a:pt x="53578" y="178594"/>
                </a:lnTo>
                <a:lnTo>
                  <a:pt x="35718" y="187523"/>
                </a:lnTo>
                <a:lnTo>
                  <a:pt x="17859" y="187523"/>
                </a:lnTo>
                <a:lnTo>
                  <a:pt x="8929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741913" y="2125265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53579"/>
                </a:lnTo>
                <a:lnTo>
                  <a:pt x="26789" y="62508"/>
                </a:lnTo>
                <a:lnTo>
                  <a:pt x="35719" y="71438"/>
                </a:lnTo>
                <a:lnTo>
                  <a:pt x="53578" y="71438"/>
                </a:lnTo>
                <a:lnTo>
                  <a:pt x="71438" y="71438"/>
                </a:lnTo>
                <a:lnTo>
                  <a:pt x="80367" y="71438"/>
                </a:lnTo>
                <a:lnTo>
                  <a:pt x="98227" y="62508"/>
                </a:lnTo>
                <a:lnTo>
                  <a:pt x="107157" y="53579"/>
                </a:lnTo>
                <a:lnTo>
                  <a:pt x="125016" y="44649"/>
                </a:lnTo>
                <a:lnTo>
                  <a:pt x="133946" y="35719"/>
                </a:lnTo>
                <a:lnTo>
                  <a:pt x="142875" y="26789"/>
                </a:lnTo>
                <a:lnTo>
                  <a:pt x="151805" y="17860"/>
                </a:lnTo>
                <a:lnTo>
                  <a:pt x="160735" y="1786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17860"/>
                </a:lnTo>
                <a:lnTo>
                  <a:pt x="89297" y="35719"/>
                </a:lnTo>
                <a:lnTo>
                  <a:pt x="80367" y="53579"/>
                </a:lnTo>
                <a:lnTo>
                  <a:pt x="71438" y="71438"/>
                </a:lnTo>
                <a:lnTo>
                  <a:pt x="62508" y="89297"/>
                </a:lnTo>
                <a:lnTo>
                  <a:pt x="53578" y="98227"/>
                </a:lnTo>
                <a:lnTo>
                  <a:pt x="53578" y="116086"/>
                </a:lnTo>
                <a:lnTo>
                  <a:pt x="5357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7090171" y="2107406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59" y="214313"/>
                </a:lnTo>
                <a:lnTo>
                  <a:pt x="26789" y="214313"/>
                </a:lnTo>
                <a:lnTo>
                  <a:pt x="35719" y="214313"/>
                </a:lnTo>
                <a:lnTo>
                  <a:pt x="44649" y="205383"/>
                </a:lnTo>
                <a:lnTo>
                  <a:pt x="62508" y="196453"/>
                </a:lnTo>
                <a:lnTo>
                  <a:pt x="71438" y="187523"/>
                </a:lnTo>
                <a:lnTo>
                  <a:pt x="80367" y="169664"/>
                </a:lnTo>
                <a:lnTo>
                  <a:pt x="89297" y="160734"/>
                </a:lnTo>
                <a:lnTo>
                  <a:pt x="98227" y="142875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16086" y="80367"/>
                </a:lnTo>
                <a:lnTo>
                  <a:pt x="107156" y="71438"/>
                </a:lnTo>
                <a:lnTo>
                  <a:pt x="9822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0367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7286624" y="2143125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35719" y="0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7358062" y="2178844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7268765" y="2250281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7384851" y="2116336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054328" y="2437804"/>
            <a:ext cx="71438" cy="107158"/>
          </a:xfrm>
          <a:custGeom>
            <a:avLst/>
            <a:gdLst/>
            <a:ahLst/>
            <a:cxnLst/>
            <a:rect l="0" t="0" r="0" b="0"/>
            <a:pathLst>
              <a:path w="71438" h="107158">
                <a:moveTo>
                  <a:pt x="1785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26790"/>
                </a:lnTo>
                <a:lnTo>
                  <a:pt x="62508" y="26790"/>
                </a:lnTo>
                <a:lnTo>
                  <a:pt x="71437" y="35719"/>
                </a:lnTo>
                <a:lnTo>
                  <a:pt x="62508" y="44649"/>
                </a:lnTo>
                <a:lnTo>
                  <a:pt x="62508" y="53579"/>
                </a:lnTo>
                <a:lnTo>
                  <a:pt x="62508" y="62509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35718" y="80368"/>
                </a:lnTo>
                <a:lnTo>
                  <a:pt x="26789" y="80368"/>
                </a:lnTo>
                <a:lnTo>
                  <a:pt x="17859" y="80368"/>
                </a:lnTo>
                <a:lnTo>
                  <a:pt x="17859" y="71438"/>
                </a:lnTo>
                <a:lnTo>
                  <a:pt x="8929" y="71438"/>
                </a:lnTo>
                <a:lnTo>
                  <a:pt x="0" y="62509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44648" y="26790"/>
                </a:lnTo>
                <a:lnTo>
                  <a:pt x="44648" y="35719"/>
                </a:lnTo>
                <a:lnTo>
                  <a:pt x="53578" y="44649"/>
                </a:lnTo>
                <a:lnTo>
                  <a:pt x="53578" y="53579"/>
                </a:lnTo>
                <a:lnTo>
                  <a:pt x="53578" y="62509"/>
                </a:lnTo>
                <a:lnTo>
                  <a:pt x="53578" y="71438"/>
                </a:lnTo>
                <a:lnTo>
                  <a:pt x="44648" y="80368"/>
                </a:lnTo>
                <a:lnTo>
                  <a:pt x="44648" y="80368"/>
                </a:lnTo>
                <a:lnTo>
                  <a:pt x="35718" y="89298"/>
                </a:lnTo>
                <a:lnTo>
                  <a:pt x="35718" y="98227"/>
                </a:lnTo>
                <a:lnTo>
                  <a:pt x="2678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89298"/>
                </a:lnTo>
                <a:lnTo>
                  <a:pt x="8929" y="89298"/>
                </a:lnTo>
                <a:lnTo>
                  <a:pt x="8929" y="8036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62509"/>
                </a:lnTo>
                <a:lnTo>
                  <a:pt x="26789" y="62509"/>
                </a:lnTo>
                <a:lnTo>
                  <a:pt x="35718" y="53579"/>
                </a:lnTo>
                <a:lnTo>
                  <a:pt x="44648" y="53579"/>
                </a:lnTo>
                <a:lnTo>
                  <a:pt x="53578" y="53579"/>
                </a:lnTo>
                <a:lnTo>
                  <a:pt x="62508" y="53579"/>
                </a:lnTo>
                <a:lnTo>
                  <a:pt x="62508" y="53579"/>
                </a:lnTo>
                <a:lnTo>
                  <a:pt x="62508" y="62509"/>
                </a:lnTo>
                <a:lnTo>
                  <a:pt x="71437" y="62509"/>
                </a:lnTo>
                <a:lnTo>
                  <a:pt x="71437" y="71438"/>
                </a:lnTo>
                <a:lnTo>
                  <a:pt x="62508" y="71438"/>
                </a:lnTo>
                <a:lnTo>
                  <a:pt x="62508" y="80368"/>
                </a:lnTo>
                <a:lnTo>
                  <a:pt x="53578" y="89298"/>
                </a:lnTo>
                <a:lnTo>
                  <a:pt x="53578" y="89298"/>
                </a:lnTo>
                <a:lnTo>
                  <a:pt x="44648" y="98227"/>
                </a:lnTo>
                <a:lnTo>
                  <a:pt x="35718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6286500" y="2411015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13394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17860"/>
                </a:lnTo>
                <a:lnTo>
                  <a:pt x="71437" y="17860"/>
                </a:lnTo>
                <a:lnTo>
                  <a:pt x="62507" y="26789"/>
                </a:lnTo>
                <a:lnTo>
                  <a:pt x="53578" y="35719"/>
                </a:lnTo>
                <a:lnTo>
                  <a:pt x="44648" y="53579"/>
                </a:lnTo>
                <a:lnTo>
                  <a:pt x="35718" y="62508"/>
                </a:lnTo>
                <a:lnTo>
                  <a:pt x="26789" y="80368"/>
                </a:lnTo>
                <a:lnTo>
                  <a:pt x="17859" y="98227"/>
                </a:lnTo>
                <a:lnTo>
                  <a:pt x="8929" y="116087"/>
                </a:lnTo>
                <a:lnTo>
                  <a:pt x="8929" y="125016"/>
                </a:lnTo>
                <a:lnTo>
                  <a:pt x="8929" y="142876"/>
                </a:lnTo>
                <a:lnTo>
                  <a:pt x="0" y="160735"/>
                </a:lnTo>
                <a:lnTo>
                  <a:pt x="8929" y="169665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8" y="196454"/>
                </a:lnTo>
                <a:lnTo>
                  <a:pt x="44648" y="205383"/>
                </a:lnTo>
                <a:lnTo>
                  <a:pt x="62507" y="205383"/>
                </a:lnTo>
                <a:lnTo>
                  <a:pt x="71437" y="214313"/>
                </a:lnTo>
                <a:lnTo>
                  <a:pt x="89296" y="21431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6500812" y="2500313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10715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53578" y="44648"/>
                </a:lnTo>
                <a:lnTo>
                  <a:pt x="44648" y="62507"/>
                </a:lnTo>
                <a:lnTo>
                  <a:pt x="26789" y="71437"/>
                </a:lnTo>
                <a:lnTo>
                  <a:pt x="17859" y="89296"/>
                </a:lnTo>
                <a:lnTo>
                  <a:pt x="8929" y="98226"/>
                </a:lnTo>
                <a:lnTo>
                  <a:pt x="8929" y="116085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51804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51804"/>
                </a:lnTo>
                <a:lnTo>
                  <a:pt x="35718" y="151804"/>
                </a:lnTo>
                <a:lnTo>
                  <a:pt x="44648" y="142875"/>
                </a:lnTo>
                <a:lnTo>
                  <a:pt x="44648" y="133945"/>
                </a:lnTo>
                <a:lnTo>
                  <a:pt x="53578" y="125015"/>
                </a:lnTo>
                <a:lnTo>
                  <a:pt x="62508" y="116085"/>
                </a:lnTo>
                <a:lnTo>
                  <a:pt x="62508" y="107156"/>
                </a:lnTo>
                <a:lnTo>
                  <a:pt x="71437" y="89296"/>
                </a:lnTo>
                <a:lnTo>
                  <a:pt x="71437" y="8036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6" y="89296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16086" y="116085"/>
                </a:lnTo>
                <a:lnTo>
                  <a:pt x="116086" y="116085"/>
                </a:lnTo>
                <a:lnTo>
                  <a:pt x="116086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6715124" y="2482453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17860" y="169664"/>
                </a:move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17860" y="71438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6643687" y="2473523"/>
            <a:ext cx="26790" cy="169666"/>
          </a:xfrm>
          <a:custGeom>
            <a:avLst/>
            <a:gdLst/>
            <a:ahLst/>
            <a:cxnLst/>
            <a:rect l="0" t="0" r="0" b="0"/>
            <a:pathLst>
              <a:path w="26790" h="169666">
                <a:moveTo>
                  <a:pt x="26789" y="169665"/>
                </a:moveTo>
                <a:lnTo>
                  <a:pt x="26789" y="169665"/>
                </a:lnTo>
                <a:lnTo>
                  <a:pt x="26789" y="169665"/>
                </a:lnTo>
                <a:lnTo>
                  <a:pt x="26789" y="160735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25016"/>
                </a:lnTo>
                <a:lnTo>
                  <a:pt x="8929" y="107157"/>
                </a:lnTo>
                <a:lnTo>
                  <a:pt x="17859" y="89297"/>
                </a:lnTo>
                <a:lnTo>
                  <a:pt x="17859" y="71438"/>
                </a:lnTo>
                <a:lnTo>
                  <a:pt x="8929" y="53579"/>
                </a:lnTo>
                <a:lnTo>
                  <a:pt x="8929" y="44649"/>
                </a:lnTo>
                <a:lnTo>
                  <a:pt x="8929" y="26790"/>
                </a:ln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6849070" y="2411015"/>
            <a:ext cx="160735" cy="312541"/>
          </a:xfrm>
          <a:custGeom>
            <a:avLst/>
            <a:gdLst/>
            <a:ahLst/>
            <a:cxnLst/>
            <a:rect l="0" t="0" r="0" b="0"/>
            <a:pathLst>
              <a:path w="160735" h="31254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8929" y="178594"/>
                </a:lnTo>
                <a:lnTo>
                  <a:pt x="8929" y="196454"/>
                </a:lnTo>
                <a:lnTo>
                  <a:pt x="8929" y="214313"/>
                </a:lnTo>
                <a:lnTo>
                  <a:pt x="8929" y="232173"/>
                </a:lnTo>
                <a:lnTo>
                  <a:pt x="0" y="250032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1"/>
                </a:lnTo>
                <a:lnTo>
                  <a:pt x="0" y="285751"/>
                </a:lnTo>
                <a:lnTo>
                  <a:pt x="0" y="285751"/>
                </a:lnTo>
                <a:lnTo>
                  <a:pt x="0" y="285751"/>
                </a:lnTo>
                <a:lnTo>
                  <a:pt x="0" y="285751"/>
                </a:lnTo>
                <a:lnTo>
                  <a:pt x="0" y="276821"/>
                </a:lnTo>
                <a:lnTo>
                  <a:pt x="0" y="267891"/>
                </a:lnTo>
                <a:lnTo>
                  <a:pt x="0" y="258962"/>
                </a:lnTo>
                <a:lnTo>
                  <a:pt x="0" y="250032"/>
                </a:lnTo>
                <a:lnTo>
                  <a:pt x="8929" y="232173"/>
                </a:lnTo>
                <a:lnTo>
                  <a:pt x="8929" y="223243"/>
                </a:lnTo>
                <a:lnTo>
                  <a:pt x="8929" y="214313"/>
                </a:lnTo>
                <a:lnTo>
                  <a:pt x="17859" y="196454"/>
                </a:lnTo>
                <a:lnTo>
                  <a:pt x="17859" y="187524"/>
                </a:lnTo>
                <a:lnTo>
                  <a:pt x="26789" y="178594"/>
                </a:lnTo>
                <a:lnTo>
                  <a:pt x="26789" y="169665"/>
                </a:lnTo>
                <a:lnTo>
                  <a:pt x="35718" y="160735"/>
                </a:lnTo>
                <a:lnTo>
                  <a:pt x="53578" y="151805"/>
                </a:lnTo>
                <a:lnTo>
                  <a:pt x="62507" y="142876"/>
                </a:lnTo>
                <a:lnTo>
                  <a:pt x="71437" y="142876"/>
                </a:lnTo>
                <a:lnTo>
                  <a:pt x="80367" y="142876"/>
                </a:lnTo>
                <a:lnTo>
                  <a:pt x="89296" y="133946"/>
                </a:lnTo>
                <a:lnTo>
                  <a:pt x="98226" y="142876"/>
                </a:lnTo>
                <a:lnTo>
                  <a:pt x="107156" y="142876"/>
                </a:lnTo>
                <a:lnTo>
                  <a:pt x="125015" y="151805"/>
                </a:lnTo>
                <a:lnTo>
                  <a:pt x="133945" y="151805"/>
                </a:lnTo>
                <a:lnTo>
                  <a:pt x="133945" y="160735"/>
                </a:lnTo>
                <a:lnTo>
                  <a:pt x="142875" y="169665"/>
                </a:lnTo>
                <a:lnTo>
                  <a:pt x="151804" y="187524"/>
                </a:lnTo>
                <a:lnTo>
                  <a:pt x="151804" y="196454"/>
                </a:lnTo>
                <a:lnTo>
                  <a:pt x="160734" y="205383"/>
                </a:lnTo>
                <a:lnTo>
                  <a:pt x="160734" y="223243"/>
                </a:lnTo>
                <a:lnTo>
                  <a:pt x="160734" y="232173"/>
                </a:lnTo>
                <a:lnTo>
                  <a:pt x="151804" y="241102"/>
                </a:lnTo>
                <a:lnTo>
                  <a:pt x="151804" y="258962"/>
                </a:lnTo>
                <a:lnTo>
                  <a:pt x="142875" y="267891"/>
                </a:lnTo>
                <a:lnTo>
                  <a:pt x="133945" y="276821"/>
                </a:lnTo>
                <a:lnTo>
                  <a:pt x="125015" y="285751"/>
                </a:lnTo>
                <a:lnTo>
                  <a:pt x="116085" y="294680"/>
                </a:lnTo>
                <a:lnTo>
                  <a:pt x="107156" y="303610"/>
                </a:lnTo>
                <a:lnTo>
                  <a:pt x="89296" y="303610"/>
                </a:lnTo>
                <a:lnTo>
                  <a:pt x="80367" y="303610"/>
                </a:lnTo>
                <a:lnTo>
                  <a:pt x="71437" y="312540"/>
                </a:lnTo>
                <a:lnTo>
                  <a:pt x="62507" y="312540"/>
                </a:lnTo>
                <a:lnTo>
                  <a:pt x="53578" y="312540"/>
                </a:lnTo>
                <a:lnTo>
                  <a:pt x="44648" y="312540"/>
                </a:lnTo>
                <a:lnTo>
                  <a:pt x="35718" y="312540"/>
                </a:lnTo>
                <a:lnTo>
                  <a:pt x="35718" y="312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072312" y="2589609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17859" y="107157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5180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17859" y="160735"/>
                </a:lnTo>
                <a:lnTo>
                  <a:pt x="26789" y="151805"/>
                </a:lnTo>
                <a:lnTo>
                  <a:pt x="35718" y="142875"/>
                </a:lnTo>
                <a:lnTo>
                  <a:pt x="44648" y="133946"/>
                </a:lnTo>
                <a:lnTo>
                  <a:pt x="53578" y="125016"/>
                </a:lnTo>
                <a:lnTo>
                  <a:pt x="53578" y="107157"/>
                </a:lnTo>
                <a:lnTo>
                  <a:pt x="62508" y="89297"/>
                </a:lnTo>
                <a:lnTo>
                  <a:pt x="62508" y="80368"/>
                </a:lnTo>
                <a:lnTo>
                  <a:pt x="71437" y="71438"/>
                </a:lnTo>
                <a:lnTo>
                  <a:pt x="71437" y="53579"/>
                </a:lnTo>
                <a:lnTo>
                  <a:pt x="62508" y="53579"/>
                </a:lnTo>
                <a:lnTo>
                  <a:pt x="62508" y="44649"/>
                </a:lnTo>
                <a:lnTo>
                  <a:pt x="62508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233046" y="2616398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893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8930" y="80368"/>
                </a:lnTo>
                <a:lnTo>
                  <a:pt x="8930" y="62508"/>
                </a:lnTo>
                <a:lnTo>
                  <a:pt x="17859" y="53579"/>
                </a:lnTo>
                <a:lnTo>
                  <a:pt x="26789" y="35719"/>
                </a:lnTo>
                <a:lnTo>
                  <a:pt x="26789" y="2679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26790"/>
                </a:lnTo>
                <a:lnTo>
                  <a:pt x="98227" y="35719"/>
                </a:lnTo>
                <a:lnTo>
                  <a:pt x="98227" y="44649"/>
                </a:lnTo>
                <a:lnTo>
                  <a:pt x="107156" y="6250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456288" y="2625328"/>
            <a:ext cx="1" cy="160736"/>
          </a:xfrm>
          <a:custGeom>
            <a:avLst/>
            <a:gdLst/>
            <a:ahLst/>
            <a:cxnLst/>
            <a:rect l="0" t="0" r="0" b="0"/>
            <a:pathLst>
              <a:path w="1" h="16073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7420570" y="251817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527726" y="2607469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9" y="178594"/>
                </a:lnTo>
                <a:lnTo>
                  <a:pt x="44648" y="178594"/>
                </a:lnTo>
                <a:lnTo>
                  <a:pt x="62508" y="187523"/>
                </a:lnTo>
                <a:lnTo>
                  <a:pt x="71437" y="187523"/>
                </a:lnTo>
                <a:lnTo>
                  <a:pt x="80367" y="18752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7831335" y="2652117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9822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4464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25016"/>
                </a:lnTo>
                <a:lnTo>
                  <a:pt x="44649" y="116086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98227" y="107156"/>
                </a:lnTo>
                <a:lnTo>
                  <a:pt x="98227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25016" y="160734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8072437" y="2705695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5"/>
                </a:lnTo>
                <a:lnTo>
                  <a:pt x="8929" y="151805"/>
                </a:lnTo>
                <a:lnTo>
                  <a:pt x="17859" y="151805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71437" y="160734"/>
                </a:lnTo>
                <a:lnTo>
                  <a:pt x="71437" y="160734"/>
                </a:lnTo>
                <a:lnTo>
                  <a:pt x="7143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8251030" y="2750344"/>
            <a:ext cx="17861" cy="187524"/>
          </a:xfrm>
          <a:custGeom>
            <a:avLst/>
            <a:gdLst/>
            <a:ahLst/>
            <a:cxnLst/>
            <a:rect l="0" t="0" r="0" b="0"/>
            <a:pathLst>
              <a:path w="17861" h="187524">
                <a:moveTo>
                  <a:pt x="1786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8251030" y="263425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8349257" y="2598539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98227" y="107156"/>
                </a:moveTo>
                <a:lnTo>
                  <a:pt x="98227" y="107156"/>
                </a:lnTo>
                <a:lnTo>
                  <a:pt x="98227" y="10715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8" y="125016"/>
                </a:lnTo>
                <a:lnTo>
                  <a:pt x="62508" y="133945"/>
                </a:lnTo>
                <a:lnTo>
                  <a:pt x="53578" y="151805"/>
                </a:lnTo>
                <a:lnTo>
                  <a:pt x="44648" y="169664"/>
                </a:lnTo>
                <a:lnTo>
                  <a:pt x="26789" y="187524"/>
                </a:lnTo>
                <a:lnTo>
                  <a:pt x="17859" y="205383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303609"/>
                </a:lnTo>
                <a:lnTo>
                  <a:pt x="35719" y="303609"/>
                </a:lnTo>
                <a:lnTo>
                  <a:pt x="44648" y="294680"/>
                </a:lnTo>
                <a:lnTo>
                  <a:pt x="62508" y="285750"/>
                </a:lnTo>
                <a:lnTo>
                  <a:pt x="71438" y="267890"/>
                </a:lnTo>
                <a:lnTo>
                  <a:pt x="80367" y="258961"/>
                </a:lnTo>
                <a:lnTo>
                  <a:pt x="89297" y="241101"/>
                </a:lnTo>
                <a:lnTo>
                  <a:pt x="89297" y="223242"/>
                </a:lnTo>
                <a:lnTo>
                  <a:pt x="98227" y="205383"/>
                </a:lnTo>
                <a:lnTo>
                  <a:pt x="107156" y="187524"/>
                </a:lnTo>
                <a:lnTo>
                  <a:pt x="107156" y="160734"/>
                </a:lnTo>
                <a:lnTo>
                  <a:pt x="107156" y="142875"/>
                </a:lnTo>
                <a:lnTo>
                  <a:pt x="107156" y="125016"/>
                </a:lnTo>
                <a:lnTo>
                  <a:pt x="107156" y="107156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107156"/>
                </a:lnTo>
                <a:lnTo>
                  <a:pt x="116086" y="133945"/>
                </a:lnTo>
                <a:lnTo>
                  <a:pt x="116086" y="160734"/>
                </a:lnTo>
                <a:lnTo>
                  <a:pt x="116086" y="187524"/>
                </a:lnTo>
                <a:lnTo>
                  <a:pt x="116086" y="214312"/>
                </a:lnTo>
                <a:lnTo>
                  <a:pt x="116086" y="241101"/>
                </a:lnTo>
                <a:lnTo>
                  <a:pt x="125016" y="250031"/>
                </a:lnTo>
                <a:lnTo>
                  <a:pt x="125016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53424" y="216226"/>
            <a:ext cx="3246026" cy="2576775"/>
          </a:xfrm>
          <a:prstGeom prst="rect">
            <a:avLst/>
          </a:prstGeom>
        </p:spPr>
      </p:pic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97900" y="590874"/>
            <a:ext cx="2671524" cy="4371575"/>
          </a:xfrm>
          <a:prstGeom prst="rect">
            <a:avLst/>
          </a:prstGeom>
        </p:spPr>
      </p:pic>
      <p:pic>
        <p:nvPicPr>
          <p:cNvPr id="56" name="Shape 5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285750" cy="104775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285750" cy="104775"/>
          </a:xfrm>
          <a:prstGeom prst="rect">
            <a:avLst/>
          </a:prstGeom>
        </p:spPr>
      </p:pic>
      <p:sp>
        <p:nvSpPr>
          <p:cNvPr id="58" name="Shape 58"/>
          <p:cNvSpPr txBox="1"/>
          <p:nvPr/>
        </p:nvSpPr>
        <p:spPr>
          <a:xfrm>
            <a:off x="590550" y="3383750"/>
            <a:ext cx="3652199" cy="80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100"/>
              <a:t>    </a:t>
            </a:r>
            <a:r>
              <a:rPr lang="en" sz="1200"/>
              <a:t> H</a:t>
            </a:r>
            <a:r>
              <a:rPr lang="en" sz="1200" baseline="-25000"/>
              <a:t>2</a:t>
            </a:r>
            <a:r>
              <a:rPr lang="en" sz="1200"/>
              <a:t>O + CO</a:t>
            </a:r>
            <a:r>
              <a:rPr lang="en" sz="1200" baseline="-25000"/>
              <a:t>2</a:t>
            </a:r>
            <a:r>
              <a:rPr lang="en" sz="1200"/>
              <a:t>  H</a:t>
            </a:r>
            <a:r>
              <a:rPr lang="en" sz="1200" baseline="-25000"/>
              <a:t>2</a:t>
            </a:r>
            <a:r>
              <a:rPr lang="en" sz="1200"/>
              <a:t>CO</a:t>
            </a:r>
            <a:r>
              <a:rPr lang="en" sz="1200" baseline="-25000"/>
              <a:t>3</a:t>
            </a:r>
            <a:r>
              <a:rPr lang="en" sz="1200"/>
              <a:t> + H</a:t>
            </a:r>
            <a:r>
              <a:rPr lang="en" sz="1200" baseline="-25000"/>
              <a:t>2</a:t>
            </a:r>
            <a:r>
              <a:rPr lang="en" sz="1200"/>
              <a:t>O  H</a:t>
            </a:r>
            <a:r>
              <a:rPr lang="en" sz="1200" baseline="-25000"/>
              <a:t>3</a:t>
            </a:r>
            <a:r>
              <a:rPr lang="en" sz="1200"/>
              <a:t>O</a:t>
            </a:r>
            <a:r>
              <a:rPr lang="en" sz="1200" baseline="30000"/>
              <a:t>+</a:t>
            </a:r>
            <a:r>
              <a:rPr lang="en" sz="1200"/>
              <a:t> + HCO</a:t>
            </a:r>
            <a:r>
              <a:rPr lang="en" sz="1200" baseline="-25000"/>
              <a:t>3</a:t>
            </a:r>
            <a:r>
              <a:rPr lang="en" sz="1200" baseline="30000"/>
              <a:t>-</a:t>
            </a:r>
          </a:p>
        </p:txBody>
      </p:sp>
      <p:sp>
        <p:nvSpPr>
          <p:cNvPr id="4" name="Freeform 3"/>
          <p:cNvSpPr/>
          <p:nvPr/>
        </p:nvSpPr>
        <p:spPr>
          <a:xfrm>
            <a:off x="1580555" y="3625453"/>
            <a:ext cx="196454" cy="8930"/>
          </a:xfrm>
          <a:custGeom>
            <a:avLst/>
            <a:gdLst/>
            <a:ahLst/>
            <a:cxnLst/>
            <a:rect l="0" t="0" r="0" b="0"/>
            <a:pathLst>
              <a:path w="196454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4" y="0"/>
                </a:lnTo>
                <a:lnTo>
                  <a:pt x="142874" y="0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78593" y="8929"/>
                </a:lnTo>
                <a:lnTo>
                  <a:pt x="178593" y="8929"/>
                </a:lnTo>
                <a:lnTo>
                  <a:pt x="178593" y="8929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44836" y="3616523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35906" y="3527226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8930" y="80367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26789"/>
                </a:lnTo>
                <a:lnTo>
                  <a:pt x="71438" y="17860"/>
                </a:lnTo>
                <a:lnTo>
                  <a:pt x="89297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44836" y="3625453"/>
            <a:ext cx="98227" cy="71438"/>
          </a:xfrm>
          <a:custGeom>
            <a:avLst/>
            <a:gdLst/>
            <a:ahLst/>
            <a:cxnLst/>
            <a:rect l="0" t="0" r="0" b="0"/>
            <a:pathLst>
              <a:path w="98227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53578" y="35718"/>
                </a:lnTo>
                <a:lnTo>
                  <a:pt x="53578" y="44648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71437"/>
                </a:lnTo>
                <a:lnTo>
                  <a:pt x="98226" y="71437"/>
                </a:lnTo>
                <a:lnTo>
                  <a:pt x="98226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68078" y="3518296"/>
            <a:ext cx="26790" cy="53580"/>
          </a:xfrm>
          <a:custGeom>
            <a:avLst/>
            <a:gdLst/>
            <a:ahLst/>
            <a:cxnLst/>
            <a:rect l="0" t="0" r="0" b="0"/>
            <a:pathLst>
              <a:path w="26790" h="53580">
                <a:moveTo>
                  <a:pt x="17859" y="53579"/>
                </a:moveTo>
                <a:lnTo>
                  <a:pt x="26789" y="44649"/>
                </a:lnTo>
                <a:lnTo>
                  <a:pt x="26789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2679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32359" y="3589734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44649" y="53578"/>
                </a:lnTo>
                <a:lnTo>
                  <a:pt x="35719" y="53578"/>
                </a:lnTo>
                <a:lnTo>
                  <a:pt x="35719" y="62508"/>
                </a:lnTo>
                <a:lnTo>
                  <a:pt x="26789" y="71437"/>
                </a:lnTo>
                <a:lnTo>
                  <a:pt x="17860" y="7143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73523" y="3562945"/>
            <a:ext cx="357189" cy="80368"/>
          </a:xfrm>
          <a:custGeom>
            <a:avLst/>
            <a:gdLst/>
            <a:ahLst/>
            <a:cxnLst/>
            <a:rect l="0" t="0" r="0" b="0"/>
            <a:pathLst>
              <a:path w="357189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90" y="80367"/>
                </a:lnTo>
                <a:lnTo>
                  <a:pt x="26790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44649" y="71437"/>
                </a:lnTo>
                <a:lnTo>
                  <a:pt x="53579" y="71437"/>
                </a:lnTo>
                <a:lnTo>
                  <a:pt x="53579" y="71437"/>
                </a:lnTo>
                <a:lnTo>
                  <a:pt x="62508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71438" y="71437"/>
                </a:lnTo>
                <a:lnTo>
                  <a:pt x="80368" y="71437"/>
                </a:lnTo>
                <a:lnTo>
                  <a:pt x="80368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107157" y="71437"/>
                </a:lnTo>
                <a:lnTo>
                  <a:pt x="107157" y="7143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25016" y="80367"/>
                </a:lnTo>
                <a:lnTo>
                  <a:pt x="133946" y="80367"/>
                </a:lnTo>
                <a:lnTo>
                  <a:pt x="133946" y="80367"/>
                </a:lnTo>
                <a:lnTo>
                  <a:pt x="142875" y="80367"/>
                </a:lnTo>
                <a:lnTo>
                  <a:pt x="142875" y="80367"/>
                </a:lnTo>
                <a:lnTo>
                  <a:pt x="151805" y="80367"/>
                </a:lnTo>
                <a:lnTo>
                  <a:pt x="160735" y="80367"/>
                </a:lnTo>
                <a:lnTo>
                  <a:pt x="169665" y="80367"/>
                </a:lnTo>
                <a:lnTo>
                  <a:pt x="169665" y="80367"/>
                </a:lnTo>
                <a:lnTo>
                  <a:pt x="178594" y="80367"/>
                </a:lnTo>
                <a:lnTo>
                  <a:pt x="178594" y="80367"/>
                </a:lnTo>
                <a:lnTo>
                  <a:pt x="187524" y="80367"/>
                </a:lnTo>
                <a:lnTo>
                  <a:pt x="196454" y="80367"/>
                </a:lnTo>
                <a:lnTo>
                  <a:pt x="196454" y="80367"/>
                </a:lnTo>
                <a:lnTo>
                  <a:pt x="196454" y="80367"/>
                </a:lnTo>
                <a:lnTo>
                  <a:pt x="205383" y="80367"/>
                </a:lnTo>
                <a:lnTo>
                  <a:pt x="205383" y="80367"/>
                </a:lnTo>
                <a:lnTo>
                  <a:pt x="214313" y="80367"/>
                </a:lnTo>
                <a:lnTo>
                  <a:pt x="214313" y="80367"/>
                </a:lnTo>
                <a:lnTo>
                  <a:pt x="223243" y="80367"/>
                </a:lnTo>
                <a:lnTo>
                  <a:pt x="223243" y="80367"/>
                </a:lnTo>
                <a:lnTo>
                  <a:pt x="223243" y="80367"/>
                </a:lnTo>
                <a:lnTo>
                  <a:pt x="232172" y="80367"/>
                </a:lnTo>
                <a:lnTo>
                  <a:pt x="232172" y="71437"/>
                </a:lnTo>
                <a:lnTo>
                  <a:pt x="241102" y="71437"/>
                </a:lnTo>
                <a:lnTo>
                  <a:pt x="241102" y="71437"/>
                </a:lnTo>
                <a:lnTo>
                  <a:pt x="241102" y="7143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67891" y="71437"/>
                </a:lnTo>
                <a:lnTo>
                  <a:pt x="267891" y="71437"/>
                </a:lnTo>
                <a:lnTo>
                  <a:pt x="276821" y="71437"/>
                </a:lnTo>
                <a:lnTo>
                  <a:pt x="276821" y="71437"/>
                </a:lnTo>
                <a:lnTo>
                  <a:pt x="276821" y="71437"/>
                </a:lnTo>
                <a:lnTo>
                  <a:pt x="276821" y="71437"/>
                </a:lnTo>
                <a:lnTo>
                  <a:pt x="285750" y="71437"/>
                </a:lnTo>
                <a:lnTo>
                  <a:pt x="285750" y="80367"/>
                </a:lnTo>
                <a:lnTo>
                  <a:pt x="285750" y="80367"/>
                </a:lnTo>
                <a:lnTo>
                  <a:pt x="294680" y="80367"/>
                </a:lnTo>
                <a:lnTo>
                  <a:pt x="294680" y="80367"/>
                </a:lnTo>
                <a:lnTo>
                  <a:pt x="303610" y="80367"/>
                </a:lnTo>
                <a:lnTo>
                  <a:pt x="303610" y="80367"/>
                </a:lnTo>
                <a:lnTo>
                  <a:pt x="303610" y="80367"/>
                </a:lnTo>
                <a:lnTo>
                  <a:pt x="312540" y="80367"/>
                </a:lnTo>
                <a:lnTo>
                  <a:pt x="312540" y="80367"/>
                </a:lnTo>
                <a:lnTo>
                  <a:pt x="312540" y="80367"/>
                </a:lnTo>
                <a:lnTo>
                  <a:pt x="321469" y="80367"/>
                </a:lnTo>
                <a:lnTo>
                  <a:pt x="321469" y="8036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39328" y="80367"/>
                </a:lnTo>
                <a:lnTo>
                  <a:pt x="339328" y="80367"/>
                </a:lnTo>
                <a:lnTo>
                  <a:pt x="339328" y="8036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71437"/>
                </a:lnTo>
                <a:lnTo>
                  <a:pt x="357188" y="71437"/>
                </a:lnTo>
                <a:lnTo>
                  <a:pt x="357188" y="71437"/>
                </a:lnTo>
                <a:lnTo>
                  <a:pt x="357188" y="62508"/>
                </a:lnTo>
                <a:lnTo>
                  <a:pt x="357188" y="62508"/>
                </a:lnTo>
                <a:lnTo>
                  <a:pt x="357188" y="53578"/>
                </a:lnTo>
                <a:lnTo>
                  <a:pt x="348258" y="53578"/>
                </a:lnTo>
                <a:lnTo>
                  <a:pt x="348258" y="44648"/>
                </a:lnTo>
                <a:lnTo>
                  <a:pt x="348258" y="35719"/>
                </a:lnTo>
                <a:lnTo>
                  <a:pt x="339328" y="26789"/>
                </a:lnTo>
                <a:lnTo>
                  <a:pt x="339328" y="26789"/>
                </a:lnTo>
                <a:lnTo>
                  <a:pt x="330399" y="17859"/>
                </a:lnTo>
                <a:lnTo>
                  <a:pt x="321469" y="8930"/>
                </a:lnTo>
                <a:lnTo>
                  <a:pt x="312540" y="0"/>
                </a:lnTo>
                <a:lnTo>
                  <a:pt x="312540" y="0"/>
                </a:lnTo>
                <a:lnTo>
                  <a:pt x="3125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12851" y="3634382"/>
            <a:ext cx="62509" cy="44650"/>
          </a:xfrm>
          <a:custGeom>
            <a:avLst/>
            <a:gdLst/>
            <a:ahLst/>
            <a:cxnLst/>
            <a:rect l="0" t="0" r="0" b="0"/>
            <a:pathLst>
              <a:path w="62509" h="44650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09242" y="3545086"/>
            <a:ext cx="107157" cy="53579"/>
          </a:xfrm>
          <a:custGeom>
            <a:avLst/>
            <a:gdLst/>
            <a:ahLst/>
            <a:cxnLst/>
            <a:rect l="0" t="0" r="0" b="0"/>
            <a:pathLst>
              <a:path w="107157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91383" y="3625453"/>
            <a:ext cx="98227" cy="80368"/>
          </a:xfrm>
          <a:custGeom>
            <a:avLst/>
            <a:gdLst/>
            <a:ahLst/>
            <a:cxnLst/>
            <a:rect l="0" t="0" r="0" b="0"/>
            <a:pathLst>
              <a:path w="98227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53578" y="44648"/>
                </a:lnTo>
                <a:lnTo>
                  <a:pt x="62508" y="4464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7" y="71437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Active and Passive Transport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955476" y="1071562"/>
            <a:ext cx="366119" cy="366119"/>
          </a:xfrm>
          <a:custGeom>
            <a:avLst/>
            <a:gdLst/>
            <a:ahLst/>
            <a:cxnLst/>
            <a:rect l="0" t="0" r="0" b="0"/>
            <a:pathLst>
              <a:path w="366119" h="366119">
                <a:moveTo>
                  <a:pt x="267891" y="17860"/>
                </a:moveTo>
                <a:lnTo>
                  <a:pt x="267891" y="17860"/>
                </a:lnTo>
                <a:lnTo>
                  <a:pt x="258961" y="17860"/>
                </a:lnTo>
                <a:lnTo>
                  <a:pt x="258961" y="17860"/>
                </a:lnTo>
                <a:lnTo>
                  <a:pt x="250032" y="8930"/>
                </a:lnTo>
                <a:lnTo>
                  <a:pt x="241102" y="8930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0"/>
                </a:lnTo>
                <a:lnTo>
                  <a:pt x="205383" y="8930"/>
                </a:lnTo>
                <a:lnTo>
                  <a:pt x="196454" y="17860"/>
                </a:lnTo>
                <a:lnTo>
                  <a:pt x="178594" y="26789"/>
                </a:lnTo>
                <a:lnTo>
                  <a:pt x="160735" y="35719"/>
                </a:lnTo>
                <a:lnTo>
                  <a:pt x="142875" y="53579"/>
                </a:lnTo>
                <a:lnTo>
                  <a:pt x="125016" y="62508"/>
                </a:lnTo>
                <a:lnTo>
                  <a:pt x="107157" y="80368"/>
                </a:lnTo>
                <a:lnTo>
                  <a:pt x="98227" y="98227"/>
                </a:lnTo>
                <a:lnTo>
                  <a:pt x="80368" y="116086"/>
                </a:lnTo>
                <a:lnTo>
                  <a:pt x="62508" y="133946"/>
                </a:lnTo>
                <a:lnTo>
                  <a:pt x="53579" y="160735"/>
                </a:lnTo>
                <a:lnTo>
                  <a:pt x="35719" y="187524"/>
                </a:lnTo>
                <a:lnTo>
                  <a:pt x="26790" y="205383"/>
                </a:lnTo>
                <a:lnTo>
                  <a:pt x="17860" y="232172"/>
                </a:lnTo>
                <a:lnTo>
                  <a:pt x="8930" y="258961"/>
                </a:lnTo>
                <a:lnTo>
                  <a:pt x="0" y="285751"/>
                </a:lnTo>
                <a:lnTo>
                  <a:pt x="0" y="303610"/>
                </a:lnTo>
                <a:lnTo>
                  <a:pt x="8930" y="321469"/>
                </a:lnTo>
                <a:lnTo>
                  <a:pt x="17860" y="339329"/>
                </a:lnTo>
                <a:lnTo>
                  <a:pt x="35719" y="348258"/>
                </a:lnTo>
                <a:lnTo>
                  <a:pt x="44649" y="357188"/>
                </a:lnTo>
                <a:lnTo>
                  <a:pt x="53579" y="366118"/>
                </a:lnTo>
                <a:lnTo>
                  <a:pt x="71438" y="366118"/>
                </a:lnTo>
                <a:lnTo>
                  <a:pt x="89297" y="366118"/>
                </a:lnTo>
                <a:lnTo>
                  <a:pt x="107157" y="357188"/>
                </a:lnTo>
                <a:lnTo>
                  <a:pt x="125016" y="348258"/>
                </a:lnTo>
                <a:lnTo>
                  <a:pt x="142875" y="339329"/>
                </a:lnTo>
                <a:lnTo>
                  <a:pt x="160735" y="321469"/>
                </a:lnTo>
                <a:lnTo>
                  <a:pt x="178594" y="303610"/>
                </a:lnTo>
                <a:lnTo>
                  <a:pt x="196454" y="285751"/>
                </a:lnTo>
                <a:lnTo>
                  <a:pt x="214313" y="267891"/>
                </a:lnTo>
                <a:lnTo>
                  <a:pt x="223243" y="241102"/>
                </a:lnTo>
                <a:lnTo>
                  <a:pt x="241102" y="223243"/>
                </a:lnTo>
                <a:lnTo>
                  <a:pt x="250032" y="196454"/>
                </a:lnTo>
                <a:lnTo>
                  <a:pt x="258961" y="169665"/>
                </a:lnTo>
                <a:lnTo>
                  <a:pt x="267891" y="142875"/>
                </a:lnTo>
                <a:lnTo>
                  <a:pt x="276821" y="125016"/>
                </a:lnTo>
                <a:lnTo>
                  <a:pt x="285751" y="107157"/>
                </a:lnTo>
                <a:lnTo>
                  <a:pt x="285751" y="89297"/>
                </a:lnTo>
                <a:lnTo>
                  <a:pt x="285751" y="71438"/>
                </a:lnTo>
                <a:lnTo>
                  <a:pt x="285751" y="62508"/>
                </a:lnTo>
                <a:lnTo>
                  <a:pt x="285751" y="53579"/>
                </a:lnTo>
                <a:lnTo>
                  <a:pt x="276821" y="53579"/>
                </a:lnTo>
                <a:lnTo>
                  <a:pt x="276821" y="44649"/>
                </a:lnTo>
                <a:lnTo>
                  <a:pt x="276821" y="44649"/>
                </a:lnTo>
                <a:lnTo>
                  <a:pt x="276821" y="53579"/>
                </a:lnTo>
                <a:lnTo>
                  <a:pt x="276821" y="62508"/>
                </a:lnTo>
                <a:lnTo>
                  <a:pt x="276821" y="71438"/>
                </a:lnTo>
                <a:lnTo>
                  <a:pt x="276821" y="89297"/>
                </a:lnTo>
                <a:lnTo>
                  <a:pt x="276821" y="107157"/>
                </a:lnTo>
                <a:lnTo>
                  <a:pt x="276821" y="125016"/>
                </a:lnTo>
                <a:lnTo>
                  <a:pt x="285751" y="151805"/>
                </a:lnTo>
                <a:lnTo>
                  <a:pt x="294680" y="169665"/>
                </a:lnTo>
                <a:lnTo>
                  <a:pt x="303610" y="196454"/>
                </a:lnTo>
                <a:lnTo>
                  <a:pt x="312540" y="214313"/>
                </a:lnTo>
                <a:lnTo>
                  <a:pt x="321469" y="241102"/>
                </a:lnTo>
                <a:lnTo>
                  <a:pt x="330399" y="258961"/>
                </a:lnTo>
                <a:lnTo>
                  <a:pt x="348258" y="276821"/>
                </a:lnTo>
                <a:lnTo>
                  <a:pt x="357188" y="285751"/>
                </a:lnTo>
                <a:lnTo>
                  <a:pt x="366118" y="294680"/>
                </a:lnTo>
                <a:lnTo>
                  <a:pt x="366118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491258" y="1196578"/>
            <a:ext cx="125016" cy="214314"/>
          </a:xfrm>
          <a:custGeom>
            <a:avLst/>
            <a:gdLst/>
            <a:ahLst/>
            <a:cxnLst/>
            <a:rect l="0" t="0" r="0" b="0"/>
            <a:pathLst>
              <a:path w="125016" h="214314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7" y="35719"/>
                </a:lnTo>
                <a:lnTo>
                  <a:pt x="62508" y="53578"/>
                </a:lnTo>
                <a:lnTo>
                  <a:pt x="44648" y="71438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87524"/>
                </a:lnTo>
                <a:lnTo>
                  <a:pt x="8929" y="196453"/>
                </a:lnTo>
                <a:lnTo>
                  <a:pt x="8929" y="205383"/>
                </a:lnTo>
                <a:lnTo>
                  <a:pt x="17859" y="214313"/>
                </a:lnTo>
                <a:lnTo>
                  <a:pt x="35718" y="214313"/>
                </a:lnTo>
                <a:lnTo>
                  <a:pt x="53578" y="214313"/>
                </a:lnTo>
                <a:lnTo>
                  <a:pt x="71437" y="205383"/>
                </a:lnTo>
                <a:lnTo>
                  <a:pt x="98226" y="205383"/>
                </a:lnTo>
                <a:lnTo>
                  <a:pt x="116086" y="196453"/>
                </a:lnTo>
                <a:lnTo>
                  <a:pt x="125015" y="196453"/>
                </a:lnTo>
                <a:lnTo>
                  <a:pt x="12501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857375" y="1116211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23242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59148" y="1223367"/>
            <a:ext cx="214314" cy="8931"/>
          </a:xfrm>
          <a:custGeom>
            <a:avLst/>
            <a:gdLst/>
            <a:ahLst/>
            <a:cxnLst/>
            <a:rect l="0" t="0" r="0" b="0"/>
            <a:pathLst>
              <a:path w="214314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87524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52054" y="1178719"/>
            <a:ext cx="35720" cy="241102"/>
          </a:xfrm>
          <a:custGeom>
            <a:avLst/>
            <a:gdLst/>
            <a:ahLst/>
            <a:cxnLst/>
            <a:rect l="0" t="0" r="0" b="0"/>
            <a:pathLst>
              <a:path w="35720" h="241102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07156"/>
                </a:lnTo>
                <a:lnTo>
                  <a:pt x="26790" y="133945"/>
                </a:lnTo>
                <a:lnTo>
                  <a:pt x="26790" y="160734"/>
                </a:lnTo>
                <a:lnTo>
                  <a:pt x="26790" y="178594"/>
                </a:lnTo>
                <a:lnTo>
                  <a:pt x="35719" y="196453"/>
                </a:lnTo>
                <a:lnTo>
                  <a:pt x="35719" y="214312"/>
                </a:lnTo>
                <a:lnTo>
                  <a:pt x="35719" y="232172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43125" y="1062633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39578" y="1169789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1785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67891"/>
                </a:lnTo>
                <a:lnTo>
                  <a:pt x="8930" y="276820"/>
                </a:lnTo>
                <a:lnTo>
                  <a:pt x="17859" y="285750"/>
                </a:lnTo>
                <a:lnTo>
                  <a:pt x="17859" y="285750"/>
                </a:lnTo>
                <a:lnTo>
                  <a:pt x="26789" y="285750"/>
                </a:lnTo>
                <a:lnTo>
                  <a:pt x="35719" y="276820"/>
                </a:lnTo>
                <a:lnTo>
                  <a:pt x="44648" y="267891"/>
                </a:lnTo>
                <a:lnTo>
                  <a:pt x="53578" y="258961"/>
                </a:lnTo>
                <a:lnTo>
                  <a:pt x="62508" y="241102"/>
                </a:lnTo>
                <a:lnTo>
                  <a:pt x="71437" y="223242"/>
                </a:lnTo>
                <a:lnTo>
                  <a:pt x="80367" y="196453"/>
                </a:lnTo>
                <a:lnTo>
                  <a:pt x="98226" y="178594"/>
                </a:lnTo>
                <a:lnTo>
                  <a:pt x="107156" y="151805"/>
                </a:lnTo>
                <a:lnTo>
                  <a:pt x="116086" y="125016"/>
                </a:lnTo>
                <a:lnTo>
                  <a:pt x="125016" y="98227"/>
                </a:lnTo>
                <a:lnTo>
                  <a:pt x="133945" y="80367"/>
                </a:lnTo>
                <a:lnTo>
                  <a:pt x="151805" y="53578"/>
                </a:lnTo>
                <a:lnTo>
                  <a:pt x="160735" y="35719"/>
                </a:lnTo>
                <a:lnTo>
                  <a:pt x="169664" y="1785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34258" y="1214437"/>
            <a:ext cx="232172" cy="241103"/>
          </a:xfrm>
          <a:custGeom>
            <a:avLst/>
            <a:gdLst/>
            <a:ahLst/>
            <a:cxnLst/>
            <a:rect l="0" t="0" r="0" b="0"/>
            <a:pathLst>
              <a:path w="232172" h="241103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107157"/>
                </a:lnTo>
                <a:lnTo>
                  <a:pt x="80367" y="116086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25015" y="125016"/>
                </a:lnTo>
                <a:lnTo>
                  <a:pt x="142875" y="116086"/>
                </a:lnTo>
                <a:lnTo>
                  <a:pt x="160734" y="116086"/>
                </a:lnTo>
                <a:lnTo>
                  <a:pt x="178593" y="107157"/>
                </a:lnTo>
                <a:lnTo>
                  <a:pt x="187523" y="98227"/>
                </a:lnTo>
                <a:lnTo>
                  <a:pt x="205382" y="89297"/>
                </a:lnTo>
                <a:lnTo>
                  <a:pt x="214312" y="80368"/>
                </a:lnTo>
                <a:lnTo>
                  <a:pt x="223242" y="71438"/>
                </a:lnTo>
                <a:lnTo>
                  <a:pt x="223242" y="53579"/>
                </a:lnTo>
                <a:lnTo>
                  <a:pt x="232171" y="44649"/>
                </a:lnTo>
                <a:lnTo>
                  <a:pt x="232171" y="26790"/>
                </a:lnTo>
                <a:lnTo>
                  <a:pt x="232171" y="1786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0"/>
                </a:lnTo>
                <a:lnTo>
                  <a:pt x="205382" y="0"/>
                </a:lnTo>
                <a:lnTo>
                  <a:pt x="187523" y="0"/>
                </a:lnTo>
                <a:lnTo>
                  <a:pt x="178593" y="17860"/>
                </a:lnTo>
                <a:lnTo>
                  <a:pt x="160734" y="26790"/>
                </a:lnTo>
                <a:lnTo>
                  <a:pt x="151805" y="44649"/>
                </a:lnTo>
                <a:lnTo>
                  <a:pt x="133945" y="62508"/>
                </a:lnTo>
                <a:lnTo>
                  <a:pt x="125015" y="89297"/>
                </a:lnTo>
                <a:lnTo>
                  <a:pt x="107156" y="107157"/>
                </a:lnTo>
                <a:lnTo>
                  <a:pt x="107156" y="133946"/>
                </a:lnTo>
                <a:lnTo>
                  <a:pt x="107156" y="151805"/>
                </a:lnTo>
                <a:lnTo>
                  <a:pt x="107156" y="169665"/>
                </a:lnTo>
                <a:lnTo>
                  <a:pt x="116086" y="196454"/>
                </a:lnTo>
                <a:lnTo>
                  <a:pt x="125015" y="214313"/>
                </a:lnTo>
                <a:lnTo>
                  <a:pt x="142875" y="223243"/>
                </a:lnTo>
                <a:lnTo>
                  <a:pt x="151805" y="232172"/>
                </a:lnTo>
                <a:lnTo>
                  <a:pt x="160734" y="241102"/>
                </a:lnTo>
                <a:lnTo>
                  <a:pt x="160734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43437" y="1071562"/>
            <a:ext cx="276822" cy="348259"/>
          </a:xfrm>
          <a:custGeom>
            <a:avLst/>
            <a:gdLst/>
            <a:ahLst/>
            <a:cxnLst/>
            <a:rect l="0" t="0" r="0" b="0"/>
            <a:pathLst>
              <a:path w="276822" h="348259">
                <a:moveTo>
                  <a:pt x="35719" y="348258"/>
                </a:moveTo>
                <a:lnTo>
                  <a:pt x="35719" y="348258"/>
                </a:lnTo>
                <a:lnTo>
                  <a:pt x="26789" y="348258"/>
                </a:lnTo>
                <a:lnTo>
                  <a:pt x="26789" y="339329"/>
                </a:lnTo>
                <a:lnTo>
                  <a:pt x="26789" y="339329"/>
                </a:lnTo>
                <a:lnTo>
                  <a:pt x="17859" y="330399"/>
                </a:lnTo>
                <a:lnTo>
                  <a:pt x="17859" y="312540"/>
                </a:lnTo>
                <a:lnTo>
                  <a:pt x="8930" y="294680"/>
                </a:lnTo>
                <a:lnTo>
                  <a:pt x="8930" y="276821"/>
                </a:lnTo>
                <a:lnTo>
                  <a:pt x="8930" y="258961"/>
                </a:lnTo>
                <a:lnTo>
                  <a:pt x="0" y="232172"/>
                </a:lnTo>
                <a:lnTo>
                  <a:pt x="8930" y="214313"/>
                </a:lnTo>
                <a:lnTo>
                  <a:pt x="8930" y="18752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16086"/>
                </a:lnTo>
                <a:lnTo>
                  <a:pt x="17859" y="89297"/>
                </a:lnTo>
                <a:lnTo>
                  <a:pt x="35719" y="71438"/>
                </a:lnTo>
                <a:lnTo>
                  <a:pt x="44649" y="53579"/>
                </a:lnTo>
                <a:lnTo>
                  <a:pt x="62508" y="35719"/>
                </a:lnTo>
                <a:lnTo>
                  <a:pt x="80367" y="17860"/>
                </a:lnTo>
                <a:lnTo>
                  <a:pt x="107156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41102" y="17860"/>
                </a:lnTo>
                <a:lnTo>
                  <a:pt x="250032" y="26789"/>
                </a:lnTo>
                <a:lnTo>
                  <a:pt x="267891" y="35719"/>
                </a:lnTo>
                <a:lnTo>
                  <a:pt x="276821" y="53579"/>
                </a:lnTo>
                <a:lnTo>
                  <a:pt x="276821" y="71438"/>
                </a:lnTo>
                <a:lnTo>
                  <a:pt x="276821" y="89297"/>
                </a:lnTo>
                <a:lnTo>
                  <a:pt x="276821" y="98227"/>
                </a:lnTo>
                <a:lnTo>
                  <a:pt x="267891" y="116086"/>
                </a:lnTo>
                <a:lnTo>
                  <a:pt x="250032" y="125016"/>
                </a:lnTo>
                <a:lnTo>
                  <a:pt x="241102" y="133946"/>
                </a:lnTo>
                <a:lnTo>
                  <a:pt x="223242" y="142875"/>
                </a:lnTo>
                <a:lnTo>
                  <a:pt x="196453" y="151805"/>
                </a:lnTo>
                <a:lnTo>
                  <a:pt x="178594" y="160735"/>
                </a:lnTo>
                <a:lnTo>
                  <a:pt x="151805" y="160735"/>
                </a:lnTo>
                <a:lnTo>
                  <a:pt x="125016" y="169665"/>
                </a:lnTo>
                <a:lnTo>
                  <a:pt x="107156" y="178594"/>
                </a:lnTo>
                <a:lnTo>
                  <a:pt x="80367" y="178594"/>
                </a:lnTo>
                <a:lnTo>
                  <a:pt x="62508" y="187524"/>
                </a:lnTo>
                <a:lnTo>
                  <a:pt x="35719" y="187524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47047" y="1259086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11608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9" y="62508"/>
                </a:lnTo>
                <a:lnTo>
                  <a:pt x="17859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8" y="125016"/>
                </a:lnTo>
                <a:lnTo>
                  <a:pt x="62508" y="107156"/>
                </a:lnTo>
                <a:lnTo>
                  <a:pt x="7143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44648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33945" y="125016"/>
                </a:lnTo>
                <a:lnTo>
                  <a:pt x="142875" y="133945"/>
                </a:lnTo>
                <a:lnTo>
                  <a:pt x="160734" y="151805"/>
                </a:lnTo>
                <a:lnTo>
                  <a:pt x="169664" y="160734"/>
                </a:lnTo>
                <a:lnTo>
                  <a:pt x="187523" y="160734"/>
                </a:lnTo>
                <a:lnTo>
                  <a:pt x="187523" y="169664"/>
                </a:lnTo>
                <a:lnTo>
                  <a:pt x="187523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77445" y="1259086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107157" y="0"/>
                </a:move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26789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33945"/>
                </a:lnTo>
                <a:lnTo>
                  <a:pt x="62508" y="133945"/>
                </a:lnTo>
                <a:lnTo>
                  <a:pt x="80368" y="13394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33946" y="14287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51805" y="187523"/>
                </a:lnTo>
                <a:lnTo>
                  <a:pt x="142875" y="196453"/>
                </a:lnTo>
                <a:lnTo>
                  <a:pt x="125016" y="205383"/>
                </a:lnTo>
                <a:lnTo>
                  <a:pt x="107157" y="214312"/>
                </a:lnTo>
                <a:lnTo>
                  <a:pt x="89297" y="223242"/>
                </a:lnTo>
                <a:lnTo>
                  <a:pt x="71438" y="223242"/>
                </a:lnTo>
                <a:lnTo>
                  <a:pt x="53578" y="232172"/>
                </a:lnTo>
                <a:lnTo>
                  <a:pt x="44649" y="232172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81054" y="1285875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7" y="14287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78594"/>
                </a:lnTo>
                <a:lnTo>
                  <a:pt x="98227" y="187523"/>
                </a:lnTo>
                <a:lnTo>
                  <a:pt x="89297" y="205383"/>
                </a:lnTo>
                <a:lnTo>
                  <a:pt x="71438" y="214312"/>
                </a:lnTo>
                <a:lnTo>
                  <a:pt x="53578" y="223242"/>
                </a:lnTo>
                <a:lnTo>
                  <a:pt x="35719" y="232172"/>
                </a:lnTo>
                <a:lnTo>
                  <a:pt x="26789" y="232172"/>
                </a:lnTo>
                <a:lnTo>
                  <a:pt x="17860" y="23217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866804" y="1339453"/>
            <a:ext cx="1" cy="196454"/>
          </a:xfrm>
          <a:custGeom>
            <a:avLst/>
            <a:gdLst/>
            <a:ahLst/>
            <a:cxnLst/>
            <a:rect l="0" t="0" r="0" b="0"/>
            <a:pathLst>
              <a:path w="1" h="196454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848945" y="121443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98976" y="1259086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60" y="267890"/>
                </a:lnTo>
                <a:lnTo>
                  <a:pt x="17860" y="276820"/>
                </a:lnTo>
                <a:lnTo>
                  <a:pt x="26789" y="285750"/>
                </a:lnTo>
                <a:lnTo>
                  <a:pt x="35719" y="294680"/>
                </a:lnTo>
                <a:lnTo>
                  <a:pt x="44649" y="294680"/>
                </a:lnTo>
                <a:lnTo>
                  <a:pt x="62508" y="285750"/>
                </a:lnTo>
                <a:lnTo>
                  <a:pt x="71438" y="276820"/>
                </a:lnTo>
                <a:lnTo>
                  <a:pt x="89297" y="267890"/>
                </a:lnTo>
                <a:lnTo>
                  <a:pt x="98227" y="250031"/>
                </a:lnTo>
                <a:lnTo>
                  <a:pt x="116086" y="232172"/>
                </a:lnTo>
                <a:lnTo>
                  <a:pt x="125016" y="205383"/>
                </a:lnTo>
                <a:lnTo>
                  <a:pt x="133945" y="187523"/>
                </a:lnTo>
                <a:lnTo>
                  <a:pt x="142875" y="169664"/>
                </a:lnTo>
                <a:lnTo>
                  <a:pt x="151805" y="142875"/>
                </a:lnTo>
                <a:lnTo>
                  <a:pt x="160735" y="133945"/>
                </a:lnTo>
                <a:lnTo>
                  <a:pt x="160735" y="116086"/>
                </a:lnTo>
                <a:lnTo>
                  <a:pt x="169664" y="107156"/>
                </a:lnTo>
                <a:lnTo>
                  <a:pt x="169664" y="89297"/>
                </a:lnTo>
                <a:lnTo>
                  <a:pt x="169664" y="80367"/>
                </a:lnTo>
                <a:lnTo>
                  <a:pt x="178594" y="71437"/>
                </a:lnTo>
                <a:lnTo>
                  <a:pt x="178594" y="71437"/>
                </a:lnTo>
                <a:lnTo>
                  <a:pt x="17859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420445" y="1348383"/>
            <a:ext cx="383977" cy="214313"/>
          </a:xfrm>
          <a:custGeom>
            <a:avLst/>
            <a:gdLst/>
            <a:ahLst/>
            <a:cxnLst/>
            <a:rect l="0" t="0" r="0" b="0"/>
            <a:pathLst>
              <a:path w="383977" h="21431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53578" y="80367"/>
                </a:lnTo>
                <a:lnTo>
                  <a:pt x="80367" y="89297"/>
                </a:lnTo>
                <a:lnTo>
                  <a:pt x="98226" y="89297"/>
                </a:lnTo>
                <a:lnTo>
                  <a:pt x="125015" y="98226"/>
                </a:lnTo>
                <a:lnTo>
                  <a:pt x="151804" y="98226"/>
                </a:lnTo>
                <a:lnTo>
                  <a:pt x="178593" y="107156"/>
                </a:lnTo>
                <a:lnTo>
                  <a:pt x="205382" y="107156"/>
                </a:lnTo>
                <a:lnTo>
                  <a:pt x="232171" y="107156"/>
                </a:lnTo>
                <a:lnTo>
                  <a:pt x="258960" y="98226"/>
                </a:lnTo>
                <a:lnTo>
                  <a:pt x="285750" y="98226"/>
                </a:lnTo>
                <a:lnTo>
                  <a:pt x="312539" y="89297"/>
                </a:lnTo>
                <a:lnTo>
                  <a:pt x="330398" y="80367"/>
                </a:lnTo>
                <a:lnTo>
                  <a:pt x="357187" y="71437"/>
                </a:lnTo>
                <a:lnTo>
                  <a:pt x="366117" y="62508"/>
                </a:lnTo>
                <a:lnTo>
                  <a:pt x="375046" y="53578"/>
                </a:lnTo>
                <a:lnTo>
                  <a:pt x="383976" y="44648"/>
                </a:lnTo>
                <a:lnTo>
                  <a:pt x="383976" y="26789"/>
                </a:lnTo>
                <a:lnTo>
                  <a:pt x="383976" y="17859"/>
                </a:lnTo>
                <a:lnTo>
                  <a:pt x="375046" y="8930"/>
                </a:lnTo>
                <a:lnTo>
                  <a:pt x="366117" y="0"/>
                </a:lnTo>
                <a:lnTo>
                  <a:pt x="348257" y="0"/>
                </a:lnTo>
                <a:lnTo>
                  <a:pt x="330398" y="0"/>
                </a:lnTo>
                <a:lnTo>
                  <a:pt x="303609" y="0"/>
                </a:lnTo>
                <a:lnTo>
                  <a:pt x="285750" y="8930"/>
                </a:lnTo>
                <a:lnTo>
                  <a:pt x="258960" y="17859"/>
                </a:lnTo>
                <a:lnTo>
                  <a:pt x="241101" y="26789"/>
                </a:lnTo>
                <a:lnTo>
                  <a:pt x="223242" y="44648"/>
                </a:lnTo>
                <a:lnTo>
                  <a:pt x="205382" y="62508"/>
                </a:lnTo>
                <a:lnTo>
                  <a:pt x="187523" y="80367"/>
                </a:lnTo>
                <a:lnTo>
                  <a:pt x="178593" y="98226"/>
                </a:lnTo>
                <a:lnTo>
                  <a:pt x="169664" y="125015"/>
                </a:lnTo>
                <a:lnTo>
                  <a:pt x="169664" y="151804"/>
                </a:lnTo>
                <a:lnTo>
                  <a:pt x="169664" y="169664"/>
                </a:lnTo>
                <a:lnTo>
                  <a:pt x="178593" y="187523"/>
                </a:lnTo>
                <a:lnTo>
                  <a:pt x="196453" y="214312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89359" y="1741289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53579" y="26789"/>
                </a:lnTo>
                <a:lnTo>
                  <a:pt x="44649" y="35719"/>
                </a:lnTo>
                <a:lnTo>
                  <a:pt x="44649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036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62508"/>
                </a:lnTo>
                <a:lnTo>
                  <a:pt x="80368" y="53578"/>
                </a:lnTo>
                <a:lnTo>
                  <a:pt x="80368" y="44648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16086" y="53578"/>
                </a:lnTo>
                <a:lnTo>
                  <a:pt x="107157" y="80367"/>
                </a:lnTo>
                <a:lnTo>
                  <a:pt x="107157" y="80367"/>
                </a:lnTo>
                <a:lnTo>
                  <a:pt x="107157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77320" y="1866304"/>
            <a:ext cx="125017" cy="71439"/>
          </a:xfrm>
          <a:custGeom>
            <a:avLst/>
            <a:gdLst/>
            <a:ahLst/>
            <a:cxnLst/>
            <a:rect l="0" t="0" r="0" b="0"/>
            <a:pathLst>
              <a:path w="125017" h="7143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26790"/>
                </a:lnTo>
                <a:lnTo>
                  <a:pt x="44648" y="17860"/>
                </a:lnTo>
                <a:lnTo>
                  <a:pt x="62508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25016" y="26790"/>
                </a:lnTo>
                <a:lnTo>
                  <a:pt x="116086" y="26790"/>
                </a:lnTo>
                <a:lnTo>
                  <a:pt x="107156" y="35719"/>
                </a:lnTo>
                <a:lnTo>
                  <a:pt x="98226" y="44649"/>
                </a:lnTo>
                <a:lnTo>
                  <a:pt x="80367" y="53579"/>
                </a:lnTo>
                <a:lnTo>
                  <a:pt x="71437" y="62508"/>
                </a:lnTo>
                <a:lnTo>
                  <a:pt x="53578" y="62508"/>
                </a:lnTo>
                <a:lnTo>
                  <a:pt x="44648" y="62508"/>
                </a:lnTo>
                <a:lnTo>
                  <a:pt x="35719" y="71438"/>
                </a:lnTo>
                <a:lnTo>
                  <a:pt x="2678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295179" y="1848445"/>
            <a:ext cx="107158" cy="98228"/>
          </a:xfrm>
          <a:custGeom>
            <a:avLst/>
            <a:gdLst/>
            <a:ahLst/>
            <a:cxnLst/>
            <a:rect l="0" t="0" r="0" b="0"/>
            <a:pathLst>
              <a:path w="107158" h="98228">
                <a:moveTo>
                  <a:pt x="17860" y="44649"/>
                </a:moveTo>
                <a:lnTo>
                  <a:pt x="17860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71438"/>
                </a:lnTo>
                <a:lnTo>
                  <a:pt x="44649" y="80367"/>
                </a:lnTo>
                <a:lnTo>
                  <a:pt x="44649" y="80367"/>
                </a:lnTo>
                <a:lnTo>
                  <a:pt x="35719" y="89297"/>
                </a:lnTo>
                <a:lnTo>
                  <a:pt x="26789" y="98227"/>
                </a:lnTo>
                <a:lnTo>
                  <a:pt x="1786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8930" y="53578"/>
                </a:lnTo>
                <a:lnTo>
                  <a:pt x="17860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8" y="35719"/>
                </a:lnTo>
                <a:lnTo>
                  <a:pt x="62508" y="44649"/>
                </a:lnTo>
                <a:lnTo>
                  <a:pt x="4464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55476" y="1607344"/>
            <a:ext cx="196455" cy="294680"/>
          </a:xfrm>
          <a:custGeom>
            <a:avLst/>
            <a:gdLst/>
            <a:ahLst/>
            <a:cxnLst/>
            <a:rect l="0" t="0" r="0" b="0"/>
            <a:pathLst>
              <a:path w="196455" h="294680">
                <a:moveTo>
                  <a:pt x="0" y="267890"/>
                </a:moveTo>
                <a:lnTo>
                  <a:pt x="0" y="267890"/>
                </a:lnTo>
                <a:lnTo>
                  <a:pt x="0" y="267890"/>
                </a:lnTo>
                <a:lnTo>
                  <a:pt x="0" y="250031"/>
                </a:lnTo>
                <a:lnTo>
                  <a:pt x="0" y="241101"/>
                </a:lnTo>
                <a:lnTo>
                  <a:pt x="0" y="223242"/>
                </a:lnTo>
                <a:lnTo>
                  <a:pt x="0" y="205382"/>
                </a:lnTo>
                <a:lnTo>
                  <a:pt x="8930" y="187523"/>
                </a:lnTo>
                <a:lnTo>
                  <a:pt x="17860" y="169664"/>
                </a:lnTo>
                <a:lnTo>
                  <a:pt x="17860" y="142875"/>
                </a:lnTo>
                <a:lnTo>
                  <a:pt x="26790" y="125015"/>
                </a:lnTo>
                <a:lnTo>
                  <a:pt x="35719" y="98226"/>
                </a:lnTo>
                <a:lnTo>
                  <a:pt x="53579" y="80367"/>
                </a:lnTo>
                <a:lnTo>
                  <a:pt x="62508" y="62507"/>
                </a:lnTo>
                <a:lnTo>
                  <a:pt x="71438" y="44648"/>
                </a:lnTo>
                <a:lnTo>
                  <a:pt x="80368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8929"/>
                </a:lnTo>
                <a:lnTo>
                  <a:pt x="133946" y="17859"/>
                </a:lnTo>
                <a:lnTo>
                  <a:pt x="142875" y="26789"/>
                </a:lnTo>
                <a:lnTo>
                  <a:pt x="142875" y="35718"/>
                </a:lnTo>
                <a:lnTo>
                  <a:pt x="151805" y="62507"/>
                </a:lnTo>
                <a:lnTo>
                  <a:pt x="151805" y="80367"/>
                </a:lnTo>
                <a:lnTo>
                  <a:pt x="160735" y="98226"/>
                </a:lnTo>
                <a:lnTo>
                  <a:pt x="160735" y="125015"/>
                </a:lnTo>
                <a:lnTo>
                  <a:pt x="160735" y="151804"/>
                </a:lnTo>
                <a:lnTo>
                  <a:pt x="169665" y="169664"/>
                </a:lnTo>
                <a:lnTo>
                  <a:pt x="169665" y="196453"/>
                </a:lnTo>
                <a:lnTo>
                  <a:pt x="169665" y="223242"/>
                </a:lnTo>
                <a:lnTo>
                  <a:pt x="178594" y="241101"/>
                </a:lnTo>
                <a:lnTo>
                  <a:pt x="178594" y="258960"/>
                </a:lnTo>
                <a:lnTo>
                  <a:pt x="187524" y="267890"/>
                </a:lnTo>
                <a:lnTo>
                  <a:pt x="187524" y="285750"/>
                </a:lnTo>
                <a:lnTo>
                  <a:pt x="196454" y="294679"/>
                </a:lnTo>
                <a:lnTo>
                  <a:pt x="196454" y="294679"/>
                </a:lnTo>
                <a:lnTo>
                  <a:pt x="196454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17984" y="1750219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9297" y="8929"/>
                </a:lnTo>
                <a:lnTo>
                  <a:pt x="107157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384102" y="1634133"/>
            <a:ext cx="8930" cy="258962"/>
          </a:xfrm>
          <a:custGeom>
            <a:avLst/>
            <a:gdLst/>
            <a:ahLst/>
            <a:cxnLst/>
            <a:rect l="0" t="0" r="0" b="0"/>
            <a:pathLst>
              <a:path w="8930" h="258962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321594" y="1643062"/>
            <a:ext cx="258962" cy="8931"/>
          </a:xfrm>
          <a:custGeom>
            <a:avLst/>
            <a:gdLst/>
            <a:ahLst/>
            <a:cxnLst/>
            <a:rect l="0" t="0" r="0" b="0"/>
            <a:pathLst>
              <a:path w="258962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69664" y="0"/>
                </a:lnTo>
                <a:lnTo>
                  <a:pt x="196453" y="8930"/>
                </a:lnTo>
                <a:lnTo>
                  <a:pt x="214312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687711" y="1643062"/>
            <a:ext cx="276821" cy="294681"/>
          </a:xfrm>
          <a:custGeom>
            <a:avLst/>
            <a:gdLst/>
            <a:ahLst/>
            <a:cxnLst/>
            <a:rect l="0" t="0" r="0" b="0"/>
            <a:pathLst>
              <a:path w="276821" h="294681">
                <a:moveTo>
                  <a:pt x="26789" y="294680"/>
                </a:moveTo>
                <a:lnTo>
                  <a:pt x="1785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8929" y="285750"/>
                </a:lnTo>
                <a:lnTo>
                  <a:pt x="8929" y="276821"/>
                </a:lnTo>
                <a:lnTo>
                  <a:pt x="8929" y="267891"/>
                </a:lnTo>
                <a:lnTo>
                  <a:pt x="8929" y="258961"/>
                </a:lnTo>
                <a:lnTo>
                  <a:pt x="0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8929" y="196453"/>
                </a:lnTo>
                <a:lnTo>
                  <a:pt x="8929" y="178594"/>
                </a:lnTo>
                <a:lnTo>
                  <a:pt x="8929" y="160735"/>
                </a:lnTo>
                <a:lnTo>
                  <a:pt x="17859" y="142875"/>
                </a:lnTo>
                <a:lnTo>
                  <a:pt x="26789" y="125016"/>
                </a:lnTo>
                <a:lnTo>
                  <a:pt x="35718" y="107157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80367" y="35719"/>
                </a:lnTo>
                <a:lnTo>
                  <a:pt x="89297" y="26789"/>
                </a:lnTo>
                <a:lnTo>
                  <a:pt x="107156" y="17860"/>
                </a:lnTo>
                <a:lnTo>
                  <a:pt x="11608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78593" y="8930"/>
                </a:lnTo>
                <a:lnTo>
                  <a:pt x="196453" y="8930"/>
                </a:lnTo>
                <a:lnTo>
                  <a:pt x="214312" y="17860"/>
                </a:lnTo>
                <a:lnTo>
                  <a:pt x="232172" y="35719"/>
                </a:lnTo>
                <a:lnTo>
                  <a:pt x="241101" y="44649"/>
                </a:lnTo>
                <a:lnTo>
                  <a:pt x="258961" y="53578"/>
                </a:lnTo>
                <a:lnTo>
                  <a:pt x="267890" y="71438"/>
                </a:lnTo>
                <a:lnTo>
                  <a:pt x="267890" y="80367"/>
                </a:lnTo>
                <a:lnTo>
                  <a:pt x="276820" y="98227"/>
                </a:lnTo>
                <a:lnTo>
                  <a:pt x="276820" y="107157"/>
                </a:lnTo>
                <a:lnTo>
                  <a:pt x="276820" y="116086"/>
                </a:lnTo>
                <a:lnTo>
                  <a:pt x="267890" y="125016"/>
                </a:lnTo>
                <a:lnTo>
                  <a:pt x="258961" y="133946"/>
                </a:lnTo>
                <a:lnTo>
                  <a:pt x="250031" y="142875"/>
                </a:lnTo>
                <a:lnTo>
                  <a:pt x="232172" y="151805"/>
                </a:lnTo>
                <a:lnTo>
                  <a:pt x="214312" y="151805"/>
                </a:lnTo>
                <a:lnTo>
                  <a:pt x="196453" y="151805"/>
                </a:lnTo>
                <a:lnTo>
                  <a:pt x="178593" y="151805"/>
                </a:lnTo>
                <a:lnTo>
                  <a:pt x="160734" y="151805"/>
                </a:lnTo>
                <a:lnTo>
                  <a:pt x="14287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51867" y="2143125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17860" y="17859"/>
                </a:move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71438" y="116086"/>
                </a:lnTo>
                <a:lnTo>
                  <a:pt x="53578" y="133945"/>
                </a:lnTo>
                <a:lnTo>
                  <a:pt x="44649" y="142875"/>
                </a:lnTo>
                <a:lnTo>
                  <a:pt x="3571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17860" y="151804"/>
                </a:lnTo>
                <a:lnTo>
                  <a:pt x="8930" y="142875"/>
                </a:lnTo>
                <a:lnTo>
                  <a:pt x="893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17860" y="44648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1785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98227" y="107156"/>
                </a:lnTo>
                <a:lnTo>
                  <a:pt x="89297" y="116086"/>
                </a:lnTo>
                <a:lnTo>
                  <a:pt x="80367" y="116086"/>
                </a:lnTo>
                <a:lnTo>
                  <a:pt x="71438" y="116086"/>
                </a:lnTo>
                <a:lnTo>
                  <a:pt x="71438" y="116086"/>
                </a:lnTo>
                <a:lnTo>
                  <a:pt x="62508" y="116086"/>
                </a:lnTo>
                <a:lnTo>
                  <a:pt x="53578" y="107156"/>
                </a:lnTo>
                <a:lnTo>
                  <a:pt x="44649" y="107156"/>
                </a:lnTo>
                <a:lnTo>
                  <a:pt x="44649" y="89297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7" y="53578"/>
                </a:lnTo>
                <a:lnTo>
                  <a:pt x="98227" y="5357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98226"/>
                </a:lnTo>
                <a:lnTo>
                  <a:pt x="98227" y="107156"/>
                </a:lnTo>
                <a:lnTo>
                  <a:pt x="89297" y="107156"/>
                </a:lnTo>
                <a:lnTo>
                  <a:pt x="80367" y="116086"/>
                </a:lnTo>
                <a:lnTo>
                  <a:pt x="7143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98226"/>
                </a:lnTo>
                <a:lnTo>
                  <a:pt x="44649" y="89297"/>
                </a:lnTo>
                <a:lnTo>
                  <a:pt x="44649" y="8036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6250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71437"/>
                </a:lnTo>
                <a:lnTo>
                  <a:pt x="89297" y="80367"/>
                </a:lnTo>
                <a:lnTo>
                  <a:pt x="80367" y="89297"/>
                </a:lnTo>
                <a:lnTo>
                  <a:pt x="71438" y="98226"/>
                </a:lnTo>
                <a:lnTo>
                  <a:pt x="71438" y="10715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09055" y="2098476"/>
            <a:ext cx="178594" cy="232173"/>
          </a:xfrm>
          <a:custGeom>
            <a:avLst/>
            <a:gdLst/>
            <a:ahLst/>
            <a:cxnLst/>
            <a:rect l="0" t="0" r="0" b="0"/>
            <a:pathLst>
              <a:path w="178594" h="232173">
                <a:moveTo>
                  <a:pt x="8929" y="232172"/>
                </a:moveTo>
                <a:lnTo>
                  <a:pt x="8929" y="232172"/>
                </a:lnTo>
                <a:lnTo>
                  <a:pt x="8929" y="223243"/>
                </a:lnTo>
                <a:lnTo>
                  <a:pt x="0" y="223243"/>
                </a:lnTo>
                <a:lnTo>
                  <a:pt x="8929" y="214313"/>
                </a:lnTo>
                <a:lnTo>
                  <a:pt x="8929" y="205383"/>
                </a:lnTo>
                <a:lnTo>
                  <a:pt x="8929" y="196453"/>
                </a:lnTo>
                <a:lnTo>
                  <a:pt x="17859" y="178594"/>
                </a:lnTo>
                <a:lnTo>
                  <a:pt x="26789" y="160735"/>
                </a:lnTo>
                <a:lnTo>
                  <a:pt x="26789" y="142875"/>
                </a:lnTo>
                <a:lnTo>
                  <a:pt x="35718" y="125016"/>
                </a:lnTo>
                <a:lnTo>
                  <a:pt x="44648" y="107157"/>
                </a:lnTo>
                <a:lnTo>
                  <a:pt x="53578" y="89297"/>
                </a:lnTo>
                <a:lnTo>
                  <a:pt x="62507" y="71438"/>
                </a:lnTo>
                <a:lnTo>
                  <a:pt x="71437" y="53578"/>
                </a:lnTo>
                <a:lnTo>
                  <a:pt x="80367" y="35719"/>
                </a:lnTo>
                <a:lnTo>
                  <a:pt x="89296" y="26789"/>
                </a:lnTo>
                <a:lnTo>
                  <a:pt x="9822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25015" y="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17860"/>
                </a:lnTo>
                <a:lnTo>
                  <a:pt x="142875" y="26789"/>
                </a:lnTo>
                <a:lnTo>
                  <a:pt x="151804" y="44649"/>
                </a:lnTo>
                <a:lnTo>
                  <a:pt x="151804" y="53578"/>
                </a:lnTo>
                <a:lnTo>
                  <a:pt x="160734" y="71438"/>
                </a:lnTo>
                <a:lnTo>
                  <a:pt x="160734" y="89297"/>
                </a:lnTo>
                <a:lnTo>
                  <a:pt x="169664" y="107157"/>
                </a:lnTo>
                <a:lnTo>
                  <a:pt x="169664" y="125016"/>
                </a:lnTo>
                <a:lnTo>
                  <a:pt x="169664" y="142875"/>
                </a:lnTo>
                <a:lnTo>
                  <a:pt x="169664" y="160735"/>
                </a:lnTo>
                <a:lnTo>
                  <a:pt x="178593" y="169664"/>
                </a:lnTo>
                <a:lnTo>
                  <a:pt x="178593" y="187524"/>
                </a:lnTo>
                <a:lnTo>
                  <a:pt x="178593" y="187524"/>
                </a:lnTo>
                <a:lnTo>
                  <a:pt x="178593" y="196453"/>
                </a:lnTo>
                <a:lnTo>
                  <a:pt x="178593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80492" y="2232422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76945" y="2214562"/>
            <a:ext cx="98228" cy="205384"/>
          </a:xfrm>
          <a:custGeom>
            <a:avLst/>
            <a:gdLst/>
            <a:ahLst/>
            <a:cxnLst/>
            <a:rect l="0" t="0" r="0" b="0"/>
            <a:pathLst>
              <a:path w="98228" h="205384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53578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107157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0368" y="169664"/>
                </a:lnTo>
                <a:lnTo>
                  <a:pt x="80368" y="178594"/>
                </a:lnTo>
                <a:lnTo>
                  <a:pt x="71438" y="187524"/>
                </a:lnTo>
                <a:lnTo>
                  <a:pt x="71438" y="196453"/>
                </a:lnTo>
                <a:lnTo>
                  <a:pt x="62508" y="205383"/>
                </a:lnTo>
                <a:lnTo>
                  <a:pt x="62508" y="205383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482328" y="2205633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62508" y="0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35718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8930" y="142875"/>
                </a:lnTo>
                <a:lnTo>
                  <a:pt x="17859" y="133945"/>
                </a:lnTo>
                <a:lnTo>
                  <a:pt x="26789" y="125015"/>
                </a:lnTo>
                <a:lnTo>
                  <a:pt x="35719" y="116086"/>
                </a:lnTo>
                <a:lnTo>
                  <a:pt x="44648" y="98226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62507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71437"/>
                </a:lnTo>
                <a:lnTo>
                  <a:pt x="89297" y="89296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98227" y="133945"/>
                </a:lnTo>
                <a:lnTo>
                  <a:pt x="98227" y="142875"/>
                </a:lnTo>
                <a:lnTo>
                  <a:pt x="107156" y="151804"/>
                </a:lnTo>
                <a:lnTo>
                  <a:pt x="107156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714500" y="2223492"/>
            <a:ext cx="1" cy="160735"/>
          </a:xfrm>
          <a:custGeom>
            <a:avLst/>
            <a:gdLst/>
            <a:ahLst/>
            <a:cxnLst/>
            <a:rect l="0" t="0" r="0" b="0"/>
            <a:pathLst>
              <a:path w="1" h="16073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714500" y="216098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39515" y="2232422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7"/>
                </a:lnTo>
                <a:lnTo>
                  <a:pt x="0" y="44648"/>
                </a:lnTo>
                <a:lnTo>
                  <a:pt x="893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7" y="35718"/>
                </a:lnTo>
                <a:lnTo>
                  <a:pt x="107157" y="44648"/>
                </a:lnTo>
                <a:lnTo>
                  <a:pt x="116086" y="62507"/>
                </a:lnTo>
                <a:lnTo>
                  <a:pt x="125016" y="80367"/>
                </a:lnTo>
                <a:lnTo>
                  <a:pt x="125016" y="98226"/>
                </a:lnTo>
                <a:lnTo>
                  <a:pt x="133946" y="116086"/>
                </a:lnTo>
                <a:lnTo>
                  <a:pt x="133946" y="133945"/>
                </a:lnTo>
                <a:lnTo>
                  <a:pt x="133946" y="142875"/>
                </a:lnTo>
                <a:lnTo>
                  <a:pt x="133946" y="151804"/>
                </a:lnTo>
                <a:lnTo>
                  <a:pt x="133946" y="160734"/>
                </a:lnTo>
                <a:lnTo>
                  <a:pt x="13394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080617" y="2250281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116086"/>
                </a:lnTo>
                <a:lnTo>
                  <a:pt x="44648" y="116086"/>
                </a:lnTo>
                <a:lnTo>
                  <a:pt x="62508" y="116086"/>
                </a:lnTo>
                <a:lnTo>
                  <a:pt x="80367" y="125016"/>
                </a:lnTo>
                <a:lnTo>
                  <a:pt x="89297" y="125016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89297" y="178594"/>
                </a:lnTo>
                <a:lnTo>
                  <a:pt x="80367" y="187523"/>
                </a:lnTo>
                <a:lnTo>
                  <a:pt x="62508" y="187523"/>
                </a:lnTo>
                <a:lnTo>
                  <a:pt x="53578" y="196453"/>
                </a:lnTo>
                <a:lnTo>
                  <a:pt x="44648" y="19645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21719" y="2250281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51805"/>
                </a:lnTo>
                <a:lnTo>
                  <a:pt x="17859" y="160734"/>
                </a:lnTo>
                <a:lnTo>
                  <a:pt x="17859" y="178594"/>
                </a:lnTo>
                <a:lnTo>
                  <a:pt x="26789" y="187523"/>
                </a:lnTo>
                <a:lnTo>
                  <a:pt x="4464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68140" y="2330648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696766" y="2294929"/>
            <a:ext cx="116086" cy="285752"/>
          </a:xfrm>
          <a:custGeom>
            <a:avLst/>
            <a:gdLst/>
            <a:ahLst/>
            <a:cxnLst/>
            <a:rect l="0" t="0" r="0" b="0"/>
            <a:pathLst>
              <a:path w="116086" h="285752">
                <a:moveTo>
                  <a:pt x="116085" y="8930"/>
                </a:move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7" y="26790"/>
                </a:lnTo>
                <a:lnTo>
                  <a:pt x="44648" y="35719"/>
                </a:lnTo>
                <a:lnTo>
                  <a:pt x="35718" y="53579"/>
                </a:lnTo>
                <a:lnTo>
                  <a:pt x="26789" y="71438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107157"/>
                </a:lnTo>
                <a:lnTo>
                  <a:pt x="35718" y="98227"/>
                </a:lnTo>
                <a:lnTo>
                  <a:pt x="53578" y="80368"/>
                </a:lnTo>
                <a:lnTo>
                  <a:pt x="62507" y="71438"/>
                </a:lnTo>
                <a:lnTo>
                  <a:pt x="71437" y="62508"/>
                </a:lnTo>
                <a:lnTo>
                  <a:pt x="80367" y="53579"/>
                </a:lnTo>
                <a:lnTo>
                  <a:pt x="89297" y="44649"/>
                </a:lnTo>
                <a:lnTo>
                  <a:pt x="89297" y="35719"/>
                </a:lnTo>
                <a:lnTo>
                  <a:pt x="98226" y="26790"/>
                </a:lnTo>
                <a:lnTo>
                  <a:pt x="98226" y="26790"/>
                </a:lnTo>
                <a:lnTo>
                  <a:pt x="98226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26790"/>
                </a:lnTo>
                <a:lnTo>
                  <a:pt x="98226" y="35719"/>
                </a:lnTo>
                <a:lnTo>
                  <a:pt x="98226" y="44649"/>
                </a:lnTo>
                <a:lnTo>
                  <a:pt x="98226" y="62508"/>
                </a:lnTo>
                <a:lnTo>
                  <a:pt x="98226" y="80368"/>
                </a:lnTo>
                <a:lnTo>
                  <a:pt x="98226" y="89297"/>
                </a:lnTo>
                <a:lnTo>
                  <a:pt x="98226" y="116086"/>
                </a:lnTo>
                <a:lnTo>
                  <a:pt x="98226" y="133946"/>
                </a:lnTo>
                <a:lnTo>
                  <a:pt x="89297" y="151805"/>
                </a:lnTo>
                <a:lnTo>
                  <a:pt x="89297" y="169665"/>
                </a:lnTo>
                <a:lnTo>
                  <a:pt x="80367" y="187524"/>
                </a:lnTo>
                <a:lnTo>
                  <a:pt x="80367" y="214313"/>
                </a:lnTo>
                <a:lnTo>
                  <a:pt x="71437" y="232173"/>
                </a:lnTo>
                <a:lnTo>
                  <a:pt x="62507" y="241102"/>
                </a:lnTo>
                <a:lnTo>
                  <a:pt x="53578" y="258962"/>
                </a:lnTo>
                <a:lnTo>
                  <a:pt x="44648" y="267891"/>
                </a:lnTo>
                <a:lnTo>
                  <a:pt x="80367" y="276821"/>
                </a:lnTo>
                <a:lnTo>
                  <a:pt x="71437" y="276821"/>
                </a:lnTo>
                <a:lnTo>
                  <a:pt x="62507" y="285751"/>
                </a:lnTo>
                <a:lnTo>
                  <a:pt x="62507" y="285751"/>
                </a:lnTo>
                <a:lnTo>
                  <a:pt x="62507" y="2857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920008" y="2259211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8929" y="169664"/>
                </a:moveTo>
                <a:lnTo>
                  <a:pt x="8929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0" y="125015"/>
                </a:lnTo>
                <a:lnTo>
                  <a:pt x="8929" y="107156"/>
                </a:lnTo>
                <a:lnTo>
                  <a:pt x="8929" y="98226"/>
                </a:lnTo>
                <a:lnTo>
                  <a:pt x="17859" y="80367"/>
                </a:lnTo>
                <a:lnTo>
                  <a:pt x="26789" y="62508"/>
                </a:lnTo>
                <a:lnTo>
                  <a:pt x="44648" y="44648"/>
                </a:lnTo>
                <a:lnTo>
                  <a:pt x="53578" y="35718"/>
                </a:lnTo>
                <a:lnTo>
                  <a:pt x="62507" y="17859"/>
                </a:lnTo>
                <a:lnTo>
                  <a:pt x="71437" y="17859"/>
                </a:lnTo>
                <a:lnTo>
                  <a:pt x="89296" y="8929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75359" y="2268140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35719" y="116086"/>
                </a:moveTo>
                <a:lnTo>
                  <a:pt x="35719" y="107157"/>
                </a:lnTo>
                <a:lnTo>
                  <a:pt x="35719" y="98227"/>
                </a:lnTo>
                <a:lnTo>
                  <a:pt x="26789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45023" y="2312789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0367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17860" y="89297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71438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223617" y="2241351"/>
            <a:ext cx="80368" cy="223244"/>
          </a:xfrm>
          <a:custGeom>
            <a:avLst/>
            <a:gdLst/>
            <a:ahLst/>
            <a:cxnLst/>
            <a:rect l="0" t="0" r="0" b="0"/>
            <a:pathLst>
              <a:path w="80368" h="223244">
                <a:moveTo>
                  <a:pt x="71437" y="71438"/>
                </a:moveTo>
                <a:lnTo>
                  <a:pt x="71437" y="71438"/>
                </a:lnTo>
                <a:lnTo>
                  <a:pt x="62508" y="71438"/>
                </a:lnTo>
                <a:lnTo>
                  <a:pt x="62508" y="80368"/>
                </a:lnTo>
                <a:lnTo>
                  <a:pt x="62508" y="80368"/>
                </a:lnTo>
                <a:lnTo>
                  <a:pt x="53578" y="89297"/>
                </a:lnTo>
                <a:lnTo>
                  <a:pt x="44648" y="89297"/>
                </a:lnTo>
                <a:lnTo>
                  <a:pt x="44648" y="107157"/>
                </a:lnTo>
                <a:lnTo>
                  <a:pt x="35719" y="116086"/>
                </a:lnTo>
                <a:lnTo>
                  <a:pt x="26789" y="133946"/>
                </a:lnTo>
                <a:lnTo>
                  <a:pt x="17859" y="151805"/>
                </a:lnTo>
                <a:lnTo>
                  <a:pt x="893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8930" y="223243"/>
                </a:lnTo>
                <a:lnTo>
                  <a:pt x="17859" y="214313"/>
                </a:lnTo>
                <a:lnTo>
                  <a:pt x="26789" y="205383"/>
                </a:lnTo>
                <a:lnTo>
                  <a:pt x="26789" y="187524"/>
                </a:lnTo>
                <a:lnTo>
                  <a:pt x="35719" y="178594"/>
                </a:lnTo>
                <a:lnTo>
                  <a:pt x="44648" y="160735"/>
                </a:lnTo>
                <a:lnTo>
                  <a:pt x="44648" y="142875"/>
                </a:lnTo>
                <a:lnTo>
                  <a:pt x="53578" y="125016"/>
                </a:lnTo>
                <a:lnTo>
                  <a:pt x="53578" y="98227"/>
                </a:lnTo>
                <a:lnTo>
                  <a:pt x="62508" y="80368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71438"/>
                </a:lnTo>
                <a:lnTo>
                  <a:pt x="71437" y="89297"/>
                </a:lnTo>
                <a:lnTo>
                  <a:pt x="71437" y="116086"/>
                </a:lnTo>
                <a:lnTo>
                  <a:pt x="80367" y="133946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393281" y="2321719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393281" y="225028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18296" y="2303859"/>
            <a:ext cx="107158" cy="178595"/>
          </a:xfrm>
          <a:custGeom>
            <a:avLst/>
            <a:gdLst/>
            <a:ahLst/>
            <a:cxnLst/>
            <a:rect l="0" t="0" r="0" b="0"/>
            <a:pathLst>
              <a:path w="107158" h="178595">
                <a:moveTo>
                  <a:pt x="8930" y="44649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89297" y="26789"/>
                </a:lnTo>
                <a:lnTo>
                  <a:pt x="9822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17860"/>
                </a:lnTo>
                <a:lnTo>
                  <a:pt x="53579" y="26789"/>
                </a:lnTo>
                <a:lnTo>
                  <a:pt x="35719" y="44649"/>
                </a:lnTo>
                <a:lnTo>
                  <a:pt x="26790" y="6250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661171" y="2330648"/>
            <a:ext cx="107158" cy="178595"/>
          </a:xfrm>
          <a:custGeom>
            <a:avLst/>
            <a:gdLst/>
            <a:ahLst/>
            <a:cxnLst/>
            <a:rect l="0" t="0" r="0" b="0"/>
            <a:pathLst>
              <a:path w="107158" h="178595">
                <a:moveTo>
                  <a:pt x="0" y="160735"/>
                </a:move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80367"/>
                </a:lnTo>
                <a:lnTo>
                  <a:pt x="17860" y="62508"/>
                </a:lnTo>
                <a:lnTo>
                  <a:pt x="26790" y="44649"/>
                </a:lnTo>
                <a:lnTo>
                  <a:pt x="35719" y="35719"/>
                </a:lnTo>
                <a:lnTo>
                  <a:pt x="44649" y="17860"/>
                </a:lnTo>
                <a:lnTo>
                  <a:pt x="5357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107157" y="44649"/>
                </a:lnTo>
                <a:lnTo>
                  <a:pt x="107157" y="6250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07157" y="116086"/>
                </a:lnTo>
                <a:lnTo>
                  <a:pt x="107157" y="133946"/>
                </a:lnTo>
                <a:lnTo>
                  <a:pt x="107157" y="151805"/>
                </a:lnTo>
                <a:lnTo>
                  <a:pt x="107157" y="178594"/>
                </a:lnTo>
                <a:lnTo>
                  <a:pt x="107157" y="178594"/>
                </a:lnTo>
                <a:lnTo>
                  <a:pt x="10715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875484" y="2312789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8930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804046" y="2402086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59023" y="2616398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9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8930"/>
                </a:lnTo>
                <a:lnTo>
                  <a:pt x="62508" y="8930"/>
                </a:lnTo>
                <a:lnTo>
                  <a:pt x="62508" y="26790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9"/>
                </a:lnTo>
                <a:lnTo>
                  <a:pt x="71438" y="62508"/>
                </a:lnTo>
                <a:lnTo>
                  <a:pt x="62508" y="80368"/>
                </a:lnTo>
                <a:lnTo>
                  <a:pt x="62508" y="89297"/>
                </a:lnTo>
                <a:lnTo>
                  <a:pt x="53579" y="98227"/>
                </a:lnTo>
                <a:lnTo>
                  <a:pt x="44649" y="98227"/>
                </a:lnTo>
                <a:lnTo>
                  <a:pt x="3571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17860" y="98227"/>
                </a:lnTo>
                <a:lnTo>
                  <a:pt x="1786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8930" y="53579"/>
                </a:lnTo>
                <a:lnTo>
                  <a:pt x="8930" y="4464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35719" y="26790"/>
                </a:lnTo>
                <a:lnTo>
                  <a:pt x="44649" y="26790"/>
                </a:lnTo>
                <a:lnTo>
                  <a:pt x="44649" y="26790"/>
                </a:lnTo>
                <a:lnTo>
                  <a:pt x="53579" y="35719"/>
                </a:lnTo>
                <a:lnTo>
                  <a:pt x="62508" y="35719"/>
                </a:lnTo>
                <a:lnTo>
                  <a:pt x="71438" y="44649"/>
                </a:lnTo>
                <a:lnTo>
                  <a:pt x="71438" y="62508"/>
                </a:lnTo>
                <a:lnTo>
                  <a:pt x="80368" y="71438"/>
                </a:lnTo>
                <a:lnTo>
                  <a:pt x="80368" y="80368"/>
                </a:lnTo>
                <a:lnTo>
                  <a:pt x="80368" y="89297"/>
                </a:lnTo>
                <a:lnTo>
                  <a:pt x="80368" y="98227"/>
                </a:lnTo>
                <a:lnTo>
                  <a:pt x="71438" y="107157"/>
                </a:lnTo>
                <a:lnTo>
                  <a:pt x="62508" y="107157"/>
                </a:lnTo>
                <a:lnTo>
                  <a:pt x="53579" y="107157"/>
                </a:lnTo>
                <a:lnTo>
                  <a:pt x="44649" y="116086"/>
                </a:lnTo>
                <a:lnTo>
                  <a:pt x="35719" y="107157"/>
                </a:lnTo>
                <a:lnTo>
                  <a:pt x="26789" y="107157"/>
                </a:lnTo>
                <a:lnTo>
                  <a:pt x="17860" y="98227"/>
                </a:lnTo>
                <a:lnTo>
                  <a:pt x="17860" y="98227"/>
                </a:lnTo>
                <a:lnTo>
                  <a:pt x="893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5357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26790"/>
                </a:lnTo>
                <a:lnTo>
                  <a:pt x="53579" y="26790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8" y="35719"/>
                </a:lnTo>
                <a:lnTo>
                  <a:pt x="89297" y="44649"/>
                </a:lnTo>
                <a:lnTo>
                  <a:pt x="89297" y="53579"/>
                </a:lnTo>
                <a:lnTo>
                  <a:pt x="89297" y="53579"/>
                </a:lnTo>
                <a:lnTo>
                  <a:pt x="89297" y="62508"/>
                </a:lnTo>
                <a:lnTo>
                  <a:pt x="89297" y="71438"/>
                </a:lnTo>
                <a:lnTo>
                  <a:pt x="80368" y="80368"/>
                </a:lnTo>
                <a:lnTo>
                  <a:pt x="71438" y="80368"/>
                </a:lnTo>
                <a:lnTo>
                  <a:pt x="62508" y="89297"/>
                </a:lnTo>
                <a:lnTo>
                  <a:pt x="53579" y="89297"/>
                </a:lnTo>
                <a:lnTo>
                  <a:pt x="4464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223367" y="2580680"/>
            <a:ext cx="1" cy="205384"/>
          </a:xfrm>
          <a:custGeom>
            <a:avLst/>
            <a:gdLst/>
            <a:ahLst/>
            <a:cxnLst/>
            <a:rect l="0" t="0" r="0" b="0"/>
            <a:pathLst>
              <a:path w="1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116211" y="2803922"/>
            <a:ext cx="232173" cy="8930"/>
          </a:xfrm>
          <a:custGeom>
            <a:avLst/>
            <a:gdLst/>
            <a:ahLst/>
            <a:cxnLst/>
            <a:rect l="0" t="0" r="0" b="0"/>
            <a:pathLst>
              <a:path w="232173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8929"/>
                </a:lnTo>
                <a:lnTo>
                  <a:pt x="151805" y="8929"/>
                </a:lnTo>
                <a:lnTo>
                  <a:pt x="169664" y="8929"/>
                </a:lnTo>
                <a:lnTo>
                  <a:pt x="187523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96578" y="2571750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473398" y="2669977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0" y="107156"/>
                </a:moveTo>
                <a:lnTo>
                  <a:pt x="0" y="107156"/>
                </a:lnTo>
                <a:lnTo>
                  <a:pt x="0" y="98226"/>
                </a:lnTo>
                <a:lnTo>
                  <a:pt x="0" y="89296"/>
                </a:lnTo>
                <a:lnTo>
                  <a:pt x="0" y="71437"/>
                </a:lnTo>
                <a:lnTo>
                  <a:pt x="0" y="62507"/>
                </a:lnTo>
                <a:lnTo>
                  <a:pt x="0" y="44648"/>
                </a:lnTo>
                <a:lnTo>
                  <a:pt x="8930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17859"/>
                </a:lnTo>
                <a:lnTo>
                  <a:pt x="89297" y="35718"/>
                </a:lnTo>
                <a:lnTo>
                  <a:pt x="98227" y="44648"/>
                </a:lnTo>
                <a:lnTo>
                  <a:pt x="107157" y="62507"/>
                </a:lnTo>
                <a:lnTo>
                  <a:pt x="107157" y="71437"/>
                </a:lnTo>
                <a:lnTo>
                  <a:pt x="107157" y="89296"/>
                </a:lnTo>
                <a:lnTo>
                  <a:pt x="116086" y="107156"/>
                </a:lnTo>
                <a:lnTo>
                  <a:pt x="116086" y="125015"/>
                </a:lnTo>
                <a:lnTo>
                  <a:pt x="116086" y="142874"/>
                </a:lnTo>
                <a:lnTo>
                  <a:pt x="116086" y="160734"/>
                </a:lnTo>
                <a:lnTo>
                  <a:pt x="116086" y="169663"/>
                </a:lnTo>
                <a:lnTo>
                  <a:pt x="116086" y="178593"/>
                </a:lnTo>
                <a:lnTo>
                  <a:pt x="116086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759148" y="2580680"/>
            <a:ext cx="17861" cy="258961"/>
          </a:xfrm>
          <a:custGeom>
            <a:avLst/>
            <a:gdLst/>
            <a:ahLst/>
            <a:cxnLst/>
            <a:rect l="0" t="0" r="0" b="0"/>
            <a:pathLst>
              <a:path w="17861" h="25896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17860" y="258960"/>
                </a:lnTo>
                <a:lnTo>
                  <a:pt x="17860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732359" y="2696766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973461" y="2643188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26789" y="89296"/>
                </a:lnTo>
                <a:lnTo>
                  <a:pt x="35718" y="89296"/>
                </a:lnTo>
                <a:lnTo>
                  <a:pt x="44648" y="89296"/>
                </a:lnTo>
                <a:lnTo>
                  <a:pt x="62508" y="80367"/>
                </a:lnTo>
                <a:lnTo>
                  <a:pt x="71437" y="80367"/>
                </a:lnTo>
                <a:lnTo>
                  <a:pt x="89297" y="71437"/>
                </a:lnTo>
                <a:lnTo>
                  <a:pt x="98226" y="62507"/>
                </a:lnTo>
                <a:lnTo>
                  <a:pt x="107156" y="53578"/>
                </a:lnTo>
                <a:lnTo>
                  <a:pt x="116086" y="44648"/>
                </a:lnTo>
                <a:lnTo>
                  <a:pt x="125015" y="35718"/>
                </a:lnTo>
                <a:lnTo>
                  <a:pt x="133945" y="26789"/>
                </a:lnTo>
                <a:lnTo>
                  <a:pt x="13394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8929"/>
                </a:lnTo>
                <a:lnTo>
                  <a:pt x="98226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62508" y="53578"/>
                </a:lnTo>
                <a:lnTo>
                  <a:pt x="62508" y="71437"/>
                </a:lnTo>
                <a:lnTo>
                  <a:pt x="53578" y="98226"/>
                </a:lnTo>
                <a:lnTo>
                  <a:pt x="44648" y="116085"/>
                </a:lnTo>
                <a:lnTo>
                  <a:pt x="44648" y="142875"/>
                </a:lnTo>
                <a:lnTo>
                  <a:pt x="44648" y="160734"/>
                </a:lnTo>
                <a:lnTo>
                  <a:pt x="44648" y="178593"/>
                </a:lnTo>
                <a:lnTo>
                  <a:pt x="53578" y="187523"/>
                </a:lnTo>
                <a:lnTo>
                  <a:pt x="53578" y="196452"/>
                </a:lnTo>
                <a:lnTo>
                  <a:pt x="62508" y="205382"/>
                </a:lnTo>
                <a:lnTo>
                  <a:pt x="71437" y="214312"/>
                </a:lnTo>
                <a:lnTo>
                  <a:pt x="80367" y="214312"/>
                </a:lnTo>
                <a:lnTo>
                  <a:pt x="80367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259211" y="2669977"/>
            <a:ext cx="98227" cy="348258"/>
          </a:xfrm>
          <a:custGeom>
            <a:avLst/>
            <a:gdLst/>
            <a:ahLst/>
            <a:cxnLst/>
            <a:rect l="0" t="0" r="0" b="0"/>
            <a:pathLst>
              <a:path w="98227" h="348258">
                <a:moveTo>
                  <a:pt x="62508" y="8929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44648" y="35718"/>
                </a:lnTo>
                <a:lnTo>
                  <a:pt x="35718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1785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42874"/>
                </a:lnTo>
                <a:lnTo>
                  <a:pt x="8929" y="151804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8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53578" y="142874"/>
                </a:lnTo>
                <a:lnTo>
                  <a:pt x="62508" y="133945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7" y="98226"/>
                </a:lnTo>
                <a:lnTo>
                  <a:pt x="89297" y="89296"/>
                </a:lnTo>
                <a:lnTo>
                  <a:pt x="98226" y="89296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9296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25015"/>
                </a:lnTo>
                <a:lnTo>
                  <a:pt x="98226" y="142874"/>
                </a:lnTo>
                <a:lnTo>
                  <a:pt x="89297" y="169663"/>
                </a:lnTo>
                <a:lnTo>
                  <a:pt x="89297" y="187523"/>
                </a:lnTo>
                <a:lnTo>
                  <a:pt x="89297" y="214312"/>
                </a:lnTo>
                <a:lnTo>
                  <a:pt x="80367" y="241101"/>
                </a:lnTo>
                <a:lnTo>
                  <a:pt x="71437" y="258960"/>
                </a:lnTo>
                <a:lnTo>
                  <a:pt x="71437" y="276820"/>
                </a:lnTo>
                <a:lnTo>
                  <a:pt x="62508" y="303609"/>
                </a:lnTo>
                <a:lnTo>
                  <a:pt x="53578" y="321468"/>
                </a:lnTo>
                <a:lnTo>
                  <a:pt x="44648" y="330398"/>
                </a:lnTo>
                <a:lnTo>
                  <a:pt x="26789" y="339327"/>
                </a:lnTo>
                <a:lnTo>
                  <a:pt x="17859" y="348257"/>
                </a:lnTo>
                <a:lnTo>
                  <a:pt x="8929" y="348257"/>
                </a:lnTo>
                <a:lnTo>
                  <a:pt x="8929" y="348257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509242" y="2687836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26789" y="169664"/>
                </a:move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0" y="151804"/>
                </a:lnTo>
                <a:lnTo>
                  <a:pt x="0" y="142875"/>
                </a:lnTo>
                <a:lnTo>
                  <a:pt x="0" y="125015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8930" y="62508"/>
                </a:lnTo>
                <a:lnTo>
                  <a:pt x="17860" y="44648"/>
                </a:lnTo>
                <a:lnTo>
                  <a:pt x="26789" y="3571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500313" y="2696766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35718" y="89297"/>
                </a:moveTo>
                <a:lnTo>
                  <a:pt x="26789" y="89297"/>
                </a:lnTo>
                <a:lnTo>
                  <a:pt x="26789" y="80367"/>
                </a:lnTo>
                <a:lnTo>
                  <a:pt x="17859" y="71437"/>
                </a:lnTo>
                <a:lnTo>
                  <a:pt x="17859" y="53578"/>
                </a:lnTo>
                <a:lnTo>
                  <a:pt x="1785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750344" y="2705695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8036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9" y="53578"/>
                </a:lnTo>
                <a:lnTo>
                  <a:pt x="26789" y="71438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89297"/>
                </a:lnTo>
                <a:lnTo>
                  <a:pt x="53578" y="71438"/>
                </a:lnTo>
                <a:lnTo>
                  <a:pt x="62507" y="53578"/>
                </a:lnTo>
                <a:lnTo>
                  <a:pt x="71437" y="4464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6" y="17860"/>
                </a:lnTo>
                <a:lnTo>
                  <a:pt x="89296" y="17860"/>
                </a:lnTo>
                <a:lnTo>
                  <a:pt x="98226" y="17860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80368"/>
                </a:lnTo>
                <a:lnTo>
                  <a:pt x="116085" y="98227"/>
                </a:lnTo>
                <a:lnTo>
                  <a:pt x="125015" y="116086"/>
                </a:lnTo>
                <a:lnTo>
                  <a:pt x="133945" y="133945"/>
                </a:lnTo>
                <a:lnTo>
                  <a:pt x="142875" y="151805"/>
                </a:lnTo>
                <a:lnTo>
                  <a:pt x="151804" y="160734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62883" y="2607469"/>
            <a:ext cx="151805" cy="294680"/>
          </a:xfrm>
          <a:custGeom>
            <a:avLst/>
            <a:gdLst/>
            <a:ahLst/>
            <a:cxnLst/>
            <a:rect l="0" t="0" r="0" b="0"/>
            <a:pathLst>
              <a:path w="151805" h="294680">
                <a:moveTo>
                  <a:pt x="0" y="294679"/>
                </a:moveTo>
                <a:lnTo>
                  <a:pt x="0" y="285750"/>
                </a:lnTo>
                <a:lnTo>
                  <a:pt x="0" y="285750"/>
                </a:lnTo>
                <a:lnTo>
                  <a:pt x="8929" y="267890"/>
                </a:lnTo>
                <a:lnTo>
                  <a:pt x="17859" y="250031"/>
                </a:lnTo>
                <a:lnTo>
                  <a:pt x="35718" y="232171"/>
                </a:lnTo>
                <a:lnTo>
                  <a:pt x="44648" y="205382"/>
                </a:lnTo>
                <a:lnTo>
                  <a:pt x="62507" y="178594"/>
                </a:lnTo>
                <a:lnTo>
                  <a:pt x="71437" y="160734"/>
                </a:lnTo>
                <a:lnTo>
                  <a:pt x="89296" y="133945"/>
                </a:lnTo>
                <a:lnTo>
                  <a:pt x="98226" y="98226"/>
                </a:lnTo>
                <a:lnTo>
                  <a:pt x="116086" y="80367"/>
                </a:lnTo>
                <a:lnTo>
                  <a:pt x="125015" y="5357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25015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6" y="62508"/>
                </a:lnTo>
                <a:lnTo>
                  <a:pt x="89296" y="89297"/>
                </a:lnTo>
                <a:lnTo>
                  <a:pt x="80367" y="116086"/>
                </a:lnTo>
                <a:lnTo>
                  <a:pt x="71437" y="142875"/>
                </a:lnTo>
                <a:lnTo>
                  <a:pt x="80367" y="169664"/>
                </a:lnTo>
                <a:lnTo>
                  <a:pt x="80367" y="196453"/>
                </a:lnTo>
                <a:lnTo>
                  <a:pt x="80367" y="214312"/>
                </a:lnTo>
                <a:lnTo>
                  <a:pt x="80367" y="223242"/>
                </a:lnTo>
                <a:lnTo>
                  <a:pt x="8036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446859" y="2777133"/>
            <a:ext cx="142876" cy="232172"/>
          </a:xfrm>
          <a:custGeom>
            <a:avLst/>
            <a:gdLst/>
            <a:ahLst/>
            <a:cxnLst/>
            <a:rect l="0" t="0" r="0" b="0"/>
            <a:pathLst>
              <a:path w="142876" h="232172">
                <a:moveTo>
                  <a:pt x="17859" y="232171"/>
                </a:moveTo>
                <a:lnTo>
                  <a:pt x="17859" y="232171"/>
                </a:lnTo>
                <a:lnTo>
                  <a:pt x="8930" y="232171"/>
                </a:lnTo>
                <a:lnTo>
                  <a:pt x="8930" y="232171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14312"/>
                </a:lnTo>
                <a:lnTo>
                  <a:pt x="0" y="205382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0" y="133945"/>
                </a:lnTo>
                <a:lnTo>
                  <a:pt x="8930" y="116086"/>
                </a:lnTo>
                <a:lnTo>
                  <a:pt x="8930" y="98226"/>
                </a:lnTo>
                <a:lnTo>
                  <a:pt x="17859" y="80367"/>
                </a:lnTo>
                <a:lnTo>
                  <a:pt x="1785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8" y="17859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33945" y="71437"/>
                </a:lnTo>
                <a:lnTo>
                  <a:pt x="125016" y="80367"/>
                </a:lnTo>
                <a:lnTo>
                  <a:pt x="125016" y="89296"/>
                </a:lnTo>
                <a:lnTo>
                  <a:pt x="116086" y="89296"/>
                </a:lnTo>
                <a:lnTo>
                  <a:pt x="116086" y="89296"/>
                </a:lnTo>
                <a:lnTo>
                  <a:pt x="107156" y="89296"/>
                </a:lnTo>
                <a:lnTo>
                  <a:pt x="107156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643312" y="2768203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17859" y="133945"/>
                </a:moveTo>
                <a:lnTo>
                  <a:pt x="17859" y="133945"/>
                </a:lnTo>
                <a:lnTo>
                  <a:pt x="1785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6"/>
                </a:lnTo>
                <a:lnTo>
                  <a:pt x="8930" y="89297"/>
                </a:lnTo>
                <a:lnTo>
                  <a:pt x="8930" y="71437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9"/>
                </a:lnTo>
                <a:lnTo>
                  <a:pt x="35719" y="17860"/>
                </a:lnTo>
                <a:lnTo>
                  <a:pt x="44649" y="1786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652242" y="2741414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35719" y="107156"/>
                </a:moveTo>
                <a:lnTo>
                  <a:pt x="35719" y="98226"/>
                </a:lnTo>
                <a:lnTo>
                  <a:pt x="35719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17859" y="53578"/>
                </a:lnTo>
                <a:lnTo>
                  <a:pt x="17859" y="44649"/>
                </a:lnTo>
                <a:lnTo>
                  <a:pt x="8929" y="26789"/>
                </a:lnTo>
                <a:lnTo>
                  <a:pt x="8929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795117" y="2803922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5357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62507"/>
                </a:lnTo>
                <a:lnTo>
                  <a:pt x="53578" y="5357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982640" y="2777133"/>
            <a:ext cx="17861" cy="187524"/>
          </a:xfrm>
          <a:custGeom>
            <a:avLst/>
            <a:gdLst/>
            <a:ahLst/>
            <a:cxnLst/>
            <a:rect l="0" t="0" r="0" b="0"/>
            <a:pathLst>
              <a:path w="17861" h="18752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17860" y="187523"/>
                </a:lnTo>
                <a:lnTo>
                  <a:pt x="17860" y="187523"/>
                </a:lnTo>
                <a:lnTo>
                  <a:pt x="1786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946921" y="2830711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107656" y="2803922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53578" y="62507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9822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53578" y="26789"/>
                </a:lnTo>
                <a:lnTo>
                  <a:pt x="44648" y="3571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304109" y="2812851"/>
            <a:ext cx="8931" cy="151806"/>
          </a:xfrm>
          <a:custGeom>
            <a:avLst/>
            <a:gdLst/>
            <a:ahLst/>
            <a:cxnLst/>
            <a:rect l="0" t="0" r="0" b="0"/>
            <a:pathLst>
              <a:path w="8931" h="15180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8036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304109" y="274141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393406" y="280392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8930" y="71437"/>
                </a:lnTo>
                <a:lnTo>
                  <a:pt x="17859" y="53578"/>
                </a:lnTo>
                <a:lnTo>
                  <a:pt x="17859" y="35718"/>
                </a:lnTo>
                <a:lnTo>
                  <a:pt x="35719" y="26789"/>
                </a:lnTo>
                <a:lnTo>
                  <a:pt x="44648" y="8929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16086" y="26789"/>
                </a:lnTo>
                <a:lnTo>
                  <a:pt x="125015" y="35718"/>
                </a:lnTo>
                <a:lnTo>
                  <a:pt x="133945" y="53578"/>
                </a:lnTo>
                <a:lnTo>
                  <a:pt x="133945" y="62507"/>
                </a:lnTo>
                <a:lnTo>
                  <a:pt x="142875" y="80367"/>
                </a:lnTo>
                <a:lnTo>
                  <a:pt x="142875" y="9822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839391" y="3107531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7" y="98227"/>
                </a:lnTo>
                <a:lnTo>
                  <a:pt x="71437" y="107156"/>
                </a:lnTo>
                <a:lnTo>
                  <a:pt x="62507" y="116086"/>
                </a:lnTo>
                <a:lnTo>
                  <a:pt x="53578" y="125016"/>
                </a:lnTo>
                <a:lnTo>
                  <a:pt x="44648" y="133945"/>
                </a:lnTo>
                <a:lnTo>
                  <a:pt x="35718" y="133945"/>
                </a:lnTo>
                <a:lnTo>
                  <a:pt x="26789" y="133945"/>
                </a:lnTo>
                <a:lnTo>
                  <a:pt x="17859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0" y="71438"/>
                </a:lnTo>
                <a:lnTo>
                  <a:pt x="0" y="53578"/>
                </a:lnTo>
                <a:lnTo>
                  <a:pt x="8929" y="44648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26789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44648"/>
                </a:lnTo>
                <a:lnTo>
                  <a:pt x="89296" y="53578"/>
                </a:lnTo>
                <a:lnTo>
                  <a:pt x="89296" y="62508"/>
                </a:lnTo>
                <a:lnTo>
                  <a:pt x="89296" y="80367"/>
                </a:lnTo>
                <a:lnTo>
                  <a:pt x="89296" y="89297"/>
                </a:lnTo>
                <a:lnTo>
                  <a:pt x="89296" y="98227"/>
                </a:lnTo>
                <a:lnTo>
                  <a:pt x="80367" y="107156"/>
                </a:lnTo>
                <a:lnTo>
                  <a:pt x="80367" y="125016"/>
                </a:lnTo>
                <a:lnTo>
                  <a:pt x="71437" y="125016"/>
                </a:lnTo>
                <a:lnTo>
                  <a:pt x="62507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8" y="133945"/>
                </a:lnTo>
                <a:lnTo>
                  <a:pt x="35718" y="133945"/>
                </a:lnTo>
                <a:lnTo>
                  <a:pt x="35718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0367"/>
                </a:lnTo>
                <a:lnTo>
                  <a:pt x="35718" y="71438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7" y="35719"/>
                </a:lnTo>
                <a:lnTo>
                  <a:pt x="62507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6" y="26789"/>
                </a:lnTo>
                <a:lnTo>
                  <a:pt x="98226" y="26789"/>
                </a:lnTo>
                <a:lnTo>
                  <a:pt x="98226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98226" y="71438"/>
                </a:lnTo>
                <a:lnTo>
                  <a:pt x="98226" y="80367"/>
                </a:lnTo>
                <a:lnTo>
                  <a:pt x="89296" y="89297"/>
                </a:lnTo>
                <a:lnTo>
                  <a:pt x="89296" y="98227"/>
                </a:lnTo>
                <a:lnTo>
                  <a:pt x="80367" y="98227"/>
                </a:lnTo>
                <a:lnTo>
                  <a:pt x="71437" y="107156"/>
                </a:lnTo>
                <a:lnTo>
                  <a:pt x="62507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44648" y="98227"/>
                </a:lnTo>
                <a:lnTo>
                  <a:pt x="44648" y="89297"/>
                </a:lnTo>
                <a:lnTo>
                  <a:pt x="44648" y="80367"/>
                </a:lnTo>
                <a:lnTo>
                  <a:pt x="44648" y="71438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44648"/>
                </a:lnTo>
                <a:lnTo>
                  <a:pt x="62507" y="44648"/>
                </a:lnTo>
                <a:lnTo>
                  <a:pt x="7143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6" y="35719"/>
                </a:lnTo>
                <a:lnTo>
                  <a:pt x="89296" y="35719"/>
                </a:lnTo>
                <a:lnTo>
                  <a:pt x="98226" y="44648"/>
                </a:lnTo>
                <a:lnTo>
                  <a:pt x="98226" y="44648"/>
                </a:lnTo>
                <a:lnTo>
                  <a:pt x="89296" y="53578"/>
                </a:lnTo>
                <a:lnTo>
                  <a:pt x="89296" y="62508"/>
                </a:lnTo>
                <a:lnTo>
                  <a:pt x="89296" y="71438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7" y="107156"/>
                </a:lnTo>
                <a:lnTo>
                  <a:pt x="53578" y="107156"/>
                </a:lnTo>
                <a:lnTo>
                  <a:pt x="3571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312664" y="3134320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44649" y="321469"/>
                </a:moveTo>
                <a:lnTo>
                  <a:pt x="44649" y="321469"/>
                </a:lnTo>
                <a:lnTo>
                  <a:pt x="44649" y="312539"/>
                </a:lnTo>
                <a:lnTo>
                  <a:pt x="35719" y="312539"/>
                </a:lnTo>
                <a:lnTo>
                  <a:pt x="35719" y="303609"/>
                </a:lnTo>
                <a:lnTo>
                  <a:pt x="35719" y="294680"/>
                </a:lnTo>
                <a:lnTo>
                  <a:pt x="26789" y="285750"/>
                </a:lnTo>
                <a:lnTo>
                  <a:pt x="26789" y="276820"/>
                </a:lnTo>
                <a:lnTo>
                  <a:pt x="17859" y="267891"/>
                </a:lnTo>
                <a:lnTo>
                  <a:pt x="17859" y="250031"/>
                </a:lnTo>
                <a:lnTo>
                  <a:pt x="17859" y="232172"/>
                </a:lnTo>
                <a:lnTo>
                  <a:pt x="8930" y="214312"/>
                </a:lnTo>
                <a:lnTo>
                  <a:pt x="8930" y="187523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0" y="107156"/>
                </a:lnTo>
                <a:lnTo>
                  <a:pt x="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59"/>
                </a:lnTo>
                <a:lnTo>
                  <a:pt x="133945" y="26789"/>
                </a:lnTo>
                <a:lnTo>
                  <a:pt x="142875" y="35719"/>
                </a:lnTo>
                <a:lnTo>
                  <a:pt x="151805" y="53578"/>
                </a:lnTo>
                <a:lnTo>
                  <a:pt x="151805" y="62508"/>
                </a:lnTo>
                <a:lnTo>
                  <a:pt x="160734" y="71438"/>
                </a:lnTo>
                <a:lnTo>
                  <a:pt x="160734" y="80367"/>
                </a:lnTo>
                <a:lnTo>
                  <a:pt x="160734" y="98227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51805" y="116086"/>
                </a:lnTo>
                <a:lnTo>
                  <a:pt x="142875" y="125016"/>
                </a:lnTo>
                <a:lnTo>
                  <a:pt x="133945" y="125016"/>
                </a:lnTo>
                <a:lnTo>
                  <a:pt x="125016" y="125016"/>
                </a:lnTo>
                <a:lnTo>
                  <a:pt x="116086" y="125016"/>
                </a:lnTo>
                <a:lnTo>
                  <a:pt x="107156" y="125016"/>
                </a:lnTo>
                <a:lnTo>
                  <a:pt x="98227" y="125016"/>
                </a:lnTo>
                <a:lnTo>
                  <a:pt x="89297" y="12501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651992" y="3205758"/>
            <a:ext cx="125017" cy="232172"/>
          </a:xfrm>
          <a:custGeom>
            <a:avLst/>
            <a:gdLst/>
            <a:ahLst/>
            <a:cxnLst/>
            <a:rect l="0" t="0" r="0" b="0"/>
            <a:pathLst>
              <a:path w="125017" h="232172">
                <a:moveTo>
                  <a:pt x="8930" y="232171"/>
                </a:moveTo>
                <a:lnTo>
                  <a:pt x="8930" y="232171"/>
                </a:lnTo>
                <a:lnTo>
                  <a:pt x="893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0" y="223242"/>
                </a:lnTo>
                <a:lnTo>
                  <a:pt x="0" y="214312"/>
                </a:lnTo>
                <a:lnTo>
                  <a:pt x="0" y="205382"/>
                </a:lnTo>
                <a:lnTo>
                  <a:pt x="0" y="187523"/>
                </a:lnTo>
                <a:lnTo>
                  <a:pt x="0" y="169663"/>
                </a:lnTo>
                <a:lnTo>
                  <a:pt x="0" y="142874"/>
                </a:lnTo>
                <a:lnTo>
                  <a:pt x="0" y="125015"/>
                </a:lnTo>
                <a:lnTo>
                  <a:pt x="0" y="107156"/>
                </a:lnTo>
                <a:lnTo>
                  <a:pt x="0" y="89296"/>
                </a:lnTo>
                <a:lnTo>
                  <a:pt x="0" y="62507"/>
                </a:lnTo>
                <a:lnTo>
                  <a:pt x="8930" y="53578"/>
                </a:lnTo>
                <a:lnTo>
                  <a:pt x="8930" y="35718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6" y="35718"/>
                </a:lnTo>
                <a:lnTo>
                  <a:pt x="12501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80555" y="3152179"/>
            <a:ext cx="89297" cy="160736"/>
          </a:xfrm>
          <a:custGeom>
            <a:avLst/>
            <a:gdLst/>
            <a:ahLst/>
            <a:cxnLst/>
            <a:rect l="0" t="0" r="0" b="0"/>
            <a:pathLst>
              <a:path w="89297" h="160736">
                <a:moveTo>
                  <a:pt x="89296" y="160735"/>
                </a:moveTo>
                <a:lnTo>
                  <a:pt x="89296" y="151805"/>
                </a:lnTo>
                <a:lnTo>
                  <a:pt x="80367" y="142875"/>
                </a:lnTo>
                <a:lnTo>
                  <a:pt x="71437" y="133946"/>
                </a:lnTo>
                <a:lnTo>
                  <a:pt x="71437" y="116086"/>
                </a:lnTo>
                <a:lnTo>
                  <a:pt x="62507" y="107157"/>
                </a:lnTo>
                <a:lnTo>
                  <a:pt x="53578" y="98227"/>
                </a:lnTo>
                <a:lnTo>
                  <a:pt x="44648" y="89297"/>
                </a:lnTo>
                <a:lnTo>
                  <a:pt x="35718" y="71438"/>
                </a:lnTo>
                <a:lnTo>
                  <a:pt x="35718" y="62508"/>
                </a:lnTo>
                <a:lnTo>
                  <a:pt x="26789" y="53579"/>
                </a:lnTo>
                <a:lnTo>
                  <a:pt x="17859" y="35719"/>
                </a:lnTo>
                <a:lnTo>
                  <a:pt x="8929" y="26790"/>
                </a:ln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884164" y="3250406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80367" y="17859"/>
                </a:moveTo>
                <a:lnTo>
                  <a:pt x="71437" y="17859"/>
                </a:lnTo>
                <a:lnTo>
                  <a:pt x="71437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35719" y="89297"/>
                </a:lnTo>
                <a:lnTo>
                  <a:pt x="26789" y="125015"/>
                </a:lnTo>
                <a:lnTo>
                  <a:pt x="17859" y="15180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67890"/>
                </a:lnTo>
                <a:lnTo>
                  <a:pt x="26789" y="258961"/>
                </a:lnTo>
                <a:lnTo>
                  <a:pt x="35719" y="258961"/>
                </a:lnTo>
                <a:lnTo>
                  <a:pt x="44648" y="250031"/>
                </a:lnTo>
                <a:lnTo>
                  <a:pt x="53578" y="232172"/>
                </a:lnTo>
                <a:lnTo>
                  <a:pt x="62508" y="214312"/>
                </a:lnTo>
                <a:lnTo>
                  <a:pt x="71437" y="196453"/>
                </a:lnTo>
                <a:lnTo>
                  <a:pt x="80367" y="178594"/>
                </a:lnTo>
                <a:lnTo>
                  <a:pt x="80367" y="160734"/>
                </a:lnTo>
                <a:lnTo>
                  <a:pt x="80367" y="133945"/>
                </a:lnTo>
                <a:lnTo>
                  <a:pt x="89297" y="116086"/>
                </a:lnTo>
                <a:lnTo>
                  <a:pt x="89297" y="89297"/>
                </a:lnTo>
                <a:lnTo>
                  <a:pt x="89297" y="71437"/>
                </a:lnTo>
                <a:lnTo>
                  <a:pt x="89297" y="53578"/>
                </a:lnTo>
                <a:lnTo>
                  <a:pt x="89297" y="35719"/>
                </a:ln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250281" y="3178969"/>
            <a:ext cx="44649" cy="348258"/>
          </a:xfrm>
          <a:custGeom>
            <a:avLst/>
            <a:gdLst/>
            <a:ahLst/>
            <a:cxnLst/>
            <a:rect l="0" t="0" r="0" b="0"/>
            <a:pathLst>
              <a:path w="44649" h="34825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8930" y="285749"/>
                </a:lnTo>
                <a:lnTo>
                  <a:pt x="8930" y="303609"/>
                </a:lnTo>
                <a:lnTo>
                  <a:pt x="17859" y="321468"/>
                </a:lnTo>
                <a:lnTo>
                  <a:pt x="17859" y="330398"/>
                </a:lnTo>
                <a:lnTo>
                  <a:pt x="26789" y="339327"/>
                </a:lnTo>
                <a:lnTo>
                  <a:pt x="35719" y="339327"/>
                </a:lnTo>
                <a:lnTo>
                  <a:pt x="44648" y="348257"/>
                </a:lnTo>
                <a:lnTo>
                  <a:pt x="44648" y="348257"/>
                </a:lnTo>
                <a:lnTo>
                  <a:pt x="44648" y="3482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223492" y="3303984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509242" y="3286125"/>
            <a:ext cx="133947" cy="250032"/>
          </a:xfrm>
          <a:custGeom>
            <a:avLst/>
            <a:gdLst/>
            <a:ahLst/>
            <a:cxnLst/>
            <a:rect l="0" t="0" r="0" b="0"/>
            <a:pathLst>
              <a:path w="133947" h="250032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62508" y="26789"/>
                </a:lnTo>
                <a:lnTo>
                  <a:pt x="53578" y="44648"/>
                </a:lnTo>
                <a:lnTo>
                  <a:pt x="35719" y="62507"/>
                </a:lnTo>
                <a:lnTo>
                  <a:pt x="26789" y="8929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0" y="205382"/>
                </a:lnTo>
                <a:lnTo>
                  <a:pt x="8930" y="223242"/>
                </a:lnTo>
                <a:lnTo>
                  <a:pt x="17860" y="232171"/>
                </a:lnTo>
                <a:lnTo>
                  <a:pt x="26789" y="241101"/>
                </a:lnTo>
                <a:lnTo>
                  <a:pt x="35719" y="250031"/>
                </a:lnTo>
                <a:lnTo>
                  <a:pt x="44649" y="250031"/>
                </a:lnTo>
                <a:lnTo>
                  <a:pt x="62508" y="250031"/>
                </a:lnTo>
                <a:lnTo>
                  <a:pt x="71438" y="241101"/>
                </a:lnTo>
                <a:lnTo>
                  <a:pt x="89297" y="232171"/>
                </a:lnTo>
                <a:lnTo>
                  <a:pt x="98227" y="214312"/>
                </a:lnTo>
                <a:lnTo>
                  <a:pt x="107156" y="196453"/>
                </a:lnTo>
                <a:lnTo>
                  <a:pt x="116086" y="178593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33946" y="116086"/>
                </a:lnTo>
                <a:lnTo>
                  <a:pt x="133946" y="98226"/>
                </a:lnTo>
                <a:lnTo>
                  <a:pt x="133946" y="80367"/>
                </a:lnTo>
                <a:lnTo>
                  <a:pt x="133946" y="62507"/>
                </a:lnTo>
                <a:lnTo>
                  <a:pt x="133946" y="44648"/>
                </a:lnTo>
                <a:lnTo>
                  <a:pt x="125016" y="35718"/>
                </a:lnTo>
                <a:lnTo>
                  <a:pt x="125016" y="35718"/>
                </a:lnTo>
                <a:lnTo>
                  <a:pt x="125016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803922" y="3303984"/>
            <a:ext cx="214313" cy="241103"/>
          </a:xfrm>
          <a:custGeom>
            <a:avLst/>
            <a:gdLst/>
            <a:ahLst/>
            <a:cxnLst/>
            <a:rect l="0" t="0" r="0" b="0"/>
            <a:pathLst>
              <a:path w="214313" h="241103">
                <a:moveTo>
                  <a:pt x="0" y="214312"/>
                </a:move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0" y="187523"/>
                </a:lnTo>
                <a:lnTo>
                  <a:pt x="0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6"/>
                </a:lnTo>
                <a:lnTo>
                  <a:pt x="8929" y="107156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8" y="44648"/>
                </a:lnTo>
                <a:lnTo>
                  <a:pt x="44648" y="26789"/>
                </a:lnTo>
                <a:lnTo>
                  <a:pt x="62507" y="17859"/>
                </a:lnTo>
                <a:lnTo>
                  <a:pt x="7143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4" y="17859"/>
                </a:lnTo>
                <a:lnTo>
                  <a:pt x="160734" y="35719"/>
                </a:lnTo>
                <a:lnTo>
                  <a:pt x="169664" y="53578"/>
                </a:lnTo>
                <a:lnTo>
                  <a:pt x="178593" y="71437"/>
                </a:lnTo>
                <a:lnTo>
                  <a:pt x="196453" y="98227"/>
                </a:lnTo>
                <a:lnTo>
                  <a:pt x="196453" y="125016"/>
                </a:lnTo>
                <a:lnTo>
                  <a:pt x="205382" y="151805"/>
                </a:lnTo>
                <a:lnTo>
                  <a:pt x="205382" y="178594"/>
                </a:lnTo>
                <a:lnTo>
                  <a:pt x="214312" y="205383"/>
                </a:lnTo>
                <a:lnTo>
                  <a:pt x="214312" y="232172"/>
                </a:lnTo>
                <a:lnTo>
                  <a:pt x="214312" y="241102"/>
                </a:lnTo>
                <a:lnTo>
                  <a:pt x="214312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277195" y="3241476"/>
            <a:ext cx="214313" cy="383978"/>
          </a:xfrm>
          <a:custGeom>
            <a:avLst/>
            <a:gdLst/>
            <a:ahLst/>
            <a:cxnLst/>
            <a:rect l="0" t="0" r="0" b="0"/>
            <a:pathLst>
              <a:path w="214313" h="383978">
                <a:moveTo>
                  <a:pt x="89297" y="62508"/>
                </a:moveTo>
                <a:lnTo>
                  <a:pt x="8929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71438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60735"/>
                </a:lnTo>
                <a:lnTo>
                  <a:pt x="71437" y="187524"/>
                </a:lnTo>
                <a:lnTo>
                  <a:pt x="71437" y="205383"/>
                </a:lnTo>
                <a:lnTo>
                  <a:pt x="71437" y="223242"/>
                </a:lnTo>
                <a:lnTo>
                  <a:pt x="71437" y="241102"/>
                </a:lnTo>
                <a:lnTo>
                  <a:pt x="71437" y="267891"/>
                </a:lnTo>
                <a:lnTo>
                  <a:pt x="71437" y="285750"/>
                </a:lnTo>
                <a:lnTo>
                  <a:pt x="71437" y="303610"/>
                </a:lnTo>
                <a:lnTo>
                  <a:pt x="62508" y="321469"/>
                </a:lnTo>
                <a:lnTo>
                  <a:pt x="62508" y="339328"/>
                </a:lnTo>
                <a:lnTo>
                  <a:pt x="53578" y="357188"/>
                </a:lnTo>
                <a:lnTo>
                  <a:pt x="53578" y="366117"/>
                </a:lnTo>
                <a:lnTo>
                  <a:pt x="44648" y="375047"/>
                </a:lnTo>
                <a:lnTo>
                  <a:pt x="44648" y="383977"/>
                </a:lnTo>
                <a:lnTo>
                  <a:pt x="35719" y="383977"/>
                </a:lnTo>
                <a:lnTo>
                  <a:pt x="35719" y="375047"/>
                </a:lnTo>
                <a:lnTo>
                  <a:pt x="26789" y="375047"/>
                </a:lnTo>
                <a:lnTo>
                  <a:pt x="26789" y="357188"/>
                </a:lnTo>
                <a:lnTo>
                  <a:pt x="17859" y="348258"/>
                </a:lnTo>
                <a:lnTo>
                  <a:pt x="8930" y="321469"/>
                </a:lnTo>
                <a:lnTo>
                  <a:pt x="8930" y="303610"/>
                </a:lnTo>
                <a:lnTo>
                  <a:pt x="8930" y="285750"/>
                </a:lnTo>
                <a:lnTo>
                  <a:pt x="0" y="258961"/>
                </a:lnTo>
                <a:lnTo>
                  <a:pt x="8930" y="241102"/>
                </a:lnTo>
                <a:lnTo>
                  <a:pt x="8930" y="214313"/>
                </a:lnTo>
                <a:lnTo>
                  <a:pt x="8930" y="187524"/>
                </a:lnTo>
                <a:lnTo>
                  <a:pt x="8930" y="169664"/>
                </a:lnTo>
                <a:lnTo>
                  <a:pt x="17859" y="142875"/>
                </a:lnTo>
                <a:lnTo>
                  <a:pt x="17859" y="125016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71437" y="26789"/>
                </a:lnTo>
                <a:lnTo>
                  <a:pt x="80367" y="1786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4" y="8930"/>
                </a:lnTo>
                <a:lnTo>
                  <a:pt x="169664" y="17860"/>
                </a:lnTo>
                <a:lnTo>
                  <a:pt x="178594" y="26789"/>
                </a:lnTo>
                <a:lnTo>
                  <a:pt x="187523" y="26789"/>
                </a:lnTo>
                <a:lnTo>
                  <a:pt x="196453" y="35719"/>
                </a:lnTo>
                <a:lnTo>
                  <a:pt x="205383" y="44649"/>
                </a:lnTo>
                <a:lnTo>
                  <a:pt x="205383" y="53578"/>
                </a:lnTo>
                <a:lnTo>
                  <a:pt x="214312" y="62508"/>
                </a:lnTo>
                <a:lnTo>
                  <a:pt x="214312" y="80367"/>
                </a:lnTo>
                <a:lnTo>
                  <a:pt x="214312" y="89297"/>
                </a:lnTo>
                <a:lnTo>
                  <a:pt x="214312" y="107156"/>
                </a:lnTo>
                <a:lnTo>
                  <a:pt x="205383" y="116086"/>
                </a:lnTo>
                <a:lnTo>
                  <a:pt x="205383" y="133945"/>
                </a:lnTo>
                <a:lnTo>
                  <a:pt x="196453" y="142875"/>
                </a:lnTo>
                <a:lnTo>
                  <a:pt x="187523" y="160735"/>
                </a:lnTo>
                <a:lnTo>
                  <a:pt x="178594" y="169664"/>
                </a:lnTo>
                <a:lnTo>
                  <a:pt x="169664" y="178594"/>
                </a:lnTo>
                <a:lnTo>
                  <a:pt x="151805" y="187524"/>
                </a:lnTo>
                <a:lnTo>
                  <a:pt x="142875" y="196453"/>
                </a:lnTo>
                <a:lnTo>
                  <a:pt x="133945" y="196453"/>
                </a:lnTo>
                <a:lnTo>
                  <a:pt x="13394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16523" y="3232547"/>
            <a:ext cx="125017" cy="205383"/>
          </a:xfrm>
          <a:custGeom>
            <a:avLst/>
            <a:gdLst/>
            <a:ahLst/>
            <a:cxnLst/>
            <a:rect l="0" t="0" r="0" b="0"/>
            <a:pathLst>
              <a:path w="125017" h="205383">
                <a:moveTo>
                  <a:pt x="1785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4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17859" y="205382"/>
                </a:lnTo>
                <a:lnTo>
                  <a:pt x="26789" y="205382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78593"/>
                </a:lnTo>
                <a:lnTo>
                  <a:pt x="53578" y="160734"/>
                </a:lnTo>
                <a:lnTo>
                  <a:pt x="62508" y="151804"/>
                </a:lnTo>
                <a:lnTo>
                  <a:pt x="71438" y="133945"/>
                </a:lnTo>
                <a:lnTo>
                  <a:pt x="80367" y="116085"/>
                </a:lnTo>
                <a:lnTo>
                  <a:pt x="89297" y="98226"/>
                </a:lnTo>
                <a:lnTo>
                  <a:pt x="89297" y="80367"/>
                </a:lnTo>
                <a:lnTo>
                  <a:pt x="98227" y="62507"/>
                </a:lnTo>
                <a:lnTo>
                  <a:pt x="98227" y="44648"/>
                </a:lnTo>
                <a:lnTo>
                  <a:pt x="98227" y="35718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6250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16085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25016" y="169664"/>
                </a:lnTo>
                <a:lnTo>
                  <a:pt x="125016" y="178593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866554" y="3223617"/>
            <a:ext cx="107158" cy="205384"/>
          </a:xfrm>
          <a:custGeom>
            <a:avLst/>
            <a:gdLst/>
            <a:ahLst/>
            <a:cxnLst/>
            <a:rect l="0" t="0" r="0" b="0"/>
            <a:pathLst>
              <a:path w="107158" h="205384">
                <a:moveTo>
                  <a:pt x="8930" y="178594"/>
                </a:moveTo>
                <a:lnTo>
                  <a:pt x="8930" y="178594"/>
                </a:lnTo>
                <a:lnTo>
                  <a:pt x="0" y="169664"/>
                </a:lnTo>
                <a:lnTo>
                  <a:pt x="8930" y="15180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98226"/>
                </a:lnTo>
                <a:lnTo>
                  <a:pt x="17860" y="80367"/>
                </a:lnTo>
                <a:lnTo>
                  <a:pt x="26789" y="62508"/>
                </a:lnTo>
                <a:lnTo>
                  <a:pt x="26789" y="44648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7" y="26789"/>
                </a:lnTo>
                <a:lnTo>
                  <a:pt x="107157" y="44648"/>
                </a:lnTo>
                <a:lnTo>
                  <a:pt x="107157" y="53578"/>
                </a:lnTo>
                <a:lnTo>
                  <a:pt x="107157" y="71437"/>
                </a:lnTo>
                <a:lnTo>
                  <a:pt x="107157" y="98226"/>
                </a:lnTo>
                <a:lnTo>
                  <a:pt x="107157" y="116086"/>
                </a:lnTo>
                <a:lnTo>
                  <a:pt x="107157" y="133945"/>
                </a:lnTo>
                <a:lnTo>
                  <a:pt x="107157" y="151804"/>
                </a:lnTo>
                <a:lnTo>
                  <a:pt x="107157" y="169664"/>
                </a:lnTo>
                <a:lnTo>
                  <a:pt x="98227" y="187523"/>
                </a:lnTo>
                <a:lnTo>
                  <a:pt x="98227" y="196453"/>
                </a:lnTo>
                <a:lnTo>
                  <a:pt x="98227" y="205383"/>
                </a:lnTo>
                <a:lnTo>
                  <a:pt x="9822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955851" y="3196828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0" y="178593"/>
                </a:move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5"/>
                </a:lnTo>
                <a:lnTo>
                  <a:pt x="8930" y="116086"/>
                </a:lnTo>
                <a:lnTo>
                  <a:pt x="8930" y="98226"/>
                </a:lnTo>
                <a:lnTo>
                  <a:pt x="17860" y="80367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1785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107156"/>
                </a:lnTo>
                <a:lnTo>
                  <a:pt x="125016" y="125015"/>
                </a:lnTo>
                <a:lnTo>
                  <a:pt x="125016" y="151804"/>
                </a:lnTo>
                <a:lnTo>
                  <a:pt x="125016" y="169664"/>
                </a:lnTo>
                <a:lnTo>
                  <a:pt x="125016" y="18752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188023" y="3125390"/>
            <a:ext cx="151806" cy="392907"/>
          </a:xfrm>
          <a:custGeom>
            <a:avLst/>
            <a:gdLst/>
            <a:ahLst/>
            <a:cxnLst/>
            <a:rect l="0" t="0" r="0" b="0"/>
            <a:pathLst>
              <a:path w="151806" h="392907">
                <a:moveTo>
                  <a:pt x="17859" y="62508"/>
                </a:move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76821"/>
                </a:lnTo>
                <a:lnTo>
                  <a:pt x="26789" y="303610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57188"/>
                </a:lnTo>
                <a:lnTo>
                  <a:pt x="17859" y="375047"/>
                </a:lnTo>
                <a:lnTo>
                  <a:pt x="17859" y="383977"/>
                </a:lnTo>
                <a:lnTo>
                  <a:pt x="17859" y="383977"/>
                </a:lnTo>
                <a:lnTo>
                  <a:pt x="17859" y="392906"/>
                </a:lnTo>
                <a:lnTo>
                  <a:pt x="8930" y="392906"/>
                </a:lnTo>
                <a:lnTo>
                  <a:pt x="8930" y="383977"/>
                </a:lnTo>
                <a:lnTo>
                  <a:pt x="8930" y="383977"/>
                </a:lnTo>
                <a:lnTo>
                  <a:pt x="8930" y="366117"/>
                </a:lnTo>
                <a:lnTo>
                  <a:pt x="0" y="357188"/>
                </a:lnTo>
                <a:lnTo>
                  <a:pt x="0" y="330399"/>
                </a:lnTo>
                <a:lnTo>
                  <a:pt x="0" y="312539"/>
                </a:lnTo>
                <a:lnTo>
                  <a:pt x="0" y="294680"/>
                </a:lnTo>
                <a:lnTo>
                  <a:pt x="0" y="267891"/>
                </a:lnTo>
                <a:lnTo>
                  <a:pt x="0" y="250031"/>
                </a:lnTo>
                <a:lnTo>
                  <a:pt x="8930" y="223242"/>
                </a:lnTo>
                <a:lnTo>
                  <a:pt x="8930" y="196453"/>
                </a:lnTo>
                <a:lnTo>
                  <a:pt x="8930" y="169664"/>
                </a:lnTo>
                <a:lnTo>
                  <a:pt x="17859" y="142875"/>
                </a:lnTo>
                <a:lnTo>
                  <a:pt x="17859" y="116086"/>
                </a:lnTo>
                <a:lnTo>
                  <a:pt x="26789" y="98227"/>
                </a:lnTo>
                <a:lnTo>
                  <a:pt x="35719" y="71438"/>
                </a:lnTo>
                <a:lnTo>
                  <a:pt x="44648" y="53579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5" y="1786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51805" y="53579"/>
                </a:lnTo>
                <a:lnTo>
                  <a:pt x="151805" y="62508"/>
                </a:lnTo>
                <a:lnTo>
                  <a:pt x="151805" y="80368"/>
                </a:lnTo>
                <a:lnTo>
                  <a:pt x="151805" y="89297"/>
                </a:lnTo>
                <a:lnTo>
                  <a:pt x="151805" y="10715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33945" y="151805"/>
                </a:lnTo>
                <a:lnTo>
                  <a:pt x="116086" y="160735"/>
                </a:lnTo>
                <a:lnTo>
                  <a:pt x="98227" y="169664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759148" y="3696890"/>
            <a:ext cx="294681" cy="214314"/>
          </a:xfrm>
          <a:custGeom>
            <a:avLst/>
            <a:gdLst/>
            <a:ahLst/>
            <a:cxnLst/>
            <a:rect l="0" t="0" r="0" b="0"/>
            <a:pathLst>
              <a:path w="294681" h="214314">
                <a:moveTo>
                  <a:pt x="169664" y="17860"/>
                </a:moveTo>
                <a:lnTo>
                  <a:pt x="169664" y="17860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60"/>
                </a:lnTo>
                <a:lnTo>
                  <a:pt x="7143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51805"/>
                </a:lnTo>
                <a:lnTo>
                  <a:pt x="17860" y="160735"/>
                </a:lnTo>
                <a:lnTo>
                  <a:pt x="35719" y="169664"/>
                </a:lnTo>
                <a:lnTo>
                  <a:pt x="53578" y="178594"/>
                </a:lnTo>
                <a:lnTo>
                  <a:pt x="71438" y="187524"/>
                </a:lnTo>
                <a:lnTo>
                  <a:pt x="98227" y="196453"/>
                </a:lnTo>
                <a:lnTo>
                  <a:pt x="125016" y="196453"/>
                </a:lnTo>
                <a:lnTo>
                  <a:pt x="151805" y="205383"/>
                </a:lnTo>
                <a:lnTo>
                  <a:pt x="187524" y="205383"/>
                </a:lnTo>
                <a:lnTo>
                  <a:pt x="214313" y="214313"/>
                </a:lnTo>
                <a:lnTo>
                  <a:pt x="241102" y="214313"/>
                </a:lnTo>
                <a:lnTo>
                  <a:pt x="258961" y="214313"/>
                </a:lnTo>
                <a:lnTo>
                  <a:pt x="276821" y="214313"/>
                </a:lnTo>
                <a:lnTo>
                  <a:pt x="294680" y="214313"/>
                </a:lnTo>
                <a:lnTo>
                  <a:pt x="29468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2268140" y="3741539"/>
            <a:ext cx="223244" cy="223243"/>
          </a:xfrm>
          <a:custGeom>
            <a:avLst/>
            <a:gdLst/>
            <a:ahLst/>
            <a:cxnLst/>
            <a:rect l="0" t="0" r="0" b="0"/>
            <a:pathLst>
              <a:path w="223244" h="223243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62507"/>
                </a:lnTo>
                <a:lnTo>
                  <a:pt x="1786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8930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53579" y="223242"/>
                </a:lnTo>
                <a:lnTo>
                  <a:pt x="71438" y="223242"/>
                </a:lnTo>
                <a:lnTo>
                  <a:pt x="98227" y="223242"/>
                </a:lnTo>
                <a:lnTo>
                  <a:pt x="116086" y="223242"/>
                </a:lnTo>
                <a:lnTo>
                  <a:pt x="142875" y="223242"/>
                </a:lnTo>
                <a:lnTo>
                  <a:pt x="160735" y="223242"/>
                </a:lnTo>
                <a:lnTo>
                  <a:pt x="178594" y="223242"/>
                </a:lnTo>
                <a:lnTo>
                  <a:pt x="196454" y="223242"/>
                </a:lnTo>
                <a:lnTo>
                  <a:pt x="214313" y="223242"/>
                </a:lnTo>
                <a:lnTo>
                  <a:pt x="223243" y="223242"/>
                </a:lnTo>
                <a:lnTo>
                  <a:pt x="223243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321719" y="3830836"/>
            <a:ext cx="125016" cy="8930"/>
          </a:xfrm>
          <a:custGeom>
            <a:avLst/>
            <a:gdLst/>
            <a:ahLst/>
            <a:cxnLst/>
            <a:rect l="0" t="0" r="0" b="0"/>
            <a:pathLst>
              <a:path w="125016" h="8930">
                <a:moveTo>
                  <a:pt x="0" y="8929"/>
                </a:move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330648" y="3714750"/>
            <a:ext cx="187525" cy="8930"/>
          </a:xfrm>
          <a:custGeom>
            <a:avLst/>
            <a:gdLst/>
            <a:ahLst/>
            <a:cxnLst/>
            <a:rect l="0" t="0" r="0" b="0"/>
            <a:pathLst>
              <a:path w="187525" h="893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0"/>
                </a:lnTo>
                <a:lnTo>
                  <a:pt x="133946" y="8929"/>
                </a:lnTo>
                <a:lnTo>
                  <a:pt x="160735" y="8929"/>
                </a:lnTo>
                <a:lnTo>
                  <a:pt x="169665" y="8929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714625" y="3786187"/>
            <a:ext cx="223243" cy="258962"/>
          </a:xfrm>
          <a:custGeom>
            <a:avLst/>
            <a:gdLst/>
            <a:ahLst/>
            <a:cxnLst/>
            <a:rect l="0" t="0" r="0" b="0"/>
            <a:pathLst>
              <a:path w="223243" h="258962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42875"/>
                </a:lnTo>
                <a:lnTo>
                  <a:pt x="35719" y="160734"/>
                </a:lnTo>
                <a:lnTo>
                  <a:pt x="53578" y="178594"/>
                </a:lnTo>
                <a:lnTo>
                  <a:pt x="71438" y="196453"/>
                </a:lnTo>
                <a:lnTo>
                  <a:pt x="89297" y="214313"/>
                </a:lnTo>
                <a:lnTo>
                  <a:pt x="107156" y="223242"/>
                </a:lnTo>
                <a:lnTo>
                  <a:pt x="133945" y="232172"/>
                </a:lnTo>
                <a:lnTo>
                  <a:pt x="151804" y="250031"/>
                </a:lnTo>
                <a:lnTo>
                  <a:pt x="178594" y="250031"/>
                </a:lnTo>
                <a:lnTo>
                  <a:pt x="196453" y="258961"/>
                </a:lnTo>
                <a:lnTo>
                  <a:pt x="223242" y="258961"/>
                </a:lnTo>
                <a:lnTo>
                  <a:pt x="223242" y="258961"/>
                </a:lnTo>
                <a:lnTo>
                  <a:pt x="223242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687836" y="3830836"/>
            <a:ext cx="178594" cy="17860"/>
          </a:xfrm>
          <a:custGeom>
            <a:avLst/>
            <a:gdLst/>
            <a:ahLst/>
            <a:cxnLst/>
            <a:rect l="0" t="0" r="0" b="0"/>
            <a:pathLst>
              <a:path w="178594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69664" y="8929"/>
                </a:lnTo>
                <a:lnTo>
                  <a:pt x="178593" y="17859"/>
                </a:lnTo>
                <a:lnTo>
                  <a:pt x="17859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18234" y="3812976"/>
            <a:ext cx="214314" cy="205384"/>
          </a:xfrm>
          <a:custGeom>
            <a:avLst/>
            <a:gdLst/>
            <a:ahLst/>
            <a:cxnLst/>
            <a:rect l="0" t="0" r="0" b="0"/>
            <a:pathLst>
              <a:path w="214314" h="205384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5"/>
                </a:lnTo>
                <a:lnTo>
                  <a:pt x="44649" y="169664"/>
                </a:lnTo>
                <a:lnTo>
                  <a:pt x="62508" y="178594"/>
                </a:lnTo>
                <a:lnTo>
                  <a:pt x="89297" y="187524"/>
                </a:lnTo>
                <a:lnTo>
                  <a:pt x="107156" y="196453"/>
                </a:lnTo>
                <a:lnTo>
                  <a:pt x="133945" y="196453"/>
                </a:lnTo>
                <a:lnTo>
                  <a:pt x="160735" y="205383"/>
                </a:lnTo>
                <a:lnTo>
                  <a:pt x="178594" y="205383"/>
                </a:lnTo>
                <a:lnTo>
                  <a:pt x="196453" y="205383"/>
                </a:lnTo>
                <a:lnTo>
                  <a:pt x="205383" y="205383"/>
                </a:lnTo>
                <a:lnTo>
                  <a:pt x="214313" y="205383"/>
                </a:lnTo>
                <a:lnTo>
                  <a:pt x="214313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268265" y="3723679"/>
            <a:ext cx="133947" cy="473275"/>
          </a:xfrm>
          <a:custGeom>
            <a:avLst/>
            <a:gdLst/>
            <a:ahLst/>
            <a:cxnLst/>
            <a:rect l="0" t="0" r="0" b="0"/>
            <a:pathLst>
              <a:path w="133947" h="47327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35719"/>
                </a:lnTo>
                <a:lnTo>
                  <a:pt x="44649" y="53578"/>
                </a:lnTo>
                <a:lnTo>
                  <a:pt x="53578" y="71438"/>
                </a:lnTo>
                <a:lnTo>
                  <a:pt x="71438" y="98227"/>
                </a:lnTo>
                <a:lnTo>
                  <a:pt x="89297" y="125016"/>
                </a:lnTo>
                <a:lnTo>
                  <a:pt x="98227" y="151805"/>
                </a:lnTo>
                <a:lnTo>
                  <a:pt x="116086" y="187524"/>
                </a:lnTo>
                <a:lnTo>
                  <a:pt x="125016" y="214313"/>
                </a:lnTo>
                <a:lnTo>
                  <a:pt x="125016" y="250032"/>
                </a:lnTo>
                <a:lnTo>
                  <a:pt x="133946" y="285750"/>
                </a:lnTo>
                <a:lnTo>
                  <a:pt x="133946" y="312539"/>
                </a:lnTo>
                <a:lnTo>
                  <a:pt x="133946" y="348258"/>
                </a:lnTo>
                <a:lnTo>
                  <a:pt x="125016" y="375047"/>
                </a:lnTo>
                <a:lnTo>
                  <a:pt x="125016" y="401836"/>
                </a:lnTo>
                <a:lnTo>
                  <a:pt x="116086" y="428625"/>
                </a:lnTo>
                <a:lnTo>
                  <a:pt x="98227" y="446485"/>
                </a:lnTo>
                <a:lnTo>
                  <a:pt x="89297" y="464344"/>
                </a:lnTo>
                <a:lnTo>
                  <a:pt x="80367" y="473274"/>
                </a:lnTo>
                <a:lnTo>
                  <a:pt x="80367" y="473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723804" y="1651992"/>
            <a:ext cx="232174" cy="330399"/>
          </a:xfrm>
          <a:custGeom>
            <a:avLst/>
            <a:gdLst/>
            <a:ahLst/>
            <a:cxnLst/>
            <a:rect l="0" t="0" r="0" b="0"/>
            <a:pathLst>
              <a:path w="232174" h="330399">
                <a:moveTo>
                  <a:pt x="17860" y="321469"/>
                </a:moveTo>
                <a:lnTo>
                  <a:pt x="8930" y="321469"/>
                </a:lnTo>
                <a:lnTo>
                  <a:pt x="8930" y="312539"/>
                </a:lnTo>
                <a:lnTo>
                  <a:pt x="8930" y="303609"/>
                </a:lnTo>
                <a:lnTo>
                  <a:pt x="8930" y="294680"/>
                </a:lnTo>
                <a:lnTo>
                  <a:pt x="0" y="276820"/>
                </a:lnTo>
                <a:lnTo>
                  <a:pt x="0" y="267891"/>
                </a:lnTo>
                <a:lnTo>
                  <a:pt x="0" y="250031"/>
                </a:lnTo>
                <a:lnTo>
                  <a:pt x="0" y="223242"/>
                </a:lnTo>
                <a:lnTo>
                  <a:pt x="0" y="205383"/>
                </a:lnTo>
                <a:lnTo>
                  <a:pt x="0" y="187523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16086"/>
                </a:lnTo>
                <a:lnTo>
                  <a:pt x="8930" y="9822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53578"/>
                </a:lnTo>
                <a:lnTo>
                  <a:pt x="98227" y="71437"/>
                </a:lnTo>
                <a:lnTo>
                  <a:pt x="107157" y="89297"/>
                </a:lnTo>
                <a:lnTo>
                  <a:pt x="116086" y="116086"/>
                </a:lnTo>
                <a:lnTo>
                  <a:pt x="125016" y="133945"/>
                </a:lnTo>
                <a:lnTo>
                  <a:pt x="133946" y="160734"/>
                </a:lnTo>
                <a:lnTo>
                  <a:pt x="142875" y="187523"/>
                </a:lnTo>
                <a:lnTo>
                  <a:pt x="151805" y="214312"/>
                </a:lnTo>
                <a:lnTo>
                  <a:pt x="160735" y="241102"/>
                </a:lnTo>
                <a:lnTo>
                  <a:pt x="169665" y="258961"/>
                </a:lnTo>
                <a:lnTo>
                  <a:pt x="178594" y="285750"/>
                </a:lnTo>
                <a:lnTo>
                  <a:pt x="187524" y="303609"/>
                </a:lnTo>
                <a:lnTo>
                  <a:pt x="196454" y="321469"/>
                </a:lnTo>
                <a:lnTo>
                  <a:pt x="205384" y="330398"/>
                </a:lnTo>
                <a:lnTo>
                  <a:pt x="205384" y="330398"/>
                </a:lnTo>
                <a:lnTo>
                  <a:pt x="214313" y="330398"/>
                </a:lnTo>
                <a:lnTo>
                  <a:pt x="214313" y="330398"/>
                </a:lnTo>
                <a:lnTo>
                  <a:pt x="223243" y="330398"/>
                </a:lnTo>
                <a:lnTo>
                  <a:pt x="223243" y="321469"/>
                </a:lnTo>
                <a:lnTo>
                  <a:pt x="232173" y="303609"/>
                </a:lnTo>
                <a:lnTo>
                  <a:pt x="232173" y="285750"/>
                </a:lnTo>
                <a:lnTo>
                  <a:pt x="232173" y="267891"/>
                </a:lnTo>
                <a:lnTo>
                  <a:pt x="232173" y="241102"/>
                </a:lnTo>
                <a:lnTo>
                  <a:pt x="232173" y="214312"/>
                </a:lnTo>
                <a:lnTo>
                  <a:pt x="232173" y="187523"/>
                </a:lnTo>
                <a:lnTo>
                  <a:pt x="232173" y="160734"/>
                </a:lnTo>
                <a:lnTo>
                  <a:pt x="223243" y="133945"/>
                </a:lnTo>
                <a:lnTo>
                  <a:pt x="232173" y="116086"/>
                </a:lnTo>
                <a:lnTo>
                  <a:pt x="223243" y="89297"/>
                </a:lnTo>
                <a:lnTo>
                  <a:pt x="223243" y="71437"/>
                </a:lnTo>
                <a:lnTo>
                  <a:pt x="223243" y="53578"/>
                </a:lnTo>
                <a:lnTo>
                  <a:pt x="223243" y="35719"/>
                </a:lnTo>
                <a:lnTo>
                  <a:pt x="214313" y="26789"/>
                </a:lnTo>
                <a:lnTo>
                  <a:pt x="214313" y="893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054203" y="1821656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17860" y="187523"/>
                </a:lnTo>
                <a:lnTo>
                  <a:pt x="35719" y="196453"/>
                </a:lnTo>
                <a:lnTo>
                  <a:pt x="44649" y="187523"/>
                </a:lnTo>
                <a:lnTo>
                  <a:pt x="53578" y="187523"/>
                </a:lnTo>
                <a:lnTo>
                  <a:pt x="71438" y="178594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7" y="142875"/>
                </a:lnTo>
                <a:lnTo>
                  <a:pt x="107156" y="125016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07156" y="71438"/>
                </a:lnTo>
                <a:lnTo>
                  <a:pt x="107156" y="62508"/>
                </a:lnTo>
                <a:lnTo>
                  <a:pt x="98227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500688" y="1803797"/>
            <a:ext cx="196453" cy="214313"/>
          </a:xfrm>
          <a:custGeom>
            <a:avLst/>
            <a:gdLst/>
            <a:ahLst/>
            <a:cxnLst/>
            <a:rect l="0" t="0" r="0" b="0"/>
            <a:pathLst>
              <a:path w="196453" h="214313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07156"/>
                </a:lnTo>
                <a:lnTo>
                  <a:pt x="62507" y="107156"/>
                </a:lnTo>
                <a:lnTo>
                  <a:pt x="80366" y="98226"/>
                </a:lnTo>
                <a:lnTo>
                  <a:pt x="98226" y="98226"/>
                </a:lnTo>
                <a:lnTo>
                  <a:pt x="116085" y="89297"/>
                </a:lnTo>
                <a:lnTo>
                  <a:pt x="125015" y="80367"/>
                </a:lnTo>
                <a:lnTo>
                  <a:pt x="142874" y="71437"/>
                </a:lnTo>
                <a:lnTo>
                  <a:pt x="160733" y="62507"/>
                </a:lnTo>
                <a:lnTo>
                  <a:pt x="169663" y="53578"/>
                </a:lnTo>
                <a:lnTo>
                  <a:pt x="178593" y="44648"/>
                </a:lnTo>
                <a:lnTo>
                  <a:pt x="187523" y="35718"/>
                </a:lnTo>
                <a:lnTo>
                  <a:pt x="196452" y="26789"/>
                </a:lnTo>
                <a:lnTo>
                  <a:pt x="196452" y="17859"/>
                </a:lnTo>
                <a:lnTo>
                  <a:pt x="196452" y="8929"/>
                </a:lnTo>
                <a:lnTo>
                  <a:pt x="196452" y="8929"/>
                </a:lnTo>
                <a:lnTo>
                  <a:pt x="187523" y="0"/>
                </a:lnTo>
                <a:lnTo>
                  <a:pt x="178593" y="0"/>
                </a:lnTo>
                <a:lnTo>
                  <a:pt x="169663" y="0"/>
                </a:lnTo>
                <a:lnTo>
                  <a:pt x="151804" y="8929"/>
                </a:lnTo>
                <a:lnTo>
                  <a:pt x="142874" y="17859"/>
                </a:lnTo>
                <a:lnTo>
                  <a:pt x="125015" y="26789"/>
                </a:lnTo>
                <a:lnTo>
                  <a:pt x="107155" y="44648"/>
                </a:lnTo>
                <a:lnTo>
                  <a:pt x="98226" y="53578"/>
                </a:lnTo>
                <a:lnTo>
                  <a:pt x="89296" y="71437"/>
                </a:lnTo>
                <a:lnTo>
                  <a:pt x="80366" y="98226"/>
                </a:lnTo>
                <a:lnTo>
                  <a:pt x="71437" y="116086"/>
                </a:lnTo>
                <a:lnTo>
                  <a:pt x="62507" y="133945"/>
                </a:lnTo>
                <a:lnTo>
                  <a:pt x="62507" y="151804"/>
                </a:lnTo>
                <a:lnTo>
                  <a:pt x="62507" y="169664"/>
                </a:lnTo>
                <a:lnTo>
                  <a:pt x="71437" y="178593"/>
                </a:lnTo>
                <a:lnTo>
                  <a:pt x="80366" y="196453"/>
                </a:lnTo>
                <a:lnTo>
                  <a:pt x="89296" y="205382"/>
                </a:lnTo>
                <a:lnTo>
                  <a:pt x="98226" y="214312"/>
                </a:lnTo>
                <a:lnTo>
                  <a:pt x="116085" y="214312"/>
                </a:lnTo>
                <a:lnTo>
                  <a:pt x="125015" y="214312"/>
                </a:lnTo>
                <a:lnTo>
                  <a:pt x="133944" y="214312"/>
                </a:lnTo>
                <a:lnTo>
                  <a:pt x="133944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768578" y="1821656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17859" y="178594"/>
                </a:moveTo>
                <a:lnTo>
                  <a:pt x="8929" y="178594"/>
                </a:lnTo>
                <a:lnTo>
                  <a:pt x="8929" y="169664"/>
                </a:lnTo>
                <a:lnTo>
                  <a:pt x="8929" y="169664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0" y="98227"/>
                </a:lnTo>
                <a:lnTo>
                  <a:pt x="0" y="80367"/>
                </a:lnTo>
                <a:lnTo>
                  <a:pt x="8929" y="62508"/>
                </a:lnTo>
                <a:lnTo>
                  <a:pt x="8929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6" y="26789"/>
                </a:lnTo>
                <a:lnTo>
                  <a:pt x="116086" y="44648"/>
                </a:lnTo>
                <a:lnTo>
                  <a:pt x="125015" y="53578"/>
                </a:lnTo>
                <a:lnTo>
                  <a:pt x="125015" y="8036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78594"/>
                </a:lnTo>
                <a:lnTo>
                  <a:pt x="142875" y="18752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973961" y="1821656"/>
            <a:ext cx="205383" cy="205384"/>
          </a:xfrm>
          <a:custGeom>
            <a:avLst/>
            <a:gdLst/>
            <a:ahLst/>
            <a:cxnLst/>
            <a:rect l="0" t="0" r="0" b="0"/>
            <a:pathLst>
              <a:path w="205383" h="205384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89297"/>
                </a:lnTo>
                <a:lnTo>
                  <a:pt x="53578" y="89297"/>
                </a:lnTo>
                <a:lnTo>
                  <a:pt x="71437" y="80367"/>
                </a:lnTo>
                <a:lnTo>
                  <a:pt x="89296" y="80367"/>
                </a:lnTo>
                <a:lnTo>
                  <a:pt x="107156" y="71438"/>
                </a:lnTo>
                <a:lnTo>
                  <a:pt x="125015" y="71438"/>
                </a:lnTo>
                <a:lnTo>
                  <a:pt x="142875" y="62508"/>
                </a:lnTo>
                <a:lnTo>
                  <a:pt x="160734" y="53578"/>
                </a:lnTo>
                <a:lnTo>
                  <a:pt x="169664" y="44648"/>
                </a:lnTo>
                <a:lnTo>
                  <a:pt x="187523" y="26789"/>
                </a:lnTo>
                <a:lnTo>
                  <a:pt x="196453" y="26789"/>
                </a:lnTo>
                <a:lnTo>
                  <a:pt x="205382" y="17859"/>
                </a:lnTo>
                <a:lnTo>
                  <a:pt x="205382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7859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17859"/>
                </a:lnTo>
                <a:lnTo>
                  <a:pt x="116085" y="26789"/>
                </a:lnTo>
                <a:lnTo>
                  <a:pt x="98226" y="35719"/>
                </a:lnTo>
                <a:lnTo>
                  <a:pt x="80367" y="53578"/>
                </a:lnTo>
                <a:lnTo>
                  <a:pt x="71437" y="71438"/>
                </a:lnTo>
                <a:lnTo>
                  <a:pt x="62507" y="89297"/>
                </a:lnTo>
                <a:lnTo>
                  <a:pt x="53578" y="107156"/>
                </a:lnTo>
                <a:lnTo>
                  <a:pt x="53578" y="125016"/>
                </a:lnTo>
                <a:lnTo>
                  <a:pt x="53578" y="142875"/>
                </a:lnTo>
                <a:lnTo>
                  <a:pt x="62507" y="160734"/>
                </a:lnTo>
                <a:lnTo>
                  <a:pt x="71437" y="178594"/>
                </a:lnTo>
                <a:lnTo>
                  <a:pt x="89296" y="187523"/>
                </a:lnTo>
                <a:lnTo>
                  <a:pt x="98226" y="196453"/>
                </a:lnTo>
                <a:lnTo>
                  <a:pt x="11608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322218" y="1830586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0" y="214312"/>
                </a:move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187523"/>
                </a:lnTo>
                <a:lnTo>
                  <a:pt x="0" y="169664"/>
                </a:lnTo>
                <a:lnTo>
                  <a:pt x="8930" y="142875"/>
                </a:lnTo>
                <a:lnTo>
                  <a:pt x="17860" y="116086"/>
                </a:lnTo>
                <a:lnTo>
                  <a:pt x="26789" y="98226"/>
                </a:lnTo>
                <a:lnTo>
                  <a:pt x="35719" y="71437"/>
                </a:lnTo>
                <a:lnTo>
                  <a:pt x="44649" y="53578"/>
                </a:lnTo>
                <a:lnTo>
                  <a:pt x="53578" y="35718"/>
                </a:lnTo>
                <a:lnTo>
                  <a:pt x="62508" y="26789"/>
                </a:lnTo>
                <a:lnTo>
                  <a:pt x="80368" y="17859"/>
                </a:lnTo>
                <a:lnTo>
                  <a:pt x="8929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4287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241851" y="1794867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53578" y="151805"/>
                </a:moveTo>
                <a:lnTo>
                  <a:pt x="53578" y="142875"/>
                </a:lnTo>
                <a:lnTo>
                  <a:pt x="53578" y="133945"/>
                </a:lnTo>
                <a:lnTo>
                  <a:pt x="44649" y="116086"/>
                </a:lnTo>
                <a:lnTo>
                  <a:pt x="44649" y="98227"/>
                </a:lnTo>
                <a:lnTo>
                  <a:pt x="35719" y="80367"/>
                </a:lnTo>
                <a:lnTo>
                  <a:pt x="35719" y="62508"/>
                </a:lnTo>
                <a:lnTo>
                  <a:pt x="26789" y="44648"/>
                </a:lnTo>
                <a:lnTo>
                  <a:pt x="17860" y="26789"/>
                </a:lnTo>
                <a:lnTo>
                  <a:pt x="17860" y="17859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518671" y="1875234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107156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7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107156"/>
                </a:lnTo>
                <a:lnTo>
                  <a:pt x="80367" y="125016"/>
                </a:lnTo>
                <a:lnTo>
                  <a:pt x="80367" y="142875"/>
                </a:lnTo>
                <a:lnTo>
                  <a:pt x="80367" y="160735"/>
                </a:lnTo>
                <a:lnTo>
                  <a:pt x="80367" y="187524"/>
                </a:lnTo>
                <a:lnTo>
                  <a:pt x="89297" y="205383"/>
                </a:lnTo>
                <a:lnTo>
                  <a:pt x="80367" y="223242"/>
                </a:lnTo>
                <a:lnTo>
                  <a:pt x="80367" y="241102"/>
                </a:lnTo>
                <a:lnTo>
                  <a:pt x="80367" y="258961"/>
                </a:lnTo>
                <a:lnTo>
                  <a:pt x="80367" y="267891"/>
                </a:lnTo>
                <a:lnTo>
                  <a:pt x="71438" y="276820"/>
                </a:lnTo>
                <a:lnTo>
                  <a:pt x="62508" y="285750"/>
                </a:lnTo>
                <a:lnTo>
                  <a:pt x="62508" y="294680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715124" y="1857375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9" y="151804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25015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8036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25016" y="44648"/>
                </a:lnTo>
                <a:lnTo>
                  <a:pt x="133946" y="26789"/>
                </a:lnTo>
                <a:lnTo>
                  <a:pt x="133946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670476" y="1893094"/>
            <a:ext cx="160735" cy="294680"/>
          </a:xfrm>
          <a:custGeom>
            <a:avLst/>
            <a:gdLst/>
            <a:ahLst/>
            <a:cxnLst/>
            <a:rect l="0" t="0" r="0" b="0"/>
            <a:pathLst>
              <a:path w="160735" h="294680">
                <a:moveTo>
                  <a:pt x="160734" y="0"/>
                </a:moveTo>
                <a:lnTo>
                  <a:pt x="160734" y="0"/>
                </a:lnTo>
                <a:lnTo>
                  <a:pt x="160734" y="8929"/>
                </a:lnTo>
                <a:lnTo>
                  <a:pt x="151804" y="17859"/>
                </a:lnTo>
                <a:lnTo>
                  <a:pt x="151804" y="26789"/>
                </a:lnTo>
                <a:lnTo>
                  <a:pt x="151804" y="44648"/>
                </a:lnTo>
                <a:lnTo>
                  <a:pt x="151804" y="62507"/>
                </a:lnTo>
                <a:lnTo>
                  <a:pt x="151804" y="71437"/>
                </a:lnTo>
                <a:lnTo>
                  <a:pt x="151804" y="89296"/>
                </a:lnTo>
                <a:lnTo>
                  <a:pt x="151804" y="107156"/>
                </a:lnTo>
                <a:lnTo>
                  <a:pt x="142875" y="125015"/>
                </a:lnTo>
                <a:lnTo>
                  <a:pt x="142875" y="151804"/>
                </a:lnTo>
                <a:lnTo>
                  <a:pt x="133945" y="169664"/>
                </a:lnTo>
                <a:lnTo>
                  <a:pt x="125015" y="187523"/>
                </a:lnTo>
                <a:lnTo>
                  <a:pt x="116086" y="196453"/>
                </a:lnTo>
                <a:lnTo>
                  <a:pt x="98226" y="223242"/>
                </a:lnTo>
                <a:lnTo>
                  <a:pt x="89297" y="232171"/>
                </a:lnTo>
                <a:lnTo>
                  <a:pt x="80367" y="250031"/>
                </a:lnTo>
                <a:lnTo>
                  <a:pt x="62508" y="258960"/>
                </a:lnTo>
                <a:lnTo>
                  <a:pt x="53578" y="267890"/>
                </a:lnTo>
                <a:lnTo>
                  <a:pt x="35719" y="276820"/>
                </a:lnTo>
                <a:lnTo>
                  <a:pt x="26789" y="285750"/>
                </a:lnTo>
                <a:lnTo>
                  <a:pt x="17859" y="285750"/>
                </a:lnTo>
                <a:lnTo>
                  <a:pt x="8929" y="285750"/>
                </a:lnTo>
                <a:lnTo>
                  <a:pt x="8929" y="29467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384476" y="2259211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3571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89297" y="98226"/>
                </a:lnTo>
                <a:lnTo>
                  <a:pt x="89297" y="116086"/>
                </a:lnTo>
                <a:lnTo>
                  <a:pt x="80367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62508" y="125015"/>
                </a:lnTo>
                <a:lnTo>
                  <a:pt x="62508" y="125015"/>
                </a:lnTo>
                <a:lnTo>
                  <a:pt x="53578" y="125015"/>
                </a:lnTo>
                <a:lnTo>
                  <a:pt x="53578" y="116086"/>
                </a:lnTo>
                <a:lnTo>
                  <a:pt x="44649" y="107156"/>
                </a:lnTo>
                <a:lnTo>
                  <a:pt x="44649" y="98226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35718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98227" y="89297"/>
                </a:lnTo>
                <a:lnTo>
                  <a:pt x="89297" y="89297"/>
                </a:lnTo>
                <a:lnTo>
                  <a:pt x="80367" y="98226"/>
                </a:lnTo>
                <a:lnTo>
                  <a:pt x="71438" y="98226"/>
                </a:lnTo>
                <a:lnTo>
                  <a:pt x="62508" y="89297"/>
                </a:lnTo>
                <a:lnTo>
                  <a:pt x="62508" y="89297"/>
                </a:lnTo>
                <a:lnTo>
                  <a:pt x="53578" y="80367"/>
                </a:lnTo>
                <a:lnTo>
                  <a:pt x="44649" y="71437"/>
                </a:lnTo>
                <a:lnTo>
                  <a:pt x="44649" y="62508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44648"/>
                </a:lnTo>
                <a:lnTo>
                  <a:pt x="53578" y="35718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7" y="3571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0367" y="89297"/>
                </a:lnTo>
                <a:lnTo>
                  <a:pt x="71438" y="98226"/>
                </a:lnTo>
                <a:lnTo>
                  <a:pt x="62508" y="98226"/>
                </a:lnTo>
                <a:lnTo>
                  <a:pt x="53578" y="98226"/>
                </a:lnTo>
                <a:lnTo>
                  <a:pt x="44649" y="107156"/>
                </a:lnTo>
                <a:lnTo>
                  <a:pt x="44649" y="10715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786312" y="2196703"/>
            <a:ext cx="223244" cy="330400"/>
          </a:xfrm>
          <a:custGeom>
            <a:avLst/>
            <a:gdLst/>
            <a:ahLst/>
            <a:cxnLst/>
            <a:rect l="0" t="0" r="0" b="0"/>
            <a:pathLst>
              <a:path w="223244" h="330400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30361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30399"/>
                </a:lnTo>
                <a:lnTo>
                  <a:pt x="8930" y="321469"/>
                </a:lnTo>
                <a:lnTo>
                  <a:pt x="8930" y="312539"/>
                </a:lnTo>
                <a:lnTo>
                  <a:pt x="8930" y="30361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58961"/>
                </a:lnTo>
                <a:lnTo>
                  <a:pt x="8930" y="241101"/>
                </a:lnTo>
                <a:lnTo>
                  <a:pt x="8930" y="223242"/>
                </a:lnTo>
                <a:lnTo>
                  <a:pt x="0" y="20538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5"/>
                </a:lnTo>
                <a:lnTo>
                  <a:pt x="8930" y="125016"/>
                </a:lnTo>
                <a:lnTo>
                  <a:pt x="8930" y="107156"/>
                </a:lnTo>
                <a:lnTo>
                  <a:pt x="8930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17859"/>
                </a:lnTo>
                <a:lnTo>
                  <a:pt x="133946" y="26789"/>
                </a:lnTo>
                <a:lnTo>
                  <a:pt x="151805" y="35719"/>
                </a:lnTo>
                <a:lnTo>
                  <a:pt x="160735" y="44648"/>
                </a:lnTo>
                <a:lnTo>
                  <a:pt x="169665" y="62508"/>
                </a:lnTo>
                <a:lnTo>
                  <a:pt x="187524" y="80367"/>
                </a:lnTo>
                <a:lnTo>
                  <a:pt x="196454" y="98226"/>
                </a:lnTo>
                <a:lnTo>
                  <a:pt x="196454" y="116086"/>
                </a:lnTo>
                <a:lnTo>
                  <a:pt x="205383" y="133945"/>
                </a:lnTo>
                <a:lnTo>
                  <a:pt x="214313" y="160734"/>
                </a:lnTo>
                <a:lnTo>
                  <a:pt x="214313" y="178594"/>
                </a:lnTo>
                <a:lnTo>
                  <a:pt x="223243" y="196453"/>
                </a:lnTo>
                <a:lnTo>
                  <a:pt x="214313" y="214312"/>
                </a:lnTo>
                <a:lnTo>
                  <a:pt x="214313" y="241101"/>
                </a:lnTo>
                <a:lnTo>
                  <a:pt x="205383" y="250031"/>
                </a:lnTo>
                <a:lnTo>
                  <a:pt x="205383" y="267891"/>
                </a:lnTo>
                <a:lnTo>
                  <a:pt x="196454" y="285750"/>
                </a:lnTo>
                <a:lnTo>
                  <a:pt x="178594" y="294680"/>
                </a:lnTo>
                <a:lnTo>
                  <a:pt x="169665" y="303610"/>
                </a:lnTo>
                <a:lnTo>
                  <a:pt x="151805" y="303610"/>
                </a:lnTo>
                <a:lnTo>
                  <a:pt x="142876" y="312539"/>
                </a:lnTo>
                <a:lnTo>
                  <a:pt x="125016" y="312539"/>
                </a:lnTo>
                <a:lnTo>
                  <a:pt x="107157" y="312539"/>
                </a:lnTo>
                <a:lnTo>
                  <a:pt x="89297" y="312539"/>
                </a:lnTo>
                <a:lnTo>
                  <a:pt x="62508" y="312539"/>
                </a:lnTo>
                <a:lnTo>
                  <a:pt x="44649" y="303610"/>
                </a:lnTo>
                <a:lnTo>
                  <a:pt x="35719" y="303610"/>
                </a:lnTo>
                <a:lnTo>
                  <a:pt x="17859" y="294680"/>
                </a:lnTo>
                <a:lnTo>
                  <a:pt x="8930" y="29468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072063" y="2375297"/>
            <a:ext cx="89297" cy="151806"/>
          </a:xfrm>
          <a:custGeom>
            <a:avLst/>
            <a:gdLst/>
            <a:ahLst/>
            <a:cxnLst/>
            <a:rect l="0" t="0" r="0" b="0"/>
            <a:pathLst>
              <a:path w="89297" h="15180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42875"/>
                </a:lnTo>
                <a:lnTo>
                  <a:pt x="44648" y="142875"/>
                </a:lnTo>
                <a:lnTo>
                  <a:pt x="62507" y="133945"/>
                </a:lnTo>
                <a:lnTo>
                  <a:pt x="71437" y="125016"/>
                </a:lnTo>
                <a:lnTo>
                  <a:pt x="80367" y="116086"/>
                </a:lnTo>
                <a:lnTo>
                  <a:pt x="80367" y="98226"/>
                </a:lnTo>
                <a:lnTo>
                  <a:pt x="89296" y="89297"/>
                </a:lnTo>
                <a:lnTo>
                  <a:pt x="89296" y="80367"/>
                </a:lnTo>
                <a:lnTo>
                  <a:pt x="89296" y="71437"/>
                </a:lnTo>
                <a:lnTo>
                  <a:pt x="80367" y="62507"/>
                </a:lnTo>
                <a:lnTo>
                  <a:pt x="80367" y="53578"/>
                </a:lnTo>
                <a:lnTo>
                  <a:pt x="71437" y="44648"/>
                </a:lnTo>
                <a:lnTo>
                  <a:pt x="62507" y="35718"/>
                </a:lnTo>
                <a:lnTo>
                  <a:pt x="53578" y="35718"/>
                </a:lnTo>
                <a:lnTo>
                  <a:pt x="44648" y="26789"/>
                </a:lnTo>
                <a:lnTo>
                  <a:pt x="35718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286375" y="2366367"/>
            <a:ext cx="285751" cy="241103"/>
          </a:xfrm>
          <a:custGeom>
            <a:avLst/>
            <a:gdLst/>
            <a:ahLst/>
            <a:cxnLst/>
            <a:rect l="0" t="0" r="0" b="0"/>
            <a:pathLst>
              <a:path w="285751" h="241103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17859" y="223242"/>
                </a:lnTo>
                <a:lnTo>
                  <a:pt x="26789" y="214313"/>
                </a:lnTo>
                <a:lnTo>
                  <a:pt x="35719" y="214313"/>
                </a:lnTo>
                <a:lnTo>
                  <a:pt x="44648" y="205383"/>
                </a:lnTo>
                <a:lnTo>
                  <a:pt x="53578" y="196453"/>
                </a:lnTo>
                <a:lnTo>
                  <a:pt x="62508" y="187524"/>
                </a:lnTo>
                <a:lnTo>
                  <a:pt x="71438" y="169664"/>
                </a:lnTo>
                <a:lnTo>
                  <a:pt x="71438" y="151805"/>
                </a:lnTo>
                <a:lnTo>
                  <a:pt x="80367" y="133946"/>
                </a:lnTo>
                <a:lnTo>
                  <a:pt x="89297" y="125016"/>
                </a:lnTo>
                <a:lnTo>
                  <a:pt x="98227" y="98227"/>
                </a:lnTo>
                <a:lnTo>
                  <a:pt x="98227" y="8036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25016" y="160735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33945" y="214313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60734" y="241102"/>
                </a:lnTo>
                <a:lnTo>
                  <a:pt x="169664" y="241102"/>
                </a:lnTo>
                <a:lnTo>
                  <a:pt x="178594" y="241102"/>
                </a:lnTo>
                <a:lnTo>
                  <a:pt x="187523" y="241102"/>
                </a:lnTo>
                <a:lnTo>
                  <a:pt x="196453" y="232172"/>
                </a:lnTo>
                <a:lnTo>
                  <a:pt x="205383" y="223242"/>
                </a:lnTo>
                <a:lnTo>
                  <a:pt x="214313" y="223242"/>
                </a:lnTo>
                <a:lnTo>
                  <a:pt x="214313" y="205383"/>
                </a:lnTo>
                <a:lnTo>
                  <a:pt x="232172" y="196453"/>
                </a:lnTo>
                <a:lnTo>
                  <a:pt x="232172" y="178594"/>
                </a:lnTo>
                <a:lnTo>
                  <a:pt x="241102" y="169664"/>
                </a:lnTo>
                <a:lnTo>
                  <a:pt x="250031" y="151805"/>
                </a:lnTo>
                <a:lnTo>
                  <a:pt x="250031" y="133946"/>
                </a:lnTo>
                <a:lnTo>
                  <a:pt x="258961" y="116086"/>
                </a:lnTo>
                <a:lnTo>
                  <a:pt x="267891" y="98227"/>
                </a:lnTo>
                <a:lnTo>
                  <a:pt x="267891" y="80367"/>
                </a:lnTo>
                <a:lnTo>
                  <a:pt x="276820" y="71437"/>
                </a:lnTo>
                <a:lnTo>
                  <a:pt x="285750" y="53578"/>
                </a:lnTo>
                <a:lnTo>
                  <a:pt x="285750" y="53578"/>
                </a:lnTo>
                <a:lnTo>
                  <a:pt x="28575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715000" y="2384226"/>
            <a:ext cx="142876" cy="196455"/>
          </a:xfrm>
          <a:custGeom>
            <a:avLst/>
            <a:gdLst/>
            <a:ahLst/>
            <a:cxnLst/>
            <a:rect l="0" t="0" r="0" b="0"/>
            <a:pathLst>
              <a:path w="142876" h="196455">
                <a:moveTo>
                  <a:pt x="0" y="169665"/>
                </a:moveTo>
                <a:lnTo>
                  <a:pt x="0" y="160735"/>
                </a:lnTo>
                <a:lnTo>
                  <a:pt x="0" y="151805"/>
                </a:lnTo>
                <a:lnTo>
                  <a:pt x="0" y="133946"/>
                </a:lnTo>
                <a:lnTo>
                  <a:pt x="0" y="116087"/>
                </a:lnTo>
                <a:lnTo>
                  <a:pt x="8929" y="98227"/>
                </a:lnTo>
                <a:lnTo>
                  <a:pt x="17859" y="80368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0"/>
                </a:lnTo>
                <a:lnTo>
                  <a:pt x="89296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33945" y="71438"/>
                </a:lnTo>
                <a:lnTo>
                  <a:pt x="133945" y="89297"/>
                </a:lnTo>
                <a:lnTo>
                  <a:pt x="142875" y="116087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42875" y="169665"/>
                </a:lnTo>
                <a:lnTo>
                  <a:pt x="133945" y="187524"/>
                </a:lnTo>
                <a:lnTo>
                  <a:pt x="133945" y="196454"/>
                </a:lnTo>
                <a:lnTo>
                  <a:pt x="133945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072187" y="2402086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42875" y="1785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89297" y="26789"/>
                </a:lnTo>
                <a:lnTo>
                  <a:pt x="80367" y="35718"/>
                </a:lnTo>
                <a:lnTo>
                  <a:pt x="62508" y="53578"/>
                </a:lnTo>
                <a:lnTo>
                  <a:pt x="53578" y="62508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17859" y="196453"/>
                </a:lnTo>
                <a:lnTo>
                  <a:pt x="26789" y="187523"/>
                </a:lnTo>
                <a:lnTo>
                  <a:pt x="35719" y="178594"/>
                </a:lnTo>
                <a:lnTo>
                  <a:pt x="44649" y="169664"/>
                </a:lnTo>
                <a:lnTo>
                  <a:pt x="62508" y="160734"/>
                </a:lnTo>
                <a:lnTo>
                  <a:pt x="71438" y="151805"/>
                </a:lnTo>
                <a:lnTo>
                  <a:pt x="80367" y="133945"/>
                </a:lnTo>
                <a:lnTo>
                  <a:pt x="89297" y="125016"/>
                </a:lnTo>
                <a:lnTo>
                  <a:pt x="89297" y="107156"/>
                </a:lnTo>
                <a:lnTo>
                  <a:pt x="98227" y="89297"/>
                </a:lnTo>
                <a:lnTo>
                  <a:pt x="98227" y="80367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16086" y="151805"/>
                </a:lnTo>
                <a:lnTo>
                  <a:pt x="107156" y="169664"/>
                </a:lnTo>
                <a:lnTo>
                  <a:pt x="98227" y="196453"/>
                </a:lnTo>
                <a:lnTo>
                  <a:pt x="98227" y="214312"/>
                </a:lnTo>
                <a:lnTo>
                  <a:pt x="89297" y="232172"/>
                </a:lnTo>
                <a:lnTo>
                  <a:pt x="80367" y="250031"/>
                </a:lnTo>
                <a:lnTo>
                  <a:pt x="71438" y="267891"/>
                </a:lnTo>
                <a:lnTo>
                  <a:pt x="62508" y="285750"/>
                </a:lnTo>
                <a:lnTo>
                  <a:pt x="44649" y="294680"/>
                </a:lnTo>
                <a:lnTo>
                  <a:pt x="35719" y="303609"/>
                </a:lnTo>
                <a:lnTo>
                  <a:pt x="26789" y="312539"/>
                </a:lnTo>
                <a:lnTo>
                  <a:pt x="17859" y="312539"/>
                </a:lnTo>
                <a:lnTo>
                  <a:pt x="8930" y="312539"/>
                </a:lnTo>
                <a:lnTo>
                  <a:pt x="8930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313289" y="2393156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8929" y="205383"/>
                </a:moveTo>
                <a:lnTo>
                  <a:pt x="8929" y="205383"/>
                </a:lnTo>
                <a:lnTo>
                  <a:pt x="8929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8929" y="133946"/>
                </a:lnTo>
                <a:lnTo>
                  <a:pt x="8929" y="116086"/>
                </a:lnTo>
                <a:lnTo>
                  <a:pt x="17859" y="89297"/>
                </a:lnTo>
                <a:lnTo>
                  <a:pt x="26789" y="71438"/>
                </a:lnTo>
                <a:lnTo>
                  <a:pt x="35718" y="53578"/>
                </a:lnTo>
                <a:lnTo>
                  <a:pt x="53578" y="35719"/>
                </a:lnTo>
                <a:lnTo>
                  <a:pt x="62507" y="26789"/>
                </a:lnTo>
                <a:lnTo>
                  <a:pt x="71437" y="17859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268640" y="2303859"/>
            <a:ext cx="44650" cy="196455"/>
          </a:xfrm>
          <a:custGeom>
            <a:avLst/>
            <a:gdLst/>
            <a:ahLst/>
            <a:cxnLst/>
            <a:rect l="0" t="0" r="0" b="0"/>
            <a:pathLst>
              <a:path w="44650" h="196455">
                <a:moveTo>
                  <a:pt x="44649" y="196454"/>
                </a:moveTo>
                <a:lnTo>
                  <a:pt x="35719" y="187524"/>
                </a:lnTo>
                <a:lnTo>
                  <a:pt x="35719" y="178594"/>
                </a:lnTo>
                <a:lnTo>
                  <a:pt x="35719" y="169664"/>
                </a:lnTo>
                <a:lnTo>
                  <a:pt x="35719" y="142875"/>
                </a:lnTo>
                <a:lnTo>
                  <a:pt x="26789" y="125016"/>
                </a:lnTo>
                <a:lnTo>
                  <a:pt x="26789" y="107156"/>
                </a:lnTo>
                <a:lnTo>
                  <a:pt x="17860" y="80367"/>
                </a:lnTo>
                <a:lnTo>
                  <a:pt x="17860" y="62508"/>
                </a:lnTo>
                <a:lnTo>
                  <a:pt x="17860" y="44649"/>
                </a:lnTo>
                <a:lnTo>
                  <a:pt x="8930" y="26789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465093" y="2437804"/>
            <a:ext cx="133946" cy="169666"/>
          </a:xfrm>
          <a:custGeom>
            <a:avLst/>
            <a:gdLst/>
            <a:ahLst/>
            <a:cxnLst/>
            <a:rect l="0" t="0" r="0" b="0"/>
            <a:pathLst>
              <a:path w="133946" h="169666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62508" y="26790"/>
                </a:lnTo>
                <a:lnTo>
                  <a:pt x="53578" y="35719"/>
                </a:lnTo>
                <a:lnTo>
                  <a:pt x="44648" y="44649"/>
                </a:lnTo>
                <a:lnTo>
                  <a:pt x="35719" y="53579"/>
                </a:lnTo>
                <a:lnTo>
                  <a:pt x="26789" y="71438"/>
                </a:lnTo>
                <a:lnTo>
                  <a:pt x="17860" y="89298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5"/>
                </a:lnTo>
                <a:lnTo>
                  <a:pt x="8930" y="169665"/>
                </a:lnTo>
                <a:lnTo>
                  <a:pt x="17860" y="169665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8" y="151805"/>
                </a:lnTo>
                <a:lnTo>
                  <a:pt x="44648" y="142876"/>
                </a:lnTo>
                <a:lnTo>
                  <a:pt x="62508" y="125016"/>
                </a:lnTo>
                <a:lnTo>
                  <a:pt x="71437" y="116087"/>
                </a:lnTo>
                <a:lnTo>
                  <a:pt x="71437" y="98227"/>
                </a:lnTo>
                <a:lnTo>
                  <a:pt x="80367" y="89298"/>
                </a:lnTo>
                <a:lnTo>
                  <a:pt x="80367" y="71438"/>
                </a:lnTo>
                <a:lnTo>
                  <a:pt x="89297" y="53579"/>
                </a:lnTo>
                <a:lnTo>
                  <a:pt x="89297" y="44649"/>
                </a:lnTo>
                <a:lnTo>
                  <a:pt x="89297" y="26790"/>
                </a:lnTo>
                <a:lnTo>
                  <a:pt x="89297" y="1786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90"/>
                </a:lnTo>
                <a:lnTo>
                  <a:pt x="98227" y="35719"/>
                </a:lnTo>
                <a:lnTo>
                  <a:pt x="98227" y="53579"/>
                </a:lnTo>
                <a:lnTo>
                  <a:pt x="98227" y="71438"/>
                </a:lnTo>
                <a:lnTo>
                  <a:pt x="107156" y="80368"/>
                </a:lnTo>
                <a:lnTo>
                  <a:pt x="107156" y="107157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25016" y="160735"/>
                </a:lnTo>
                <a:lnTo>
                  <a:pt x="133945" y="169665"/>
                </a:lnTo>
                <a:lnTo>
                  <a:pt x="133945" y="1696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6715124" y="2321719"/>
            <a:ext cx="133947" cy="366118"/>
          </a:xfrm>
          <a:custGeom>
            <a:avLst/>
            <a:gdLst/>
            <a:ahLst/>
            <a:cxnLst/>
            <a:rect l="0" t="0" r="0" b="0"/>
            <a:pathLst>
              <a:path w="133947" h="366118">
                <a:moveTo>
                  <a:pt x="107156" y="133945"/>
                </a:moveTo>
                <a:lnTo>
                  <a:pt x="107156" y="133945"/>
                </a:lnTo>
                <a:lnTo>
                  <a:pt x="107156" y="133945"/>
                </a:lnTo>
                <a:lnTo>
                  <a:pt x="98227" y="133945"/>
                </a:lnTo>
                <a:lnTo>
                  <a:pt x="98227" y="13394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0367" y="133945"/>
                </a:lnTo>
                <a:lnTo>
                  <a:pt x="71438" y="142875"/>
                </a:lnTo>
                <a:lnTo>
                  <a:pt x="62508" y="151804"/>
                </a:lnTo>
                <a:lnTo>
                  <a:pt x="62508" y="160734"/>
                </a:lnTo>
                <a:lnTo>
                  <a:pt x="53578" y="178594"/>
                </a:lnTo>
                <a:lnTo>
                  <a:pt x="44649" y="196453"/>
                </a:lnTo>
                <a:lnTo>
                  <a:pt x="35719" y="214312"/>
                </a:lnTo>
                <a:lnTo>
                  <a:pt x="26789" y="232172"/>
                </a:lnTo>
                <a:lnTo>
                  <a:pt x="8930" y="258961"/>
                </a:lnTo>
                <a:lnTo>
                  <a:pt x="0" y="276820"/>
                </a:lnTo>
                <a:lnTo>
                  <a:pt x="0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0" y="348258"/>
                </a:lnTo>
                <a:lnTo>
                  <a:pt x="0" y="357187"/>
                </a:lnTo>
                <a:lnTo>
                  <a:pt x="8930" y="357187"/>
                </a:lnTo>
                <a:lnTo>
                  <a:pt x="8930" y="366117"/>
                </a:lnTo>
                <a:lnTo>
                  <a:pt x="17860" y="366117"/>
                </a:lnTo>
                <a:lnTo>
                  <a:pt x="26789" y="357187"/>
                </a:lnTo>
                <a:lnTo>
                  <a:pt x="35719" y="357187"/>
                </a:lnTo>
                <a:lnTo>
                  <a:pt x="53578" y="339328"/>
                </a:lnTo>
                <a:lnTo>
                  <a:pt x="53578" y="330398"/>
                </a:lnTo>
                <a:lnTo>
                  <a:pt x="62508" y="312539"/>
                </a:lnTo>
                <a:lnTo>
                  <a:pt x="71438" y="303609"/>
                </a:lnTo>
                <a:lnTo>
                  <a:pt x="80367" y="285750"/>
                </a:lnTo>
                <a:lnTo>
                  <a:pt x="80367" y="267890"/>
                </a:lnTo>
                <a:lnTo>
                  <a:pt x="98227" y="241101"/>
                </a:lnTo>
                <a:lnTo>
                  <a:pt x="98227" y="223242"/>
                </a:lnTo>
                <a:lnTo>
                  <a:pt x="98227" y="196453"/>
                </a:lnTo>
                <a:lnTo>
                  <a:pt x="98227" y="169664"/>
                </a:lnTo>
                <a:lnTo>
                  <a:pt x="98227" y="142875"/>
                </a:lnTo>
                <a:lnTo>
                  <a:pt x="98227" y="125015"/>
                </a:lnTo>
                <a:lnTo>
                  <a:pt x="98227" y="98226"/>
                </a:lnTo>
                <a:lnTo>
                  <a:pt x="98227" y="80367"/>
                </a:lnTo>
                <a:lnTo>
                  <a:pt x="98227" y="62507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35718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98226"/>
                </a:lnTo>
                <a:lnTo>
                  <a:pt x="89297" y="125015"/>
                </a:lnTo>
                <a:lnTo>
                  <a:pt x="98227" y="151804"/>
                </a:lnTo>
                <a:lnTo>
                  <a:pt x="98227" y="178594"/>
                </a:lnTo>
                <a:lnTo>
                  <a:pt x="107156" y="205383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85750"/>
                </a:lnTo>
                <a:lnTo>
                  <a:pt x="116086" y="303609"/>
                </a:lnTo>
                <a:lnTo>
                  <a:pt x="125016" y="330398"/>
                </a:lnTo>
                <a:lnTo>
                  <a:pt x="125016" y="339328"/>
                </a:lnTo>
                <a:lnTo>
                  <a:pt x="133946" y="348258"/>
                </a:lnTo>
                <a:lnTo>
                  <a:pt x="133946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947296" y="2464594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938366" y="237529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081241" y="2446734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0" y="116086"/>
                </a:moveTo>
                <a:lnTo>
                  <a:pt x="893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9" y="80368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8" y="53579"/>
                </a:lnTo>
                <a:lnTo>
                  <a:pt x="98227" y="44649"/>
                </a:lnTo>
                <a:lnTo>
                  <a:pt x="107157" y="3571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33946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98227" y="17860"/>
                </a:lnTo>
                <a:lnTo>
                  <a:pt x="89297" y="17860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9" y="44649"/>
                </a:lnTo>
                <a:lnTo>
                  <a:pt x="44649" y="62508"/>
                </a:lnTo>
                <a:lnTo>
                  <a:pt x="4464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42875"/>
                </a:lnTo>
                <a:lnTo>
                  <a:pt x="44649" y="151805"/>
                </a:lnTo>
                <a:lnTo>
                  <a:pt x="44649" y="160735"/>
                </a:lnTo>
                <a:lnTo>
                  <a:pt x="62508" y="169664"/>
                </a:lnTo>
                <a:lnTo>
                  <a:pt x="71438" y="178594"/>
                </a:lnTo>
                <a:lnTo>
                  <a:pt x="80368" y="187524"/>
                </a:lnTo>
                <a:lnTo>
                  <a:pt x="89297" y="196454"/>
                </a:lnTo>
                <a:lnTo>
                  <a:pt x="98227" y="205383"/>
                </a:lnTo>
                <a:lnTo>
                  <a:pt x="9822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259835" y="2500313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0" y="178593"/>
                </a:move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16085"/>
                </a:lnTo>
                <a:lnTo>
                  <a:pt x="8930" y="98226"/>
                </a:lnTo>
                <a:lnTo>
                  <a:pt x="8930" y="89296"/>
                </a:lnTo>
                <a:lnTo>
                  <a:pt x="17860" y="71437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16086" y="89296"/>
                </a:lnTo>
                <a:lnTo>
                  <a:pt x="116086" y="107156"/>
                </a:lnTo>
                <a:lnTo>
                  <a:pt x="125016" y="116085"/>
                </a:lnTo>
                <a:lnTo>
                  <a:pt x="125016" y="133945"/>
                </a:lnTo>
                <a:lnTo>
                  <a:pt x="125016" y="151804"/>
                </a:lnTo>
                <a:lnTo>
                  <a:pt x="133945" y="169664"/>
                </a:lnTo>
                <a:lnTo>
                  <a:pt x="133945" y="178593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3394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500937" y="2384226"/>
            <a:ext cx="44649" cy="348259"/>
          </a:xfrm>
          <a:custGeom>
            <a:avLst/>
            <a:gdLst/>
            <a:ahLst/>
            <a:cxnLst/>
            <a:rect l="0" t="0" r="0" b="0"/>
            <a:pathLst>
              <a:path w="44649" h="348259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17860"/>
                </a:lnTo>
                <a:lnTo>
                  <a:pt x="35718" y="26789"/>
                </a:lnTo>
                <a:lnTo>
                  <a:pt x="26789" y="44649"/>
                </a:lnTo>
                <a:lnTo>
                  <a:pt x="2678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2"/>
                </a:lnTo>
                <a:lnTo>
                  <a:pt x="8929" y="276821"/>
                </a:lnTo>
                <a:lnTo>
                  <a:pt x="8929" y="294680"/>
                </a:lnTo>
                <a:lnTo>
                  <a:pt x="17859" y="321469"/>
                </a:lnTo>
                <a:lnTo>
                  <a:pt x="26789" y="330399"/>
                </a:lnTo>
                <a:lnTo>
                  <a:pt x="35718" y="339329"/>
                </a:lnTo>
                <a:lnTo>
                  <a:pt x="35718" y="348258"/>
                </a:lnTo>
                <a:lnTo>
                  <a:pt x="44648" y="348258"/>
                </a:lnTo>
                <a:lnTo>
                  <a:pt x="44648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429499" y="2491383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697015" y="2812851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44649" y="26789"/>
                </a:move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71438" y="80368"/>
                </a:lnTo>
                <a:lnTo>
                  <a:pt x="71438" y="89297"/>
                </a:lnTo>
                <a:lnTo>
                  <a:pt x="62508" y="89297"/>
                </a:lnTo>
                <a:lnTo>
                  <a:pt x="53578" y="98227"/>
                </a:lnTo>
                <a:lnTo>
                  <a:pt x="4464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71438" y="53578"/>
                </a:lnTo>
                <a:lnTo>
                  <a:pt x="71438" y="71438"/>
                </a:lnTo>
                <a:lnTo>
                  <a:pt x="7143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53578" y="98227"/>
                </a:lnTo>
                <a:lnTo>
                  <a:pt x="4464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17860" y="89297"/>
                </a:lnTo>
                <a:lnTo>
                  <a:pt x="17860" y="80368"/>
                </a:lnTo>
                <a:lnTo>
                  <a:pt x="17860" y="71438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71438"/>
                </a:lnTo>
                <a:lnTo>
                  <a:pt x="53578" y="80368"/>
                </a:lnTo>
                <a:lnTo>
                  <a:pt x="44649" y="80368"/>
                </a:lnTo>
                <a:lnTo>
                  <a:pt x="35719" y="80368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44649" y="71438"/>
                </a:lnTo>
                <a:lnTo>
                  <a:pt x="35719" y="80368"/>
                </a:lnTo>
                <a:lnTo>
                  <a:pt x="26789" y="80368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018484" y="2741414"/>
            <a:ext cx="223244" cy="339329"/>
          </a:xfrm>
          <a:custGeom>
            <a:avLst/>
            <a:gdLst/>
            <a:ahLst/>
            <a:cxnLst/>
            <a:rect l="0" t="0" r="0" b="0"/>
            <a:pathLst>
              <a:path w="223244" h="339329">
                <a:moveTo>
                  <a:pt x="151805" y="35719"/>
                </a:moveTo>
                <a:lnTo>
                  <a:pt x="151805" y="35719"/>
                </a:lnTo>
                <a:lnTo>
                  <a:pt x="15180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17859"/>
                </a:lnTo>
                <a:lnTo>
                  <a:pt x="89297" y="26789"/>
                </a:lnTo>
                <a:lnTo>
                  <a:pt x="80368" y="35719"/>
                </a:lnTo>
                <a:lnTo>
                  <a:pt x="62508" y="53578"/>
                </a:lnTo>
                <a:lnTo>
                  <a:pt x="53579" y="80367"/>
                </a:lnTo>
                <a:lnTo>
                  <a:pt x="35719" y="107156"/>
                </a:lnTo>
                <a:lnTo>
                  <a:pt x="26789" y="133945"/>
                </a:lnTo>
                <a:lnTo>
                  <a:pt x="17860" y="160734"/>
                </a:lnTo>
                <a:lnTo>
                  <a:pt x="893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8930" y="294680"/>
                </a:lnTo>
                <a:lnTo>
                  <a:pt x="8930" y="312539"/>
                </a:lnTo>
                <a:lnTo>
                  <a:pt x="26789" y="330398"/>
                </a:lnTo>
                <a:lnTo>
                  <a:pt x="44649" y="339328"/>
                </a:lnTo>
                <a:lnTo>
                  <a:pt x="62508" y="339328"/>
                </a:lnTo>
                <a:lnTo>
                  <a:pt x="80368" y="339328"/>
                </a:lnTo>
                <a:lnTo>
                  <a:pt x="98227" y="339328"/>
                </a:lnTo>
                <a:lnTo>
                  <a:pt x="125016" y="330398"/>
                </a:lnTo>
                <a:lnTo>
                  <a:pt x="142875" y="321469"/>
                </a:lnTo>
                <a:lnTo>
                  <a:pt x="160735" y="303609"/>
                </a:lnTo>
                <a:lnTo>
                  <a:pt x="178594" y="285750"/>
                </a:lnTo>
                <a:lnTo>
                  <a:pt x="196454" y="276820"/>
                </a:lnTo>
                <a:lnTo>
                  <a:pt x="205383" y="258961"/>
                </a:lnTo>
                <a:lnTo>
                  <a:pt x="214313" y="241101"/>
                </a:lnTo>
                <a:lnTo>
                  <a:pt x="223243" y="223242"/>
                </a:lnTo>
                <a:lnTo>
                  <a:pt x="223243" y="205383"/>
                </a:lnTo>
                <a:lnTo>
                  <a:pt x="214313" y="178594"/>
                </a:lnTo>
                <a:lnTo>
                  <a:pt x="214313" y="160734"/>
                </a:lnTo>
                <a:lnTo>
                  <a:pt x="205383" y="142875"/>
                </a:lnTo>
                <a:lnTo>
                  <a:pt x="187524" y="125015"/>
                </a:lnTo>
                <a:lnTo>
                  <a:pt x="178594" y="107156"/>
                </a:lnTo>
                <a:lnTo>
                  <a:pt x="169664" y="98226"/>
                </a:lnTo>
                <a:lnTo>
                  <a:pt x="151805" y="71437"/>
                </a:lnTo>
                <a:lnTo>
                  <a:pt x="142875" y="62508"/>
                </a:lnTo>
                <a:lnTo>
                  <a:pt x="133946" y="44649"/>
                </a:lnTo>
                <a:lnTo>
                  <a:pt x="125016" y="35719"/>
                </a:lnTo>
                <a:lnTo>
                  <a:pt x="116086" y="17859"/>
                </a:lnTo>
                <a:lnTo>
                  <a:pt x="107157" y="17859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339953" y="2848570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42875" y="151805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51805" y="178594"/>
                </a:lnTo>
                <a:lnTo>
                  <a:pt x="142875" y="187524"/>
                </a:lnTo>
                <a:lnTo>
                  <a:pt x="142875" y="196453"/>
                </a:lnTo>
                <a:lnTo>
                  <a:pt x="133945" y="205383"/>
                </a:lnTo>
                <a:lnTo>
                  <a:pt x="116086" y="214313"/>
                </a:lnTo>
                <a:lnTo>
                  <a:pt x="107156" y="223242"/>
                </a:lnTo>
                <a:lnTo>
                  <a:pt x="89297" y="232172"/>
                </a:lnTo>
                <a:lnTo>
                  <a:pt x="71438" y="241102"/>
                </a:lnTo>
                <a:lnTo>
                  <a:pt x="53578" y="250031"/>
                </a:lnTo>
                <a:lnTo>
                  <a:pt x="35719" y="250031"/>
                </a:lnTo>
                <a:lnTo>
                  <a:pt x="17860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634632" y="2920008"/>
            <a:ext cx="339330" cy="187524"/>
          </a:xfrm>
          <a:custGeom>
            <a:avLst/>
            <a:gdLst/>
            <a:ahLst/>
            <a:cxnLst/>
            <a:rect l="0" t="0" r="0" b="0"/>
            <a:pathLst>
              <a:path w="339330" h="187524">
                <a:moveTo>
                  <a:pt x="8930" y="187523"/>
                </a:move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78593"/>
                </a:lnTo>
                <a:lnTo>
                  <a:pt x="0" y="169664"/>
                </a:lnTo>
                <a:lnTo>
                  <a:pt x="0" y="151804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17860" y="89296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9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2678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51805" y="71437"/>
                </a:lnTo>
                <a:lnTo>
                  <a:pt x="151805" y="89296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51805" y="151804"/>
                </a:lnTo>
                <a:lnTo>
                  <a:pt x="151805" y="160734"/>
                </a:lnTo>
                <a:lnTo>
                  <a:pt x="151805" y="160734"/>
                </a:lnTo>
                <a:lnTo>
                  <a:pt x="151805" y="160734"/>
                </a:lnTo>
                <a:lnTo>
                  <a:pt x="151805" y="151804"/>
                </a:lnTo>
                <a:lnTo>
                  <a:pt x="151805" y="142875"/>
                </a:lnTo>
                <a:lnTo>
                  <a:pt x="151805" y="133945"/>
                </a:lnTo>
                <a:lnTo>
                  <a:pt x="151805" y="116086"/>
                </a:lnTo>
                <a:lnTo>
                  <a:pt x="151805" y="107156"/>
                </a:lnTo>
                <a:lnTo>
                  <a:pt x="151805" y="89296"/>
                </a:lnTo>
                <a:lnTo>
                  <a:pt x="160735" y="71437"/>
                </a:lnTo>
                <a:lnTo>
                  <a:pt x="169664" y="53578"/>
                </a:lnTo>
                <a:lnTo>
                  <a:pt x="169664" y="44648"/>
                </a:lnTo>
                <a:lnTo>
                  <a:pt x="178594" y="35718"/>
                </a:lnTo>
                <a:lnTo>
                  <a:pt x="187524" y="26789"/>
                </a:lnTo>
                <a:lnTo>
                  <a:pt x="196454" y="17859"/>
                </a:lnTo>
                <a:lnTo>
                  <a:pt x="196454" y="17859"/>
                </a:lnTo>
                <a:lnTo>
                  <a:pt x="205383" y="17859"/>
                </a:lnTo>
                <a:lnTo>
                  <a:pt x="214313" y="17859"/>
                </a:lnTo>
                <a:lnTo>
                  <a:pt x="214313" y="17859"/>
                </a:lnTo>
                <a:lnTo>
                  <a:pt x="214313" y="17859"/>
                </a:lnTo>
                <a:lnTo>
                  <a:pt x="223243" y="26789"/>
                </a:lnTo>
                <a:lnTo>
                  <a:pt x="223243" y="35718"/>
                </a:lnTo>
                <a:lnTo>
                  <a:pt x="223243" y="44648"/>
                </a:lnTo>
                <a:lnTo>
                  <a:pt x="223243" y="53578"/>
                </a:lnTo>
                <a:lnTo>
                  <a:pt x="223243" y="62507"/>
                </a:lnTo>
                <a:lnTo>
                  <a:pt x="232172" y="80367"/>
                </a:lnTo>
                <a:lnTo>
                  <a:pt x="232172" y="89296"/>
                </a:lnTo>
                <a:lnTo>
                  <a:pt x="223243" y="98226"/>
                </a:lnTo>
                <a:lnTo>
                  <a:pt x="223243" y="107156"/>
                </a:lnTo>
                <a:lnTo>
                  <a:pt x="223243" y="125015"/>
                </a:lnTo>
                <a:lnTo>
                  <a:pt x="223243" y="133945"/>
                </a:lnTo>
                <a:lnTo>
                  <a:pt x="223243" y="133945"/>
                </a:lnTo>
                <a:lnTo>
                  <a:pt x="214313" y="142875"/>
                </a:lnTo>
                <a:lnTo>
                  <a:pt x="214313" y="142875"/>
                </a:lnTo>
                <a:lnTo>
                  <a:pt x="214313" y="142875"/>
                </a:lnTo>
                <a:lnTo>
                  <a:pt x="214313" y="142875"/>
                </a:lnTo>
                <a:lnTo>
                  <a:pt x="223243" y="142875"/>
                </a:lnTo>
                <a:lnTo>
                  <a:pt x="223243" y="133945"/>
                </a:lnTo>
                <a:lnTo>
                  <a:pt x="232172" y="133945"/>
                </a:lnTo>
                <a:lnTo>
                  <a:pt x="241102" y="125015"/>
                </a:lnTo>
                <a:lnTo>
                  <a:pt x="241102" y="107156"/>
                </a:lnTo>
                <a:lnTo>
                  <a:pt x="258961" y="98226"/>
                </a:lnTo>
                <a:lnTo>
                  <a:pt x="267891" y="89296"/>
                </a:lnTo>
                <a:lnTo>
                  <a:pt x="276821" y="80367"/>
                </a:lnTo>
                <a:lnTo>
                  <a:pt x="294680" y="80367"/>
                </a:lnTo>
                <a:lnTo>
                  <a:pt x="303610" y="71437"/>
                </a:lnTo>
                <a:lnTo>
                  <a:pt x="312539" y="71437"/>
                </a:lnTo>
                <a:lnTo>
                  <a:pt x="321469" y="71437"/>
                </a:lnTo>
                <a:lnTo>
                  <a:pt x="330399" y="80367"/>
                </a:lnTo>
                <a:lnTo>
                  <a:pt x="330399" y="80367"/>
                </a:lnTo>
                <a:lnTo>
                  <a:pt x="339329" y="89296"/>
                </a:lnTo>
                <a:lnTo>
                  <a:pt x="339329" y="89296"/>
                </a:lnTo>
                <a:lnTo>
                  <a:pt x="33932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6054328" y="2946797"/>
            <a:ext cx="116087" cy="205383"/>
          </a:xfrm>
          <a:custGeom>
            <a:avLst/>
            <a:gdLst/>
            <a:ahLst/>
            <a:cxnLst/>
            <a:rect l="0" t="0" r="0" b="0"/>
            <a:pathLst>
              <a:path w="116087" h="205383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35718" y="53578"/>
                </a:lnTo>
                <a:lnTo>
                  <a:pt x="26789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8929" y="196453"/>
                </a:lnTo>
                <a:lnTo>
                  <a:pt x="8929" y="205382"/>
                </a:lnTo>
                <a:lnTo>
                  <a:pt x="26789" y="205382"/>
                </a:lnTo>
                <a:lnTo>
                  <a:pt x="35718" y="196453"/>
                </a:lnTo>
                <a:lnTo>
                  <a:pt x="53578" y="187523"/>
                </a:lnTo>
                <a:lnTo>
                  <a:pt x="62508" y="178593"/>
                </a:lnTo>
                <a:lnTo>
                  <a:pt x="80367" y="160734"/>
                </a:lnTo>
                <a:lnTo>
                  <a:pt x="89297" y="142875"/>
                </a:lnTo>
                <a:lnTo>
                  <a:pt x="98226" y="125015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26789"/>
                </a:lnTo>
                <a:lnTo>
                  <a:pt x="98226" y="1785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197203" y="2928937"/>
            <a:ext cx="142876" cy="267892"/>
          </a:xfrm>
          <a:custGeom>
            <a:avLst/>
            <a:gdLst/>
            <a:ahLst/>
            <a:cxnLst/>
            <a:rect l="0" t="0" r="0" b="0"/>
            <a:pathLst>
              <a:path w="142876" h="267892">
                <a:moveTo>
                  <a:pt x="13394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71437" y="44649"/>
                </a:lnTo>
                <a:lnTo>
                  <a:pt x="62508" y="53578"/>
                </a:lnTo>
                <a:lnTo>
                  <a:pt x="53578" y="62508"/>
                </a:lnTo>
                <a:lnTo>
                  <a:pt x="44648" y="80367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10715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33946"/>
                </a:lnTo>
                <a:lnTo>
                  <a:pt x="89297" y="133946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25015" y="151805"/>
                </a:lnTo>
                <a:lnTo>
                  <a:pt x="133945" y="160735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87524"/>
                </a:lnTo>
                <a:lnTo>
                  <a:pt x="133945" y="196453"/>
                </a:lnTo>
                <a:lnTo>
                  <a:pt x="125015" y="205383"/>
                </a:lnTo>
                <a:lnTo>
                  <a:pt x="116086" y="214313"/>
                </a:lnTo>
                <a:lnTo>
                  <a:pt x="98226" y="232172"/>
                </a:lnTo>
                <a:lnTo>
                  <a:pt x="80367" y="241102"/>
                </a:lnTo>
                <a:lnTo>
                  <a:pt x="62508" y="250032"/>
                </a:lnTo>
                <a:lnTo>
                  <a:pt x="53578" y="258961"/>
                </a:lnTo>
                <a:lnTo>
                  <a:pt x="35718" y="267891"/>
                </a:lnTo>
                <a:lnTo>
                  <a:pt x="17859" y="267891"/>
                </a:lnTo>
                <a:lnTo>
                  <a:pt x="8929" y="267891"/>
                </a:lnTo>
                <a:lnTo>
                  <a:pt x="8929" y="26789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500812" y="2964656"/>
            <a:ext cx="8930" cy="223243"/>
          </a:xfrm>
          <a:custGeom>
            <a:avLst/>
            <a:gdLst/>
            <a:ahLst/>
            <a:cxnLst/>
            <a:rect l="0" t="0" r="0" b="0"/>
            <a:pathLst>
              <a:path w="8930" h="2232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491882" y="284857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652616" y="2964656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89" y="178594"/>
                </a:lnTo>
                <a:lnTo>
                  <a:pt x="35719" y="187523"/>
                </a:lnTo>
                <a:lnTo>
                  <a:pt x="53579" y="187523"/>
                </a:lnTo>
                <a:lnTo>
                  <a:pt x="62508" y="196453"/>
                </a:lnTo>
                <a:lnTo>
                  <a:pt x="80368" y="196453"/>
                </a:lnTo>
                <a:lnTo>
                  <a:pt x="89297" y="205383"/>
                </a:lnTo>
                <a:lnTo>
                  <a:pt x="107157" y="205383"/>
                </a:lnTo>
                <a:lnTo>
                  <a:pt x="107157" y="214313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07157" y="241102"/>
                </a:lnTo>
                <a:lnTo>
                  <a:pt x="98227" y="250031"/>
                </a:lnTo>
                <a:lnTo>
                  <a:pt x="89297" y="258961"/>
                </a:lnTo>
                <a:lnTo>
                  <a:pt x="80368" y="267891"/>
                </a:lnTo>
                <a:lnTo>
                  <a:pt x="62508" y="267891"/>
                </a:lnTo>
                <a:lnTo>
                  <a:pt x="44649" y="276820"/>
                </a:lnTo>
                <a:lnTo>
                  <a:pt x="35719" y="285750"/>
                </a:lnTo>
                <a:lnTo>
                  <a:pt x="1786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750593" y="3348632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53579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0368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7"/>
                </a:lnTo>
                <a:lnTo>
                  <a:pt x="80368" y="107157"/>
                </a:lnTo>
                <a:lnTo>
                  <a:pt x="71438" y="116086"/>
                </a:lnTo>
                <a:lnTo>
                  <a:pt x="71438" y="116086"/>
                </a:lnTo>
                <a:lnTo>
                  <a:pt x="62508" y="116086"/>
                </a:lnTo>
                <a:lnTo>
                  <a:pt x="53578" y="107157"/>
                </a:lnTo>
                <a:lnTo>
                  <a:pt x="44649" y="107157"/>
                </a:lnTo>
                <a:lnTo>
                  <a:pt x="44649" y="98227"/>
                </a:lnTo>
                <a:lnTo>
                  <a:pt x="35719" y="89297"/>
                </a:lnTo>
                <a:lnTo>
                  <a:pt x="26789" y="80368"/>
                </a:lnTo>
                <a:lnTo>
                  <a:pt x="26789" y="71438"/>
                </a:lnTo>
                <a:lnTo>
                  <a:pt x="17860" y="62508"/>
                </a:lnTo>
                <a:lnTo>
                  <a:pt x="17860" y="53579"/>
                </a:lnTo>
                <a:lnTo>
                  <a:pt x="17860" y="44649"/>
                </a:lnTo>
                <a:lnTo>
                  <a:pt x="17860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8" y="17860"/>
                </a:lnTo>
                <a:lnTo>
                  <a:pt x="80368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98227" y="53579"/>
                </a:lnTo>
                <a:lnTo>
                  <a:pt x="98227" y="62508"/>
                </a:lnTo>
                <a:lnTo>
                  <a:pt x="98227" y="71438"/>
                </a:lnTo>
                <a:lnTo>
                  <a:pt x="89297" y="71438"/>
                </a:lnTo>
                <a:lnTo>
                  <a:pt x="89297" y="80368"/>
                </a:lnTo>
                <a:lnTo>
                  <a:pt x="80368" y="89297"/>
                </a:lnTo>
                <a:lnTo>
                  <a:pt x="7143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53578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35719" y="8036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786312" y="3393281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71438" y="0"/>
                </a:move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62508" y="35719"/>
                </a:lnTo>
                <a:lnTo>
                  <a:pt x="53578" y="44648"/>
                </a:lnTo>
                <a:lnTo>
                  <a:pt x="44649" y="44648"/>
                </a:lnTo>
                <a:lnTo>
                  <a:pt x="35719" y="44648"/>
                </a:lnTo>
                <a:lnTo>
                  <a:pt x="26789" y="44648"/>
                </a:lnTo>
                <a:lnTo>
                  <a:pt x="17859" y="44648"/>
                </a:lnTo>
                <a:lnTo>
                  <a:pt x="17859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830961" y="3375421"/>
            <a:ext cx="35719" cy="53580"/>
          </a:xfrm>
          <a:custGeom>
            <a:avLst/>
            <a:gdLst/>
            <a:ahLst/>
            <a:cxnLst/>
            <a:rect l="0" t="0" r="0" b="0"/>
            <a:pathLst>
              <a:path w="35719" h="53580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26790"/>
                </a:lnTo>
                <a:lnTo>
                  <a:pt x="35718" y="26790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53579"/>
                </a:lnTo>
                <a:lnTo>
                  <a:pt x="8929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741664" y="3330773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71437" y="80367"/>
                </a:moveTo>
                <a:lnTo>
                  <a:pt x="71437" y="89297"/>
                </a:lnTo>
                <a:lnTo>
                  <a:pt x="62507" y="89297"/>
                </a:lnTo>
                <a:lnTo>
                  <a:pt x="62507" y="89297"/>
                </a:lnTo>
                <a:lnTo>
                  <a:pt x="53578" y="98227"/>
                </a:lnTo>
                <a:lnTo>
                  <a:pt x="44648" y="98227"/>
                </a:lnTo>
                <a:lnTo>
                  <a:pt x="35718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8" y="53578"/>
                </a:lnTo>
                <a:lnTo>
                  <a:pt x="44648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777382" y="3330773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768453" y="3357562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26789" y="53578"/>
                </a:moveTo>
                <a:lnTo>
                  <a:pt x="26789" y="53578"/>
                </a:lnTo>
                <a:lnTo>
                  <a:pt x="35718" y="44649"/>
                </a:lnTo>
                <a:lnTo>
                  <a:pt x="35718" y="44649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89297"/>
                </a:lnTo>
                <a:lnTo>
                  <a:pt x="35718" y="80367"/>
                </a:lnTo>
                <a:lnTo>
                  <a:pt x="44648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750593" y="3339703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44649" y="71437"/>
                </a:moveTo>
                <a:lnTo>
                  <a:pt x="44649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80368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53578" y="71437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8" y="44648"/>
                </a:lnTo>
                <a:lnTo>
                  <a:pt x="80368" y="35718"/>
                </a:lnTo>
                <a:lnTo>
                  <a:pt x="89297" y="35718"/>
                </a:lnTo>
                <a:lnTo>
                  <a:pt x="89297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116711" y="3321843"/>
            <a:ext cx="196454" cy="357189"/>
          </a:xfrm>
          <a:custGeom>
            <a:avLst/>
            <a:gdLst/>
            <a:ahLst/>
            <a:cxnLst/>
            <a:rect l="0" t="0" r="0" b="0"/>
            <a:pathLst>
              <a:path w="196454" h="357189">
                <a:moveTo>
                  <a:pt x="8930" y="357188"/>
                </a:moveTo>
                <a:lnTo>
                  <a:pt x="8930" y="357188"/>
                </a:lnTo>
                <a:lnTo>
                  <a:pt x="8930" y="357188"/>
                </a:lnTo>
                <a:lnTo>
                  <a:pt x="8930" y="357188"/>
                </a:lnTo>
                <a:lnTo>
                  <a:pt x="8930" y="348258"/>
                </a:lnTo>
                <a:lnTo>
                  <a:pt x="8930" y="348258"/>
                </a:lnTo>
                <a:lnTo>
                  <a:pt x="8930" y="339328"/>
                </a:lnTo>
                <a:lnTo>
                  <a:pt x="0" y="330399"/>
                </a:lnTo>
                <a:lnTo>
                  <a:pt x="0" y="321469"/>
                </a:lnTo>
                <a:lnTo>
                  <a:pt x="0" y="312539"/>
                </a:lnTo>
                <a:lnTo>
                  <a:pt x="0" y="294680"/>
                </a:lnTo>
                <a:lnTo>
                  <a:pt x="0" y="276821"/>
                </a:lnTo>
                <a:lnTo>
                  <a:pt x="0" y="267891"/>
                </a:lnTo>
                <a:lnTo>
                  <a:pt x="0" y="250032"/>
                </a:lnTo>
                <a:lnTo>
                  <a:pt x="0" y="232172"/>
                </a:lnTo>
                <a:lnTo>
                  <a:pt x="0" y="205383"/>
                </a:lnTo>
                <a:lnTo>
                  <a:pt x="0" y="18752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9297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69664" y="26789"/>
                </a:lnTo>
                <a:lnTo>
                  <a:pt x="178594" y="44649"/>
                </a:lnTo>
                <a:lnTo>
                  <a:pt x="187523" y="53578"/>
                </a:lnTo>
                <a:lnTo>
                  <a:pt x="196453" y="62508"/>
                </a:lnTo>
                <a:lnTo>
                  <a:pt x="196453" y="71438"/>
                </a:lnTo>
                <a:lnTo>
                  <a:pt x="196453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036344" y="3455789"/>
            <a:ext cx="169665" cy="44649"/>
          </a:xfrm>
          <a:custGeom>
            <a:avLst/>
            <a:gdLst/>
            <a:ahLst/>
            <a:cxnLst/>
            <a:rect l="0" t="0" r="0" b="0"/>
            <a:pathLst>
              <a:path w="169665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6" y="35718"/>
                </a:lnTo>
                <a:lnTo>
                  <a:pt x="116086" y="35718"/>
                </a:lnTo>
                <a:lnTo>
                  <a:pt x="133945" y="44648"/>
                </a:lnTo>
                <a:lnTo>
                  <a:pt x="15180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5420320" y="3437929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60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9" y="187524"/>
                </a:lnTo>
                <a:lnTo>
                  <a:pt x="53578" y="178594"/>
                </a:lnTo>
                <a:lnTo>
                  <a:pt x="53578" y="160735"/>
                </a:lnTo>
                <a:lnTo>
                  <a:pt x="62508" y="142875"/>
                </a:lnTo>
                <a:lnTo>
                  <a:pt x="71438" y="125016"/>
                </a:lnTo>
                <a:lnTo>
                  <a:pt x="71438" y="107157"/>
                </a:lnTo>
                <a:lnTo>
                  <a:pt x="80368" y="98227"/>
                </a:lnTo>
                <a:lnTo>
                  <a:pt x="80368" y="80367"/>
                </a:lnTo>
                <a:lnTo>
                  <a:pt x="80368" y="62508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80368" y="17860"/>
                </a:lnTo>
                <a:lnTo>
                  <a:pt x="80368" y="35719"/>
                </a:lnTo>
                <a:lnTo>
                  <a:pt x="80368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98227" y="107157"/>
                </a:lnTo>
                <a:lnTo>
                  <a:pt x="107157" y="125016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25016" y="187524"/>
                </a:lnTo>
                <a:lnTo>
                  <a:pt x="133946" y="205383"/>
                </a:lnTo>
                <a:lnTo>
                  <a:pt x="142875" y="232172"/>
                </a:lnTo>
                <a:lnTo>
                  <a:pt x="151805" y="241102"/>
                </a:lnTo>
                <a:lnTo>
                  <a:pt x="160734" y="258961"/>
                </a:lnTo>
                <a:lnTo>
                  <a:pt x="160734" y="258961"/>
                </a:lnTo>
                <a:lnTo>
                  <a:pt x="160734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697140" y="3402211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670351" y="3402211"/>
            <a:ext cx="133946" cy="232172"/>
          </a:xfrm>
          <a:custGeom>
            <a:avLst/>
            <a:gdLst/>
            <a:ahLst/>
            <a:cxnLst/>
            <a:rect l="0" t="0" r="0" b="0"/>
            <a:pathLst>
              <a:path w="133946" h="232172">
                <a:moveTo>
                  <a:pt x="125016" y="8929"/>
                </a:moveTo>
                <a:lnTo>
                  <a:pt x="125016" y="8929"/>
                </a:lnTo>
                <a:lnTo>
                  <a:pt x="125016" y="8929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44648"/>
                </a:lnTo>
                <a:lnTo>
                  <a:pt x="35719" y="53578"/>
                </a:lnTo>
                <a:lnTo>
                  <a:pt x="26789" y="62507"/>
                </a:lnTo>
                <a:lnTo>
                  <a:pt x="17860" y="8036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78593"/>
                </a:lnTo>
                <a:lnTo>
                  <a:pt x="17860" y="187523"/>
                </a:lnTo>
                <a:lnTo>
                  <a:pt x="35719" y="205382"/>
                </a:lnTo>
                <a:lnTo>
                  <a:pt x="44649" y="21431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9297" y="232171"/>
                </a:lnTo>
                <a:lnTo>
                  <a:pt x="98227" y="232171"/>
                </a:lnTo>
                <a:lnTo>
                  <a:pt x="116086" y="232171"/>
                </a:lnTo>
                <a:lnTo>
                  <a:pt x="125016" y="232171"/>
                </a:lnTo>
                <a:lnTo>
                  <a:pt x="133945" y="232171"/>
                </a:lnTo>
                <a:lnTo>
                  <a:pt x="133945" y="232171"/>
                </a:lnTo>
                <a:lnTo>
                  <a:pt x="133945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965031" y="3464718"/>
            <a:ext cx="8931" cy="214314"/>
          </a:xfrm>
          <a:custGeom>
            <a:avLst/>
            <a:gdLst/>
            <a:ahLst/>
            <a:cxnLst/>
            <a:rect l="0" t="0" r="0" b="0"/>
            <a:pathLst>
              <a:path w="8931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973961" y="3339703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098976" y="3312914"/>
            <a:ext cx="107157" cy="330399"/>
          </a:xfrm>
          <a:custGeom>
            <a:avLst/>
            <a:gdLst/>
            <a:ahLst/>
            <a:cxnLst/>
            <a:rect l="0" t="0" r="0" b="0"/>
            <a:pathLst>
              <a:path w="107157" h="330399">
                <a:moveTo>
                  <a:pt x="44649" y="0"/>
                </a:moveTo>
                <a:lnTo>
                  <a:pt x="4464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26789" y="44648"/>
                </a:lnTo>
                <a:lnTo>
                  <a:pt x="26789" y="62507"/>
                </a:lnTo>
                <a:lnTo>
                  <a:pt x="17860" y="89297"/>
                </a:lnTo>
                <a:lnTo>
                  <a:pt x="1786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85750"/>
                </a:lnTo>
                <a:lnTo>
                  <a:pt x="17860" y="303609"/>
                </a:lnTo>
                <a:lnTo>
                  <a:pt x="26789" y="312539"/>
                </a:lnTo>
                <a:lnTo>
                  <a:pt x="35719" y="321468"/>
                </a:lnTo>
                <a:lnTo>
                  <a:pt x="53578" y="330398"/>
                </a:lnTo>
                <a:lnTo>
                  <a:pt x="62508" y="330398"/>
                </a:lnTo>
                <a:lnTo>
                  <a:pt x="80367" y="330398"/>
                </a:lnTo>
                <a:lnTo>
                  <a:pt x="89297" y="330398"/>
                </a:lnTo>
                <a:lnTo>
                  <a:pt x="98227" y="330398"/>
                </a:lnTo>
                <a:lnTo>
                  <a:pt x="107156" y="330398"/>
                </a:lnTo>
                <a:lnTo>
                  <a:pt x="107156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6286500" y="3491507"/>
            <a:ext cx="8930" cy="187525"/>
          </a:xfrm>
          <a:custGeom>
            <a:avLst/>
            <a:gdLst/>
            <a:ahLst/>
            <a:cxnLst/>
            <a:rect l="0" t="0" r="0" b="0"/>
            <a:pathLst>
              <a:path w="8930" h="187525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6268640" y="337542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6447234" y="3348632"/>
            <a:ext cx="71438" cy="348259"/>
          </a:xfrm>
          <a:custGeom>
            <a:avLst/>
            <a:gdLst/>
            <a:ahLst/>
            <a:cxnLst/>
            <a:rect l="0" t="0" r="0" b="0"/>
            <a:pathLst>
              <a:path w="71438" h="34825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8930" y="303610"/>
                </a:lnTo>
                <a:lnTo>
                  <a:pt x="17859" y="321469"/>
                </a:lnTo>
                <a:lnTo>
                  <a:pt x="26789" y="330399"/>
                </a:lnTo>
                <a:lnTo>
                  <a:pt x="44648" y="339329"/>
                </a:lnTo>
                <a:lnTo>
                  <a:pt x="53578" y="339329"/>
                </a:lnTo>
                <a:lnTo>
                  <a:pt x="62507" y="348258"/>
                </a:lnTo>
                <a:lnTo>
                  <a:pt x="71437" y="348258"/>
                </a:lnTo>
                <a:lnTo>
                  <a:pt x="71437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384726" y="3464718"/>
            <a:ext cx="116087" cy="44650"/>
          </a:xfrm>
          <a:custGeom>
            <a:avLst/>
            <a:gdLst/>
            <a:ahLst/>
            <a:cxnLst/>
            <a:rect l="0" t="0" r="0" b="0"/>
            <a:pathLst>
              <a:path w="116087" h="44650">
                <a:moveTo>
                  <a:pt x="0" y="0"/>
                </a:moveTo>
                <a:lnTo>
                  <a:pt x="893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26789"/>
                </a:lnTo>
                <a:lnTo>
                  <a:pt x="89297" y="3571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16086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616898" y="3536156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62507" y="17859"/>
                </a:moveTo>
                <a:lnTo>
                  <a:pt x="5357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7" y="133945"/>
                </a:lnTo>
                <a:lnTo>
                  <a:pt x="71437" y="125015"/>
                </a:lnTo>
                <a:lnTo>
                  <a:pt x="71437" y="116086"/>
                </a:lnTo>
                <a:lnTo>
                  <a:pt x="80367" y="98226"/>
                </a:lnTo>
                <a:lnTo>
                  <a:pt x="89297" y="89297"/>
                </a:lnTo>
                <a:lnTo>
                  <a:pt x="89297" y="71437"/>
                </a:lnTo>
                <a:lnTo>
                  <a:pt x="89297" y="6250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62508"/>
                </a:lnTo>
                <a:lnTo>
                  <a:pt x="98226" y="71437"/>
                </a:lnTo>
                <a:lnTo>
                  <a:pt x="98226" y="89297"/>
                </a:lnTo>
                <a:lnTo>
                  <a:pt x="107156" y="9822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5" y="14287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6929437" y="3518296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0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17859" y="169665"/>
                </a:lnTo>
                <a:lnTo>
                  <a:pt x="26789" y="178594"/>
                </a:lnTo>
                <a:lnTo>
                  <a:pt x="26789" y="196454"/>
                </a:lnTo>
                <a:lnTo>
                  <a:pt x="35718" y="205383"/>
                </a:lnTo>
                <a:lnTo>
                  <a:pt x="35718" y="214313"/>
                </a:lnTo>
                <a:lnTo>
                  <a:pt x="44648" y="223243"/>
                </a:lnTo>
                <a:lnTo>
                  <a:pt x="44648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6884788" y="3589734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17859"/>
                </a:lnTo>
                <a:lnTo>
                  <a:pt x="98227" y="1785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7143749" y="3571875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0" y="62507"/>
                </a:move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71437"/>
                </a:lnTo>
                <a:lnTo>
                  <a:pt x="89297" y="62507"/>
                </a:lnTo>
                <a:lnTo>
                  <a:pt x="98227" y="53578"/>
                </a:lnTo>
                <a:lnTo>
                  <a:pt x="107156" y="4464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33946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9297" y="17859"/>
                </a:lnTo>
                <a:lnTo>
                  <a:pt x="71438" y="26789"/>
                </a:lnTo>
                <a:lnTo>
                  <a:pt x="62508" y="35718"/>
                </a:lnTo>
                <a:lnTo>
                  <a:pt x="53578" y="44648"/>
                </a:lnTo>
                <a:lnTo>
                  <a:pt x="44649" y="53578"/>
                </a:lnTo>
                <a:lnTo>
                  <a:pt x="35719" y="71437"/>
                </a:lnTo>
                <a:lnTo>
                  <a:pt x="3571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9" y="142875"/>
                </a:lnTo>
                <a:lnTo>
                  <a:pt x="44649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8" y="151804"/>
                </a:lnTo>
                <a:lnTo>
                  <a:pt x="71438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322343" y="3446859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71437" y="125016"/>
                </a:moveTo>
                <a:lnTo>
                  <a:pt x="71437" y="12501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25016"/>
                </a:lnTo>
                <a:lnTo>
                  <a:pt x="44648" y="13394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76820"/>
                </a:lnTo>
                <a:lnTo>
                  <a:pt x="8930" y="276820"/>
                </a:lnTo>
                <a:lnTo>
                  <a:pt x="17859" y="276820"/>
                </a:lnTo>
                <a:lnTo>
                  <a:pt x="17859" y="267891"/>
                </a:lnTo>
                <a:lnTo>
                  <a:pt x="26789" y="258961"/>
                </a:lnTo>
                <a:lnTo>
                  <a:pt x="26789" y="250031"/>
                </a:lnTo>
                <a:lnTo>
                  <a:pt x="35719" y="241102"/>
                </a:lnTo>
                <a:lnTo>
                  <a:pt x="35719" y="223242"/>
                </a:lnTo>
                <a:lnTo>
                  <a:pt x="44648" y="205383"/>
                </a:lnTo>
                <a:lnTo>
                  <a:pt x="44648" y="187523"/>
                </a:lnTo>
                <a:lnTo>
                  <a:pt x="53578" y="160734"/>
                </a:lnTo>
                <a:lnTo>
                  <a:pt x="53578" y="142875"/>
                </a:lnTo>
                <a:lnTo>
                  <a:pt x="53578" y="125016"/>
                </a:lnTo>
                <a:lnTo>
                  <a:pt x="53578" y="98227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62508" y="62508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7" y="133945"/>
                </a:lnTo>
                <a:lnTo>
                  <a:pt x="71437" y="160734"/>
                </a:lnTo>
                <a:lnTo>
                  <a:pt x="80367" y="187523"/>
                </a:lnTo>
                <a:lnTo>
                  <a:pt x="89297" y="205383"/>
                </a:lnTo>
                <a:lnTo>
                  <a:pt x="89297" y="223242"/>
                </a:lnTo>
                <a:lnTo>
                  <a:pt x="89297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715249" y="350936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599163" y="3312914"/>
            <a:ext cx="125017" cy="419696"/>
          </a:xfrm>
          <a:custGeom>
            <a:avLst/>
            <a:gdLst/>
            <a:ahLst/>
            <a:cxnLst/>
            <a:rect l="0" t="0" r="0" b="0"/>
            <a:pathLst>
              <a:path w="125017" h="419696">
                <a:moveTo>
                  <a:pt x="107157" y="196453"/>
                </a:moveTo>
                <a:lnTo>
                  <a:pt x="107157" y="196453"/>
                </a:lnTo>
                <a:lnTo>
                  <a:pt x="107157" y="196453"/>
                </a:lnTo>
                <a:lnTo>
                  <a:pt x="98227" y="196453"/>
                </a:lnTo>
                <a:lnTo>
                  <a:pt x="98227" y="196453"/>
                </a:lnTo>
                <a:lnTo>
                  <a:pt x="89297" y="196453"/>
                </a:lnTo>
                <a:lnTo>
                  <a:pt x="80367" y="196453"/>
                </a:lnTo>
                <a:lnTo>
                  <a:pt x="80367" y="205382"/>
                </a:lnTo>
                <a:lnTo>
                  <a:pt x="71438" y="205382"/>
                </a:lnTo>
                <a:lnTo>
                  <a:pt x="62508" y="214312"/>
                </a:lnTo>
                <a:lnTo>
                  <a:pt x="62508" y="223242"/>
                </a:lnTo>
                <a:lnTo>
                  <a:pt x="53578" y="232172"/>
                </a:lnTo>
                <a:lnTo>
                  <a:pt x="44649" y="241101"/>
                </a:lnTo>
                <a:lnTo>
                  <a:pt x="35719" y="250031"/>
                </a:lnTo>
                <a:lnTo>
                  <a:pt x="26789" y="258961"/>
                </a:lnTo>
                <a:lnTo>
                  <a:pt x="26789" y="276820"/>
                </a:lnTo>
                <a:lnTo>
                  <a:pt x="17860" y="285750"/>
                </a:lnTo>
                <a:lnTo>
                  <a:pt x="17860" y="303609"/>
                </a:lnTo>
                <a:lnTo>
                  <a:pt x="8930" y="312539"/>
                </a:lnTo>
                <a:lnTo>
                  <a:pt x="8930" y="330398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0" y="383976"/>
                </a:lnTo>
                <a:lnTo>
                  <a:pt x="0" y="392906"/>
                </a:lnTo>
                <a:lnTo>
                  <a:pt x="0" y="401836"/>
                </a:lnTo>
                <a:lnTo>
                  <a:pt x="0" y="401836"/>
                </a:lnTo>
                <a:lnTo>
                  <a:pt x="8930" y="410765"/>
                </a:lnTo>
                <a:lnTo>
                  <a:pt x="8930" y="419695"/>
                </a:lnTo>
                <a:lnTo>
                  <a:pt x="17860" y="419695"/>
                </a:lnTo>
                <a:lnTo>
                  <a:pt x="17860" y="419695"/>
                </a:lnTo>
                <a:lnTo>
                  <a:pt x="26789" y="419695"/>
                </a:lnTo>
                <a:lnTo>
                  <a:pt x="35719" y="419695"/>
                </a:lnTo>
                <a:lnTo>
                  <a:pt x="35719" y="410765"/>
                </a:lnTo>
                <a:lnTo>
                  <a:pt x="44649" y="410765"/>
                </a:lnTo>
                <a:lnTo>
                  <a:pt x="44649" y="401836"/>
                </a:lnTo>
                <a:lnTo>
                  <a:pt x="53578" y="392906"/>
                </a:lnTo>
                <a:lnTo>
                  <a:pt x="53578" y="383976"/>
                </a:lnTo>
                <a:lnTo>
                  <a:pt x="62508" y="366117"/>
                </a:lnTo>
                <a:lnTo>
                  <a:pt x="62508" y="357187"/>
                </a:lnTo>
                <a:lnTo>
                  <a:pt x="71438" y="339328"/>
                </a:lnTo>
                <a:lnTo>
                  <a:pt x="71438" y="321468"/>
                </a:lnTo>
                <a:lnTo>
                  <a:pt x="80367" y="303609"/>
                </a:lnTo>
                <a:lnTo>
                  <a:pt x="80367" y="294679"/>
                </a:lnTo>
                <a:lnTo>
                  <a:pt x="80367" y="267890"/>
                </a:lnTo>
                <a:lnTo>
                  <a:pt x="89297" y="250031"/>
                </a:lnTo>
                <a:lnTo>
                  <a:pt x="89297" y="232172"/>
                </a:lnTo>
                <a:lnTo>
                  <a:pt x="89297" y="214312"/>
                </a:lnTo>
                <a:lnTo>
                  <a:pt x="89297" y="196453"/>
                </a:lnTo>
                <a:lnTo>
                  <a:pt x="98227" y="169664"/>
                </a:lnTo>
                <a:lnTo>
                  <a:pt x="98227" y="151804"/>
                </a:lnTo>
                <a:lnTo>
                  <a:pt x="98227" y="133945"/>
                </a:lnTo>
                <a:lnTo>
                  <a:pt x="98227" y="116086"/>
                </a:lnTo>
                <a:lnTo>
                  <a:pt x="98227" y="98226"/>
                </a:lnTo>
                <a:lnTo>
                  <a:pt x="98227" y="80367"/>
                </a:lnTo>
                <a:lnTo>
                  <a:pt x="98227" y="62507"/>
                </a:lnTo>
                <a:lnTo>
                  <a:pt x="89297" y="5357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98227" y="35718"/>
                </a:lnTo>
                <a:lnTo>
                  <a:pt x="98227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116086"/>
                </a:lnTo>
                <a:lnTo>
                  <a:pt x="107157" y="142875"/>
                </a:lnTo>
                <a:lnTo>
                  <a:pt x="107157" y="169664"/>
                </a:lnTo>
                <a:lnTo>
                  <a:pt x="107157" y="187523"/>
                </a:lnTo>
                <a:lnTo>
                  <a:pt x="107157" y="214312"/>
                </a:lnTo>
                <a:lnTo>
                  <a:pt x="107157" y="232172"/>
                </a:lnTo>
                <a:lnTo>
                  <a:pt x="107157" y="250031"/>
                </a:lnTo>
                <a:lnTo>
                  <a:pt x="107157" y="267890"/>
                </a:lnTo>
                <a:lnTo>
                  <a:pt x="107157" y="285750"/>
                </a:lnTo>
                <a:lnTo>
                  <a:pt x="107157" y="303609"/>
                </a:lnTo>
                <a:lnTo>
                  <a:pt x="116086" y="312539"/>
                </a:lnTo>
                <a:lnTo>
                  <a:pt x="116086" y="330398"/>
                </a:lnTo>
                <a:lnTo>
                  <a:pt x="125016" y="339328"/>
                </a:lnTo>
                <a:lnTo>
                  <a:pt x="125016" y="339328"/>
                </a:lnTo>
                <a:lnTo>
                  <a:pt x="125016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7822405" y="3455789"/>
            <a:ext cx="17861" cy="187524"/>
          </a:xfrm>
          <a:custGeom>
            <a:avLst/>
            <a:gdLst/>
            <a:ahLst/>
            <a:cxnLst/>
            <a:rect l="0" t="0" r="0" b="0"/>
            <a:pathLst>
              <a:path w="17861" h="187524">
                <a:moveTo>
                  <a:pt x="17860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7822405" y="328612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7902773" y="3393281"/>
            <a:ext cx="116087" cy="267891"/>
          </a:xfrm>
          <a:custGeom>
            <a:avLst/>
            <a:gdLst/>
            <a:ahLst/>
            <a:cxnLst/>
            <a:rect l="0" t="0" r="0" b="0"/>
            <a:pathLst>
              <a:path w="116087" h="267891">
                <a:moveTo>
                  <a:pt x="26789" y="267890"/>
                </a:moveTo>
                <a:lnTo>
                  <a:pt x="26789" y="267890"/>
                </a:lnTo>
                <a:lnTo>
                  <a:pt x="26789" y="267890"/>
                </a:lnTo>
                <a:lnTo>
                  <a:pt x="26789" y="258961"/>
                </a:lnTo>
                <a:lnTo>
                  <a:pt x="26789" y="258961"/>
                </a:lnTo>
                <a:lnTo>
                  <a:pt x="17859" y="250031"/>
                </a:lnTo>
                <a:lnTo>
                  <a:pt x="17859" y="241101"/>
                </a:lnTo>
                <a:lnTo>
                  <a:pt x="17859" y="232172"/>
                </a:lnTo>
                <a:lnTo>
                  <a:pt x="8929" y="223242"/>
                </a:lnTo>
                <a:lnTo>
                  <a:pt x="8929" y="214312"/>
                </a:lnTo>
                <a:lnTo>
                  <a:pt x="8929" y="205383"/>
                </a:lnTo>
                <a:lnTo>
                  <a:pt x="0" y="187523"/>
                </a:lnTo>
                <a:lnTo>
                  <a:pt x="0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0" y="62508"/>
                </a:lnTo>
                <a:lnTo>
                  <a:pt x="0" y="44648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6250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71437"/>
                </a:lnTo>
                <a:lnTo>
                  <a:pt x="98226" y="89297"/>
                </a:lnTo>
                <a:lnTo>
                  <a:pt x="98226" y="9822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849195" y="3536156"/>
            <a:ext cx="62508" cy="8931"/>
          </a:xfrm>
          <a:custGeom>
            <a:avLst/>
            <a:gdLst/>
            <a:ahLst/>
            <a:cxnLst/>
            <a:rect l="0" t="0" r="0" b="0"/>
            <a:pathLst>
              <a:path w="6250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8063507" y="3357562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26789" y="285750"/>
                </a:moveTo>
                <a:lnTo>
                  <a:pt x="26789" y="285750"/>
                </a:lnTo>
                <a:lnTo>
                  <a:pt x="26789" y="276820"/>
                </a:lnTo>
                <a:lnTo>
                  <a:pt x="17859" y="276820"/>
                </a:lnTo>
                <a:lnTo>
                  <a:pt x="17859" y="267891"/>
                </a:lnTo>
                <a:lnTo>
                  <a:pt x="17859" y="258961"/>
                </a:lnTo>
                <a:lnTo>
                  <a:pt x="8930" y="250031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14313"/>
                </a:lnTo>
                <a:lnTo>
                  <a:pt x="8930" y="205383"/>
                </a:lnTo>
                <a:lnTo>
                  <a:pt x="0" y="18752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53578"/>
                </a:lnTo>
                <a:lnTo>
                  <a:pt x="107156" y="71438"/>
                </a:lnTo>
                <a:lnTo>
                  <a:pt x="107156" y="8036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7974210" y="3518296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8215312" y="3437929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35718" y="17860"/>
                </a:move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35718" y="169664"/>
                </a:lnTo>
                <a:lnTo>
                  <a:pt x="35718" y="160735"/>
                </a:lnTo>
                <a:lnTo>
                  <a:pt x="44648" y="151805"/>
                </a:lnTo>
                <a:lnTo>
                  <a:pt x="44648" y="142875"/>
                </a:lnTo>
                <a:lnTo>
                  <a:pt x="53578" y="125016"/>
                </a:lnTo>
                <a:lnTo>
                  <a:pt x="62508" y="116086"/>
                </a:lnTo>
                <a:lnTo>
                  <a:pt x="62508" y="98227"/>
                </a:lnTo>
                <a:lnTo>
                  <a:pt x="71437" y="89297"/>
                </a:lnTo>
                <a:lnTo>
                  <a:pt x="71437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98227"/>
                </a:lnTo>
                <a:lnTo>
                  <a:pt x="89297" y="107157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8349257" y="3402211"/>
            <a:ext cx="71439" cy="223243"/>
          </a:xfrm>
          <a:custGeom>
            <a:avLst/>
            <a:gdLst/>
            <a:ahLst/>
            <a:cxnLst/>
            <a:rect l="0" t="0" r="0" b="0"/>
            <a:pathLst>
              <a:path w="71439" h="223243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44648" y="116085"/>
                </a:lnTo>
                <a:lnTo>
                  <a:pt x="53578" y="116085"/>
                </a:lnTo>
                <a:lnTo>
                  <a:pt x="62508" y="125015"/>
                </a:lnTo>
                <a:lnTo>
                  <a:pt x="62508" y="12501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51804"/>
                </a:lnTo>
                <a:lnTo>
                  <a:pt x="71438" y="160734"/>
                </a:lnTo>
                <a:lnTo>
                  <a:pt x="71438" y="160734"/>
                </a:lnTo>
                <a:lnTo>
                  <a:pt x="62508" y="169664"/>
                </a:lnTo>
                <a:lnTo>
                  <a:pt x="53578" y="178593"/>
                </a:lnTo>
                <a:lnTo>
                  <a:pt x="53578" y="187523"/>
                </a:lnTo>
                <a:lnTo>
                  <a:pt x="44648" y="187523"/>
                </a:lnTo>
                <a:lnTo>
                  <a:pt x="35719" y="196453"/>
                </a:lnTo>
                <a:lnTo>
                  <a:pt x="26789" y="205382"/>
                </a:lnTo>
                <a:lnTo>
                  <a:pt x="17859" y="214312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8483202" y="3402211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8465343" y="325933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8509991" y="3384351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62508" y="8930"/>
                </a:move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87524"/>
                </a:lnTo>
                <a:lnTo>
                  <a:pt x="17860" y="196453"/>
                </a:lnTo>
                <a:lnTo>
                  <a:pt x="26789" y="196453"/>
                </a:lnTo>
                <a:lnTo>
                  <a:pt x="35719" y="205383"/>
                </a:lnTo>
                <a:lnTo>
                  <a:pt x="44649" y="205383"/>
                </a:lnTo>
                <a:lnTo>
                  <a:pt x="53579" y="205383"/>
                </a:lnTo>
                <a:lnTo>
                  <a:pt x="62508" y="196453"/>
                </a:lnTo>
                <a:lnTo>
                  <a:pt x="71438" y="187524"/>
                </a:lnTo>
                <a:lnTo>
                  <a:pt x="71438" y="178594"/>
                </a:lnTo>
                <a:lnTo>
                  <a:pt x="80368" y="169664"/>
                </a:lnTo>
                <a:lnTo>
                  <a:pt x="80368" y="160735"/>
                </a:lnTo>
                <a:lnTo>
                  <a:pt x="80368" y="151805"/>
                </a:lnTo>
                <a:lnTo>
                  <a:pt x="89297" y="133945"/>
                </a:lnTo>
                <a:lnTo>
                  <a:pt x="80368" y="116086"/>
                </a:lnTo>
                <a:lnTo>
                  <a:pt x="80368" y="98227"/>
                </a:lnTo>
                <a:lnTo>
                  <a:pt x="80368" y="80367"/>
                </a:lnTo>
                <a:lnTo>
                  <a:pt x="80368" y="62508"/>
                </a:lnTo>
                <a:lnTo>
                  <a:pt x="71438" y="53578"/>
                </a:lnTo>
                <a:lnTo>
                  <a:pt x="7143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9" y="8930"/>
                </a:lnTo>
                <a:lnTo>
                  <a:pt x="5357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8661796" y="3348632"/>
            <a:ext cx="89298" cy="196455"/>
          </a:xfrm>
          <a:custGeom>
            <a:avLst/>
            <a:gdLst/>
            <a:ahLst/>
            <a:cxnLst/>
            <a:rect l="0" t="0" r="0" b="0"/>
            <a:pathLst>
              <a:path w="89298" h="196455">
                <a:moveTo>
                  <a:pt x="0" y="160735"/>
                </a:moveTo>
                <a:lnTo>
                  <a:pt x="0" y="151805"/>
                </a:lnTo>
                <a:lnTo>
                  <a:pt x="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0" y="10715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17859" y="5357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71438" y="44649"/>
                </a:lnTo>
                <a:lnTo>
                  <a:pt x="80367" y="62508"/>
                </a:lnTo>
                <a:lnTo>
                  <a:pt x="80367" y="80368"/>
                </a:lnTo>
                <a:lnTo>
                  <a:pt x="80367" y="98227"/>
                </a:lnTo>
                <a:lnTo>
                  <a:pt x="89297" y="116086"/>
                </a:lnTo>
                <a:lnTo>
                  <a:pt x="89297" y="133946"/>
                </a:lnTo>
                <a:lnTo>
                  <a:pt x="89297" y="151805"/>
                </a:lnTo>
                <a:lnTo>
                  <a:pt x="89297" y="169664"/>
                </a:lnTo>
                <a:lnTo>
                  <a:pt x="80367" y="187524"/>
                </a:lnTo>
                <a:lnTo>
                  <a:pt x="80367" y="196454"/>
                </a:lnTo>
                <a:lnTo>
                  <a:pt x="80367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3200" y="202175"/>
            <a:ext cx="4187600" cy="2693349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9050" y="1697000"/>
            <a:ext cx="3537324" cy="3365674"/>
          </a:xfrm>
          <a:prstGeom prst="rect">
            <a:avLst/>
          </a:prstGeom>
        </p:spPr>
      </p:pic>
      <p:pic>
        <p:nvPicPr>
          <p:cNvPr id="71" name="Shape 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629849" y="2949075"/>
            <a:ext cx="2520349" cy="2113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900" y="0"/>
            <a:ext cx="4018850" cy="3195700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97745" y="2079050"/>
            <a:ext cx="4569654" cy="319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</Words>
  <Application>Microsoft Office PowerPoint</Application>
  <PresentationFormat>On-screen Show (16:9)</PresentationFormat>
  <Paragraphs>10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light-gradient</vt:lpstr>
      <vt:lpstr>Review 1 2014</vt:lpstr>
      <vt:lpstr>Organic Molecules</vt:lpstr>
      <vt:lpstr>PowerPoint Presentation</vt:lpstr>
      <vt:lpstr>PowerPoint Presentation</vt:lpstr>
      <vt:lpstr>Water pH and Buffers</vt:lpstr>
      <vt:lpstr>PowerPoint Presentation</vt:lpstr>
      <vt:lpstr>Active and Passive Transport</vt:lpstr>
      <vt:lpstr>PowerPoint Presentation</vt:lpstr>
      <vt:lpstr>PowerPoint Presentation</vt:lpstr>
      <vt:lpstr>Photosynthesis and Respiration</vt:lpstr>
      <vt:lpstr>PowerPoint Presentation</vt:lpstr>
      <vt:lpstr>PowerPoint Presentation</vt:lpstr>
      <vt:lpstr>PowerPoint Presentation</vt:lpstr>
      <vt:lpstr>Cell Division</vt:lpstr>
      <vt:lpstr>PowerPoint Presentation</vt:lpstr>
      <vt:lpstr>Cell Communication</vt:lpstr>
      <vt:lpstr>PowerPoint Presentation</vt:lpstr>
      <vt:lpstr>PowerPoint Presentation</vt:lpstr>
      <vt:lpstr>Evolution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1 2014</dc:title>
  <dc:creator>Eileen Cairo</dc:creator>
  <cp:lastModifiedBy>Saint Viator</cp:lastModifiedBy>
  <cp:revision>3</cp:revision>
  <dcterms:modified xsi:type="dcterms:W3CDTF">2014-04-25T13:49:43Z</dcterms:modified>
</cp:coreProperties>
</file>