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5381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Review 1 2014 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Period 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Photosynthesis and Respiration</a:t>
            </a:r>
          </a:p>
        </p:txBody>
      </p:sp>
      <p:sp>
        <p:nvSpPr>
          <p:cNvPr id="2" name="Freeform 1"/>
          <p:cNvSpPr/>
          <p:nvPr/>
        </p:nvSpPr>
        <p:spPr>
          <a:xfrm>
            <a:off x="1062633" y="1125141"/>
            <a:ext cx="267891" cy="294680"/>
          </a:xfrm>
          <a:custGeom>
            <a:avLst/>
            <a:gdLst/>
            <a:ahLst/>
            <a:cxnLst/>
            <a:rect l="0" t="0" r="0" b="0"/>
            <a:pathLst>
              <a:path w="267891" h="294680">
                <a:moveTo>
                  <a:pt x="160734" y="26789"/>
                </a:moveTo>
                <a:lnTo>
                  <a:pt x="160734" y="2678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51804" y="8929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29"/>
                </a:lnTo>
                <a:lnTo>
                  <a:pt x="71437" y="17859"/>
                </a:lnTo>
                <a:lnTo>
                  <a:pt x="53578" y="26789"/>
                </a:lnTo>
                <a:lnTo>
                  <a:pt x="35718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62507"/>
                </a:lnTo>
                <a:lnTo>
                  <a:pt x="8929" y="62507"/>
                </a:lnTo>
                <a:lnTo>
                  <a:pt x="0" y="71437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89296"/>
                </a:lnTo>
                <a:lnTo>
                  <a:pt x="35718" y="89296"/>
                </a:lnTo>
                <a:lnTo>
                  <a:pt x="53578" y="89296"/>
                </a:lnTo>
                <a:lnTo>
                  <a:pt x="71437" y="89296"/>
                </a:lnTo>
                <a:lnTo>
                  <a:pt x="89297" y="89296"/>
                </a:lnTo>
                <a:lnTo>
                  <a:pt x="107156" y="89296"/>
                </a:lnTo>
                <a:lnTo>
                  <a:pt x="125015" y="89296"/>
                </a:lnTo>
                <a:lnTo>
                  <a:pt x="151804" y="98226"/>
                </a:lnTo>
                <a:lnTo>
                  <a:pt x="169664" y="98226"/>
                </a:lnTo>
                <a:lnTo>
                  <a:pt x="196453" y="98226"/>
                </a:lnTo>
                <a:lnTo>
                  <a:pt x="214312" y="107156"/>
                </a:lnTo>
                <a:lnTo>
                  <a:pt x="223242" y="116086"/>
                </a:lnTo>
                <a:lnTo>
                  <a:pt x="241101" y="125015"/>
                </a:lnTo>
                <a:lnTo>
                  <a:pt x="250031" y="133945"/>
                </a:lnTo>
                <a:lnTo>
                  <a:pt x="250031" y="142875"/>
                </a:lnTo>
                <a:lnTo>
                  <a:pt x="258961" y="151804"/>
                </a:lnTo>
                <a:lnTo>
                  <a:pt x="267890" y="160734"/>
                </a:lnTo>
                <a:lnTo>
                  <a:pt x="267890" y="178593"/>
                </a:lnTo>
                <a:lnTo>
                  <a:pt x="267890" y="187523"/>
                </a:lnTo>
                <a:lnTo>
                  <a:pt x="267890" y="196453"/>
                </a:lnTo>
                <a:lnTo>
                  <a:pt x="267890" y="205382"/>
                </a:lnTo>
                <a:lnTo>
                  <a:pt x="258961" y="223242"/>
                </a:lnTo>
                <a:lnTo>
                  <a:pt x="250031" y="232172"/>
                </a:lnTo>
                <a:lnTo>
                  <a:pt x="241101" y="241101"/>
                </a:lnTo>
                <a:lnTo>
                  <a:pt x="223242" y="250031"/>
                </a:lnTo>
                <a:lnTo>
                  <a:pt x="205383" y="258961"/>
                </a:lnTo>
                <a:lnTo>
                  <a:pt x="196453" y="267890"/>
                </a:lnTo>
                <a:lnTo>
                  <a:pt x="169664" y="276820"/>
                </a:lnTo>
                <a:lnTo>
                  <a:pt x="151804" y="285750"/>
                </a:lnTo>
                <a:lnTo>
                  <a:pt x="133945" y="285750"/>
                </a:lnTo>
                <a:lnTo>
                  <a:pt x="116086" y="294679"/>
                </a:lnTo>
                <a:lnTo>
                  <a:pt x="98226" y="294679"/>
                </a:lnTo>
                <a:lnTo>
                  <a:pt x="71437" y="294679"/>
                </a:lnTo>
                <a:lnTo>
                  <a:pt x="62508" y="294679"/>
                </a:lnTo>
                <a:lnTo>
                  <a:pt x="53578" y="294679"/>
                </a:lnTo>
                <a:lnTo>
                  <a:pt x="53578" y="2946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428750" y="1116211"/>
            <a:ext cx="17860" cy="250032"/>
          </a:xfrm>
          <a:custGeom>
            <a:avLst/>
            <a:gdLst/>
            <a:ahLst/>
            <a:cxnLst/>
            <a:rect l="0" t="0" r="0" b="0"/>
            <a:pathLst>
              <a:path w="17860" h="2500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8930" y="205383"/>
                </a:lnTo>
                <a:lnTo>
                  <a:pt x="8930" y="214312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41102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357313" y="1250156"/>
            <a:ext cx="214313" cy="35720"/>
          </a:xfrm>
          <a:custGeom>
            <a:avLst/>
            <a:gdLst/>
            <a:ahLst/>
            <a:cxnLst/>
            <a:rect l="0" t="0" r="0" b="0"/>
            <a:pathLst>
              <a:path w="214313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17860"/>
                </a:lnTo>
                <a:lnTo>
                  <a:pt x="53578" y="17860"/>
                </a:lnTo>
                <a:lnTo>
                  <a:pt x="62507" y="17860"/>
                </a:lnTo>
                <a:lnTo>
                  <a:pt x="89296" y="8930"/>
                </a:lnTo>
                <a:lnTo>
                  <a:pt x="107156" y="8930"/>
                </a:lnTo>
                <a:lnTo>
                  <a:pt x="125015" y="8930"/>
                </a:lnTo>
                <a:lnTo>
                  <a:pt x="142874" y="8930"/>
                </a:lnTo>
                <a:lnTo>
                  <a:pt x="160734" y="8930"/>
                </a:lnTo>
                <a:lnTo>
                  <a:pt x="178593" y="0"/>
                </a:lnTo>
                <a:lnTo>
                  <a:pt x="196453" y="0"/>
                </a:lnTo>
                <a:lnTo>
                  <a:pt x="205382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98414" y="1214437"/>
            <a:ext cx="160735" cy="116087"/>
          </a:xfrm>
          <a:custGeom>
            <a:avLst/>
            <a:gdLst/>
            <a:ahLst/>
            <a:cxnLst/>
            <a:rect l="0" t="0" r="0" b="0"/>
            <a:pathLst>
              <a:path w="160735" h="116087">
                <a:moveTo>
                  <a:pt x="160734" y="0"/>
                </a:move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8930"/>
                </a:lnTo>
                <a:lnTo>
                  <a:pt x="89297" y="17860"/>
                </a:lnTo>
                <a:lnTo>
                  <a:pt x="71437" y="26790"/>
                </a:lnTo>
                <a:lnTo>
                  <a:pt x="53578" y="35719"/>
                </a:lnTo>
                <a:lnTo>
                  <a:pt x="44648" y="44649"/>
                </a:lnTo>
                <a:lnTo>
                  <a:pt x="26789" y="53579"/>
                </a:lnTo>
                <a:lnTo>
                  <a:pt x="17859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26789" y="98227"/>
                </a:lnTo>
                <a:lnTo>
                  <a:pt x="35719" y="89297"/>
                </a:lnTo>
                <a:lnTo>
                  <a:pt x="44648" y="89297"/>
                </a:lnTo>
                <a:lnTo>
                  <a:pt x="53578" y="80368"/>
                </a:lnTo>
                <a:lnTo>
                  <a:pt x="53578" y="71438"/>
                </a:lnTo>
                <a:lnTo>
                  <a:pt x="62508" y="71438"/>
                </a:lnTo>
                <a:lnTo>
                  <a:pt x="62508" y="62508"/>
                </a:lnTo>
                <a:lnTo>
                  <a:pt x="62508" y="5357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53579"/>
                </a:lnTo>
                <a:lnTo>
                  <a:pt x="71437" y="62508"/>
                </a:lnTo>
                <a:lnTo>
                  <a:pt x="71437" y="71438"/>
                </a:lnTo>
                <a:lnTo>
                  <a:pt x="80367" y="80368"/>
                </a:lnTo>
                <a:lnTo>
                  <a:pt x="89297" y="89297"/>
                </a:lnTo>
                <a:lnTo>
                  <a:pt x="98226" y="89297"/>
                </a:lnTo>
                <a:lnTo>
                  <a:pt x="107156" y="98227"/>
                </a:lnTo>
                <a:lnTo>
                  <a:pt x="107156" y="107157"/>
                </a:lnTo>
                <a:lnTo>
                  <a:pt x="116086" y="107157"/>
                </a:lnTo>
                <a:lnTo>
                  <a:pt x="125015" y="116086"/>
                </a:lnTo>
                <a:lnTo>
                  <a:pt x="133945" y="116086"/>
                </a:lnTo>
                <a:lnTo>
                  <a:pt x="133945" y="116086"/>
                </a:lnTo>
                <a:lnTo>
                  <a:pt x="133945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21656" y="1178719"/>
            <a:ext cx="321470" cy="267891"/>
          </a:xfrm>
          <a:custGeom>
            <a:avLst/>
            <a:gdLst/>
            <a:ahLst/>
            <a:cxnLst/>
            <a:rect l="0" t="0" r="0" b="0"/>
            <a:pathLst>
              <a:path w="321470" h="267891">
                <a:moveTo>
                  <a:pt x="62508" y="26789"/>
                </a:moveTo>
                <a:lnTo>
                  <a:pt x="62508" y="26789"/>
                </a:lnTo>
                <a:lnTo>
                  <a:pt x="62508" y="26789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98226"/>
                </a:lnTo>
                <a:lnTo>
                  <a:pt x="44648" y="98226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80367"/>
                </a:lnTo>
                <a:lnTo>
                  <a:pt x="80367" y="71437"/>
                </a:lnTo>
                <a:lnTo>
                  <a:pt x="89297" y="71437"/>
                </a:lnTo>
                <a:lnTo>
                  <a:pt x="98227" y="71437"/>
                </a:lnTo>
                <a:lnTo>
                  <a:pt x="98227" y="71437"/>
                </a:lnTo>
                <a:lnTo>
                  <a:pt x="107156" y="71437"/>
                </a:lnTo>
                <a:lnTo>
                  <a:pt x="107156" y="71437"/>
                </a:lnTo>
                <a:lnTo>
                  <a:pt x="116086" y="71437"/>
                </a:lnTo>
                <a:lnTo>
                  <a:pt x="116086" y="71437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16086" y="116086"/>
                </a:lnTo>
                <a:lnTo>
                  <a:pt x="125016" y="125015"/>
                </a:lnTo>
                <a:lnTo>
                  <a:pt x="125016" y="142875"/>
                </a:lnTo>
                <a:lnTo>
                  <a:pt x="125016" y="160734"/>
                </a:lnTo>
                <a:lnTo>
                  <a:pt x="125016" y="169664"/>
                </a:lnTo>
                <a:lnTo>
                  <a:pt x="116086" y="187523"/>
                </a:lnTo>
                <a:lnTo>
                  <a:pt x="116086" y="205383"/>
                </a:lnTo>
                <a:lnTo>
                  <a:pt x="107156" y="214312"/>
                </a:lnTo>
                <a:lnTo>
                  <a:pt x="107156" y="232172"/>
                </a:lnTo>
                <a:lnTo>
                  <a:pt x="98227" y="241101"/>
                </a:lnTo>
                <a:lnTo>
                  <a:pt x="89297" y="250031"/>
                </a:lnTo>
                <a:lnTo>
                  <a:pt x="80367" y="258961"/>
                </a:lnTo>
                <a:lnTo>
                  <a:pt x="71438" y="267890"/>
                </a:lnTo>
                <a:lnTo>
                  <a:pt x="62508" y="267890"/>
                </a:lnTo>
                <a:lnTo>
                  <a:pt x="44648" y="267890"/>
                </a:lnTo>
                <a:lnTo>
                  <a:pt x="35719" y="267890"/>
                </a:lnTo>
                <a:lnTo>
                  <a:pt x="26789" y="267890"/>
                </a:lnTo>
                <a:lnTo>
                  <a:pt x="17859" y="258961"/>
                </a:lnTo>
                <a:lnTo>
                  <a:pt x="17859" y="250031"/>
                </a:lnTo>
                <a:lnTo>
                  <a:pt x="8930" y="241101"/>
                </a:lnTo>
                <a:lnTo>
                  <a:pt x="8930" y="232172"/>
                </a:lnTo>
                <a:lnTo>
                  <a:pt x="8930" y="223242"/>
                </a:lnTo>
                <a:lnTo>
                  <a:pt x="8930" y="205383"/>
                </a:lnTo>
                <a:lnTo>
                  <a:pt x="17859" y="196453"/>
                </a:lnTo>
                <a:lnTo>
                  <a:pt x="26789" y="187523"/>
                </a:lnTo>
                <a:lnTo>
                  <a:pt x="35719" y="169664"/>
                </a:lnTo>
                <a:lnTo>
                  <a:pt x="44648" y="160734"/>
                </a:lnTo>
                <a:lnTo>
                  <a:pt x="53578" y="151804"/>
                </a:lnTo>
                <a:lnTo>
                  <a:pt x="62508" y="142875"/>
                </a:lnTo>
                <a:lnTo>
                  <a:pt x="80367" y="133945"/>
                </a:lnTo>
                <a:lnTo>
                  <a:pt x="98227" y="125015"/>
                </a:lnTo>
                <a:lnTo>
                  <a:pt x="107156" y="116086"/>
                </a:lnTo>
                <a:lnTo>
                  <a:pt x="125016" y="107156"/>
                </a:lnTo>
                <a:lnTo>
                  <a:pt x="151805" y="89297"/>
                </a:lnTo>
                <a:lnTo>
                  <a:pt x="169664" y="80367"/>
                </a:lnTo>
                <a:lnTo>
                  <a:pt x="187523" y="71437"/>
                </a:lnTo>
                <a:lnTo>
                  <a:pt x="205383" y="71437"/>
                </a:lnTo>
                <a:lnTo>
                  <a:pt x="223242" y="62508"/>
                </a:lnTo>
                <a:lnTo>
                  <a:pt x="241102" y="53578"/>
                </a:lnTo>
                <a:lnTo>
                  <a:pt x="258961" y="44648"/>
                </a:lnTo>
                <a:lnTo>
                  <a:pt x="267891" y="35718"/>
                </a:lnTo>
                <a:lnTo>
                  <a:pt x="285750" y="26789"/>
                </a:lnTo>
                <a:lnTo>
                  <a:pt x="294680" y="17859"/>
                </a:lnTo>
                <a:lnTo>
                  <a:pt x="303609" y="17859"/>
                </a:lnTo>
                <a:lnTo>
                  <a:pt x="312539" y="8929"/>
                </a:lnTo>
                <a:lnTo>
                  <a:pt x="312539" y="0"/>
                </a:lnTo>
                <a:lnTo>
                  <a:pt x="321469" y="0"/>
                </a:lnTo>
                <a:lnTo>
                  <a:pt x="312539" y="0"/>
                </a:lnTo>
                <a:lnTo>
                  <a:pt x="312539" y="0"/>
                </a:lnTo>
                <a:lnTo>
                  <a:pt x="303609" y="0"/>
                </a:lnTo>
                <a:lnTo>
                  <a:pt x="294680" y="0"/>
                </a:lnTo>
                <a:lnTo>
                  <a:pt x="285750" y="8929"/>
                </a:lnTo>
                <a:lnTo>
                  <a:pt x="267891" y="17859"/>
                </a:lnTo>
                <a:lnTo>
                  <a:pt x="258961" y="26789"/>
                </a:lnTo>
                <a:lnTo>
                  <a:pt x="250031" y="44648"/>
                </a:lnTo>
                <a:lnTo>
                  <a:pt x="241102" y="53578"/>
                </a:lnTo>
                <a:lnTo>
                  <a:pt x="232172" y="71437"/>
                </a:lnTo>
                <a:lnTo>
                  <a:pt x="232172" y="80367"/>
                </a:lnTo>
                <a:lnTo>
                  <a:pt x="232172" y="89297"/>
                </a:lnTo>
                <a:lnTo>
                  <a:pt x="232172" y="98226"/>
                </a:lnTo>
                <a:lnTo>
                  <a:pt x="232172" y="107156"/>
                </a:lnTo>
                <a:lnTo>
                  <a:pt x="241102" y="116086"/>
                </a:lnTo>
                <a:lnTo>
                  <a:pt x="250031" y="116086"/>
                </a:lnTo>
                <a:lnTo>
                  <a:pt x="258961" y="125015"/>
                </a:lnTo>
                <a:lnTo>
                  <a:pt x="267891" y="125015"/>
                </a:lnTo>
                <a:lnTo>
                  <a:pt x="267891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96703" y="1151930"/>
            <a:ext cx="178595" cy="151805"/>
          </a:xfrm>
          <a:custGeom>
            <a:avLst/>
            <a:gdLst/>
            <a:ahLst/>
            <a:cxnLst/>
            <a:rect l="0" t="0" r="0" b="0"/>
            <a:pathLst>
              <a:path w="178595" h="151805">
                <a:moveTo>
                  <a:pt x="178594" y="8929"/>
                </a:moveTo>
                <a:lnTo>
                  <a:pt x="178594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0"/>
                </a:lnTo>
                <a:lnTo>
                  <a:pt x="62508" y="8929"/>
                </a:lnTo>
                <a:lnTo>
                  <a:pt x="44648" y="17859"/>
                </a:lnTo>
                <a:lnTo>
                  <a:pt x="26789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80367" y="62507"/>
                </a:lnTo>
                <a:lnTo>
                  <a:pt x="89297" y="62507"/>
                </a:lnTo>
                <a:lnTo>
                  <a:pt x="107156" y="71437"/>
                </a:lnTo>
                <a:lnTo>
                  <a:pt x="116086" y="80367"/>
                </a:lnTo>
                <a:lnTo>
                  <a:pt x="125016" y="80367"/>
                </a:lnTo>
                <a:lnTo>
                  <a:pt x="133945" y="89297"/>
                </a:lnTo>
                <a:lnTo>
                  <a:pt x="133945" y="98226"/>
                </a:lnTo>
                <a:lnTo>
                  <a:pt x="133945" y="98226"/>
                </a:lnTo>
                <a:lnTo>
                  <a:pt x="133945" y="107156"/>
                </a:lnTo>
                <a:lnTo>
                  <a:pt x="125016" y="107156"/>
                </a:lnTo>
                <a:lnTo>
                  <a:pt x="116086" y="116086"/>
                </a:lnTo>
                <a:lnTo>
                  <a:pt x="107156" y="125015"/>
                </a:lnTo>
                <a:lnTo>
                  <a:pt x="89297" y="133945"/>
                </a:lnTo>
                <a:lnTo>
                  <a:pt x="71437" y="142875"/>
                </a:lnTo>
                <a:lnTo>
                  <a:pt x="53578" y="151804"/>
                </a:lnTo>
                <a:lnTo>
                  <a:pt x="53578" y="151804"/>
                </a:lnTo>
                <a:lnTo>
                  <a:pt x="53578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161359" y="1044773"/>
            <a:ext cx="241103" cy="294681"/>
          </a:xfrm>
          <a:custGeom>
            <a:avLst/>
            <a:gdLst/>
            <a:ahLst/>
            <a:cxnLst/>
            <a:rect l="0" t="0" r="0" b="0"/>
            <a:pathLst>
              <a:path w="241103" h="294681">
                <a:moveTo>
                  <a:pt x="196454" y="0"/>
                </a:moveTo>
                <a:lnTo>
                  <a:pt x="187524" y="8930"/>
                </a:lnTo>
                <a:lnTo>
                  <a:pt x="178594" y="8930"/>
                </a:lnTo>
                <a:lnTo>
                  <a:pt x="169664" y="8930"/>
                </a:lnTo>
                <a:lnTo>
                  <a:pt x="160735" y="17860"/>
                </a:lnTo>
                <a:lnTo>
                  <a:pt x="142875" y="17860"/>
                </a:lnTo>
                <a:lnTo>
                  <a:pt x="116086" y="26789"/>
                </a:lnTo>
                <a:lnTo>
                  <a:pt x="98227" y="35719"/>
                </a:lnTo>
                <a:lnTo>
                  <a:pt x="80368" y="44649"/>
                </a:lnTo>
                <a:lnTo>
                  <a:pt x="62508" y="53578"/>
                </a:lnTo>
                <a:lnTo>
                  <a:pt x="44649" y="62508"/>
                </a:lnTo>
                <a:lnTo>
                  <a:pt x="26789" y="71438"/>
                </a:lnTo>
                <a:lnTo>
                  <a:pt x="17860" y="71438"/>
                </a:lnTo>
                <a:lnTo>
                  <a:pt x="8930" y="80368"/>
                </a:lnTo>
                <a:lnTo>
                  <a:pt x="0" y="80368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107157"/>
                </a:lnTo>
                <a:lnTo>
                  <a:pt x="44649" y="107157"/>
                </a:lnTo>
                <a:lnTo>
                  <a:pt x="62508" y="116086"/>
                </a:lnTo>
                <a:lnTo>
                  <a:pt x="80368" y="116086"/>
                </a:lnTo>
                <a:lnTo>
                  <a:pt x="98227" y="125016"/>
                </a:lnTo>
                <a:lnTo>
                  <a:pt x="116086" y="133946"/>
                </a:lnTo>
                <a:lnTo>
                  <a:pt x="133946" y="142875"/>
                </a:lnTo>
                <a:lnTo>
                  <a:pt x="160735" y="151805"/>
                </a:lnTo>
                <a:lnTo>
                  <a:pt x="178594" y="169664"/>
                </a:lnTo>
                <a:lnTo>
                  <a:pt x="196454" y="178594"/>
                </a:lnTo>
                <a:lnTo>
                  <a:pt x="214313" y="196454"/>
                </a:lnTo>
                <a:lnTo>
                  <a:pt x="223243" y="205383"/>
                </a:lnTo>
                <a:lnTo>
                  <a:pt x="232172" y="214313"/>
                </a:lnTo>
                <a:lnTo>
                  <a:pt x="241102" y="232172"/>
                </a:lnTo>
                <a:lnTo>
                  <a:pt x="241102" y="241102"/>
                </a:lnTo>
                <a:lnTo>
                  <a:pt x="241102" y="250032"/>
                </a:lnTo>
                <a:lnTo>
                  <a:pt x="241102" y="258961"/>
                </a:lnTo>
                <a:lnTo>
                  <a:pt x="232172" y="267891"/>
                </a:lnTo>
                <a:lnTo>
                  <a:pt x="223243" y="276821"/>
                </a:lnTo>
                <a:lnTo>
                  <a:pt x="214313" y="285750"/>
                </a:lnTo>
                <a:lnTo>
                  <a:pt x="205383" y="285750"/>
                </a:lnTo>
                <a:lnTo>
                  <a:pt x="196454" y="294680"/>
                </a:lnTo>
                <a:lnTo>
                  <a:pt x="187524" y="294680"/>
                </a:lnTo>
                <a:lnTo>
                  <a:pt x="169664" y="294680"/>
                </a:lnTo>
                <a:lnTo>
                  <a:pt x="151805" y="294680"/>
                </a:lnTo>
                <a:lnTo>
                  <a:pt x="133946" y="294680"/>
                </a:lnTo>
                <a:lnTo>
                  <a:pt x="116086" y="294680"/>
                </a:lnTo>
                <a:lnTo>
                  <a:pt x="116086" y="294680"/>
                </a:lnTo>
                <a:lnTo>
                  <a:pt x="116086" y="294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56039" y="1089422"/>
            <a:ext cx="17860" cy="214313"/>
          </a:xfrm>
          <a:custGeom>
            <a:avLst/>
            <a:gdLst/>
            <a:ahLst/>
            <a:cxnLst/>
            <a:rect l="0" t="0" r="0" b="0"/>
            <a:pathLst>
              <a:path w="17860" h="214313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87523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14312"/>
                </a:lnTo>
                <a:lnTo>
                  <a:pt x="17859" y="214312"/>
                </a:lnTo>
                <a:lnTo>
                  <a:pt x="17859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57813" y="1205508"/>
            <a:ext cx="151805" cy="17860"/>
          </a:xfrm>
          <a:custGeom>
            <a:avLst/>
            <a:gdLst/>
            <a:ahLst/>
            <a:cxnLst/>
            <a:rect l="0" t="0" r="0" b="0"/>
            <a:pathLst>
              <a:path w="151805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8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9296" y="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72125" y="1187648"/>
            <a:ext cx="116087" cy="98228"/>
          </a:xfrm>
          <a:custGeom>
            <a:avLst/>
            <a:gdLst/>
            <a:ahLst/>
            <a:cxnLst/>
            <a:rect l="0" t="0" r="0" b="0"/>
            <a:pathLst>
              <a:path w="116087" h="98228">
                <a:moveTo>
                  <a:pt x="8036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8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8" y="98227"/>
                </a:lnTo>
                <a:lnTo>
                  <a:pt x="44648" y="98227"/>
                </a:lnTo>
                <a:lnTo>
                  <a:pt x="62507" y="98227"/>
                </a:lnTo>
                <a:lnTo>
                  <a:pt x="71437" y="98227"/>
                </a:lnTo>
                <a:lnTo>
                  <a:pt x="71437" y="89297"/>
                </a:lnTo>
                <a:lnTo>
                  <a:pt x="80367" y="89297"/>
                </a:lnTo>
                <a:lnTo>
                  <a:pt x="80367" y="80368"/>
                </a:lnTo>
                <a:lnTo>
                  <a:pt x="80367" y="71438"/>
                </a:lnTo>
                <a:lnTo>
                  <a:pt x="80367" y="62508"/>
                </a:lnTo>
                <a:lnTo>
                  <a:pt x="80367" y="53579"/>
                </a:lnTo>
                <a:lnTo>
                  <a:pt x="80367" y="44649"/>
                </a:lnTo>
                <a:lnTo>
                  <a:pt x="80367" y="44649"/>
                </a:lnTo>
                <a:lnTo>
                  <a:pt x="71437" y="35719"/>
                </a:lnTo>
                <a:lnTo>
                  <a:pt x="71437" y="26789"/>
                </a:lnTo>
                <a:lnTo>
                  <a:pt x="62507" y="26789"/>
                </a:lnTo>
                <a:lnTo>
                  <a:pt x="62507" y="26789"/>
                </a:lnTo>
                <a:lnTo>
                  <a:pt x="62507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44649"/>
                </a:lnTo>
                <a:lnTo>
                  <a:pt x="62507" y="44649"/>
                </a:lnTo>
                <a:lnTo>
                  <a:pt x="62507" y="53579"/>
                </a:lnTo>
                <a:lnTo>
                  <a:pt x="71437" y="62508"/>
                </a:lnTo>
                <a:lnTo>
                  <a:pt x="80367" y="62508"/>
                </a:lnTo>
                <a:lnTo>
                  <a:pt x="89296" y="71438"/>
                </a:lnTo>
                <a:lnTo>
                  <a:pt x="98226" y="71438"/>
                </a:lnTo>
                <a:lnTo>
                  <a:pt x="107156" y="71438"/>
                </a:lnTo>
                <a:lnTo>
                  <a:pt x="116086" y="80368"/>
                </a:lnTo>
                <a:lnTo>
                  <a:pt x="116086" y="803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768578" y="1187648"/>
            <a:ext cx="125016" cy="250033"/>
          </a:xfrm>
          <a:custGeom>
            <a:avLst/>
            <a:gdLst/>
            <a:ahLst/>
            <a:cxnLst/>
            <a:rect l="0" t="0" r="0" b="0"/>
            <a:pathLst>
              <a:path w="125016" h="250033">
                <a:moveTo>
                  <a:pt x="125015" y="0"/>
                </a:move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35718" y="35719"/>
                </a:lnTo>
                <a:lnTo>
                  <a:pt x="35718" y="44649"/>
                </a:lnTo>
                <a:lnTo>
                  <a:pt x="26789" y="53579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8" y="80368"/>
                </a:lnTo>
                <a:lnTo>
                  <a:pt x="35718" y="80368"/>
                </a:lnTo>
                <a:lnTo>
                  <a:pt x="44648" y="80368"/>
                </a:lnTo>
                <a:lnTo>
                  <a:pt x="53578" y="80368"/>
                </a:lnTo>
                <a:lnTo>
                  <a:pt x="62508" y="80368"/>
                </a:lnTo>
                <a:lnTo>
                  <a:pt x="71437" y="71438"/>
                </a:lnTo>
                <a:lnTo>
                  <a:pt x="80367" y="62508"/>
                </a:lnTo>
                <a:lnTo>
                  <a:pt x="89297" y="62508"/>
                </a:lnTo>
                <a:lnTo>
                  <a:pt x="98226" y="53579"/>
                </a:lnTo>
                <a:lnTo>
                  <a:pt x="98226" y="53579"/>
                </a:lnTo>
                <a:lnTo>
                  <a:pt x="107156" y="44649"/>
                </a:lnTo>
                <a:lnTo>
                  <a:pt x="107156" y="44649"/>
                </a:lnTo>
                <a:lnTo>
                  <a:pt x="107156" y="44649"/>
                </a:lnTo>
                <a:lnTo>
                  <a:pt x="107156" y="44649"/>
                </a:lnTo>
                <a:lnTo>
                  <a:pt x="107156" y="53579"/>
                </a:lnTo>
                <a:lnTo>
                  <a:pt x="107156" y="62508"/>
                </a:lnTo>
                <a:lnTo>
                  <a:pt x="107156" y="71438"/>
                </a:lnTo>
                <a:lnTo>
                  <a:pt x="107156" y="80368"/>
                </a:lnTo>
                <a:lnTo>
                  <a:pt x="107156" y="98227"/>
                </a:lnTo>
                <a:lnTo>
                  <a:pt x="107156" y="107157"/>
                </a:lnTo>
                <a:lnTo>
                  <a:pt x="116086" y="125016"/>
                </a:lnTo>
                <a:lnTo>
                  <a:pt x="116086" y="142875"/>
                </a:lnTo>
                <a:lnTo>
                  <a:pt x="116086" y="160735"/>
                </a:lnTo>
                <a:lnTo>
                  <a:pt x="116086" y="178594"/>
                </a:lnTo>
                <a:lnTo>
                  <a:pt x="116086" y="196454"/>
                </a:lnTo>
                <a:lnTo>
                  <a:pt x="116086" y="205383"/>
                </a:lnTo>
                <a:lnTo>
                  <a:pt x="116086" y="223243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07156" y="241102"/>
                </a:lnTo>
                <a:lnTo>
                  <a:pt x="107156" y="250032"/>
                </a:lnTo>
                <a:lnTo>
                  <a:pt x="98226" y="250032"/>
                </a:lnTo>
                <a:lnTo>
                  <a:pt x="89297" y="250032"/>
                </a:lnTo>
                <a:lnTo>
                  <a:pt x="71437" y="250032"/>
                </a:lnTo>
                <a:lnTo>
                  <a:pt x="62508" y="250032"/>
                </a:lnTo>
                <a:lnTo>
                  <a:pt x="44648" y="250032"/>
                </a:lnTo>
                <a:lnTo>
                  <a:pt x="35718" y="250032"/>
                </a:lnTo>
                <a:lnTo>
                  <a:pt x="26789" y="241102"/>
                </a:lnTo>
                <a:lnTo>
                  <a:pt x="17859" y="232172"/>
                </a:lnTo>
                <a:lnTo>
                  <a:pt x="8929" y="223243"/>
                </a:lnTo>
                <a:lnTo>
                  <a:pt x="8929" y="21431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920382" y="1169789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35719" y="71438"/>
                </a:lnTo>
                <a:lnTo>
                  <a:pt x="44649" y="71438"/>
                </a:lnTo>
                <a:lnTo>
                  <a:pt x="53579" y="62508"/>
                </a:lnTo>
                <a:lnTo>
                  <a:pt x="71438" y="62508"/>
                </a:lnTo>
                <a:lnTo>
                  <a:pt x="80368" y="53578"/>
                </a:lnTo>
                <a:lnTo>
                  <a:pt x="89297" y="53578"/>
                </a:lnTo>
                <a:lnTo>
                  <a:pt x="98227" y="44648"/>
                </a:lnTo>
                <a:lnTo>
                  <a:pt x="107157" y="35719"/>
                </a:lnTo>
                <a:lnTo>
                  <a:pt x="107157" y="26789"/>
                </a:lnTo>
                <a:lnTo>
                  <a:pt x="107157" y="17859"/>
                </a:lnTo>
                <a:lnTo>
                  <a:pt x="116086" y="17859"/>
                </a:lnTo>
                <a:lnTo>
                  <a:pt x="107157" y="8930"/>
                </a:lnTo>
                <a:lnTo>
                  <a:pt x="107157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8" y="8930"/>
                </a:lnTo>
                <a:lnTo>
                  <a:pt x="71438" y="8930"/>
                </a:lnTo>
                <a:lnTo>
                  <a:pt x="62508" y="17859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6250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9" y="80367"/>
                </a:lnTo>
                <a:lnTo>
                  <a:pt x="62508" y="80367"/>
                </a:lnTo>
                <a:lnTo>
                  <a:pt x="80368" y="89297"/>
                </a:lnTo>
                <a:lnTo>
                  <a:pt x="80368" y="89297"/>
                </a:lnTo>
                <a:lnTo>
                  <a:pt x="80368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116836" y="1160859"/>
            <a:ext cx="116086" cy="169665"/>
          </a:xfrm>
          <a:custGeom>
            <a:avLst/>
            <a:gdLst/>
            <a:ahLst/>
            <a:cxnLst/>
            <a:rect l="0" t="0" r="0" b="0"/>
            <a:pathLst>
              <a:path w="116086" h="169665">
                <a:moveTo>
                  <a:pt x="107156" y="8930"/>
                </a:moveTo>
                <a:lnTo>
                  <a:pt x="10715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29" y="44649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8" y="62508"/>
                </a:lnTo>
                <a:lnTo>
                  <a:pt x="53578" y="71438"/>
                </a:lnTo>
                <a:lnTo>
                  <a:pt x="62507" y="80368"/>
                </a:lnTo>
                <a:lnTo>
                  <a:pt x="80367" y="89297"/>
                </a:lnTo>
                <a:lnTo>
                  <a:pt x="89296" y="98227"/>
                </a:lnTo>
                <a:lnTo>
                  <a:pt x="107156" y="116086"/>
                </a:lnTo>
                <a:lnTo>
                  <a:pt x="116085" y="125016"/>
                </a:lnTo>
                <a:lnTo>
                  <a:pt x="116085" y="125016"/>
                </a:lnTo>
                <a:lnTo>
                  <a:pt x="116085" y="133946"/>
                </a:lnTo>
                <a:lnTo>
                  <a:pt x="116085" y="133946"/>
                </a:lnTo>
                <a:lnTo>
                  <a:pt x="116085" y="142875"/>
                </a:lnTo>
                <a:lnTo>
                  <a:pt x="107156" y="142875"/>
                </a:lnTo>
                <a:lnTo>
                  <a:pt x="98226" y="151805"/>
                </a:lnTo>
                <a:lnTo>
                  <a:pt x="80367" y="151805"/>
                </a:lnTo>
                <a:lnTo>
                  <a:pt x="62507" y="151805"/>
                </a:lnTo>
                <a:lnTo>
                  <a:pt x="44648" y="160735"/>
                </a:lnTo>
                <a:lnTo>
                  <a:pt x="26789" y="160735"/>
                </a:lnTo>
                <a:lnTo>
                  <a:pt x="17859" y="169664"/>
                </a:lnTo>
                <a:lnTo>
                  <a:pt x="17859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143500" y="1464469"/>
            <a:ext cx="1169790" cy="125016"/>
          </a:xfrm>
          <a:custGeom>
            <a:avLst/>
            <a:gdLst/>
            <a:ahLst/>
            <a:cxnLst/>
            <a:rect l="0" t="0" r="0" b="0"/>
            <a:pathLst>
              <a:path w="1169790" h="125016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53578" y="125015"/>
                </a:lnTo>
                <a:lnTo>
                  <a:pt x="62508" y="125015"/>
                </a:lnTo>
                <a:lnTo>
                  <a:pt x="89297" y="125015"/>
                </a:lnTo>
                <a:lnTo>
                  <a:pt x="107156" y="125015"/>
                </a:lnTo>
                <a:lnTo>
                  <a:pt x="133945" y="116086"/>
                </a:lnTo>
                <a:lnTo>
                  <a:pt x="160734" y="116086"/>
                </a:lnTo>
                <a:lnTo>
                  <a:pt x="196453" y="107156"/>
                </a:lnTo>
                <a:lnTo>
                  <a:pt x="223242" y="107156"/>
                </a:lnTo>
                <a:lnTo>
                  <a:pt x="258961" y="98226"/>
                </a:lnTo>
                <a:lnTo>
                  <a:pt x="294680" y="89297"/>
                </a:lnTo>
                <a:lnTo>
                  <a:pt x="339328" y="89297"/>
                </a:lnTo>
                <a:lnTo>
                  <a:pt x="375047" y="80367"/>
                </a:lnTo>
                <a:lnTo>
                  <a:pt x="419695" y="71437"/>
                </a:lnTo>
                <a:lnTo>
                  <a:pt x="464343" y="62507"/>
                </a:lnTo>
                <a:lnTo>
                  <a:pt x="508992" y="62507"/>
                </a:lnTo>
                <a:lnTo>
                  <a:pt x="553640" y="53578"/>
                </a:lnTo>
                <a:lnTo>
                  <a:pt x="598289" y="44648"/>
                </a:lnTo>
                <a:lnTo>
                  <a:pt x="642937" y="35718"/>
                </a:lnTo>
                <a:lnTo>
                  <a:pt x="687586" y="26789"/>
                </a:lnTo>
                <a:lnTo>
                  <a:pt x="732234" y="26789"/>
                </a:lnTo>
                <a:lnTo>
                  <a:pt x="767953" y="17859"/>
                </a:lnTo>
                <a:lnTo>
                  <a:pt x="812601" y="17859"/>
                </a:lnTo>
                <a:lnTo>
                  <a:pt x="848320" y="8929"/>
                </a:lnTo>
                <a:lnTo>
                  <a:pt x="884039" y="8929"/>
                </a:lnTo>
                <a:lnTo>
                  <a:pt x="919757" y="8929"/>
                </a:lnTo>
                <a:lnTo>
                  <a:pt x="946546" y="8929"/>
                </a:lnTo>
                <a:lnTo>
                  <a:pt x="982265" y="0"/>
                </a:lnTo>
                <a:lnTo>
                  <a:pt x="1009054" y="0"/>
                </a:lnTo>
                <a:lnTo>
                  <a:pt x="1035843" y="0"/>
                </a:lnTo>
                <a:lnTo>
                  <a:pt x="1062632" y="0"/>
                </a:lnTo>
                <a:lnTo>
                  <a:pt x="1080492" y="0"/>
                </a:lnTo>
                <a:lnTo>
                  <a:pt x="1107281" y="8929"/>
                </a:lnTo>
                <a:lnTo>
                  <a:pt x="1125140" y="8929"/>
                </a:lnTo>
                <a:lnTo>
                  <a:pt x="1134070" y="8929"/>
                </a:lnTo>
                <a:lnTo>
                  <a:pt x="1143000" y="8929"/>
                </a:lnTo>
                <a:lnTo>
                  <a:pt x="1151929" y="8929"/>
                </a:lnTo>
                <a:lnTo>
                  <a:pt x="1160859" y="8929"/>
                </a:lnTo>
                <a:lnTo>
                  <a:pt x="1160859" y="8929"/>
                </a:lnTo>
                <a:lnTo>
                  <a:pt x="1160859" y="8929"/>
                </a:lnTo>
                <a:lnTo>
                  <a:pt x="1169789" y="8929"/>
                </a:lnTo>
                <a:lnTo>
                  <a:pt x="1169789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947047" y="1875234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30" y="1786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839890" y="1884164"/>
            <a:ext cx="250033" cy="258962"/>
          </a:xfrm>
          <a:custGeom>
            <a:avLst/>
            <a:gdLst/>
            <a:ahLst/>
            <a:cxnLst/>
            <a:rect l="0" t="0" r="0" b="0"/>
            <a:pathLst>
              <a:path w="250033" h="258962">
                <a:moveTo>
                  <a:pt x="80368" y="0"/>
                </a:moveTo>
                <a:lnTo>
                  <a:pt x="80368" y="8930"/>
                </a:lnTo>
                <a:lnTo>
                  <a:pt x="71438" y="8930"/>
                </a:lnTo>
                <a:lnTo>
                  <a:pt x="62508" y="17859"/>
                </a:lnTo>
                <a:lnTo>
                  <a:pt x="53579" y="26789"/>
                </a:lnTo>
                <a:lnTo>
                  <a:pt x="35719" y="35719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32172"/>
                </a:lnTo>
                <a:lnTo>
                  <a:pt x="17860" y="241101"/>
                </a:lnTo>
                <a:lnTo>
                  <a:pt x="26789" y="250031"/>
                </a:lnTo>
                <a:lnTo>
                  <a:pt x="44649" y="258961"/>
                </a:lnTo>
                <a:lnTo>
                  <a:pt x="53579" y="258961"/>
                </a:lnTo>
                <a:lnTo>
                  <a:pt x="71438" y="258961"/>
                </a:lnTo>
                <a:lnTo>
                  <a:pt x="80368" y="258961"/>
                </a:lnTo>
                <a:lnTo>
                  <a:pt x="98227" y="258961"/>
                </a:lnTo>
                <a:lnTo>
                  <a:pt x="116087" y="250031"/>
                </a:lnTo>
                <a:lnTo>
                  <a:pt x="133946" y="241101"/>
                </a:lnTo>
                <a:lnTo>
                  <a:pt x="151805" y="232172"/>
                </a:lnTo>
                <a:lnTo>
                  <a:pt x="169665" y="223242"/>
                </a:lnTo>
                <a:lnTo>
                  <a:pt x="178594" y="214312"/>
                </a:lnTo>
                <a:lnTo>
                  <a:pt x="196454" y="205383"/>
                </a:lnTo>
                <a:lnTo>
                  <a:pt x="205383" y="196453"/>
                </a:lnTo>
                <a:lnTo>
                  <a:pt x="223243" y="187523"/>
                </a:lnTo>
                <a:lnTo>
                  <a:pt x="232173" y="178594"/>
                </a:lnTo>
                <a:lnTo>
                  <a:pt x="241102" y="169664"/>
                </a:lnTo>
                <a:lnTo>
                  <a:pt x="241102" y="160734"/>
                </a:lnTo>
                <a:lnTo>
                  <a:pt x="250032" y="160734"/>
                </a:lnTo>
                <a:lnTo>
                  <a:pt x="250032" y="151805"/>
                </a:lnTo>
                <a:lnTo>
                  <a:pt x="250032" y="151805"/>
                </a:lnTo>
                <a:lnTo>
                  <a:pt x="241102" y="151805"/>
                </a:lnTo>
                <a:lnTo>
                  <a:pt x="241102" y="151805"/>
                </a:lnTo>
                <a:lnTo>
                  <a:pt x="232173" y="151805"/>
                </a:lnTo>
                <a:lnTo>
                  <a:pt x="223243" y="151805"/>
                </a:lnTo>
                <a:lnTo>
                  <a:pt x="214313" y="151805"/>
                </a:lnTo>
                <a:lnTo>
                  <a:pt x="205383" y="160734"/>
                </a:lnTo>
                <a:lnTo>
                  <a:pt x="196454" y="160734"/>
                </a:lnTo>
                <a:lnTo>
                  <a:pt x="187524" y="169664"/>
                </a:lnTo>
                <a:lnTo>
                  <a:pt x="169665" y="178594"/>
                </a:lnTo>
                <a:lnTo>
                  <a:pt x="160735" y="178594"/>
                </a:lnTo>
                <a:lnTo>
                  <a:pt x="151805" y="187523"/>
                </a:lnTo>
                <a:lnTo>
                  <a:pt x="151805" y="187523"/>
                </a:lnTo>
                <a:lnTo>
                  <a:pt x="142876" y="196453"/>
                </a:lnTo>
                <a:lnTo>
                  <a:pt x="142876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125641" y="1946672"/>
            <a:ext cx="8930" cy="160735"/>
          </a:xfrm>
          <a:custGeom>
            <a:avLst/>
            <a:gdLst/>
            <a:ahLst/>
            <a:cxnLst/>
            <a:rect l="0" t="0" r="0" b="0"/>
            <a:pathLst>
              <a:path w="8930" h="16073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29" y="62507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5"/>
                </a:lnTo>
                <a:lnTo>
                  <a:pt x="8929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197078" y="2018109"/>
            <a:ext cx="26790" cy="107157"/>
          </a:xfrm>
          <a:custGeom>
            <a:avLst/>
            <a:gdLst/>
            <a:ahLst/>
            <a:cxnLst/>
            <a:rect l="0" t="0" r="0" b="0"/>
            <a:pathLst>
              <a:path w="26790" h="107157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62508"/>
                </a:lnTo>
                <a:lnTo>
                  <a:pt x="17860" y="71438"/>
                </a:lnTo>
                <a:lnTo>
                  <a:pt x="17860" y="71438"/>
                </a:lnTo>
                <a:lnTo>
                  <a:pt x="17860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197078" y="2027039"/>
            <a:ext cx="107157" cy="223243"/>
          </a:xfrm>
          <a:custGeom>
            <a:avLst/>
            <a:gdLst/>
            <a:ahLst/>
            <a:cxnLst/>
            <a:rect l="0" t="0" r="0" b="0"/>
            <a:pathLst>
              <a:path w="107157" h="223243">
                <a:moveTo>
                  <a:pt x="107156" y="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71438" y="71437"/>
                </a:lnTo>
                <a:lnTo>
                  <a:pt x="62508" y="89297"/>
                </a:lnTo>
                <a:lnTo>
                  <a:pt x="53578" y="107156"/>
                </a:lnTo>
                <a:lnTo>
                  <a:pt x="44649" y="125015"/>
                </a:lnTo>
                <a:lnTo>
                  <a:pt x="35719" y="142875"/>
                </a:lnTo>
                <a:lnTo>
                  <a:pt x="26789" y="160734"/>
                </a:lnTo>
                <a:lnTo>
                  <a:pt x="17860" y="178594"/>
                </a:lnTo>
                <a:lnTo>
                  <a:pt x="17860" y="187523"/>
                </a:lnTo>
                <a:lnTo>
                  <a:pt x="893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339953" y="1982390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89297" y="8930"/>
                </a:move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17860"/>
                </a:lnTo>
                <a:lnTo>
                  <a:pt x="44649" y="26789"/>
                </a:lnTo>
                <a:lnTo>
                  <a:pt x="35719" y="44649"/>
                </a:lnTo>
                <a:lnTo>
                  <a:pt x="26789" y="53579"/>
                </a:lnTo>
                <a:lnTo>
                  <a:pt x="17860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33946"/>
                </a:lnTo>
                <a:lnTo>
                  <a:pt x="17860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53578" y="142875"/>
                </a:lnTo>
                <a:lnTo>
                  <a:pt x="62508" y="133946"/>
                </a:lnTo>
                <a:lnTo>
                  <a:pt x="80367" y="133946"/>
                </a:lnTo>
                <a:lnTo>
                  <a:pt x="89297" y="125016"/>
                </a:lnTo>
                <a:lnTo>
                  <a:pt x="98227" y="116086"/>
                </a:lnTo>
                <a:lnTo>
                  <a:pt x="107156" y="107157"/>
                </a:lnTo>
                <a:lnTo>
                  <a:pt x="116086" y="98227"/>
                </a:lnTo>
                <a:lnTo>
                  <a:pt x="125016" y="98227"/>
                </a:lnTo>
                <a:lnTo>
                  <a:pt x="133945" y="89297"/>
                </a:lnTo>
                <a:lnTo>
                  <a:pt x="133945" y="89297"/>
                </a:lnTo>
                <a:lnTo>
                  <a:pt x="133945" y="80368"/>
                </a:lnTo>
                <a:lnTo>
                  <a:pt x="142875" y="80368"/>
                </a:lnTo>
                <a:lnTo>
                  <a:pt x="142875" y="80368"/>
                </a:lnTo>
                <a:lnTo>
                  <a:pt x="142875" y="803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500688" y="1973461"/>
            <a:ext cx="125016" cy="116087"/>
          </a:xfrm>
          <a:custGeom>
            <a:avLst/>
            <a:gdLst/>
            <a:ahLst/>
            <a:cxnLst/>
            <a:rect l="0" t="0" r="0" b="0"/>
            <a:pathLst>
              <a:path w="125016" h="116087">
                <a:moveTo>
                  <a:pt x="26789" y="17859"/>
                </a:moveTo>
                <a:lnTo>
                  <a:pt x="26789" y="26789"/>
                </a:lnTo>
                <a:lnTo>
                  <a:pt x="26789" y="26789"/>
                </a:lnTo>
                <a:lnTo>
                  <a:pt x="17859" y="35718"/>
                </a:lnTo>
                <a:lnTo>
                  <a:pt x="17859" y="44648"/>
                </a:lnTo>
                <a:lnTo>
                  <a:pt x="8929" y="62508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29" y="89297"/>
                </a:lnTo>
                <a:lnTo>
                  <a:pt x="8929" y="98226"/>
                </a:lnTo>
                <a:lnTo>
                  <a:pt x="8929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16086"/>
                </a:lnTo>
                <a:lnTo>
                  <a:pt x="44648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71437" y="107156"/>
                </a:lnTo>
                <a:lnTo>
                  <a:pt x="89296" y="107156"/>
                </a:lnTo>
                <a:lnTo>
                  <a:pt x="98226" y="98226"/>
                </a:lnTo>
                <a:lnTo>
                  <a:pt x="107155" y="89297"/>
                </a:lnTo>
                <a:lnTo>
                  <a:pt x="107155" y="80367"/>
                </a:lnTo>
                <a:lnTo>
                  <a:pt x="116085" y="62508"/>
                </a:lnTo>
                <a:lnTo>
                  <a:pt x="116085" y="53578"/>
                </a:lnTo>
                <a:lnTo>
                  <a:pt x="125015" y="44648"/>
                </a:lnTo>
                <a:lnTo>
                  <a:pt x="125015" y="35718"/>
                </a:lnTo>
                <a:lnTo>
                  <a:pt x="125015" y="35718"/>
                </a:lnTo>
                <a:lnTo>
                  <a:pt x="125015" y="26789"/>
                </a:lnTo>
                <a:lnTo>
                  <a:pt x="125015" y="17859"/>
                </a:lnTo>
                <a:lnTo>
                  <a:pt x="116085" y="8929"/>
                </a:lnTo>
                <a:lnTo>
                  <a:pt x="107155" y="8929"/>
                </a:lnTo>
                <a:lnTo>
                  <a:pt x="98226" y="0"/>
                </a:lnTo>
                <a:lnTo>
                  <a:pt x="89296" y="0"/>
                </a:lnTo>
                <a:lnTo>
                  <a:pt x="80366" y="0"/>
                </a:lnTo>
                <a:lnTo>
                  <a:pt x="62507" y="8929"/>
                </a:lnTo>
                <a:lnTo>
                  <a:pt x="44648" y="8929"/>
                </a:lnTo>
                <a:lnTo>
                  <a:pt x="35718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634632" y="1866304"/>
            <a:ext cx="8931" cy="223244"/>
          </a:xfrm>
          <a:custGeom>
            <a:avLst/>
            <a:gdLst/>
            <a:ahLst/>
            <a:cxnLst/>
            <a:rect l="0" t="0" r="0" b="0"/>
            <a:pathLst>
              <a:path w="8931" h="2232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9645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23243"/>
                </a:lnTo>
                <a:lnTo>
                  <a:pt x="8930" y="223243"/>
                </a:lnTo>
                <a:lnTo>
                  <a:pt x="8930" y="223243"/>
                </a:lnTo>
                <a:lnTo>
                  <a:pt x="8930" y="22324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715000" y="1982390"/>
            <a:ext cx="17860" cy="125017"/>
          </a:xfrm>
          <a:custGeom>
            <a:avLst/>
            <a:gdLst/>
            <a:ahLst/>
            <a:cxnLst/>
            <a:rect l="0" t="0" r="0" b="0"/>
            <a:pathLst>
              <a:path w="17860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53579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0368"/>
                </a:lnTo>
                <a:lnTo>
                  <a:pt x="17859" y="9822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715000" y="2009179"/>
            <a:ext cx="89297" cy="258962"/>
          </a:xfrm>
          <a:custGeom>
            <a:avLst/>
            <a:gdLst/>
            <a:ahLst/>
            <a:cxnLst/>
            <a:rect l="0" t="0" r="0" b="0"/>
            <a:pathLst>
              <a:path w="89297" h="258962">
                <a:moveTo>
                  <a:pt x="89296" y="0"/>
                </a:moveTo>
                <a:lnTo>
                  <a:pt x="89296" y="0"/>
                </a:lnTo>
                <a:lnTo>
                  <a:pt x="89296" y="0"/>
                </a:lnTo>
                <a:lnTo>
                  <a:pt x="80367" y="8930"/>
                </a:lnTo>
                <a:lnTo>
                  <a:pt x="80367" y="26790"/>
                </a:lnTo>
                <a:lnTo>
                  <a:pt x="71437" y="35719"/>
                </a:lnTo>
                <a:lnTo>
                  <a:pt x="62507" y="53579"/>
                </a:lnTo>
                <a:lnTo>
                  <a:pt x="53578" y="80368"/>
                </a:lnTo>
                <a:lnTo>
                  <a:pt x="44648" y="98227"/>
                </a:lnTo>
                <a:lnTo>
                  <a:pt x="35718" y="125016"/>
                </a:lnTo>
                <a:lnTo>
                  <a:pt x="35718" y="142875"/>
                </a:lnTo>
                <a:lnTo>
                  <a:pt x="26789" y="160735"/>
                </a:lnTo>
                <a:lnTo>
                  <a:pt x="17859" y="187524"/>
                </a:lnTo>
                <a:lnTo>
                  <a:pt x="8929" y="205383"/>
                </a:lnTo>
                <a:lnTo>
                  <a:pt x="8929" y="223243"/>
                </a:lnTo>
                <a:lnTo>
                  <a:pt x="0" y="241102"/>
                </a:lnTo>
                <a:lnTo>
                  <a:pt x="0" y="250032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831086" y="1910953"/>
            <a:ext cx="116086" cy="187524"/>
          </a:xfrm>
          <a:custGeom>
            <a:avLst/>
            <a:gdLst/>
            <a:ahLst/>
            <a:cxnLst/>
            <a:rect l="0" t="0" r="0" b="0"/>
            <a:pathLst>
              <a:path w="116086" h="187524">
                <a:moveTo>
                  <a:pt x="71437" y="0"/>
                </a:moveTo>
                <a:lnTo>
                  <a:pt x="71437" y="0"/>
                </a:lnTo>
                <a:lnTo>
                  <a:pt x="62507" y="0"/>
                </a:lnTo>
                <a:lnTo>
                  <a:pt x="5357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89297"/>
                </a:lnTo>
                <a:lnTo>
                  <a:pt x="35718" y="98226"/>
                </a:lnTo>
                <a:lnTo>
                  <a:pt x="44648" y="98226"/>
                </a:lnTo>
                <a:lnTo>
                  <a:pt x="62507" y="107156"/>
                </a:lnTo>
                <a:lnTo>
                  <a:pt x="71437" y="116086"/>
                </a:lnTo>
                <a:lnTo>
                  <a:pt x="80367" y="125016"/>
                </a:lnTo>
                <a:lnTo>
                  <a:pt x="89296" y="133945"/>
                </a:lnTo>
                <a:lnTo>
                  <a:pt x="98226" y="142875"/>
                </a:lnTo>
                <a:lnTo>
                  <a:pt x="107156" y="151805"/>
                </a:lnTo>
                <a:lnTo>
                  <a:pt x="116085" y="160734"/>
                </a:lnTo>
                <a:lnTo>
                  <a:pt x="116085" y="160734"/>
                </a:lnTo>
                <a:lnTo>
                  <a:pt x="116085" y="169664"/>
                </a:lnTo>
                <a:lnTo>
                  <a:pt x="107156" y="178594"/>
                </a:lnTo>
                <a:lnTo>
                  <a:pt x="107156" y="178594"/>
                </a:lnTo>
                <a:lnTo>
                  <a:pt x="89296" y="187523"/>
                </a:lnTo>
                <a:lnTo>
                  <a:pt x="80367" y="187523"/>
                </a:lnTo>
                <a:lnTo>
                  <a:pt x="71437" y="187523"/>
                </a:lnTo>
                <a:lnTo>
                  <a:pt x="53578" y="187523"/>
                </a:lnTo>
                <a:lnTo>
                  <a:pt x="44648" y="187523"/>
                </a:lnTo>
                <a:lnTo>
                  <a:pt x="44648" y="187523"/>
                </a:lnTo>
                <a:lnTo>
                  <a:pt x="44648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000750" y="1973461"/>
            <a:ext cx="8930" cy="80368"/>
          </a:xfrm>
          <a:custGeom>
            <a:avLst/>
            <a:gdLst/>
            <a:ahLst/>
            <a:cxnLst/>
            <a:rect l="0" t="0" r="0" b="0"/>
            <a:pathLst>
              <a:path w="8930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991820" y="188416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090046" y="1937742"/>
            <a:ext cx="80369" cy="125017"/>
          </a:xfrm>
          <a:custGeom>
            <a:avLst/>
            <a:gdLst/>
            <a:ahLst/>
            <a:cxnLst/>
            <a:rect l="0" t="0" r="0" b="0"/>
            <a:pathLst>
              <a:path w="80369" h="125017">
                <a:moveTo>
                  <a:pt x="53579" y="0"/>
                </a:move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8930"/>
                </a:lnTo>
                <a:lnTo>
                  <a:pt x="44649" y="17859"/>
                </a:lnTo>
                <a:lnTo>
                  <a:pt x="35719" y="35719"/>
                </a:lnTo>
                <a:lnTo>
                  <a:pt x="26790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25016"/>
                </a:lnTo>
                <a:lnTo>
                  <a:pt x="35719" y="125016"/>
                </a:lnTo>
                <a:lnTo>
                  <a:pt x="53579" y="125016"/>
                </a:lnTo>
                <a:lnTo>
                  <a:pt x="71438" y="125016"/>
                </a:lnTo>
                <a:lnTo>
                  <a:pt x="80368" y="125016"/>
                </a:lnTo>
                <a:lnTo>
                  <a:pt x="80368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830961" y="2634258"/>
            <a:ext cx="258962" cy="276821"/>
          </a:xfrm>
          <a:custGeom>
            <a:avLst/>
            <a:gdLst/>
            <a:ahLst/>
            <a:cxnLst/>
            <a:rect l="0" t="0" r="0" b="0"/>
            <a:pathLst>
              <a:path w="258962" h="2768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8" y="98226"/>
                </a:lnTo>
                <a:lnTo>
                  <a:pt x="35718" y="116086"/>
                </a:lnTo>
                <a:lnTo>
                  <a:pt x="44648" y="133945"/>
                </a:lnTo>
                <a:lnTo>
                  <a:pt x="44648" y="151805"/>
                </a:lnTo>
                <a:lnTo>
                  <a:pt x="53578" y="169664"/>
                </a:lnTo>
                <a:lnTo>
                  <a:pt x="53578" y="187523"/>
                </a:lnTo>
                <a:lnTo>
                  <a:pt x="53578" y="205382"/>
                </a:lnTo>
                <a:lnTo>
                  <a:pt x="53578" y="214312"/>
                </a:lnTo>
                <a:lnTo>
                  <a:pt x="62508" y="232171"/>
                </a:lnTo>
                <a:lnTo>
                  <a:pt x="62508" y="241101"/>
                </a:lnTo>
                <a:lnTo>
                  <a:pt x="62508" y="250031"/>
                </a:lnTo>
                <a:lnTo>
                  <a:pt x="62508" y="258961"/>
                </a:lnTo>
                <a:lnTo>
                  <a:pt x="62508" y="258961"/>
                </a:lnTo>
                <a:lnTo>
                  <a:pt x="62508" y="258961"/>
                </a:lnTo>
                <a:lnTo>
                  <a:pt x="71437" y="258961"/>
                </a:lnTo>
                <a:lnTo>
                  <a:pt x="71437" y="258961"/>
                </a:lnTo>
                <a:lnTo>
                  <a:pt x="71437" y="258961"/>
                </a:lnTo>
                <a:lnTo>
                  <a:pt x="71437" y="250031"/>
                </a:lnTo>
                <a:lnTo>
                  <a:pt x="71437" y="241101"/>
                </a:lnTo>
                <a:lnTo>
                  <a:pt x="71437" y="223242"/>
                </a:lnTo>
                <a:lnTo>
                  <a:pt x="80367" y="205382"/>
                </a:lnTo>
                <a:lnTo>
                  <a:pt x="80367" y="187523"/>
                </a:lnTo>
                <a:lnTo>
                  <a:pt x="80367" y="169664"/>
                </a:lnTo>
                <a:lnTo>
                  <a:pt x="89297" y="151805"/>
                </a:lnTo>
                <a:lnTo>
                  <a:pt x="89297" y="133945"/>
                </a:lnTo>
                <a:lnTo>
                  <a:pt x="98227" y="116086"/>
                </a:lnTo>
                <a:lnTo>
                  <a:pt x="98227" y="98226"/>
                </a:lnTo>
                <a:lnTo>
                  <a:pt x="107156" y="80367"/>
                </a:lnTo>
                <a:lnTo>
                  <a:pt x="107156" y="62508"/>
                </a:lnTo>
                <a:lnTo>
                  <a:pt x="116086" y="44648"/>
                </a:lnTo>
                <a:lnTo>
                  <a:pt x="125016" y="35719"/>
                </a:lnTo>
                <a:lnTo>
                  <a:pt x="125016" y="17859"/>
                </a:lnTo>
                <a:lnTo>
                  <a:pt x="133945" y="17859"/>
                </a:lnTo>
                <a:lnTo>
                  <a:pt x="142875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17859"/>
                </a:lnTo>
                <a:lnTo>
                  <a:pt x="160734" y="17859"/>
                </a:lnTo>
                <a:lnTo>
                  <a:pt x="151805" y="26789"/>
                </a:lnTo>
                <a:lnTo>
                  <a:pt x="151805" y="44648"/>
                </a:lnTo>
                <a:lnTo>
                  <a:pt x="142875" y="53578"/>
                </a:lnTo>
                <a:lnTo>
                  <a:pt x="142875" y="71437"/>
                </a:lnTo>
                <a:lnTo>
                  <a:pt x="133945" y="89297"/>
                </a:lnTo>
                <a:lnTo>
                  <a:pt x="125016" y="98226"/>
                </a:lnTo>
                <a:lnTo>
                  <a:pt x="116086" y="125015"/>
                </a:lnTo>
                <a:lnTo>
                  <a:pt x="107156" y="142875"/>
                </a:lnTo>
                <a:lnTo>
                  <a:pt x="107156" y="151805"/>
                </a:lnTo>
                <a:lnTo>
                  <a:pt x="98227" y="169664"/>
                </a:lnTo>
                <a:lnTo>
                  <a:pt x="98227" y="187523"/>
                </a:lnTo>
                <a:lnTo>
                  <a:pt x="98227" y="205382"/>
                </a:lnTo>
                <a:lnTo>
                  <a:pt x="98227" y="214312"/>
                </a:lnTo>
                <a:lnTo>
                  <a:pt x="98227" y="223242"/>
                </a:lnTo>
                <a:lnTo>
                  <a:pt x="107156" y="232171"/>
                </a:lnTo>
                <a:lnTo>
                  <a:pt x="116086" y="232171"/>
                </a:lnTo>
                <a:lnTo>
                  <a:pt x="125016" y="241101"/>
                </a:lnTo>
                <a:lnTo>
                  <a:pt x="133945" y="241101"/>
                </a:lnTo>
                <a:lnTo>
                  <a:pt x="142875" y="250031"/>
                </a:lnTo>
                <a:lnTo>
                  <a:pt x="160734" y="250031"/>
                </a:lnTo>
                <a:lnTo>
                  <a:pt x="169664" y="258961"/>
                </a:lnTo>
                <a:lnTo>
                  <a:pt x="187523" y="258961"/>
                </a:lnTo>
                <a:lnTo>
                  <a:pt x="196453" y="258961"/>
                </a:lnTo>
                <a:lnTo>
                  <a:pt x="214312" y="267890"/>
                </a:lnTo>
                <a:lnTo>
                  <a:pt x="223242" y="267890"/>
                </a:lnTo>
                <a:lnTo>
                  <a:pt x="241102" y="267890"/>
                </a:lnTo>
                <a:lnTo>
                  <a:pt x="250031" y="267890"/>
                </a:lnTo>
                <a:lnTo>
                  <a:pt x="258961" y="276820"/>
                </a:lnTo>
                <a:lnTo>
                  <a:pt x="258961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098852" y="2750344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0" y="62507"/>
                </a:moveTo>
                <a:lnTo>
                  <a:pt x="0" y="71437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6"/>
                </a:lnTo>
                <a:lnTo>
                  <a:pt x="17859" y="107156"/>
                </a:lnTo>
                <a:lnTo>
                  <a:pt x="17859" y="116085"/>
                </a:lnTo>
                <a:lnTo>
                  <a:pt x="26789" y="125015"/>
                </a:lnTo>
                <a:lnTo>
                  <a:pt x="35718" y="133945"/>
                </a:lnTo>
                <a:lnTo>
                  <a:pt x="35718" y="142875"/>
                </a:lnTo>
                <a:lnTo>
                  <a:pt x="44648" y="151804"/>
                </a:lnTo>
                <a:lnTo>
                  <a:pt x="53578" y="160734"/>
                </a:lnTo>
                <a:lnTo>
                  <a:pt x="53578" y="16073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0734"/>
                </a:lnTo>
                <a:lnTo>
                  <a:pt x="53578" y="160734"/>
                </a:lnTo>
                <a:lnTo>
                  <a:pt x="53578" y="160734"/>
                </a:lnTo>
                <a:lnTo>
                  <a:pt x="53578" y="151804"/>
                </a:lnTo>
                <a:lnTo>
                  <a:pt x="44648" y="142875"/>
                </a:lnTo>
                <a:lnTo>
                  <a:pt x="44648" y="125015"/>
                </a:lnTo>
                <a:lnTo>
                  <a:pt x="35718" y="116085"/>
                </a:lnTo>
                <a:lnTo>
                  <a:pt x="35718" y="98226"/>
                </a:lnTo>
                <a:lnTo>
                  <a:pt x="26789" y="89296"/>
                </a:lnTo>
                <a:lnTo>
                  <a:pt x="17859" y="80367"/>
                </a:lnTo>
                <a:lnTo>
                  <a:pt x="17859" y="62507"/>
                </a:lnTo>
                <a:lnTo>
                  <a:pt x="17859" y="53578"/>
                </a:lnTo>
                <a:lnTo>
                  <a:pt x="8929" y="44648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9296" y="8929"/>
                </a:lnTo>
                <a:lnTo>
                  <a:pt x="98226" y="8929"/>
                </a:lnTo>
                <a:lnTo>
                  <a:pt x="98226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250656" y="2714625"/>
            <a:ext cx="116087" cy="151805"/>
          </a:xfrm>
          <a:custGeom>
            <a:avLst/>
            <a:gdLst/>
            <a:ahLst/>
            <a:cxnLst/>
            <a:rect l="0" t="0" r="0" b="0"/>
            <a:pathLst>
              <a:path w="116087" h="151805">
                <a:moveTo>
                  <a:pt x="35719" y="116086"/>
                </a:moveTo>
                <a:lnTo>
                  <a:pt x="35719" y="116086"/>
                </a:lnTo>
                <a:lnTo>
                  <a:pt x="35719" y="116086"/>
                </a:lnTo>
                <a:lnTo>
                  <a:pt x="35719" y="107156"/>
                </a:lnTo>
                <a:lnTo>
                  <a:pt x="44649" y="107156"/>
                </a:lnTo>
                <a:lnTo>
                  <a:pt x="44649" y="98226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71438"/>
                </a:lnTo>
                <a:lnTo>
                  <a:pt x="71438" y="71438"/>
                </a:lnTo>
                <a:lnTo>
                  <a:pt x="80367" y="5357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44649" y="17859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42875"/>
                </a:lnTo>
                <a:lnTo>
                  <a:pt x="17860" y="142875"/>
                </a:lnTo>
                <a:lnTo>
                  <a:pt x="35719" y="151804"/>
                </a:lnTo>
                <a:lnTo>
                  <a:pt x="44649" y="151804"/>
                </a:lnTo>
                <a:lnTo>
                  <a:pt x="62508" y="151804"/>
                </a:lnTo>
                <a:lnTo>
                  <a:pt x="71438" y="151804"/>
                </a:lnTo>
                <a:lnTo>
                  <a:pt x="89297" y="151804"/>
                </a:lnTo>
                <a:lnTo>
                  <a:pt x="98227" y="151804"/>
                </a:lnTo>
                <a:lnTo>
                  <a:pt x="107157" y="142875"/>
                </a:lnTo>
                <a:lnTo>
                  <a:pt x="116086" y="142875"/>
                </a:lnTo>
                <a:lnTo>
                  <a:pt x="116086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420320" y="2634258"/>
            <a:ext cx="205384" cy="241102"/>
          </a:xfrm>
          <a:custGeom>
            <a:avLst/>
            <a:gdLst/>
            <a:ahLst/>
            <a:cxnLst/>
            <a:rect l="0" t="0" r="0" b="0"/>
            <a:pathLst>
              <a:path w="205384" h="24110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17860" y="62508"/>
                </a:lnTo>
                <a:lnTo>
                  <a:pt x="17860" y="71437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25015"/>
                </a:lnTo>
                <a:lnTo>
                  <a:pt x="26789" y="142875"/>
                </a:lnTo>
                <a:lnTo>
                  <a:pt x="26789" y="160734"/>
                </a:lnTo>
                <a:lnTo>
                  <a:pt x="26789" y="178593"/>
                </a:lnTo>
                <a:lnTo>
                  <a:pt x="26789" y="196453"/>
                </a:lnTo>
                <a:lnTo>
                  <a:pt x="17860" y="205382"/>
                </a:lnTo>
                <a:lnTo>
                  <a:pt x="17860" y="214312"/>
                </a:lnTo>
                <a:lnTo>
                  <a:pt x="17860" y="223242"/>
                </a:lnTo>
                <a:lnTo>
                  <a:pt x="17860" y="232171"/>
                </a:lnTo>
                <a:lnTo>
                  <a:pt x="17860" y="232171"/>
                </a:lnTo>
                <a:lnTo>
                  <a:pt x="17860" y="241101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32171"/>
                </a:lnTo>
                <a:lnTo>
                  <a:pt x="8930" y="223242"/>
                </a:lnTo>
                <a:lnTo>
                  <a:pt x="8930" y="214312"/>
                </a:lnTo>
                <a:lnTo>
                  <a:pt x="8930" y="205382"/>
                </a:lnTo>
                <a:lnTo>
                  <a:pt x="8930" y="187523"/>
                </a:lnTo>
                <a:lnTo>
                  <a:pt x="8930" y="169664"/>
                </a:lnTo>
                <a:lnTo>
                  <a:pt x="17860" y="160734"/>
                </a:lnTo>
                <a:lnTo>
                  <a:pt x="17860" y="142875"/>
                </a:lnTo>
                <a:lnTo>
                  <a:pt x="17860" y="133945"/>
                </a:lnTo>
                <a:lnTo>
                  <a:pt x="26789" y="125015"/>
                </a:lnTo>
                <a:lnTo>
                  <a:pt x="35719" y="116086"/>
                </a:lnTo>
                <a:lnTo>
                  <a:pt x="35719" y="107156"/>
                </a:lnTo>
                <a:lnTo>
                  <a:pt x="44649" y="98226"/>
                </a:lnTo>
                <a:lnTo>
                  <a:pt x="53578" y="89297"/>
                </a:lnTo>
                <a:lnTo>
                  <a:pt x="71438" y="89297"/>
                </a:lnTo>
                <a:lnTo>
                  <a:pt x="80368" y="89297"/>
                </a:lnTo>
                <a:lnTo>
                  <a:pt x="98227" y="89297"/>
                </a:lnTo>
                <a:lnTo>
                  <a:pt x="107157" y="89297"/>
                </a:lnTo>
                <a:lnTo>
                  <a:pt x="125016" y="89297"/>
                </a:lnTo>
                <a:lnTo>
                  <a:pt x="133946" y="98226"/>
                </a:lnTo>
                <a:lnTo>
                  <a:pt x="151805" y="107156"/>
                </a:lnTo>
                <a:lnTo>
                  <a:pt x="160734" y="116086"/>
                </a:lnTo>
                <a:lnTo>
                  <a:pt x="178594" y="125015"/>
                </a:lnTo>
                <a:lnTo>
                  <a:pt x="187523" y="125015"/>
                </a:lnTo>
                <a:lnTo>
                  <a:pt x="196453" y="142875"/>
                </a:lnTo>
                <a:lnTo>
                  <a:pt x="196453" y="151805"/>
                </a:lnTo>
                <a:lnTo>
                  <a:pt x="205383" y="160734"/>
                </a:lnTo>
                <a:lnTo>
                  <a:pt x="205383" y="169664"/>
                </a:lnTo>
                <a:lnTo>
                  <a:pt x="205383" y="178593"/>
                </a:lnTo>
                <a:lnTo>
                  <a:pt x="205383" y="178593"/>
                </a:lnTo>
                <a:lnTo>
                  <a:pt x="196453" y="187523"/>
                </a:lnTo>
                <a:lnTo>
                  <a:pt x="196453" y="196453"/>
                </a:lnTo>
                <a:lnTo>
                  <a:pt x="187523" y="205382"/>
                </a:lnTo>
                <a:lnTo>
                  <a:pt x="178594" y="205382"/>
                </a:lnTo>
                <a:lnTo>
                  <a:pt x="169664" y="214312"/>
                </a:lnTo>
                <a:lnTo>
                  <a:pt x="160734" y="214312"/>
                </a:lnTo>
                <a:lnTo>
                  <a:pt x="151805" y="223242"/>
                </a:lnTo>
                <a:lnTo>
                  <a:pt x="151805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723929" y="2732484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4464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53579"/>
                </a:lnTo>
                <a:lnTo>
                  <a:pt x="26789" y="53579"/>
                </a:lnTo>
                <a:lnTo>
                  <a:pt x="44649" y="62508"/>
                </a:lnTo>
                <a:lnTo>
                  <a:pt x="53578" y="71438"/>
                </a:lnTo>
                <a:lnTo>
                  <a:pt x="71438" y="71438"/>
                </a:lnTo>
                <a:lnTo>
                  <a:pt x="80367" y="80367"/>
                </a:lnTo>
                <a:lnTo>
                  <a:pt x="98227" y="89297"/>
                </a:lnTo>
                <a:lnTo>
                  <a:pt x="107157" y="89297"/>
                </a:lnTo>
                <a:lnTo>
                  <a:pt x="107157" y="98227"/>
                </a:lnTo>
                <a:lnTo>
                  <a:pt x="116086" y="98227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07157" y="116086"/>
                </a:lnTo>
                <a:lnTo>
                  <a:pt x="98227" y="125016"/>
                </a:lnTo>
                <a:lnTo>
                  <a:pt x="89297" y="125016"/>
                </a:lnTo>
                <a:lnTo>
                  <a:pt x="80367" y="133945"/>
                </a:lnTo>
                <a:lnTo>
                  <a:pt x="80367" y="133945"/>
                </a:lnTo>
                <a:lnTo>
                  <a:pt x="80367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134695" y="2598539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151805" y="0"/>
                </a:move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07156" y="8930"/>
                </a:lnTo>
                <a:lnTo>
                  <a:pt x="98226" y="26789"/>
                </a:lnTo>
                <a:lnTo>
                  <a:pt x="89297" y="35719"/>
                </a:lnTo>
                <a:lnTo>
                  <a:pt x="71437" y="53578"/>
                </a:lnTo>
                <a:lnTo>
                  <a:pt x="53578" y="62508"/>
                </a:lnTo>
                <a:lnTo>
                  <a:pt x="44648" y="80367"/>
                </a:lnTo>
                <a:lnTo>
                  <a:pt x="26789" y="98227"/>
                </a:lnTo>
                <a:lnTo>
                  <a:pt x="17859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60734"/>
                </a:lnTo>
                <a:lnTo>
                  <a:pt x="8930" y="169664"/>
                </a:lnTo>
                <a:lnTo>
                  <a:pt x="17859" y="178594"/>
                </a:lnTo>
                <a:lnTo>
                  <a:pt x="26789" y="178594"/>
                </a:lnTo>
                <a:lnTo>
                  <a:pt x="35719" y="178594"/>
                </a:lnTo>
                <a:lnTo>
                  <a:pt x="53578" y="178594"/>
                </a:lnTo>
                <a:lnTo>
                  <a:pt x="62508" y="178594"/>
                </a:lnTo>
                <a:lnTo>
                  <a:pt x="80367" y="169664"/>
                </a:lnTo>
                <a:lnTo>
                  <a:pt x="98226" y="169664"/>
                </a:lnTo>
                <a:lnTo>
                  <a:pt x="116086" y="160734"/>
                </a:lnTo>
                <a:lnTo>
                  <a:pt x="142875" y="160734"/>
                </a:lnTo>
                <a:lnTo>
                  <a:pt x="142875" y="160734"/>
                </a:lnTo>
                <a:lnTo>
                  <a:pt x="142875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331148" y="2589609"/>
            <a:ext cx="151806" cy="214314"/>
          </a:xfrm>
          <a:custGeom>
            <a:avLst/>
            <a:gdLst/>
            <a:ahLst/>
            <a:cxnLst/>
            <a:rect l="0" t="0" r="0" b="0"/>
            <a:pathLst>
              <a:path w="151806" h="214314">
                <a:moveTo>
                  <a:pt x="0" y="178594"/>
                </a:move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0368"/>
                </a:lnTo>
                <a:lnTo>
                  <a:pt x="8930" y="62508"/>
                </a:lnTo>
                <a:lnTo>
                  <a:pt x="8930" y="53579"/>
                </a:lnTo>
                <a:lnTo>
                  <a:pt x="8930" y="4464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26789"/>
                </a:lnTo>
                <a:lnTo>
                  <a:pt x="71438" y="35719"/>
                </a:lnTo>
                <a:lnTo>
                  <a:pt x="80367" y="44649"/>
                </a:lnTo>
                <a:lnTo>
                  <a:pt x="80367" y="62508"/>
                </a:lnTo>
                <a:lnTo>
                  <a:pt x="89297" y="71438"/>
                </a:lnTo>
                <a:lnTo>
                  <a:pt x="98227" y="89297"/>
                </a:lnTo>
                <a:lnTo>
                  <a:pt x="98227" y="107157"/>
                </a:lnTo>
                <a:lnTo>
                  <a:pt x="107156" y="116086"/>
                </a:lnTo>
                <a:lnTo>
                  <a:pt x="116086" y="133946"/>
                </a:lnTo>
                <a:lnTo>
                  <a:pt x="116086" y="142875"/>
                </a:lnTo>
                <a:lnTo>
                  <a:pt x="125016" y="160735"/>
                </a:lnTo>
                <a:lnTo>
                  <a:pt x="125016" y="169664"/>
                </a:lnTo>
                <a:lnTo>
                  <a:pt x="133945" y="178594"/>
                </a:lnTo>
                <a:lnTo>
                  <a:pt x="133945" y="187524"/>
                </a:lnTo>
                <a:lnTo>
                  <a:pt x="142875" y="196454"/>
                </a:lnTo>
                <a:lnTo>
                  <a:pt x="142875" y="205383"/>
                </a:lnTo>
                <a:lnTo>
                  <a:pt x="151805" y="214313"/>
                </a:lnTo>
                <a:lnTo>
                  <a:pt x="151805" y="214313"/>
                </a:lnTo>
                <a:lnTo>
                  <a:pt x="151805" y="214313"/>
                </a:lnTo>
                <a:lnTo>
                  <a:pt x="151805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331148" y="2678906"/>
            <a:ext cx="80368" cy="17861"/>
          </a:xfrm>
          <a:custGeom>
            <a:avLst/>
            <a:gdLst/>
            <a:ahLst/>
            <a:cxnLst/>
            <a:rect l="0" t="0" r="0" b="0"/>
            <a:pathLst>
              <a:path w="80368" h="17861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509741" y="2580680"/>
            <a:ext cx="169665" cy="187524"/>
          </a:xfrm>
          <a:custGeom>
            <a:avLst/>
            <a:gdLst/>
            <a:ahLst/>
            <a:cxnLst/>
            <a:rect l="0" t="0" r="0" b="0"/>
            <a:pathLst>
              <a:path w="169665" h="187524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8929"/>
                </a:lnTo>
                <a:lnTo>
                  <a:pt x="71438" y="17859"/>
                </a:lnTo>
                <a:lnTo>
                  <a:pt x="53579" y="17859"/>
                </a:lnTo>
                <a:lnTo>
                  <a:pt x="44649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60" y="125015"/>
                </a:lnTo>
                <a:lnTo>
                  <a:pt x="17860" y="133945"/>
                </a:lnTo>
                <a:lnTo>
                  <a:pt x="17860" y="133945"/>
                </a:lnTo>
                <a:lnTo>
                  <a:pt x="17860" y="142875"/>
                </a:lnTo>
                <a:lnTo>
                  <a:pt x="17860" y="151804"/>
                </a:lnTo>
                <a:lnTo>
                  <a:pt x="26789" y="151804"/>
                </a:lnTo>
                <a:lnTo>
                  <a:pt x="26789" y="160734"/>
                </a:lnTo>
                <a:lnTo>
                  <a:pt x="26789" y="160734"/>
                </a:lnTo>
                <a:lnTo>
                  <a:pt x="35719" y="169664"/>
                </a:lnTo>
                <a:lnTo>
                  <a:pt x="35719" y="178593"/>
                </a:lnTo>
                <a:lnTo>
                  <a:pt x="44649" y="178593"/>
                </a:lnTo>
                <a:lnTo>
                  <a:pt x="53579" y="178593"/>
                </a:lnTo>
                <a:lnTo>
                  <a:pt x="62508" y="178593"/>
                </a:lnTo>
                <a:lnTo>
                  <a:pt x="71438" y="187523"/>
                </a:lnTo>
                <a:lnTo>
                  <a:pt x="80368" y="187523"/>
                </a:lnTo>
                <a:lnTo>
                  <a:pt x="89297" y="187523"/>
                </a:lnTo>
                <a:lnTo>
                  <a:pt x="98227" y="187523"/>
                </a:lnTo>
                <a:lnTo>
                  <a:pt x="116086" y="187523"/>
                </a:lnTo>
                <a:lnTo>
                  <a:pt x="125016" y="187523"/>
                </a:lnTo>
                <a:lnTo>
                  <a:pt x="133946" y="187523"/>
                </a:lnTo>
                <a:lnTo>
                  <a:pt x="142875" y="187523"/>
                </a:lnTo>
                <a:lnTo>
                  <a:pt x="151805" y="178593"/>
                </a:lnTo>
                <a:lnTo>
                  <a:pt x="160735" y="178593"/>
                </a:lnTo>
                <a:lnTo>
                  <a:pt x="169664" y="178593"/>
                </a:lnTo>
                <a:lnTo>
                  <a:pt x="169664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938242" y="2571750"/>
            <a:ext cx="98227" cy="303610"/>
          </a:xfrm>
          <a:custGeom>
            <a:avLst/>
            <a:gdLst/>
            <a:ahLst/>
            <a:cxnLst/>
            <a:rect l="0" t="0" r="0" b="0"/>
            <a:pathLst>
              <a:path w="98227" h="303610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80367" y="26789"/>
                </a:lnTo>
                <a:lnTo>
                  <a:pt x="80367" y="44648"/>
                </a:lnTo>
                <a:lnTo>
                  <a:pt x="71437" y="53578"/>
                </a:lnTo>
                <a:lnTo>
                  <a:pt x="62508" y="71438"/>
                </a:lnTo>
                <a:lnTo>
                  <a:pt x="53578" y="89297"/>
                </a:lnTo>
                <a:lnTo>
                  <a:pt x="44648" y="116086"/>
                </a:lnTo>
                <a:lnTo>
                  <a:pt x="35719" y="133945"/>
                </a:lnTo>
                <a:lnTo>
                  <a:pt x="26789" y="151805"/>
                </a:lnTo>
                <a:lnTo>
                  <a:pt x="17859" y="178594"/>
                </a:lnTo>
                <a:lnTo>
                  <a:pt x="8929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0"/>
                </a:lnTo>
                <a:lnTo>
                  <a:pt x="0" y="276820"/>
                </a:lnTo>
                <a:lnTo>
                  <a:pt x="8929" y="294679"/>
                </a:lnTo>
                <a:lnTo>
                  <a:pt x="17859" y="294679"/>
                </a:lnTo>
                <a:lnTo>
                  <a:pt x="17859" y="303609"/>
                </a:lnTo>
                <a:lnTo>
                  <a:pt x="17859" y="303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652616" y="2553891"/>
            <a:ext cx="116087" cy="321469"/>
          </a:xfrm>
          <a:custGeom>
            <a:avLst/>
            <a:gdLst/>
            <a:ahLst/>
            <a:cxnLst/>
            <a:rect l="0" t="0" r="0" b="0"/>
            <a:pathLst>
              <a:path w="116087" h="32146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35719" y="26789"/>
                </a:lnTo>
                <a:lnTo>
                  <a:pt x="53579" y="44648"/>
                </a:lnTo>
                <a:lnTo>
                  <a:pt x="62508" y="53578"/>
                </a:lnTo>
                <a:lnTo>
                  <a:pt x="71438" y="71437"/>
                </a:lnTo>
                <a:lnTo>
                  <a:pt x="80368" y="89297"/>
                </a:lnTo>
                <a:lnTo>
                  <a:pt x="89297" y="98226"/>
                </a:lnTo>
                <a:lnTo>
                  <a:pt x="98227" y="116086"/>
                </a:lnTo>
                <a:lnTo>
                  <a:pt x="107157" y="133945"/>
                </a:lnTo>
                <a:lnTo>
                  <a:pt x="107157" y="151804"/>
                </a:lnTo>
                <a:lnTo>
                  <a:pt x="116086" y="169664"/>
                </a:lnTo>
                <a:lnTo>
                  <a:pt x="116086" y="187523"/>
                </a:lnTo>
                <a:lnTo>
                  <a:pt x="116086" y="205382"/>
                </a:lnTo>
                <a:lnTo>
                  <a:pt x="116086" y="223242"/>
                </a:lnTo>
                <a:lnTo>
                  <a:pt x="116086" y="232172"/>
                </a:lnTo>
                <a:lnTo>
                  <a:pt x="107157" y="250031"/>
                </a:lnTo>
                <a:lnTo>
                  <a:pt x="107157" y="267890"/>
                </a:lnTo>
                <a:lnTo>
                  <a:pt x="98227" y="285749"/>
                </a:lnTo>
                <a:lnTo>
                  <a:pt x="89297" y="294679"/>
                </a:lnTo>
                <a:lnTo>
                  <a:pt x="80368" y="303609"/>
                </a:lnTo>
                <a:lnTo>
                  <a:pt x="71438" y="312538"/>
                </a:lnTo>
                <a:lnTo>
                  <a:pt x="71438" y="321468"/>
                </a:lnTo>
                <a:lnTo>
                  <a:pt x="71438" y="3214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741664" y="3241476"/>
            <a:ext cx="267892" cy="348259"/>
          </a:xfrm>
          <a:custGeom>
            <a:avLst/>
            <a:gdLst/>
            <a:ahLst/>
            <a:cxnLst/>
            <a:rect l="0" t="0" r="0" b="0"/>
            <a:pathLst>
              <a:path w="267892" h="348259">
                <a:moveTo>
                  <a:pt x="169664" y="44649"/>
                </a:moveTo>
                <a:lnTo>
                  <a:pt x="169664" y="44649"/>
                </a:lnTo>
                <a:lnTo>
                  <a:pt x="160734" y="35719"/>
                </a:lnTo>
                <a:lnTo>
                  <a:pt x="160734" y="26789"/>
                </a:lnTo>
                <a:lnTo>
                  <a:pt x="160734" y="17860"/>
                </a:lnTo>
                <a:lnTo>
                  <a:pt x="15180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9297" y="17860"/>
                </a:lnTo>
                <a:lnTo>
                  <a:pt x="71437" y="26789"/>
                </a:lnTo>
                <a:lnTo>
                  <a:pt x="62507" y="44649"/>
                </a:lnTo>
                <a:lnTo>
                  <a:pt x="53578" y="53578"/>
                </a:lnTo>
                <a:lnTo>
                  <a:pt x="35718" y="80367"/>
                </a:lnTo>
                <a:lnTo>
                  <a:pt x="26789" y="98227"/>
                </a:lnTo>
                <a:lnTo>
                  <a:pt x="17859" y="116086"/>
                </a:lnTo>
                <a:lnTo>
                  <a:pt x="8929" y="133945"/>
                </a:lnTo>
                <a:lnTo>
                  <a:pt x="8929" y="160735"/>
                </a:lnTo>
                <a:lnTo>
                  <a:pt x="8929" y="178594"/>
                </a:lnTo>
                <a:lnTo>
                  <a:pt x="0" y="205383"/>
                </a:lnTo>
                <a:lnTo>
                  <a:pt x="8929" y="223242"/>
                </a:lnTo>
                <a:lnTo>
                  <a:pt x="8929" y="241102"/>
                </a:lnTo>
                <a:lnTo>
                  <a:pt x="17859" y="267891"/>
                </a:lnTo>
                <a:lnTo>
                  <a:pt x="26789" y="285750"/>
                </a:lnTo>
                <a:lnTo>
                  <a:pt x="35718" y="303610"/>
                </a:lnTo>
                <a:lnTo>
                  <a:pt x="44648" y="321469"/>
                </a:lnTo>
                <a:lnTo>
                  <a:pt x="62507" y="330399"/>
                </a:lnTo>
                <a:lnTo>
                  <a:pt x="80367" y="339328"/>
                </a:lnTo>
                <a:lnTo>
                  <a:pt x="98226" y="348258"/>
                </a:lnTo>
                <a:lnTo>
                  <a:pt x="125015" y="348258"/>
                </a:lnTo>
                <a:lnTo>
                  <a:pt x="142875" y="348258"/>
                </a:lnTo>
                <a:lnTo>
                  <a:pt x="160734" y="348258"/>
                </a:lnTo>
                <a:lnTo>
                  <a:pt x="178594" y="339328"/>
                </a:lnTo>
                <a:lnTo>
                  <a:pt x="196453" y="339328"/>
                </a:lnTo>
                <a:lnTo>
                  <a:pt x="214313" y="330399"/>
                </a:lnTo>
                <a:lnTo>
                  <a:pt x="223242" y="312539"/>
                </a:lnTo>
                <a:lnTo>
                  <a:pt x="232172" y="303610"/>
                </a:lnTo>
                <a:lnTo>
                  <a:pt x="250031" y="285750"/>
                </a:lnTo>
                <a:lnTo>
                  <a:pt x="258961" y="267891"/>
                </a:lnTo>
                <a:lnTo>
                  <a:pt x="258961" y="250031"/>
                </a:lnTo>
                <a:lnTo>
                  <a:pt x="267891" y="241102"/>
                </a:lnTo>
                <a:lnTo>
                  <a:pt x="267891" y="214313"/>
                </a:lnTo>
                <a:lnTo>
                  <a:pt x="267891" y="205383"/>
                </a:lnTo>
                <a:lnTo>
                  <a:pt x="258961" y="187524"/>
                </a:lnTo>
                <a:lnTo>
                  <a:pt x="258961" y="169664"/>
                </a:lnTo>
                <a:lnTo>
                  <a:pt x="250031" y="151805"/>
                </a:lnTo>
                <a:lnTo>
                  <a:pt x="241102" y="133945"/>
                </a:lnTo>
                <a:lnTo>
                  <a:pt x="223242" y="116086"/>
                </a:lnTo>
                <a:lnTo>
                  <a:pt x="214313" y="107156"/>
                </a:lnTo>
                <a:lnTo>
                  <a:pt x="205383" y="89297"/>
                </a:lnTo>
                <a:lnTo>
                  <a:pt x="187524" y="80367"/>
                </a:lnTo>
                <a:lnTo>
                  <a:pt x="178594" y="71438"/>
                </a:lnTo>
                <a:lnTo>
                  <a:pt x="160734" y="53578"/>
                </a:lnTo>
                <a:lnTo>
                  <a:pt x="151805" y="53578"/>
                </a:lnTo>
                <a:lnTo>
                  <a:pt x="142875" y="44649"/>
                </a:lnTo>
                <a:lnTo>
                  <a:pt x="125015" y="35719"/>
                </a:lnTo>
                <a:lnTo>
                  <a:pt x="116086" y="35719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080992" y="3393281"/>
            <a:ext cx="107157" cy="178595"/>
          </a:xfrm>
          <a:custGeom>
            <a:avLst/>
            <a:gdLst/>
            <a:ahLst/>
            <a:cxnLst/>
            <a:rect l="0" t="0" r="0" b="0"/>
            <a:pathLst>
              <a:path w="107157" h="178595">
                <a:moveTo>
                  <a:pt x="107156" y="0"/>
                </a:moveTo>
                <a:lnTo>
                  <a:pt x="107156" y="0"/>
                </a:lnTo>
                <a:lnTo>
                  <a:pt x="107156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89297" y="53578"/>
                </a:lnTo>
                <a:lnTo>
                  <a:pt x="80367" y="62508"/>
                </a:lnTo>
                <a:lnTo>
                  <a:pt x="71438" y="80367"/>
                </a:lnTo>
                <a:lnTo>
                  <a:pt x="71438" y="89297"/>
                </a:lnTo>
                <a:lnTo>
                  <a:pt x="62508" y="98226"/>
                </a:lnTo>
                <a:lnTo>
                  <a:pt x="53578" y="116086"/>
                </a:lnTo>
                <a:lnTo>
                  <a:pt x="44649" y="125015"/>
                </a:lnTo>
                <a:lnTo>
                  <a:pt x="35719" y="133945"/>
                </a:lnTo>
                <a:lnTo>
                  <a:pt x="26789" y="142875"/>
                </a:lnTo>
                <a:lnTo>
                  <a:pt x="17860" y="151805"/>
                </a:lnTo>
                <a:lnTo>
                  <a:pt x="1786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080992" y="3393281"/>
            <a:ext cx="98228" cy="187524"/>
          </a:xfrm>
          <a:custGeom>
            <a:avLst/>
            <a:gdLst/>
            <a:ahLst/>
            <a:cxnLst/>
            <a:rect l="0" t="0" r="0" b="0"/>
            <a:pathLst>
              <a:path w="98228" h="187524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35719"/>
                </a:lnTo>
                <a:lnTo>
                  <a:pt x="35719" y="53578"/>
                </a:lnTo>
                <a:lnTo>
                  <a:pt x="44649" y="62508"/>
                </a:lnTo>
                <a:lnTo>
                  <a:pt x="53578" y="80367"/>
                </a:lnTo>
                <a:lnTo>
                  <a:pt x="62508" y="98226"/>
                </a:lnTo>
                <a:lnTo>
                  <a:pt x="71438" y="107156"/>
                </a:lnTo>
                <a:lnTo>
                  <a:pt x="71438" y="125015"/>
                </a:lnTo>
                <a:lnTo>
                  <a:pt x="80367" y="133945"/>
                </a:lnTo>
                <a:lnTo>
                  <a:pt x="80367" y="151805"/>
                </a:lnTo>
                <a:lnTo>
                  <a:pt x="89297" y="160734"/>
                </a:lnTo>
                <a:lnTo>
                  <a:pt x="98227" y="178594"/>
                </a:lnTo>
                <a:lnTo>
                  <a:pt x="98227" y="187523"/>
                </a:lnTo>
                <a:lnTo>
                  <a:pt x="98227" y="187523"/>
                </a:lnTo>
                <a:lnTo>
                  <a:pt x="98227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259586" y="3455789"/>
            <a:ext cx="8931" cy="89298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893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250656" y="3330773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322094" y="3295054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71437" y="107157"/>
                </a:moveTo>
                <a:lnTo>
                  <a:pt x="71437" y="107157"/>
                </a:lnTo>
                <a:lnTo>
                  <a:pt x="71437" y="107157"/>
                </a:lnTo>
                <a:lnTo>
                  <a:pt x="62508" y="107157"/>
                </a:lnTo>
                <a:lnTo>
                  <a:pt x="62508" y="107157"/>
                </a:lnTo>
                <a:lnTo>
                  <a:pt x="62508" y="116086"/>
                </a:lnTo>
                <a:lnTo>
                  <a:pt x="53578" y="116086"/>
                </a:lnTo>
                <a:lnTo>
                  <a:pt x="44648" y="125016"/>
                </a:lnTo>
                <a:lnTo>
                  <a:pt x="44648" y="133946"/>
                </a:lnTo>
                <a:lnTo>
                  <a:pt x="35719" y="151805"/>
                </a:lnTo>
                <a:lnTo>
                  <a:pt x="26789" y="160735"/>
                </a:lnTo>
                <a:lnTo>
                  <a:pt x="17859" y="178594"/>
                </a:lnTo>
                <a:lnTo>
                  <a:pt x="17859" y="196453"/>
                </a:lnTo>
                <a:lnTo>
                  <a:pt x="8929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8929" y="250032"/>
                </a:lnTo>
                <a:lnTo>
                  <a:pt x="8929" y="250032"/>
                </a:lnTo>
                <a:lnTo>
                  <a:pt x="17859" y="241102"/>
                </a:lnTo>
                <a:lnTo>
                  <a:pt x="26789" y="241102"/>
                </a:lnTo>
                <a:lnTo>
                  <a:pt x="44648" y="232172"/>
                </a:lnTo>
                <a:lnTo>
                  <a:pt x="53578" y="214313"/>
                </a:lnTo>
                <a:lnTo>
                  <a:pt x="62508" y="205383"/>
                </a:lnTo>
                <a:lnTo>
                  <a:pt x="71437" y="187524"/>
                </a:lnTo>
                <a:lnTo>
                  <a:pt x="80367" y="178594"/>
                </a:lnTo>
                <a:lnTo>
                  <a:pt x="89297" y="160735"/>
                </a:lnTo>
                <a:lnTo>
                  <a:pt x="98226" y="142875"/>
                </a:lnTo>
                <a:lnTo>
                  <a:pt x="107156" y="125016"/>
                </a:lnTo>
                <a:lnTo>
                  <a:pt x="116086" y="107157"/>
                </a:lnTo>
                <a:lnTo>
                  <a:pt x="116086" y="89297"/>
                </a:lnTo>
                <a:lnTo>
                  <a:pt x="125015" y="71438"/>
                </a:lnTo>
                <a:lnTo>
                  <a:pt x="125015" y="62508"/>
                </a:lnTo>
                <a:lnTo>
                  <a:pt x="125015" y="44649"/>
                </a:lnTo>
                <a:lnTo>
                  <a:pt x="125015" y="3571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35719"/>
                </a:lnTo>
                <a:lnTo>
                  <a:pt x="80367" y="44649"/>
                </a:lnTo>
                <a:lnTo>
                  <a:pt x="80367" y="62508"/>
                </a:lnTo>
                <a:lnTo>
                  <a:pt x="89297" y="71438"/>
                </a:lnTo>
                <a:lnTo>
                  <a:pt x="98226" y="80367"/>
                </a:lnTo>
                <a:lnTo>
                  <a:pt x="98226" y="98227"/>
                </a:lnTo>
                <a:lnTo>
                  <a:pt x="107156" y="116086"/>
                </a:lnTo>
                <a:lnTo>
                  <a:pt x="116086" y="133946"/>
                </a:lnTo>
                <a:lnTo>
                  <a:pt x="133945" y="151805"/>
                </a:lnTo>
                <a:lnTo>
                  <a:pt x="142875" y="160735"/>
                </a:lnTo>
                <a:lnTo>
                  <a:pt x="151804" y="178594"/>
                </a:lnTo>
                <a:lnTo>
                  <a:pt x="151804" y="196453"/>
                </a:lnTo>
                <a:lnTo>
                  <a:pt x="160734" y="214313"/>
                </a:lnTo>
                <a:lnTo>
                  <a:pt x="169664" y="232172"/>
                </a:lnTo>
                <a:lnTo>
                  <a:pt x="178594" y="241102"/>
                </a:lnTo>
                <a:lnTo>
                  <a:pt x="178594" y="258961"/>
                </a:lnTo>
                <a:lnTo>
                  <a:pt x="187523" y="267891"/>
                </a:lnTo>
                <a:lnTo>
                  <a:pt x="187523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536406" y="3402211"/>
            <a:ext cx="151806" cy="178594"/>
          </a:xfrm>
          <a:custGeom>
            <a:avLst/>
            <a:gdLst/>
            <a:ahLst/>
            <a:cxnLst/>
            <a:rect l="0" t="0" r="0" b="0"/>
            <a:pathLst>
              <a:path w="151806" h="178594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9" y="35718"/>
                </a:lnTo>
                <a:lnTo>
                  <a:pt x="26789" y="53578"/>
                </a:lnTo>
                <a:lnTo>
                  <a:pt x="17860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35719" y="125015"/>
                </a:lnTo>
                <a:lnTo>
                  <a:pt x="35719" y="116085"/>
                </a:lnTo>
                <a:lnTo>
                  <a:pt x="44648" y="107156"/>
                </a:lnTo>
                <a:lnTo>
                  <a:pt x="44648" y="98226"/>
                </a:lnTo>
                <a:lnTo>
                  <a:pt x="53578" y="80367"/>
                </a:lnTo>
                <a:lnTo>
                  <a:pt x="53578" y="71437"/>
                </a:lnTo>
                <a:lnTo>
                  <a:pt x="53578" y="62507"/>
                </a:lnTo>
                <a:lnTo>
                  <a:pt x="62508" y="53578"/>
                </a:lnTo>
                <a:lnTo>
                  <a:pt x="62508" y="44648"/>
                </a:lnTo>
                <a:lnTo>
                  <a:pt x="62508" y="35718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71437" y="17859"/>
                </a:lnTo>
                <a:lnTo>
                  <a:pt x="71437" y="26789"/>
                </a:lnTo>
                <a:lnTo>
                  <a:pt x="71437" y="35718"/>
                </a:lnTo>
                <a:lnTo>
                  <a:pt x="80367" y="53578"/>
                </a:lnTo>
                <a:lnTo>
                  <a:pt x="80367" y="62507"/>
                </a:lnTo>
                <a:lnTo>
                  <a:pt x="89297" y="80367"/>
                </a:lnTo>
                <a:lnTo>
                  <a:pt x="89297" y="89296"/>
                </a:lnTo>
                <a:lnTo>
                  <a:pt x="98226" y="107156"/>
                </a:lnTo>
                <a:lnTo>
                  <a:pt x="107156" y="116085"/>
                </a:lnTo>
                <a:lnTo>
                  <a:pt x="116086" y="125015"/>
                </a:lnTo>
                <a:lnTo>
                  <a:pt x="116086" y="142875"/>
                </a:lnTo>
                <a:lnTo>
                  <a:pt x="125015" y="151804"/>
                </a:lnTo>
                <a:lnTo>
                  <a:pt x="125015" y="160734"/>
                </a:lnTo>
                <a:lnTo>
                  <a:pt x="133945" y="169664"/>
                </a:lnTo>
                <a:lnTo>
                  <a:pt x="142875" y="178593"/>
                </a:lnTo>
                <a:lnTo>
                  <a:pt x="142875" y="178593"/>
                </a:lnTo>
                <a:lnTo>
                  <a:pt x="151805" y="178593"/>
                </a:lnTo>
                <a:lnTo>
                  <a:pt x="151805" y="178593"/>
                </a:lnTo>
                <a:lnTo>
                  <a:pt x="151805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688211" y="3268265"/>
            <a:ext cx="89297" cy="285751"/>
          </a:xfrm>
          <a:custGeom>
            <a:avLst/>
            <a:gdLst/>
            <a:ahLst/>
            <a:cxnLst/>
            <a:rect l="0" t="0" r="0" b="0"/>
            <a:pathLst>
              <a:path w="89297" h="28575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8" y="107156"/>
                </a:lnTo>
                <a:lnTo>
                  <a:pt x="35718" y="125016"/>
                </a:lnTo>
                <a:lnTo>
                  <a:pt x="35718" y="142875"/>
                </a:lnTo>
                <a:lnTo>
                  <a:pt x="35718" y="160735"/>
                </a:lnTo>
                <a:lnTo>
                  <a:pt x="44648" y="178594"/>
                </a:lnTo>
                <a:lnTo>
                  <a:pt x="44648" y="196453"/>
                </a:lnTo>
                <a:lnTo>
                  <a:pt x="44648" y="214313"/>
                </a:lnTo>
                <a:lnTo>
                  <a:pt x="53578" y="223242"/>
                </a:lnTo>
                <a:lnTo>
                  <a:pt x="62507" y="241102"/>
                </a:lnTo>
                <a:lnTo>
                  <a:pt x="62507" y="250031"/>
                </a:lnTo>
                <a:lnTo>
                  <a:pt x="71437" y="258961"/>
                </a:lnTo>
                <a:lnTo>
                  <a:pt x="71437" y="267891"/>
                </a:lnTo>
                <a:lnTo>
                  <a:pt x="80367" y="267891"/>
                </a:lnTo>
                <a:lnTo>
                  <a:pt x="80367" y="276821"/>
                </a:lnTo>
                <a:lnTo>
                  <a:pt x="89296" y="276821"/>
                </a:lnTo>
                <a:lnTo>
                  <a:pt x="89296" y="285750"/>
                </a:lnTo>
                <a:lnTo>
                  <a:pt x="89296" y="285750"/>
                </a:lnTo>
                <a:lnTo>
                  <a:pt x="89296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661421" y="3420070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90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857875" y="3464718"/>
            <a:ext cx="1" cy="53579"/>
          </a:xfrm>
          <a:custGeom>
            <a:avLst/>
            <a:gdLst/>
            <a:ahLst/>
            <a:cxnLst/>
            <a:rect l="0" t="0" r="0" b="0"/>
            <a:pathLst>
              <a:path w="1" h="53579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831086" y="3348632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893593" y="3402211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17860" y="44648"/>
                </a:lnTo>
                <a:lnTo>
                  <a:pt x="26789" y="53578"/>
                </a:lnTo>
                <a:lnTo>
                  <a:pt x="35719" y="71437"/>
                </a:lnTo>
                <a:lnTo>
                  <a:pt x="35719" y="89296"/>
                </a:lnTo>
                <a:lnTo>
                  <a:pt x="44649" y="98226"/>
                </a:lnTo>
                <a:lnTo>
                  <a:pt x="44649" y="116085"/>
                </a:lnTo>
                <a:lnTo>
                  <a:pt x="53578" y="125015"/>
                </a:lnTo>
                <a:lnTo>
                  <a:pt x="53578" y="133945"/>
                </a:lnTo>
                <a:lnTo>
                  <a:pt x="62508" y="142875"/>
                </a:lnTo>
                <a:lnTo>
                  <a:pt x="62508" y="151804"/>
                </a:lnTo>
                <a:lnTo>
                  <a:pt x="62508" y="151804"/>
                </a:lnTo>
                <a:lnTo>
                  <a:pt x="62508" y="160734"/>
                </a:lnTo>
                <a:lnTo>
                  <a:pt x="71438" y="160734"/>
                </a:lnTo>
                <a:lnTo>
                  <a:pt x="71438" y="160734"/>
                </a:lnTo>
                <a:lnTo>
                  <a:pt x="71438" y="151804"/>
                </a:lnTo>
                <a:lnTo>
                  <a:pt x="71438" y="142875"/>
                </a:lnTo>
                <a:lnTo>
                  <a:pt x="71438" y="133945"/>
                </a:lnTo>
                <a:lnTo>
                  <a:pt x="80368" y="125015"/>
                </a:lnTo>
                <a:lnTo>
                  <a:pt x="80368" y="116085"/>
                </a:lnTo>
                <a:lnTo>
                  <a:pt x="80368" y="98226"/>
                </a:lnTo>
                <a:lnTo>
                  <a:pt x="80368" y="89296"/>
                </a:lnTo>
                <a:lnTo>
                  <a:pt x="89297" y="71437"/>
                </a:lnTo>
                <a:lnTo>
                  <a:pt x="80368" y="62507"/>
                </a:lnTo>
                <a:lnTo>
                  <a:pt x="80368" y="44648"/>
                </a:lnTo>
                <a:lnTo>
                  <a:pt x="80368" y="35718"/>
                </a:lnTo>
                <a:lnTo>
                  <a:pt x="80368" y="26789"/>
                </a:lnTo>
                <a:lnTo>
                  <a:pt x="80368" y="17859"/>
                </a:lnTo>
                <a:lnTo>
                  <a:pt x="80368" y="8929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982890" y="3393281"/>
            <a:ext cx="250032" cy="116087"/>
          </a:xfrm>
          <a:custGeom>
            <a:avLst/>
            <a:gdLst/>
            <a:ahLst/>
            <a:cxnLst/>
            <a:rect l="0" t="0" r="0" b="0"/>
            <a:pathLst>
              <a:path w="250032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26789" y="35719"/>
                </a:lnTo>
                <a:lnTo>
                  <a:pt x="35719" y="44648"/>
                </a:lnTo>
                <a:lnTo>
                  <a:pt x="44649" y="53578"/>
                </a:lnTo>
                <a:lnTo>
                  <a:pt x="53578" y="62508"/>
                </a:lnTo>
                <a:lnTo>
                  <a:pt x="62508" y="62508"/>
                </a:lnTo>
                <a:lnTo>
                  <a:pt x="80367" y="71437"/>
                </a:lnTo>
                <a:lnTo>
                  <a:pt x="89297" y="71437"/>
                </a:lnTo>
                <a:lnTo>
                  <a:pt x="98227" y="80367"/>
                </a:lnTo>
                <a:lnTo>
                  <a:pt x="116086" y="80367"/>
                </a:lnTo>
                <a:lnTo>
                  <a:pt x="125016" y="71437"/>
                </a:lnTo>
                <a:lnTo>
                  <a:pt x="142875" y="71437"/>
                </a:lnTo>
                <a:lnTo>
                  <a:pt x="151805" y="62508"/>
                </a:lnTo>
                <a:lnTo>
                  <a:pt x="160735" y="62508"/>
                </a:lnTo>
                <a:lnTo>
                  <a:pt x="169664" y="62508"/>
                </a:lnTo>
                <a:lnTo>
                  <a:pt x="178594" y="53578"/>
                </a:lnTo>
                <a:lnTo>
                  <a:pt x="187524" y="44648"/>
                </a:lnTo>
                <a:lnTo>
                  <a:pt x="196453" y="44648"/>
                </a:lnTo>
                <a:lnTo>
                  <a:pt x="196453" y="35719"/>
                </a:lnTo>
                <a:lnTo>
                  <a:pt x="205383" y="35719"/>
                </a:lnTo>
                <a:lnTo>
                  <a:pt x="205383" y="26789"/>
                </a:lnTo>
                <a:lnTo>
                  <a:pt x="205383" y="17859"/>
                </a:lnTo>
                <a:lnTo>
                  <a:pt x="205383" y="17859"/>
                </a:lnTo>
                <a:lnTo>
                  <a:pt x="196453" y="17859"/>
                </a:lnTo>
                <a:lnTo>
                  <a:pt x="196453" y="8930"/>
                </a:lnTo>
                <a:lnTo>
                  <a:pt x="187524" y="8930"/>
                </a:lnTo>
                <a:lnTo>
                  <a:pt x="178594" y="17859"/>
                </a:lnTo>
                <a:lnTo>
                  <a:pt x="169664" y="17859"/>
                </a:lnTo>
                <a:lnTo>
                  <a:pt x="160735" y="17859"/>
                </a:lnTo>
                <a:lnTo>
                  <a:pt x="151805" y="17859"/>
                </a:lnTo>
                <a:lnTo>
                  <a:pt x="142875" y="17859"/>
                </a:lnTo>
                <a:lnTo>
                  <a:pt x="133946" y="26789"/>
                </a:lnTo>
                <a:lnTo>
                  <a:pt x="125016" y="26789"/>
                </a:lnTo>
                <a:lnTo>
                  <a:pt x="116086" y="35719"/>
                </a:lnTo>
                <a:lnTo>
                  <a:pt x="107156" y="44648"/>
                </a:lnTo>
                <a:lnTo>
                  <a:pt x="107156" y="53578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71437"/>
                </a:lnTo>
                <a:lnTo>
                  <a:pt x="98227" y="71437"/>
                </a:lnTo>
                <a:lnTo>
                  <a:pt x="98227" y="80367"/>
                </a:lnTo>
                <a:lnTo>
                  <a:pt x="98227" y="89297"/>
                </a:lnTo>
                <a:lnTo>
                  <a:pt x="107156" y="89297"/>
                </a:lnTo>
                <a:lnTo>
                  <a:pt x="116086" y="98226"/>
                </a:lnTo>
                <a:lnTo>
                  <a:pt x="125016" y="107156"/>
                </a:lnTo>
                <a:lnTo>
                  <a:pt x="133946" y="107156"/>
                </a:lnTo>
                <a:lnTo>
                  <a:pt x="142875" y="116086"/>
                </a:lnTo>
                <a:lnTo>
                  <a:pt x="160735" y="116086"/>
                </a:lnTo>
                <a:lnTo>
                  <a:pt x="178594" y="116086"/>
                </a:lnTo>
                <a:lnTo>
                  <a:pt x="196453" y="116086"/>
                </a:lnTo>
                <a:lnTo>
                  <a:pt x="214313" y="116086"/>
                </a:lnTo>
                <a:lnTo>
                  <a:pt x="232172" y="116086"/>
                </a:lnTo>
                <a:lnTo>
                  <a:pt x="250031" y="116086"/>
                </a:lnTo>
                <a:lnTo>
                  <a:pt x="250031" y="116086"/>
                </a:lnTo>
                <a:lnTo>
                  <a:pt x="250031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509741" y="3196828"/>
            <a:ext cx="223244" cy="330399"/>
          </a:xfrm>
          <a:custGeom>
            <a:avLst/>
            <a:gdLst/>
            <a:ahLst/>
            <a:cxnLst/>
            <a:rect l="0" t="0" r="0" b="0"/>
            <a:pathLst>
              <a:path w="223244" h="330399">
                <a:moveTo>
                  <a:pt x="0" y="205383"/>
                </a:move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76820"/>
                </a:lnTo>
                <a:lnTo>
                  <a:pt x="17860" y="285750"/>
                </a:lnTo>
                <a:lnTo>
                  <a:pt x="17860" y="294679"/>
                </a:lnTo>
                <a:lnTo>
                  <a:pt x="26789" y="303609"/>
                </a:lnTo>
                <a:lnTo>
                  <a:pt x="35719" y="312539"/>
                </a:lnTo>
                <a:lnTo>
                  <a:pt x="35719" y="321468"/>
                </a:lnTo>
                <a:lnTo>
                  <a:pt x="44649" y="321468"/>
                </a:lnTo>
                <a:lnTo>
                  <a:pt x="44649" y="330398"/>
                </a:lnTo>
                <a:lnTo>
                  <a:pt x="44649" y="330398"/>
                </a:lnTo>
                <a:lnTo>
                  <a:pt x="53579" y="330398"/>
                </a:lnTo>
                <a:lnTo>
                  <a:pt x="53579" y="330398"/>
                </a:lnTo>
                <a:lnTo>
                  <a:pt x="62508" y="321468"/>
                </a:lnTo>
                <a:lnTo>
                  <a:pt x="62508" y="312539"/>
                </a:lnTo>
                <a:lnTo>
                  <a:pt x="62508" y="303609"/>
                </a:lnTo>
                <a:lnTo>
                  <a:pt x="62508" y="285750"/>
                </a:lnTo>
                <a:lnTo>
                  <a:pt x="62508" y="267890"/>
                </a:lnTo>
                <a:lnTo>
                  <a:pt x="62508" y="250031"/>
                </a:lnTo>
                <a:lnTo>
                  <a:pt x="62508" y="232172"/>
                </a:lnTo>
                <a:lnTo>
                  <a:pt x="62508" y="205383"/>
                </a:lnTo>
                <a:lnTo>
                  <a:pt x="53579" y="187523"/>
                </a:lnTo>
                <a:lnTo>
                  <a:pt x="53579" y="169664"/>
                </a:lnTo>
                <a:lnTo>
                  <a:pt x="44649" y="151804"/>
                </a:lnTo>
                <a:lnTo>
                  <a:pt x="35719" y="133945"/>
                </a:lnTo>
                <a:lnTo>
                  <a:pt x="26789" y="116086"/>
                </a:lnTo>
                <a:lnTo>
                  <a:pt x="26789" y="98226"/>
                </a:lnTo>
                <a:lnTo>
                  <a:pt x="17860" y="89297"/>
                </a:lnTo>
                <a:lnTo>
                  <a:pt x="8930" y="71437"/>
                </a:ln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62508" y="8930"/>
                </a:lnTo>
                <a:lnTo>
                  <a:pt x="80368" y="8930"/>
                </a:lnTo>
                <a:lnTo>
                  <a:pt x="98227" y="17859"/>
                </a:lnTo>
                <a:lnTo>
                  <a:pt x="116086" y="26789"/>
                </a:lnTo>
                <a:lnTo>
                  <a:pt x="133946" y="35719"/>
                </a:lnTo>
                <a:lnTo>
                  <a:pt x="151805" y="44648"/>
                </a:lnTo>
                <a:lnTo>
                  <a:pt x="169664" y="62508"/>
                </a:lnTo>
                <a:lnTo>
                  <a:pt x="178594" y="80367"/>
                </a:lnTo>
                <a:lnTo>
                  <a:pt x="196454" y="98226"/>
                </a:lnTo>
                <a:lnTo>
                  <a:pt x="205383" y="107156"/>
                </a:lnTo>
                <a:lnTo>
                  <a:pt x="214313" y="125015"/>
                </a:lnTo>
                <a:lnTo>
                  <a:pt x="214313" y="133945"/>
                </a:lnTo>
                <a:lnTo>
                  <a:pt x="223243" y="142875"/>
                </a:lnTo>
                <a:lnTo>
                  <a:pt x="223243" y="142875"/>
                </a:lnTo>
                <a:lnTo>
                  <a:pt x="223243" y="151804"/>
                </a:lnTo>
                <a:lnTo>
                  <a:pt x="223243" y="151804"/>
                </a:lnTo>
                <a:lnTo>
                  <a:pt x="223243" y="151804"/>
                </a:lnTo>
                <a:lnTo>
                  <a:pt x="205383" y="151804"/>
                </a:lnTo>
                <a:lnTo>
                  <a:pt x="196454" y="151804"/>
                </a:lnTo>
                <a:lnTo>
                  <a:pt x="178594" y="151804"/>
                </a:lnTo>
                <a:lnTo>
                  <a:pt x="160735" y="151804"/>
                </a:lnTo>
                <a:lnTo>
                  <a:pt x="142875" y="142875"/>
                </a:lnTo>
                <a:lnTo>
                  <a:pt x="133946" y="142875"/>
                </a:lnTo>
                <a:lnTo>
                  <a:pt x="133946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804421" y="3214687"/>
            <a:ext cx="151806" cy="258962"/>
          </a:xfrm>
          <a:custGeom>
            <a:avLst/>
            <a:gdLst/>
            <a:ahLst/>
            <a:cxnLst/>
            <a:rect l="0" t="0" r="0" b="0"/>
            <a:pathLst>
              <a:path w="151806" h="258962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41102"/>
                </a:lnTo>
                <a:lnTo>
                  <a:pt x="8930" y="232172"/>
                </a:lnTo>
                <a:lnTo>
                  <a:pt x="8930" y="223242"/>
                </a:lnTo>
                <a:lnTo>
                  <a:pt x="17859" y="205383"/>
                </a:lnTo>
                <a:lnTo>
                  <a:pt x="17859" y="196453"/>
                </a:lnTo>
                <a:lnTo>
                  <a:pt x="26789" y="178594"/>
                </a:lnTo>
                <a:lnTo>
                  <a:pt x="26789" y="169664"/>
                </a:lnTo>
                <a:lnTo>
                  <a:pt x="35719" y="160734"/>
                </a:lnTo>
                <a:lnTo>
                  <a:pt x="35719" y="142875"/>
                </a:lnTo>
                <a:lnTo>
                  <a:pt x="44649" y="133945"/>
                </a:lnTo>
                <a:lnTo>
                  <a:pt x="53578" y="133945"/>
                </a:lnTo>
                <a:lnTo>
                  <a:pt x="62508" y="125016"/>
                </a:lnTo>
                <a:lnTo>
                  <a:pt x="62508" y="125016"/>
                </a:lnTo>
                <a:lnTo>
                  <a:pt x="71438" y="125016"/>
                </a:lnTo>
                <a:lnTo>
                  <a:pt x="89297" y="125016"/>
                </a:lnTo>
                <a:lnTo>
                  <a:pt x="98227" y="133945"/>
                </a:lnTo>
                <a:lnTo>
                  <a:pt x="107156" y="142875"/>
                </a:lnTo>
                <a:lnTo>
                  <a:pt x="107156" y="151805"/>
                </a:lnTo>
                <a:lnTo>
                  <a:pt x="116086" y="160734"/>
                </a:lnTo>
                <a:lnTo>
                  <a:pt x="125016" y="178594"/>
                </a:lnTo>
                <a:lnTo>
                  <a:pt x="125016" y="187524"/>
                </a:lnTo>
                <a:lnTo>
                  <a:pt x="125016" y="205383"/>
                </a:lnTo>
                <a:lnTo>
                  <a:pt x="133945" y="214313"/>
                </a:lnTo>
                <a:lnTo>
                  <a:pt x="133945" y="232172"/>
                </a:lnTo>
                <a:lnTo>
                  <a:pt x="142875" y="241102"/>
                </a:lnTo>
                <a:lnTo>
                  <a:pt x="142875" y="241102"/>
                </a:lnTo>
                <a:lnTo>
                  <a:pt x="151805" y="258961"/>
                </a:lnTo>
                <a:lnTo>
                  <a:pt x="151805" y="258961"/>
                </a:lnTo>
                <a:lnTo>
                  <a:pt x="151805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000874" y="3339703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62508" y="26789"/>
                </a:moveTo>
                <a:lnTo>
                  <a:pt x="62508" y="26789"/>
                </a:lnTo>
                <a:lnTo>
                  <a:pt x="6250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60" y="125015"/>
                </a:lnTo>
                <a:lnTo>
                  <a:pt x="26789" y="125015"/>
                </a:lnTo>
                <a:lnTo>
                  <a:pt x="35719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8" y="98226"/>
                </a:lnTo>
                <a:lnTo>
                  <a:pt x="80367" y="89297"/>
                </a:lnTo>
                <a:lnTo>
                  <a:pt x="89297" y="80367"/>
                </a:lnTo>
                <a:lnTo>
                  <a:pt x="98227" y="7143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35718"/>
                </a:lnTo>
                <a:lnTo>
                  <a:pt x="98227" y="26789"/>
                </a:lnTo>
                <a:lnTo>
                  <a:pt x="89297" y="17859"/>
                </a:lnTo>
                <a:lnTo>
                  <a:pt x="80367" y="8929"/>
                </a:lnTo>
                <a:lnTo>
                  <a:pt x="7143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188398" y="3268265"/>
            <a:ext cx="62508" cy="178595"/>
          </a:xfrm>
          <a:custGeom>
            <a:avLst/>
            <a:gdLst/>
            <a:ahLst/>
            <a:cxnLst/>
            <a:rect l="0" t="0" r="0" b="0"/>
            <a:pathLst>
              <a:path w="62508" h="178595">
                <a:moveTo>
                  <a:pt x="62507" y="0"/>
                </a:move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71438"/>
                </a:lnTo>
                <a:lnTo>
                  <a:pt x="26789" y="80367"/>
                </a:lnTo>
                <a:lnTo>
                  <a:pt x="35718" y="89297"/>
                </a:lnTo>
                <a:lnTo>
                  <a:pt x="44648" y="98227"/>
                </a:lnTo>
                <a:lnTo>
                  <a:pt x="53578" y="116086"/>
                </a:lnTo>
                <a:lnTo>
                  <a:pt x="53578" y="125016"/>
                </a:lnTo>
                <a:lnTo>
                  <a:pt x="62507" y="133946"/>
                </a:lnTo>
                <a:lnTo>
                  <a:pt x="62507" y="151805"/>
                </a:lnTo>
                <a:lnTo>
                  <a:pt x="62507" y="160735"/>
                </a:lnTo>
                <a:lnTo>
                  <a:pt x="62507" y="160735"/>
                </a:lnTo>
                <a:lnTo>
                  <a:pt x="53578" y="169664"/>
                </a:lnTo>
                <a:lnTo>
                  <a:pt x="44648" y="178594"/>
                </a:lnTo>
                <a:lnTo>
                  <a:pt x="35718" y="178594"/>
                </a:lnTo>
                <a:lnTo>
                  <a:pt x="26789" y="178594"/>
                </a:lnTo>
                <a:lnTo>
                  <a:pt x="17859" y="178594"/>
                </a:lnTo>
                <a:lnTo>
                  <a:pt x="8929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277695" y="3268265"/>
            <a:ext cx="187524" cy="357189"/>
          </a:xfrm>
          <a:custGeom>
            <a:avLst/>
            <a:gdLst/>
            <a:ahLst/>
            <a:cxnLst/>
            <a:rect l="0" t="0" r="0" b="0"/>
            <a:pathLst>
              <a:path w="187524" h="357189">
                <a:moveTo>
                  <a:pt x="8929" y="80367"/>
                </a:moveTo>
                <a:lnTo>
                  <a:pt x="8929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33946"/>
                </a:lnTo>
                <a:lnTo>
                  <a:pt x="26789" y="160735"/>
                </a:lnTo>
                <a:lnTo>
                  <a:pt x="26789" y="178594"/>
                </a:lnTo>
                <a:lnTo>
                  <a:pt x="26789" y="205383"/>
                </a:lnTo>
                <a:lnTo>
                  <a:pt x="17859" y="232172"/>
                </a:lnTo>
                <a:lnTo>
                  <a:pt x="17859" y="258961"/>
                </a:lnTo>
                <a:lnTo>
                  <a:pt x="8929" y="276821"/>
                </a:lnTo>
                <a:lnTo>
                  <a:pt x="8929" y="294680"/>
                </a:lnTo>
                <a:lnTo>
                  <a:pt x="8929" y="312539"/>
                </a:lnTo>
                <a:lnTo>
                  <a:pt x="8929" y="321469"/>
                </a:lnTo>
                <a:lnTo>
                  <a:pt x="8929" y="330399"/>
                </a:lnTo>
                <a:lnTo>
                  <a:pt x="0" y="339328"/>
                </a:lnTo>
                <a:lnTo>
                  <a:pt x="0" y="348258"/>
                </a:lnTo>
                <a:lnTo>
                  <a:pt x="0" y="348258"/>
                </a:lnTo>
                <a:lnTo>
                  <a:pt x="8929" y="348258"/>
                </a:lnTo>
                <a:lnTo>
                  <a:pt x="8929" y="357188"/>
                </a:lnTo>
                <a:lnTo>
                  <a:pt x="8929" y="357188"/>
                </a:lnTo>
                <a:lnTo>
                  <a:pt x="8929" y="348258"/>
                </a:lnTo>
                <a:lnTo>
                  <a:pt x="8929" y="348258"/>
                </a:lnTo>
                <a:lnTo>
                  <a:pt x="8929" y="339328"/>
                </a:lnTo>
                <a:lnTo>
                  <a:pt x="8929" y="330399"/>
                </a:lnTo>
                <a:lnTo>
                  <a:pt x="8929" y="312539"/>
                </a:lnTo>
                <a:lnTo>
                  <a:pt x="8929" y="294680"/>
                </a:lnTo>
                <a:lnTo>
                  <a:pt x="17859" y="276821"/>
                </a:lnTo>
                <a:lnTo>
                  <a:pt x="17859" y="258961"/>
                </a:lnTo>
                <a:lnTo>
                  <a:pt x="17859" y="232172"/>
                </a:lnTo>
                <a:lnTo>
                  <a:pt x="17859" y="205383"/>
                </a:lnTo>
                <a:lnTo>
                  <a:pt x="17859" y="178594"/>
                </a:lnTo>
                <a:lnTo>
                  <a:pt x="17859" y="160735"/>
                </a:lnTo>
                <a:lnTo>
                  <a:pt x="17859" y="133946"/>
                </a:lnTo>
                <a:lnTo>
                  <a:pt x="17859" y="116086"/>
                </a:lnTo>
                <a:lnTo>
                  <a:pt x="17859" y="89297"/>
                </a:lnTo>
                <a:lnTo>
                  <a:pt x="17859" y="71438"/>
                </a:lnTo>
                <a:lnTo>
                  <a:pt x="17859" y="53578"/>
                </a:lnTo>
                <a:lnTo>
                  <a:pt x="17859" y="4464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8" y="893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9296" y="0"/>
                </a:lnTo>
                <a:lnTo>
                  <a:pt x="98226" y="0"/>
                </a:lnTo>
                <a:lnTo>
                  <a:pt x="116085" y="8930"/>
                </a:lnTo>
                <a:lnTo>
                  <a:pt x="125015" y="17860"/>
                </a:lnTo>
                <a:lnTo>
                  <a:pt x="142875" y="26789"/>
                </a:lnTo>
                <a:lnTo>
                  <a:pt x="160734" y="44649"/>
                </a:lnTo>
                <a:lnTo>
                  <a:pt x="169664" y="53578"/>
                </a:lnTo>
                <a:lnTo>
                  <a:pt x="178593" y="71438"/>
                </a:lnTo>
                <a:lnTo>
                  <a:pt x="178593" y="89297"/>
                </a:lnTo>
                <a:lnTo>
                  <a:pt x="187523" y="98227"/>
                </a:lnTo>
                <a:lnTo>
                  <a:pt x="187523" y="107156"/>
                </a:lnTo>
                <a:lnTo>
                  <a:pt x="178593" y="116086"/>
                </a:lnTo>
                <a:lnTo>
                  <a:pt x="178593" y="116086"/>
                </a:lnTo>
                <a:lnTo>
                  <a:pt x="169664" y="125016"/>
                </a:lnTo>
                <a:lnTo>
                  <a:pt x="160734" y="125016"/>
                </a:lnTo>
                <a:lnTo>
                  <a:pt x="151804" y="125016"/>
                </a:lnTo>
                <a:lnTo>
                  <a:pt x="142875" y="125016"/>
                </a:lnTo>
                <a:lnTo>
                  <a:pt x="133945" y="125016"/>
                </a:lnTo>
                <a:lnTo>
                  <a:pt x="125015" y="125016"/>
                </a:lnTo>
                <a:lnTo>
                  <a:pt x="125015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7500937" y="3196828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17859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8929" y="160734"/>
                </a:lnTo>
                <a:lnTo>
                  <a:pt x="8929" y="151804"/>
                </a:lnTo>
                <a:lnTo>
                  <a:pt x="17859" y="142875"/>
                </a:lnTo>
                <a:lnTo>
                  <a:pt x="17859" y="125015"/>
                </a:lnTo>
                <a:lnTo>
                  <a:pt x="26789" y="116086"/>
                </a:lnTo>
                <a:lnTo>
                  <a:pt x="26789" y="107156"/>
                </a:lnTo>
                <a:lnTo>
                  <a:pt x="35718" y="98226"/>
                </a:lnTo>
                <a:lnTo>
                  <a:pt x="35718" y="89297"/>
                </a:lnTo>
                <a:lnTo>
                  <a:pt x="44648" y="89297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7" y="80367"/>
                </a:lnTo>
                <a:lnTo>
                  <a:pt x="71437" y="89297"/>
                </a:lnTo>
                <a:lnTo>
                  <a:pt x="80367" y="98226"/>
                </a:lnTo>
                <a:lnTo>
                  <a:pt x="89297" y="107156"/>
                </a:lnTo>
                <a:lnTo>
                  <a:pt x="98226" y="116086"/>
                </a:lnTo>
                <a:lnTo>
                  <a:pt x="107156" y="125015"/>
                </a:lnTo>
                <a:lnTo>
                  <a:pt x="107156" y="142875"/>
                </a:lnTo>
                <a:lnTo>
                  <a:pt x="116086" y="151804"/>
                </a:lnTo>
                <a:lnTo>
                  <a:pt x="116086" y="169664"/>
                </a:lnTo>
                <a:lnTo>
                  <a:pt x="125015" y="187523"/>
                </a:lnTo>
                <a:lnTo>
                  <a:pt x="125015" y="196453"/>
                </a:lnTo>
                <a:lnTo>
                  <a:pt x="133945" y="214312"/>
                </a:lnTo>
                <a:lnTo>
                  <a:pt x="142875" y="223242"/>
                </a:lnTo>
                <a:lnTo>
                  <a:pt x="142875" y="232172"/>
                </a:lnTo>
                <a:lnTo>
                  <a:pt x="142875" y="232172"/>
                </a:lnTo>
                <a:lnTo>
                  <a:pt x="142875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768453" y="2455664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44648" y="17859"/>
                </a:lnTo>
                <a:lnTo>
                  <a:pt x="53578" y="17859"/>
                </a:lnTo>
                <a:lnTo>
                  <a:pt x="71437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285875" y="1455539"/>
            <a:ext cx="1089423" cy="232173"/>
          </a:xfrm>
          <a:custGeom>
            <a:avLst/>
            <a:gdLst/>
            <a:ahLst/>
            <a:cxnLst/>
            <a:rect l="0" t="0" r="0" b="0"/>
            <a:pathLst>
              <a:path w="1089423" h="232173">
                <a:moveTo>
                  <a:pt x="1089422" y="0"/>
                </a:moveTo>
                <a:lnTo>
                  <a:pt x="1089422" y="0"/>
                </a:lnTo>
                <a:lnTo>
                  <a:pt x="1089422" y="0"/>
                </a:lnTo>
                <a:lnTo>
                  <a:pt x="1080492" y="0"/>
                </a:lnTo>
                <a:lnTo>
                  <a:pt x="1071562" y="0"/>
                </a:lnTo>
                <a:lnTo>
                  <a:pt x="1053703" y="8930"/>
                </a:lnTo>
                <a:lnTo>
                  <a:pt x="1044773" y="17859"/>
                </a:lnTo>
                <a:lnTo>
                  <a:pt x="1026914" y="17859"/>
                </a:lnTo>
                <a:lnTo>
                  <a:pt x="1009054" y="26789"/>
                </a:lnTo>
                <a:lnTo>
                  <a:pt x="991195" y="26789"/>
                </a:lnTo>
                <a:lnTo>
                  <a:pt x="973336" y="35719"/>
                </a:lnTo>
                <a:lnTo>
                  <a:pt x="955476" y="44648"/>
                </a:lnTo>
                <a:lnTo>
                  <a:pt x="937617" y="44648"/>
                </a:lnTo>
                <a:lnTo>
                  <a:pt x="910828" y="53578"/>
                </a:lnTo>
                <a:lnTo>
                  <a:pt x="892969" y="53578"/>
                </a:lnTo>
                <a:lnTo>
                  <a:pt x="866179" y="62508"/>
                </a:lnTo>
                <a:lnTo>
                  <a:pt x="839390" y="71437"/>
                </a:lnTo>
                <a:lnTo>
                  <a:pt x="812601" y="71437"/>
                </a:lnTo>
                <a:lnTo>
                  <a:pt x="785812" y="80367"/>
                </a:lnTo>
                <a:lnTo>
                  <a:pt x="750094" y="89297"/>
                </a:lnTo>
                <a:lnTo>
                  <a:pt x="723304" y="89297"/>
                </a:lnTo>
                <a:lnTo>
                  <a:pt x="687586" y="98227"/>
                </a:lnTo>
                <a:lnTo>
                  <a:pt x="651867" y="107156"/>
                </a:lnTo>
                <a:lnTo>
                  <a:pt x="607219" y="116086"/>
                </a:lnTo>
                <a:lnTo>
                  <a:pt x="562570" y="125016"/>
                </a:lnTo>
                <a:lnTo>
                  <a:pt x="517922" y="133945"/>
                </a:lnTo>
                <a:lnTo>
                  <a:pt x="464344" y="151805"/>
                </a:lnTo>
                <a:lnTo>
                  <a:pt x="419695" y="160734"/>
                </a:lnTo>
                <a:lnTo>
                  <a:pt x="366117" y="169664"/>
                </a:lnTo>
                <a:lnTo>
                  <a:pt x="321469" y="187523"/>
                </a:lnTo>
                <a:lnTo>
                  <a:pt x="276820" y="196453"/>
                </a:lnTo>
                <a:lnTo>
                  <a:pt x="232172" y="205383"/>
                </a:lnTo>
                <a:lnTo>
                  <a:pt x="187523" y="214312"/>
                </a:lnTo>
                <a:lnTo>
                  <a:pt x="151805" y="223242"/>
                </a:lnTo>
                <a:lnTo>
                  <a:pt x="116086" y="232172"/>
                </a:lnTo>
                <a:lnTo>
                  <a:pt x="80367" y="232172"/>
                </a:lnTo>
                <a:lnTo>
                  <a:pt x="53578" y="232172"/>
                </a:lnTo>
                <a:lnTo>
                  <a:pt x="26789" y="232172"/>
                </a:lnTo>
                <a:lnTo>
                  <a:pt x="8930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089422" y="1946672"/>
            <a:ext cx="169665" cy="303610"/>
          </a:xfrm>
          <a:custGeom>
            <a:avLst/>
            <a:gdLst/>
            <a:ahLst/>
            <a:cxnLst/>
            <a:rect l="0" t="0" r="0" b="0"/>
            <a:pathLst>
              <a:path w="169665" h="30361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51804"/>
                </a:lnTo>
                <a:lnTo>
                  <a:pt x="8929" y="169664"/>
                </a:lnTo>
                <a:lnTo>
                  <a:pt x="8929" y="187523"/>
                </a:lnTo>
                <a:lnTo>
                  <a:pt x="8929" y="205382"/>
                </a:lnTo>
                <a:lnTo>
                  <a:pt x="8929" y="214312"/>
                </a:lnTo>
                <a:lnTo>
                  <a:pt x="8929" y="232172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79"/>
                </a:lnTo>
                <a:lnTo>
                  <a:pt x="8929" y="294679"/>
                </a:lnTo>
                <a:lnTo>
                  <a:pt x="892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26789" y="303609"/>
                </a:lnTo>
                <a:lnTo>
                  <a:pt x="35719" y="303609"/>
                </a:lnTo>
                <a:lnTo>
                  <a:pt x="44648" y="294679"/>
                </a:lnTo>
                <a:lnTo>
                  <a:pt x="53578" y="294679"/>
                </a:lnTo>
                <a:lnTo>
                  <a:pt x="62508" y="285750"/>
                </a:lnTo>
                <a:lnTo>
                  <a:pt x="71437" y="276820"/>
                </a:lnTo>
                <a:lnTo>
                  <a:pt x="89297" y="267890"/>
                </a:lnTo>
                <a:lnTo>
                  <a:pt x="98226" y="258961"/>
                </a:lnTo>
                <a:lnTo>
                  <a:pt x="107156" y="250031"/>
                </a:lnTo>
                <a:lnTo>
                  <a:pt x="125015" y="250031"/>
                </a:lnTo>
                <a:lnTo>
                  <a:pt x="133945" y="241101"/>
                </a:lnTo>
                <a:lnTo>
                  <a:pt x="151805" y="232172"/>
                </a:lnTo>
                <a:lnTo>
                  <a:pt x="160734" y="223242"/>
                </a:lnTo>
                <a:lnTo>
                  <a:pt x="169664" y="223242"/>
                </a:lnTo>
                <a:lnTo>
                  <a:pt x="169664" y="223242"/>
                </a:lnTo>
                <a:lnTo>
                  <a:pt x="169664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357313" y="2089547"/>
            <a:ext cx="26790" cy="116087"/>
          </a:xfrm>
          <a:custGeom>
            <a:avLst/>
            <a:gdLst/>
            <a:ahLst/>
            <a:cxnLst/>
            <a:rect l="0" t="0" r="0" b="0"/>
            <a:pathLst>
              <a:path w="26790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8929" y="62507"/>
                </a:lnTo>
                <a:lnTo>
                  <a:pt x="8929" y="71437"/>
                </a:lnTo>
                <a:lnTo>
                  <a:pt x="17859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321594" y="2027039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410891" y="2071687"/>
            <a:ext cx="116086" cy="321470"/>
          </a:xfrm>
          <a:custGeom>
            <a:avLst/>
            <a:gdLst/>
            <a:ahLst/>
            <a:cxnLst/>
            <a:rect l="0" t="0" r="0" b="0"/>
            <a:pathLst>
              <a:path w="116086" h="321470">
                <a:moveTo>
                  <a:pt x="62507" y="0"/>
                </a:move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17860"/>
                </a:lnTo>
                <a:lnTo>
                  <a:pt x="35718" y="26789"/>
                </a:lnTo>
                <a:lnTo>
                  <a:pt x="26789" y="44649"/>
                </a:lnTo>
                <a:lnTo>
                  <a:pt x="17859" y="53578"/>
                </a:lnTo>
                <a:lnTo>
                  <a:pt x="17859" y="71438"/>
                </a:lnTo>
                <a:lnTo>
                  <a:pt x="8929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42875"/>
                </a:lnTo>
                <a:lnTo>
                  <a:pt x="26789" y="133946"/>
                </a:lnTo>
                <a:lnTo>
                  <a:pt x="26789" y="125016"/>
                </a:lnTo>
                <a:lnTo>
                  <a:pt x="35718" y="116086"/>
                </a:lnTo>
                <a:lnTo>
                  <a:pt x="44648" y="107157"/>
                </a:lnTo>
                <a:lnTo>
                  <a:pt x="44648" y="89297"/>
                </a:lnTo>
                <a:lnTo>
                  <a:pt x="53578" y="80367"/>
                </a:lnTo>
                <a:lnTo>
                  <a:pt x="53578" y="71438"/>
                </a:lnTo>
                <a:lnTo>
                  <a:pt x="62507" y="53578"/>
                </a:lnTo>
                <a:lnTo>
                  <a:pt x="62507" y="44649"/>
                </a:lnTo>
                <a:lnTo>
                  <a:pt x="62507" y="3571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9296" y="26789"/>
                </a:lnTo>
                <a:lnTo>
                  <a:pt x="89296" y="35719"/>
                </a:lnTo>
                <a:lnTo>
                  <a:pt x="89296" y="44649"/>
                </a:lnTo>
                <a:lnTo>
                  <a:pt x="89296" y="53578"/>
                </a:lnTo>
                <a:lnTo>
                  <a:pt x="89296" y="71438"/>
                </a:lnTo>
                <a:lnTo>
                  <a:pt x="98226" y="89297"/>
                </a:lnTo>
                <a:lnTo>
                  <a:pt x="98226" y="107157"/>
                </a:lnTo>
                <a:lnTo>
                  <a:pt x="107156" y="125016"/>
                </a:lnTo>
                <a:lnTo>
                  <a:pt x="107156" y="142875"/>
                </a:lnTo>
                <a:lnTo>
                  <a:pt x="116085" y="160735"/>
                </a:lnTo>
                <a:lnTo>
                  <a:pt x="116085" y="178594"/>
                </a:lnTo>
                <a:lnTo>
                  <a:pt x="116085" y="196453"/>
                </a:lnTo>
                <a:lnTo>
                  <a:pt x="116085" y="214313"/>
                </a:lnTo>
                <a:lnTo>
                  <a:pt x="107156" y="232172"/>
                </a:lnTo>
                <a:lnTo>
                  <a:pt x="107156" y="250032"/>
                </a:lnTo>
                <a:lnTo>
                  <a:pt x="98226" y="267891"/>
                </a:lnTo>
                <a:lnTo>
                  <a:pt x="89296" y="285750"/>
                </a:lnTo>
                <a:lnTo>
                  <a:pt x="80367" y="294680"/>
                </a:lnTo>
                <a:lnTo>
                  <a:pt x="71437" y="312539"/>
                </a:lnTo>
                <a:lnTo>
                  <a:pt x="53578" y="312539"/>
                </a:lnTo>
                <a:lnTo>
                  <a:pt x="44648" y="321469"/>
                </a:lnTo>
                <a:lnTo>
                  <a:pt x="35718" y="321469"/>
                </a:lnTo>
                <a:lnTo>
                  <a:pt x="26789" y="321469"/>
                </a:lnTo>
                <a:lnTo>
                  <a:pt x="8929" y="321469"/>
                </a:lnTo>
                <a:lnTo>
                  <a:pt x="8929" y="32146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553766" y="1964531"/>
            <a:ext cx="142875" cy="178595"/>
          </a:xfrm>
          <a:custGeom>
            <a:avLst/>
            <a:gdLst/>
            <a:ahLst/>
            <a:cxnLst/>
            <a:rect l="0" t="0" r="0" b="0"/>
            <a:pathLst>
              <a:path w="142875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25016"/>
                </a:lnTo>
                <a:lnTo>
                  <a:pt x="26789" y="13394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69664"/>
                </a:lnTo>
                <a:lnTo>
                  <a:pt x="26789" y="169664"/>
                </a:lnTo>
                <a:lnTo>
                  <a:pt x="26789" y="160734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25016"/>
                </a:lnTo>
                <a:lnTo>
                  <a:pt x="26789" y="116086"/>
                </a:lnTo>
                <a:lnTo>
                  <a:pt x="35718" y="98227"/>
                </a:lnTo>
                <a:lnTo>
                  <a:pt x="35718" y="80367"/>
                </a:lnTo>
                <a:lnTo>
                  <a:pt x="44648" y="71438"/>
                </a:lnTo>
                <a:lnTo>
                  <a:pt x="44648" y="6250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7" y="44648"/>
                </a:lnTo>
                <a:lnTo>
                  <a:pt x="71437" y="44648"/>
                </a:lnTo>
                <a:lnTo>
                  <a:pt x="71437" y="44648"/>
                </a:lnTo>
                <a:lnTo>
                  <a:pt x="80367" y="53578"/>
                </a:lnTo>
                <a:lnTo>
                  <a:pt x="89296" y="53578"/>
                </a:lnTo>
                <a:lnTo>
                  <a:pt x="98226" y="62508"/>
                </a:lnTo>
                <a:lnTo>
                  <a:pt x="98226" y="71438"/>
                </a:lnTo>
                <a:lnTo>
                  <a:pt x="107156" y="80367"/>
                </a:lnTo>
                <a:lnTo>
                  <a:pt x="116085" y="89297"/>
                </a:lnTo>
                <a:lnTo>
                  <a:pt x="125015" y="107156"/>
                </a:lnTo>
                <a:lnTo>
                  <a:pt x="125015" y="116086"/>
                </a:lnTo>
                <a:lnTo>
                  <a:pt x="133945" y="125016"/>
                </a:lnTo>
                <a:lnTo>
                  <a:pt x="133945" y="133945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42874" y="151805"/>
                </a:lnTo>
                <a:lnTo>
                  <a:pt x="142874" y="160734"/>
                </a:lnTo>
                <a:lnTo>
                  <a:pt x="142874" y="160734"/>
                </a:lnTo>
                <a:lnTo>
                  <a:pt x="142874" y="169664"/>
                </a:lnTo>
                <a:lnTo>
                  <a:pt x="142874" y="169664"/>
                </a:lnTo>
                <a:lnTo>
                  <a:pt x="142874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750219" y="1919883"/>
            <a:ext cx="35719" cy="196454"/>
          </a:xfrm>
          <a:custGeom>
            <a:avLst/>
            <a:gdLst/>
            <a:ahLst/>
            <a:cxnLst/>
            <a:rect l="0" t="0" r="0" b="0"/>
            <a:pathLst>
              <a:path w="35719" h="196454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89296"/>
                </a:lnTo>
                <a:lnTo>
                  <a:pt x="26789" y="116086"/>
                </a:lnTo>
                <a:lnTo>
                  <a:pt x="26789" y="125015"/>
                </a:lnTo>
                <a:lnTo>
                  <a:pt x="26789" y="142875"/>
                </a:lnTo>
                <a:lnTo>
                  <a:pt x="26789" y="151804"/>
                </a:lnTo>
                <a:lnTo>
                  <a:pt x="26789" y="169664"/>
                </a:lnTo>
                <a:lnTo>
                  <a:pt x="35718" y="178593"/>
                </a:lnTo>
                <a:lnTo>
                  <a:pt x="35718" y="187523"/>
                </a:lnTo>
                <a:lnTo>
                  <a:pt x="35718" y="187523"/>
                </a:lnTo>
                <a:lnTo>
                  <a:pt x="35718" y="196453"/>
                </a:lnTo>
                <a:lnTo>
                  <a:pt x="35718" y="196453"/>
                </a:lnTo>
                <a:lnTo>
                  <a:pt x="35718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714500" y="2000250"/>
            <a:ext cx="133946" cy="35720"/>
          </a:xfrm>
          <a:custGeom>
            <a:avLst/>
            <a:gdLst/>
            <a:ahLst/>
            <a:cxnLst/>
            <a:rect l="0" t="0" r="0" b="0"/>
            <a:pathLst>
              <a:path w="133946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26789"/>
                </a:lnTo>
                <a:lnTo>
                  <a:pt x="53578" y="17859"/>
                </a:lnTo>
                <a:lnTo>
                  <a:pt x="71437" y="17859"/>
                </a:lnTo>
                <a:lnTo>
                  <a:pt x="80367" y="8929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000250" y="1875234"/>
            <a:ext cx="232173" cy="214314"/>
          </a:xfrm>
          <a:custGeom>
            <a:avLst/>
            <a:gdLst/>
            <a:ahLst/>
            <a:cxnLst/>
            <a:rect l="0" t="0" r="0" b="0"/>
            <a:pathLst>
              <a:path w="232173" h="214314">
                <a:moveTo>
                  <a:pt x="71437" y="116086"/>
                </a:moveTo>
                <a:lnTo>
                  <a:pt x="71437" y="116086"/>
                </a:lnTo>
                <a:lnTo>
                  <a:pt x="71437" y="125016"/>
                </a:lnTo>
                <a:lnTo>
                  <a:pt x="71437" y="125016"/>
                </a:lnTo>
                <a:lnTo>
                  <a:pt x="62508" y="133945"/>
                </a:lnTo>
                <a:lnTo>
                  <a:pt x="62508" y="133945"/>
                </a:lnTo>
                <a:lnTo>
                  <a:pt x="62508" y="151805"/>
                </a:lnTo>
                <a:lnTo>
                  <a:pt x="62508" y="160735"/>
                </a:lnTo>
                <a:lnTo>
                  <a:pt x="62508" y="169664"/>
                </a:lnTo>
                <a:lnTo>
                  <a:pt x="62508" y="178594"/>
                </a:lnTo>
                <a:lnTo>
                  <a:pt x="71437" y="187524"/>
                </a:lnTo>
                <a:lnTo>
                  <a:pt x="71437" y="196453"/>
                </a:lnTo>
                <a:lnTo>
                  <a:pt x="71437" y="205383"/>
                </a:lnTo>
                <a:lnTo>
                  <a:pt x="71437" y="205383"/>
                </a:lnTo>
                <a:lnTo>
                  <a:pt x="71437" y="205383"/>
                </a:lnTo>
                <a:lnTo>
                  <a:pt x="71437" y="205383"/>
                </a:lnTo>
                <a:lnTo>
                  <a:pt x="71437" y="205383"/>
                </a:lnTo>
                <a:lnTo>
                  <a:pt x="71437" y="205383"/>
                </a:lnTo>
                <a:lnTo>
                  <a:pt x="71437" y="205383"/>
                </a:lnTo>
                <a:lnTo>
                  <a:pt x="71437" y="196453"/>
                </a:lnTo>
                <a:lnTo>
                  <a:pt x="71437" y="187524"/>
                </a:lnTo>
                <a:lnTo>
                  <a:pt x="71437" y="178594"/>
                </a:lnTo>
                <a:lnTo>
                  <a:pt x="62508" y="160735"/>
                </a:lnTo>
                <a:lnTo>
                  <a:pt x="62508" y="151805"/>
                </a:lnTo>
                <a:lnTo>
                  <a:pt x="53578" y="142875"/>
                </a:lnTo>
                <a:lnTo>
                  <a:pt x="44648" y="125016"/>
                </a:lnTo>
                <a:lnTo>
                  <a:pt x="44648" y="116086"/>
                </a:lnTo>
                <a:lnTo>
                  <a:pt x="35719" y="107156"/>
                </a:lnTo>
                <a:lnTo>
                  <a:pt x="26789" y="89297"/>
                </a:lnTo>
                <a:lnTo>
                  <a:pt x="26789" y="80367"/>
                </a:lnTo>
                <a:lnTo>
                  <a:pt x="17859" y="71438"/>
                </a:lnTo>
                <a:lnTo>
                  <a:pt x="17859" y="62508"/>
                </a:lnTo>
                <a:lnTo>
                  <a:pt x="8929" y="53578"/>
                </a:lnTo>
                <a:lnTo>
                  <a:pt x="8929" y="44649"/>
                </a:lnTo>
                <a:lnTo>
                  <a:pt x="8929" y="35719"/>
                </a:lnTo>
                <a:lnTo>
                  <a:pt x="8929" y="26789"/>
                </a:lnTo>
                <a:lnTo>
                  <a:pt x="0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8930"/>
                </a:lnTo>
                <a:lnTo>
                  <a:pt x="107156" y="8930"/>
                </a:lnTo>
                <a:lnTo>
                  <a:pt x="116086" y="17860"/>
                </a:lnTo>
                <a:lnTo>
                  <a:pt x="125015" y="26789"/>
                </a:lnTo>
                <a:lnTo>
                  <a:pt x="133945" y="35719"/>
                </a:lnTo>
                <a:lnTo>
                  <a:pt x="142875" y="53578"/>
                </a:lnTo>
                <a:lnTo>
                  <a:pt x="151804" y="62508"/>
                </a:lnTo>
                <a:lnTo>
                  <a:pt x="160734" y="80367"/>
                </a:lnTo>
                <a:lnTo>
                  <a:pt x="160734" y="89297"/>
                </a:lnTo>
                <a:lnTo>
                  <a:pt x="151804" y="98227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33945" y="125016"/>
                </a:lnTo>
                <a:lnTo>
                  <a:pt x="116086" y="125016"/>
                </a:lnTo>
                <a:lnTo>
                  <a:pt x="107156" y="133945"/>
                </a:lnTo>
                <a:lnTo>
                  <a:pt x="89297" y="133945"/>
                </a:lnTo>
                <a:lnTo>
                  <a:pt x="80367" y="133945"/>
                </a:lnTo>
                <a:lnTo>
                  <a:pt x="62508" y="142875"/>
                </a:lnTo>
                <a:lnTo>
                  <a:pt x="53578" y="142875"/>
                </a:lnTo>
                <a:lnTo>
                  <a:pt x="44648" y="142875"/>
                </a:lnTo>
                <a:lnTo>
                  <a:pt x="44648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33945"/>
                </a:lnTo>
                <a:lnTo>
                  <a:pt x="44648" y="133945"/>
                </a:lnTo>
                <a:lnTo>
                  <a:pt x="44648" y="133945"/>
                </a:lnTo>
                <a:lnTo>
                  <a:pt x="53578" y="133945"/>
                </a:lnTo>
                <a:lnTo>
                  <a:pt x="71437" y="142875"/>
                </a:lnTo>
                <a:lnTo>
                  <a:pt x="89297" y="142875"/>
                </a:lnTo>
                <a:lnTo>
                  <a:pt x="98226" y="151805"/>
                </a:lnTo>
                <a:lnTo>
                  <a:pt x="116086" y="151805"/>
                </a:lnTo>
                <a:lnTo>
                  <a:pt x="125015" y="160735"/>
                </a:lnTo>
                <a:lnTo>
                  <a:pt x="142875" y="160735"/>
                </a:lnTo>
                <a:lnTo>
                  <a:pt x="151804" y="169664"/>
                </a:lnTo>
                <a:lnTo>
                  <a:pt x="169664" y="169664"/>
                </a:lnTo>
                <a:lnTo>
                  <a:pt x="178594" y="178594"/>
                </a:lnTo>
                <a:lnTo>
                  <a:pt x="187523" y="178594"/>
                </a:lnTo>
                <a:lnTo>
                  <a:pt x="196453" y="187524"/>
                </a:lnTo>
                <a:lnTo>
                  <a:pt x="205383" y="187524"/>
                </a:lnTo>
                <a:lnTo>
                  <a:pt x="214312" y="196453"/>
                </a:lnTo>
                <a:lnTo>
                  <a:pt x="214312" y="205383"/>
                </a:lnTo>
                <a:lnTo>
                  <a:pt x="223242" y="205383"/>
                </a:lnTo>
                <a:lnTo>
                  <a:pt x="232172" y="214313"/>
                </a:lnTo>
                <a:lnTo>
                  <a:pt x="232172" y="214313"/>
                </a:lnTo>
                <a:lnTo>
                  <a:pt x="232172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259211" y="1910953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71437"/>
                </a:lnTo>
                <a:lnTo>
                  <a:pt x="44648" y="71437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7" y="53578"/>
                </a:lnTo>
                <a:lnTo>
                  <a:pt x="80367" y="44648"/>
                </a:lnTo>
                <a:lnTo>
                  <a:pt x="89297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107156" y="17859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35719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25016"/>
                </a:lnTo>
                <a:lnTo>
                  <a:pt x="17859" y="133945"/>
                </a:lnTo>
                <a:lnTo>
                  <a:pt x="26789" y="142875"/>
                </a:lnTo>
                <a:lnTo>
                  <a:pt x="35718" y="142875"/>
                </a:lnTo>
                <a:lnTo>
                  <a:pt x="53578" y="142875"/>
                </a:lnTo>
                <a:lnTo>
                  <a:pt x="62508" y="142875"/>
                </a:lnTo>
                <a:lnTo>
                  <a:pt x="80367" y="142875"/>
                </a:lnTo>
                <a:lnTo>
                  <a:pt x="89297" y="142875"/>
                </a:lnTo>
                <a:lnTo>
                  <a:pt x="107156" y="133945"/>
                </a:lnTo>
                <a:lnTo>
                  <a:pt x="125015" y="133945"/>
                </a:lnTo>
                <a:lnTo>
                  <a:pt x="125015" y="133945"/>
                </a:lnTo>
                <a:lnTo>
                  <a:pt x="125015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428875" y="1946672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98227" y="8929"/>
                </a:moveTo>
                <a:lnTo>
                  <a:pt x="98227" y="892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8" y="80367"/>
                </a:lnTo>
                <a:lnTo>
                  <a:pt x="62508" y="80367"/>
                </a:lnTo>
                <a:lnTo>
                  <a:pt x="71438" y="71437"/>
                </a:lnTo>
                <a:lnTo>
                  <a:pt x="80367" y="71437"/>
                </a:lnTo>
                <a:lnTo>
                  <a:pt x="89297" y="62507"/>
                </a:lnTo>
                <a:lnTo>
                  <a:pt x="89297" y="62507"/>
                </a:lnTo>
                <a:lnTo>
                  <a:pt x="98227" y="53578"/>
                </a:lnTo>
                <a:lnTo>
                  <a:pt x="98227" y="53578"/>
                </a:lnTo>
                <a:lnTo>
                  <a:pt x="107156" y="44648"/>
                </a:lnTo>
                <a:lnTo>
                  <a:pt x="107156" y="35718"/>
                </a:lnTo>
                <a:lnTo>
                  <a:pt x="107156" y="35718"/>
                </a:lnTo>
                <a:lnTo>
                  <a:pt x="107156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35718"/>
                </a:lnTo>
                <a:lnTo>
                  <a:pt x="98227" y="44648"/>
                </a:lnTo>
                <a:lnTo>
                  <a:pt x="98227" y="53578"/>
                </a:lnTo>
                <a:lnTo>
                  <a:pt x="107156" y="62507"/>
                </a:lnTo>
                <a:lnTo>
                  <a:pt x="116086" y="71437"/>
                </a:lnTo>
                <a:lnTo>
                  <a:pt x="116086" y="80367"/>
                </a:lnTo>
                <a:lnTo>
                  <a:pt x="125016" y="89297"/>
                </a:lnTo>
                <a:lnTo>
                  <a:pt x="133945" y="98226"/>
                </a:lnTo>
                <a:lnTo>
                  <a:pt x="133945" y="107156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42875" y="116086"/>
                </a:lnTo>
                <a:lnTo>
                  <a:pt x="142875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607469" y="1937742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71437" y="17859"/>
                </a:moveTo>
                <a:lnTo>
                  <a:pt x="71437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29" y="98227"/>
                </a:lnTo>
                <a:lnTo>
                  <a:pt x="17859" y="107156"/>
                </a:lnTo>
                <a:lnTo>
                  <a:pt x="35719" y="107156"/>
                </a:lnTo>
                <a:lnTo>
                  <a:pt x="44648" y="107156"/>
                </a:lnTo>
                <a:lnTo>
                  <a:pt x="62508" y="107156"/>
                </a:lnTo>
                <a:lnTo>
                  <a:pt x="71437" y="98227"/>
                </a:lnTo>
                <a:lnTo>
                  <a:pt x="89297" y="98227"/>
                </a:lnTo>
                <a:lnTo>
                  <a:pt x="98226" y="98227"/>
                </a:lnTo>
                <a:lnTo>
                  <a:pt x="107156" y="89297"/>
                </a:lnTo>
                <a:lnTo>
                  <a:pt x="107156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786063" y="1803797"/>
            <a:ext cx="44649" cy="241102"/>
          </a:xfrm>
          <a:custGeom>
            <a:avLst/>
            <a:gdLst/>
            <a:ahLst/>
            <a:cxnLst/>
            <a:rect l="0" t="0" r="0" b="0"/>
            <a:pathLst>
              <a:path w="44649" h="241102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17859" y="53578"/>
                </a:lnTo>
                <a:lnTo>
                  <a:pt x="17859" y="71437"/>
                </a:lnTo>
                <a:lnTo>
                  <a:pt x="26788" y="80367"/>
                </a:lnTo>
                <a:lnTo>
                  <a:pt x="26788" y="98226"/>
                </a:lnTo>
                <a:lnTo>
                  <a:pt x="26788" y="116086"/>
                </a:lnTo>
                <a:lnTo>
                  <a:pt x="26788" y="133945"/>
                </a:lnTo>
                <a:lnTo>
                  <a:pt x="26788" y="142875"/>
                </a:lnTo>
                <a:lnTo>
                  <a:pt x="26788" y="160734"/>
                </a:lnTo>
                <a:lnTo>
                  <a:pt x="26788" y="178593"/>
                </a:lnTo>
                <a:lnTo>
                  <a:pt x="35718" y="187523"/>
                </a:lnTo>
                <a:lnTo>
                  <a:pt x="35718" y="196453"/>
                </a:lnTo>
                <a:lnTo>
                  <a:pt x="35718" y="205382"/>
                </a:lnTo>
                <a:lnTo>
                  <a:pt x="44648" y="223242"/>
                </a:lnTo>
                <a:lnTo>
                  <a:pt x="44648" y="232172"/>
                </a:lnTo>
                <a:lnTo>
                  <a:pt x="44648" y="232172"/>
                </a:lnTo>
                <a:lnTo>
                  <a:pt x="44648" y="241101"/>
                </a:lnTo>
                <a:lnTo>
                  <a:pt x="44648" y="241101"/>
                </a:lnTo>
                <a:lnTo>
                  <a:pt x="44648" y="241101"/>
                </a:lnTo>
                <a:lnTo>
                  <a:pt x="44648" y="2411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723555" y="1937742"/>
            <a:ext cx="151805" cy="8931"/>
          </a:xfrm>
          <a:custGeom>
            <a:avLst/>
            <a:gdLst/>
            <a:ahLst/>
            <a:cxnLst/>
            <a:rect l="0" t="0" r="0" b="0"/>
            <a:pathLst>
              <a:path w="151805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6" y="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4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3000375" y="1973461"/>
            <a:ext cx="8930" cy="71438"/>
          </a:xfrm>
          <a:custGeom>
            <a:avLst/>
            <a:gdLst/>
            <a:ahLst/>
            <a:cxnLst/>
            <a:rect l="0" t="0" r="0" b="0"/>
            <a:pathLst>
              <a:path w="8930" h="714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973586" y="1902023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062883" y="1946672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0" y="89297"/>
                </a:lnTo>
                <a:lnTo>
                  <a:pt x="8929" y="98226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8" y="116086"/>
                </a:lnTo>
                <a:lnTo>
                  <a:pt x="35718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089672" y="1955601"/>
            <a:ext cx="71438" cy="62509"/>
          </a:xfrm>
          <a:custGeom>
            <a:avLst/>
            <a:gdLst/>
            <a:ahLst/>
            <a:cxnLst/>
            <a:rect l="0" t="0" r="0" b="0"/>
            <a:pathLst>
              <a:path w="71438" h="62509">
                <a:moveTo>
                  <a:pt x="71437" y="62508"/>
                </a:moveTo>
                <a:lnTo>
                  <a:pt x="71437" y="53578"/>
                </a:lnTo>
                <a:lnTo>
                  <a:pt x="71437" y="53578"/>
                </a:lnTo>
                <a:lnTo>
                  <a:pt x="71437" y="44649"/>
                </a:lnTo>
                <a:lnTo>
                  <a:pt x="71437" y="35719"/>
                </a:lnTo>
                <a:lnTo>
                  <a:pt x="62507" y="26789"/>
                </a:lnTo>
                <a:lnTo>
                  <a:pt x="62507" y="1786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259336" y="1973461"/>
            <a:ext cx="116086" cy="133946"/>
          </a:xfrm>
          <a:custGeom>
            <a:avLst/>
            <a:gdLst/>
            <a:ahLst/>
            <a:cxnLst/>
            <a:rect l="0" t="0" r="0" b="0"/>
            <a:pathLst>
              <a:path w="116086" h="133946">
                <a:moveTo>
                  <a:pt x="17859" y="44648"/>
                </a:moveTo>
                <a:lnTo>
                  <a:pt x="892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71437"/>
                </a:lnTo>
                <a:lnTo>
                  <a:pt x="8929" y="62508"/>
                </a:lnTo>
                <a:lnTo>
                  <a:pt x="17859" y="53578"/>
                </a:lnTo>
                <a:lnTo>
                  <a:pt x="17859" y="44648"/>
                </a:lnTo>
                <a:lnTo>
                  <a:pt x="26789" y="35718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8" y="8929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8929"/>
                </a:lnTo>
                <a:lnTo>
                  <a:pt x="80367" y="17859"/>
                </a:lnTo>
                <a:lnTo>
                  <a:pt x="89296" y="35718"/>
                </a:lnTo>
                <a:lnTo>
                  <a:pt x="89296" y="44648"/>
                </a:lnTo>
                <a:lnTo>
                  <a:pt x="98226" y="62508"/>
                </a:lnTo>
                <a:lnTo>
                  <a:pt x="107156" y="80367"/>
                </a:lnTo>
                <a:lnTo>
                  <a:pt x="107156" y="98226"/>
                </a:lnTo>
                <a:lnTo>
                  <a:pt x="116085" y="116086"/>
                </a:lnTo>
                <a:lnTo>
                  <a:pt x="116085" y="125015"/>
                </a:lnTo>
                <a:lnTo>
                  <a:pt x="116085" y="133945"/>
                </a:lnTo>
                <a:lnTo>
                  <a:pt x="116085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151930" y="2643188"/>
            <a:ext cx="178594" cy="375047"/>
          </a:xfrm>
          <a:custGeom>
            <a:avLst/>
            <a:gdLst/>
            <a:ahLst/>
            <a:cxnLst/>
            <a:rect l="0" t="0" r="0" b="0"/>
            <a:pathLst>
              <a:path w="178594" h="375047">
                <a:moveTo>
                  <a:pt x="107156" y="8929"/>
                </a:moveTo>
                <a:lnTo>
                  <a:pt x="10715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35718"/>
                </a:lnTo>
                <a:lnTo>
                  <a:pt x="26789" y="53578"/>
                </a:lnTo>
                <a:lnTo>
                  <a:pt x="26789" y="62507"/>
                </a:lnTo>
                <a:lnTo>
                  <a:pt x="17859" y="80367"/>
                </a:lnTo>
                <a:lnTo>
                  <a:pt x="8929" y="98226"/>
                </a:lnTo>
                <a:lnTo>
                  <a:pt x="8929" y="116085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3"/>
                </a:lnTo>
                <a:lnTo>
                  <a:pt x="0" y="187523"/>
                </a:lnTo>
                <a:lnTo>
                  <a:pt x="0" y="205382"/>
                </a:lnTo>
                <a:lnTo>
                  <a:pt x="0" y="232171"/>
                </a:lnTo>
                <a:lnTo>
                  <a:pt x="0" y="250031"/>
                </a:lnTo>
                <a:lnTo>
                  <a:pt x="8929" y="267890"/>
                </a:lnTo>
                <a:lnTo>
                  <a:pt x="17859" y="294679"/>
                </a:lnTo>
                <a:lnTo>
                  <a:pt x="17859" y="312538"/>
                </a:lnTo>
                <a:lnTo>
                  <a:pt x="26789" y="330398"/>
                </a:lnTo>
                <a:lnTo>
                  <a:pt x="35718" y="339327"/>
                </a:lnTo>
                <a:lnTo>
                  <a:pt x="44648" y="357187"/>
                </a:lnTo>
                <a:lnTo>
                  <a:pt x="62507" y="366116"/>
                </a:lnTo>
                <a:lnTo>
                  <a:pt x="71437" y="366116"/>
                </a:lnTo>
                <a:lnTo>
                  <a:pt x="89297" y="375046"/>
                </a:lnTo>
                <a:lnTo>
                  <a:pt x="98226" y="375046"/>
                </a:lnTo>
                <a:lnTo>
                  <a:pt x="116086" y="366116"/>
                </a:lnTo>
                <a:lnTo>
                  <a:pt x="133945" y="366116"/>
                </a:lnTo>
                <a:lnTo>
                  <a:pt x="151804" y="357187"/>
                </a:lnTo>
                <a:lnTo>
                  <a:pt x="169664" y="348257"/>
                </a:lnTo>
                <a:lnTo>
                  <a:pt x="178593" y="348257"/>
                </a:lnTo>
                <a:lnTo>
                  <a:pt x="178593" y="3482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1419820" y="2750344"/>
            <a:ext cx="187525" cy="250032"/>
          </a:xfrm>
          <a:custGeom>
            <a:avLst/>
            <a:gdLst/>
            <a:ahLst/>
            <a:cxnLst/>
            <a:rect l="0" t="0" r="0" b="0"/>
            <a:pathLst>
              <a:path w="187525" h="250032">
                <a:moveTo>
                  <a:pt x="44649" y="0"/>
                </a:moveTo>
                <a:lnTo>
                  <a:pt x="44649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35719"/>
                </a:lnTo>
                <a:lnTo>
                  <a:pt x="1786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16085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8930" y="178593"/>
                </a:lnTo>
                <a:lnTo>
                  <a:pt x="8930" y="196453"/>
                </a:lnTo>
                <a:lnTo>
                  <a:pt x="17860" y="205382"/>
                </a:lnTo>
                <a:lnTo>
                  <a:pt x="17860" y="214312"/>
                </a:lnTo>
                <a:lnTo>
                  <a:pt x="26789" y="214312"/>
                </a:lnTo>
                <a:lnTo>
                  <a:pt x="35719" y="223242"/>
                </a:lnTo>
                <a:lnTo>
                  <a:pt x="44649" y="223242"/>
                </a:lnTo>
                <a:lnTo>
                  <a:pt x="53578" y="223242"/>
                </a:lnTo>
                <a:lnTo>
                  <a:pt x="62508" y="214312"/>
                </a:lnTo>
                <a:lnTo>
                  <a:pt x="71438" y="214312"/>
                </a:lnTo>
                <a:lnTo>
                  <a:pt x="71438" y="196453"/>
                </a:lnTo>
                <a:lnTo>
                  <a:pt x="80367" y="196453"/>
                </a:lnTo>
                <a:lnTo>
                  <a:pt x="80367" y="178593"/>
                </a:lnTo>
                <a:lnTo>
                  <a:pt x="89297" y="169664"/>
                </a:lnTo>
                <a:lnTo>
                  <a:pt x="89297" y="151804"/>
                </a:lnTo>
                <a:lnTo>
                  <a:pt x="89297" y="133945"/>
                </a:lnTo>
                <a:lnTo>
                  <a:pt x="89297" y="116085"/>
                </a:lnTo>
                <a:lnTo>
                  <a:pt x="89297" y="98226"/>
                </a:lnTo>
                <a:lnTo>
                  <a:pt x="89297" y="89296"/>
                </a:lnTo>
                <a:lnTo>
                  <a:pt x="89297" y="71437"/>
                </a:lnTo>
                <a:lnTo>
                  <a:pt x="89297" y="62507"/>
                </a:lnTo>
                <a:lnTo>
                  <a:pt x="89297" y="53578"/>
                </a:lnTo>
                <a:lnTo>
                  <a:pt x="80367" y="4464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89297" y="44648"/>
                </a:lnTo>
                <a:lnTo>
                  <a:pt x="89297" y="62507"/>
                </a:lnTo>
                <a:lnTo>
                  <a:pt x="98227" y="80367"/>
                </a:lnTo>
                <a:lnTo>
                  <a:pt x="107156" y="98226"/>
                </a:lnTo>
                <a:lnTo>
                  <a:pt x="116086" y="116085"/>
                </a:lnTo>
                <a:lnTo>
                  <a:pt x="125016" y="142875"/>
                </a:lnTo>
                <a:lnTo>
                  <a:pt x="133946" y="160734"/>
                </a:lnTo>
                <a:lnTo>
                  <a:pt x="142875" y="178593"/>
                </a:lnTo>
                <a:lnTo>
                  <a:pt x="151805" y="196453"/>
                </a:lnTo>
                <a:lnTo>
                  <a:pt x="160735" y="205382"/>
                </a:lnTo>
                <a:lnTo>
                  <a:pt x="169664" y="223242"/>
                </a:lnTo>
                <a:lnTo>
                  <a:pt x="178594" y="232171"/>
                </a:lnTo>
                <a:lnTo>
                  <a:pt x="187524" y="250031"/>
                </a:lnTo>
                <a:lnTo>
                  <a:pt x="187524" y="250031"/>
                </a:lnTo>
                <a:lnTo>
                  <a:pt x="187524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1634133" y="2580680"/>
            <a:ext cx="71438" cy="419696"/>
          </a:xfrm>
          <a:custGeom>
            <a:avLst/>
            <a:gdLst/>
            <a:ahLst/>
            <a:cxnLst/>
            <a:rect l="0" t="0" r="0" b="0"/>
            <a:pathLst>
              <a:path w="71438" h="41969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17859" y="98226"/>
                </a:lnTo>
                <a:lnTo>
                  <a:pt x="17859" y="125015"/>
                </a:lnTo>
                <a:lnTo>
                  <a:pt x="26789" y="142875"/>
                </a:lnTo>
                <a:lnTo>
                  <a:pt x="26789" y="169664"/>
                </a:lnTo>
                <a:lnTo>
                  <a:pt x="35718" y="196453"/>
                </a:lnTo>
                <a:lnTo>
                  <a:pt x="35718" y="223242"/>
                </a:lnTo>
                <a:lnTo>
                  <a:pt x="35718" y="241101"/>
                </a:lnTo>
                <a:lnTo>
                  <a:pt x="35718" y="267890"/>
                </a:lnTo>
                <a:lnTo>
                  <a:pt x="35718" y="294679"/>
                </a:lnTo>
                <a:lnTo>
                  <a:pt x="44648" y="312539"/>
                </a:lnTo>
                <a:lnTo>
                  <a:pt x="44648" y="330398"/>
                </a:lnTo>
                <a:lnTo>
                  <a:pt x="53578" y="348257"/>
                </a:lnTo>
                <a:lnTo>
                  <a:pt x="53578" y="366117"/>
                </a:lnTo>
                <a:lnTo>
                  <a:pt x="62507" y="383976"/>
                </a:lnTo>
                <a:lnTo>
                  <a:pt x="62507" y="392906"/>
                </a:lnTo>
                <a:lnTo>
                  <a:pt x="71437" y="410765"/>
                </a:lnTo>
                <a:lnTo>
                  <a:pt x="71437" y="410765"/>
                </a:lnTo>
                <a:lnTo>
                  <a:pt x="71437" y="419695"/>
                </a:lnTo>
                <a:lnTo>
                  <a:pt x="71437" y="41969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1785937" y="2714625"/>
            <a:ext cx="125017" cy="258962"/>
          </a:xfrm>
          <a:custGeom>
            <a:avLst/>
            <a:gdLst/>
            <a:ahLst/>
            <a:cxnLst/>
            <a:rect l="0" t="0" r="0" b="0"/>
            <a:pathLst>
              <a:path w="125017" h="258962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62508"/>
                </a:lnTo>
                <a:lnTo>
                  <a:pt x="17860" y="80367"/>
                </a:lnTo>
                <a:lnTo>
                  <a:pt x="17860" y="98226"/>
                </a:lnTo>
                <a:lnTo>
                  <a:pt x="17860" y="116086"/>
                </a:lnTo>
                <a:lnTo>
                  <a:pt x="26789" y="142875"/>
                </a:lnTo>
                <a:lnTo>
                  <a:pt x="26789" y="160734"/>
                </a:lnTo>
                <a:lnTo>
                  <a:pt x="26789" y="178594"/>
                </a:lnTo>
                <a:lnTo>
                  <a:pt x="35719" y="196453"/>
                </a:lnTo>
                <a:lnTo>
                  <a:pt x="35719" y="214312"/>
                </a:lnTo>
                <a:lnTo>
                  <a:pt x="44649" y="223242"/>
                </a:lnTo>
                <a:lnTo>
                  <a:pt x="44649" y="241101"/>
                </a:lnTo>
                <a:lnTo>
                  <a:pt x="53578" y="250031"/>
                </a:lnTo>
                <a:lnTo>
                  <a:pt x="53578" y="258961"/>
                </a:lnTo>
                <a:lnTo>
                  <a:pt x="62508" y="258961"/>
                </a:lnTo>
                <a:lnTo>
                  <a:pt x="62508" y="258961"/>
                </a:lnTo>
                <a:lnTo>
                  <a:pt x="62508" y="258961"/>
                </a:lnTo>
                <a:lnTo>
                  <a:pt x="71438" y="258961"/>
                </a:lnTo>
                <a:lnTo>
                  <a:pt x="71438" y="258961"/>
                </a:lnTo>
                <a:lnTo>
                  <a:pt x="80367" y="250031"/>
                </a:lnTo>
                <a:lnTo>
                  <a:pt x="80367" y="250031"/>
                </a:lnTo>
                <a:lnTo>
                  <a:pt x="89297" y="232172"/>
                </a:lnTo>
                <a:lnTo>
                  <a:pt x="89297" y="223242"/>
                </a:lnTo>
                <a:lnTo>
                  <a:pt x="98227" y="205383"/>
                </a:lnTo>
                <a:lnTo>
                  <a:pt x="98227" y="196453"/>
                </a:lnTo>
                <a:lnTo>
                  <a:pt x="107157" y="178594"/>
                </a:lnTo>
                <a:lnTo>
                  <a:pt x="107157" y="160734"/>
                </a:lnTo>
                <a:lnTo>
                  <a:pt x="107157" y="142875"/>
                </a:lnTo>
                <a:lnTo>
                  <a:pt x="116086" y="125015"/>
                </a:lnTo>
                <a:lnTo>
                  <a:pt x="116086" y="98226"/>
                </a:lnTo>
                <a:lnTo>
                  <a:pt x="116086" y="80367"/>
                </a:lnTo>
                <a:lnTo>
                  <a:pt x="116086" y="62508"/>
                </a:lnTo>
                <a:lnTo>
                  <a:pt x="116086" y="44648"/>
                </a:lnTo>
                <a:lnTo>
                  <a:pt x="125016" y="35719"/>
                </a:lnTo>
                <a:lnTo>
                  <a:pt x="125016" y="17859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1973461" y="2821781"/>
            <a:ext cx="8930" cy="133946"/>
          </a:xfrm>
          <a:custGeom>
            <a:avLst/>
            <a:gdLst/>
            <a:ahLst/>
            <a:cxnLst/>
            <a:rect l="0" t="0" r="0" b="0"/>
            <a:pathLst>
              <a:path w="8930" h="133946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000250" y="2678906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098476" y="2741414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60734"/>
                </a:lnTo>
                <a:lnTo>
                  <a:pt x="17860" y="178594"/>
                </a:lnTo>
                <a:lnTo>
                  <a:pt x="17860" y="187523"/>
                </a:lnTo>
                <a:lnTo>
                  <a:pt x="17860" y="205383"/>
                </a:lnTo>
                <a:lnTo>
                  <a:pt x="17860" y="214312"/>
                </a:lnTo>
                <a:lnTo>
                  <a:pt x="17860" y="223242"/>
                </a:lnTo>
                <a:lnTo>
                  <a:pt x="17860" y="223242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23242"/>
                </a:lnTo>
                <a:lnTo>
                  <a:pt x="17860" y="223242"/>
                </a:lnTo>
                <a:lnTo>
                  <a:pt x="17860" y="214312"/>
                </a:lnTo>
                <a:lnTo>
                  <a:pt x="17860" y="196453"/>
                </a:lnTo>
                <a:lnTo>
                  <a:pt x="17860" y="187523"/>
                </a:lnTo>
                <a:lnTo>
                  <a:pt x="17860" y="169664"/>
                </a:lnTo>
                <a:lnTo>
                  <a:pt x="26789" y="151805"/>
                </a:lnTo>
                <a:lnTo>
                  <a:pt x="26789" y="125015"/>
                </a:lnTo>
                <a:lnTo>
                  <a:pt x="35719" y="107156"/>
                </a:lnTo>
                <a:lnTo>
                  <a:pt x="35719" y="89297"/>
                </a:lnTo>
                <a:lnTo>
                  <a:pt x="44649" y="71437"/>
                </a:lnTo>
                <a:lnTo>
                  <a:pt x="53578" y="53578"/>
                </a:lnTo>
                <a:lnTo>
                  <a:pt x="53578" y="44649"/>
                </a:lnTo>
                <a:lnTo>
                  <a:pt x="62508" y="26789"/>
                </a:lnTo>
                <a:lnTo>
                  <a:pt x="71438" y="17859"/>
                </a:lnTo>
                <a:lnTo>
                  <a:pt x="80368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  <a:lnTo>
                  <a:pt x="107157" y="8930"/>
                </a:lnTo>
                <a:lnTo>
                  <a:pt x="107157" y="17859"/>
                </a:lnTo>
                <a:lnTo>
                  <a:pt x="116086" y="26789"/>
                </a:lnTo>
                <a:lnTo>
                  <a:pt x="125016" y="35719"/>
                </a:lnTo>
                <a:lnTo>
                  <a:pt x="125016" y="44649"/>
                </a:lnTo>
                <a:lnTo>
                  <a:pt x="133946" y="62508"/>
                </a:lnTo>
                <a:lnTo>
                  <a:pt x="142875" y="71437"/>
                </a:lnTo>
                <a:lnTo>
                  <a:pt x="142875" y="89297"/>
                </a:lnTo>
                <a:lnTo>
                  <a:pt x="151805" y="107156"/>
                </a:lnTo>
                <a:lnTo>
                  <a:pt x="160735" y="125015"/>
                </a:lnTo>
                <a:lnTo>
                  <a:pt x="160735" y="133945"/>
                </a:lnTo>
                <a:lnTo>
                  <a:pt x="160735" y="151805"/>
                </a:lnTo>
                <a:lnTo>
                  <a:pt x="169664" y="160734"/>
                </a:lnTo>
                <a:lnTo>
                  <a:pt x="169664" y="169664"/>
                </a:lnTo>
                <a:lnTo>
                  <a:pt x="169664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96175" y="130275"/>
            <a:ext cx="5818900" cy="38101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2000" y="550250"/>
            <a:ext cx="6141175" cy="41579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8200" y="98388"/>
            <a:ext cx="4154073" cy="3201136"/>
          </a:xfrm>
          <a:prstGeom prst="rect">
            <a:avLst/>
          </a:prstGeom>
        </p:spPr>
      </p:pic>
      <p:pic>
        <p:nvPicPr>
          <p:cNvPr id="98" name="Shape 9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93950" y="2074050"/>
            <a:ext cx="4154074" cy="28514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Cell Division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2975" y="273625"/>
            <a:ext cx="3341075" cy="4062874"/>
          </a:xfrm>
          <a:prstGeom prst="rect">
            <a:avLst/>
          </a:prstGeom>
        </p:spPr>
      </p:pic>
      <p:pic>
        <p:nvPicPr>
          <p:cNvPr id="110" name="Shape 11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820800" y="1427625"/>
            <a:ext cx="3993474" cy="2774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Cell Communication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61625" y="2730725"/>
            <a:ext cx="3869500" cy="2467499"/>
          </a:xfrm>
          <a:prstGeom prst="rect">
            <a:avLst/>
          </a:prstGeom>
        </p:spPr>
      </p:pic>
      <p:pic>
        <p:nvPicPr>
          <p:cNvPr id="122" name="Shape 1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50200" y="0"/>
            <a:ext cx="5783475" cy="27307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98900" y="1035375"/>
            <a:ext cx="6806949" cy="34413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Evolution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Organic Molecules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750094" y="1134070"/>
            <a:ext cx="241102" cy="339329"/>
          </a:xfrm>
          <a:custGeom>
            <a:avLst/>
            <a:gdLst/>
            <a:ahLst/>
            <a:cxnLst/>
            <a:rect l="0" t="0" r="0" b="0"/>
            <a:pathLst>
              <a:path w="241102" h="339329">
                <a:moveTo>
                  <a:pt x="53578" y="133946"/>
                </a:moveTo>
                <a:lnTo>
                  <a:pt x="53578" y="142875"/>
                </a:lnTo>
                <a:lnTo>
                  <a:pt x="44648" y="14287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60735"/>
                </a:lnTo>
                <a:lnTo>
                  <a:pt x="53578" y="169664"/>
                </a:lnTo>
                <a:lnTo>
                  <a:pt x="53578" y="187524"/>
                </a:lnTo>
                <a:lnTo>
                  <a:pt x="53578" y="196453"/>
                </a:lnTo>
                <a:lnTo>
                  <a:pt x="53578" y="214313"/>
                </a:lnTo>
                <a:lnTo>
                  <a:pt x="62508" y="232172"/>
                </a:lnTo>
                <a:lnTo>
                  <a:pt x="62508" y="250032"/>
                </a:lnTo>
                <a:lnTo>
                  <a:pt x="62508" y="267891"/>
                </a:lnTo>
                <a:lnTo>
                  <a:pt x="62508" y="285750"/>
                </a:lnTo>
                <a:lnTo>
                  <a:pt x="62508" y="294680"/>
                </a:lnTo>
                <a:lnTo>
                  <a:pt x="62508" y="312539"/>
                </a:lnTo>
                <a:lnTo>
                  <a:pt x="62508" y="321469"/>
                </a:lnTo>
                <a:lnTo>
                  <a:pt x="71437" y="330399"/>
                </a:lnTo>
                <a:lnTo>
                  <a:pt x="71437" y="339328"/>
                </a:lnTo>
                <a:lnTo>
                  <a:pt x="71437" y="339328"/>
                </a:lnTo>
                <a:lnTo>
                  <a:pt x="71437" y="339328"/>
                </a:lnTo>
                <a:lnTo>
                  <a:pt x="71437" y="339328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12539"/>
                </a:lnTo>
                <a:lnTo>
                  <a:pt x="53578" y="303610"/>
                </a:lnTo>
                <a:lnTo>
                  <a:pt x="53578" y="285750"/>
                </a:lnTo>
                <a:lnTo>
                  <a:pt x="44648" y="267891"/>
                </a:lnTo>
                <a:lnTo>
                  <a:pt x="35718" y="250032"/>
                </a:lnTo>
                <a:lnTo>
                  <a:pt x="26789" y="223243"/>
                </a:lnTo>
                <a:lnTo>
                  <a:pt x="26789" y="205383"/>
                </a:lnTo>
                <a:lnTo>
                  <a:pt x="17859" y="178594"/>
                </a:lnTo>
                <a:lnTo>
                  <a:pt x="8929" y="160735"/>
                </a:lnTo>
                <a:lnTo>
                  <a:pt x="8929" y="142875"/>
                </a:lnTo>
                <a:lnTo>
                  <a:pt x="0" y="125016"/>
                </a:lnTo>
                <a:lnTo>
                  <a:pt x="0" y="107157"/>
                </a:lnTo>
                <a:lnTo>
                  <a:pt x="0" y="89297"/>
                </a:lnTo>
                <a:lnTo>
                  <a:pt x="0" y="71438"/>
                </a:lnTo>
                <a:lnTo>
                  <a:pt x="0" y="53578"/>
                </a:lnTo>
                <a:lnTo>
                  <a:pt x="0" y="44649"/>
                </a:lnTo>
                <a:lnTo>
                  <a:pt x="8929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42875" y="17860"/>
                </a:lnTo>
                <a:lnTo>
                  <a:pt x="160734" y="26789"/>
                </a:lnTo>
                <a:lnTo>
                  <a:pt x="178593" y="44649"/>
                </a:lnTo>
                <a:lnTo>
                  <a:pt x="196453" y="62508"/>
                </a:lnTo>
                <a:lnTo>
                  <a:pt x="205382" y="80367"/>
                </a:lnTo>
                <a:lnTo>
                  <a:pt x="223242" y="98227"/>
                </a:lnTo>
                <a:lnTo>
                  <a:pt x="232172" y="116086"/>
                </a:lnTo>
                <a:lnTo>
                  <a:pt x="241101" y="133946"/>
                </a:lnTo>
                <a:lnTo>
                  <a:pt x="241101" y="151805"/>
                </a:lnTo>
                <a:lnTo>
                  <a:pt x="241101" y="169664"/>
                </a:lnTo>
                <a:lnTo>
                  <a:pt x="232172" y="178594"/>
                </a:lnTo>
                <a:lnTo>
                  <a:pt x="223242" y="196453"/>
                </a:lnTo>
                <a:lnTo>
                  <a:pt x="205382" y="205383"/>
                </a:lnTo>
                <a:lnTo>
                  <a:pt x="187523" y="214313"/>
                </a:lnTo>
                <a:lnTo>
                  <a:pt x="169664" y="214313"/>
                </a:lnTo>
                <a:lnTo>
                  <a:pt x="151804" y="223243"/>
                </a:lnTo>
                <a:lnTo>
                  <a:pt x="133945" y="223243"/>
                </a:lnTo>
                <a:lnTo>
                  <a:pt x="116086" y="232172"/>
                </a:lnTo>
                <a:lnTo>
                  <a:pt x="107156" y="232172"/>
                </a:lnTo>
                <a:lnTo>
                  <a:pt x="107156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000125" y="1339453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33945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80367"/>
                </a:lnTo>
                <a:lnTo>
                  <a:pt x="17859" y="62508"/>
                </a:lnTo>
                <a:lnTo>
                  <a:pt x="26789" y="53578"/>
                </a:lnTo>
                <a:lnTo>
                  <a:pt x="26789" y="4464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43000" y="1366242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80367" y="8930"/>
                </a:moveTo>
                <a:lnTo>
                  <a:pt x="8036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71437" y="116086"/>
                </a:lnTo>
                <a:lnTo>
                  <a:pt x="89297" y="107156"/>
                </a:lnTo>
                <a:lnTo>
                  <a:pt x="98227" y="98227"/>
                </a:lnTo>
                <a:lnTo>
                  <a:pt x="116086" y="89297"/>
                </a:lnTo>
                <a:lnTo>
                  <a:pt x="125016" y="80367"/>
                </a:lnTo>
                <a:lnTo>
                  <a:pt x="133945" y="62508"/>
                </a:lnTo>
                <a:lnTo>
                  <a:pt x="142875" y="53578"/>
                </a:lnTo>
                <a:lnTo>
                  <a:pt x="142875" y="44649"/>
                </a:lnTo>
                <a:lnTo>
                  <a:pt x="142875" y="26789"/>
                </a:lnTo>
                <a:lnTo>
                  <a:pt x="133945" y="26789"/>
                </a:lnTo>
                <a:lnTo>
                  <a:pt x="125016" y="1786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339453" y="1259086"/>
            <a:ext cx="35720" cy="232173"/>
          </a:xfrm>
          <a:custGeom>
            <a:avLst/>
            <a:gdLst/>
            <a:ahLst/>
            <a:cxnLst/>
            <a:rect l="0" t="0" r="0" b="0"/>
            <a:pathLst>
              <a:path w="35720" h="23217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17860" y="142875"/>
                </a:lnTo>
                <a:lnTo>
                  <a:pt x="17860" y="160734"/>
                </a:lnTo>
                <a:lnTo>
                  <a:pt x="26789" y="169664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205383"/>
                </a:lnTo>
                <a:lnTo>
                  <a:pt x="35719" y="21431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32172"/>
                </a:lnTo>
                <a:lnTo>
                  <a:pt x="35719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12664" y="1410891"/>
            <a:ext cx="107157" cy="8930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09117" y="1393031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44649" y="35719"/>
                </a:moveTo>
                <a:lnTo>
                  <a:pt x="4464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44649"/>
                </a:lnTo>
                <a:lnTo>
                  <a:pt x="44649" y="44649"/>
                </a:lnTo>
                <a:lnTo>
                  <a:pt x="53578" y="44649"/>
                </a:lnTo>
                <a:lnTo>
                  <a:pt x="53578" y="44649"/>
                </a:lnTo>
                <a:lnTo>
                  <a:pt x="62508" y="44649"/>
                </a:lnTo>
                <a:lnTo>
                  <a:pt x="71438" y="44649"/>
                </a:lnTo>
                <a:lnTo>
                  <a:pt x="80367" y="44649"/>
                </a:lnTo>
                <a:lnTo>
                  <a:pt x="80367" y="44649"/>
                </a:lnTo>
                <a:lnTo>
                  <a:pt x="89297" y="44649"/>
                </a:lnTo>
                <a:lnTo>
                  <a:pt x="89297" y="4464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8" y="125016"/>
                </a:lnTo>
                <a:lnTo>
                  <a:pt x="62508" y="125016"/>
                </a:lnTo>
                <a:lnTo>
                  <a:pt x="80367" y="125016"/>
                </a:lnTo>
                <a:lnTo>
                  <a:pt x="98227" y="125016"/>
                </a:lnTo>
                <a:lnTo>
                  <a:pt x="116086" y="125016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51805" y="116086"/>
                </a:lnTo>
                <a:lnTo>
                  <a:pt x="151805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777008" y="1410891"/>
            <a:ext cx="17860" cy="107157"/>
          </a:xfrm>
          <a:custGeom>
            <a:avLst/>
            <a:gdLst/>
            <a:ahLst/>
            <a:cxnLst/>
            <a:rect l="0" t="0" r="0" b="0"/>
            <a:pathLst>
              <a:path w="17860" h="10715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29" y="80367"/>
                </a:lnTo>
                <a:lnTo>
                  <a:pt x="8929" y="89296"/>
                </a:lnTo>
                <a:lnTo>
                  <a:pt x="8929" y="98226"/>
                </a:lnTo>
                <a:lnTo>
                  <a:pt x="892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785937" y="134838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875234" y="1384102"/>
            <a:ext cx="160736" cy="125016"/>
          </a:xfrm>
          <a:custGeom>
            <a:avLst/>
            <a:gdLst/>
            <a:ahLst/>
            <a:cxnLst/>
            <a:rect l="0" t="0" r="0" b="0"/>
            <a:pathLst>
              <a:path w="160736" h="125016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0" y="8036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89296"/>
                </a:lnTo>
                <a:lnTo>
                  <a:pt x="8930" y="80367"/>
                </a:lnTo>
                <a:lnTo>
                  <a:pt x="17860" y="71437"/>
                </a:lnTo>
                <a:lnTo>
                  <a:pt x="17860" y="62507"/>
                </a:lnTo>
                <a:lnTo>
                  <a:pt x="26789" y="53578"/>
                </a:lnTo>
                <a:lnTo>
                  <a:pt x="26789" y="35718"/>
                </a:lnTo>
                <a:lnTo>
                  <a:pt x="35719" y="35718"/>
                </a:lnTo>
                <a:lnTo>
                  <a:pt x="44649" y="26789"/>
                </a:lnTo>
                <a:lnTo>
                  <a:pt x="44649" y="17859"/>
                </a:lnTo>
                <a:lnTo>
                  <a:pt x="53578" y="8929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2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16086" y="35718"/>
                </a:lnTo>
                <a:lnTo>
                  <a:pt x="125016" y="53578"/>
                </a:lnTo>
                <a:lnTo>
                  <a:pt x="133945" y="62507"/>
                </a:lnTo>
                <a:lnTo>
                  <a:pt x="133945" y="71437"/>
                </a:lnTo>
                <a:lnTo>
                  <a:pt x="142875" y="89296"/>
                </a:lnTo>
                <a:lnTo>
                  <a:pt x="142875" y="89296"/>
                </a:lnTo>
                <a:lnTo>
                  <a:pt x="151805" y="107156"/>
                </a:lnTo>
                <a:lnTo>
                  <a:pt x="151805" y="116085"/>
                </a:lnTo>
                <a:lnTo>
                  <a:pt x="160735" y="11608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098476" y="1375172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35719" y="17859"/>
                </a:move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17860" y="53578"/>
                </a:lnTo>
                <a:lnTo>
                  <a:pt x="26789" y="62508"/>
                </a:lnTo>
                <a:lnTo>
                  <a:pt x="35719" y="71437"/>
                </a:lnTo>
                <a:lnTo>
                  <a:pt x="53578" y="80367"/>
                </a:lnTo>
                <a:lnTo>
                  <a:pt x="62508" y="89297"/>
                </a:lnTo>
                <a:lnTo>
                  <a:pt x="80368" y="98226"/>
                </a:lnTo>
                <a:lnTo>
                  <a:pt x="98227" y="107156"/>
                </a:lnTo>
                <a:lnTo>
                  <a:pt x="107157" y="107156"/>
                </a:lnTo>
                <a:lnTo>
                  <a:pt x="125016" y="116086"/>
                </a:lnTo>
                <a:lnTo>
                  <a:pt x="133946" y="125015"/>
                </a:lnTo>
                <a:lnTo>
                  <a:pt x="142875" y="133945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51805" y="142875"/>
                </a:lnTo>
                <a:lnTo>
                  <a:pt x="151805" y="151804"/>
                </a:lnTo>
                <a:lnTo>
                  <a:pt x="151805" y="151804"/>
                </a:lnTo>
                <a:lnTo>
                  <a:pt x="142875" y="160734"/>
                </a:lnTo>
                <a:lnTo>
                  <a:pt x="142875" y="160734"/>
                </a:lnTo>
                <a:lnTo>
                  <a:pt x="133946" y="160734"/>
                </a:lnTo>
                <a:lnTo>
                  <a:pt x="125016" y="169664"/>
                </a:lnTo>
                <a:lnTo>
                  <a:pt x="116086" y="169664"/>
                </a:lnTo>
                <a:lnTo>
                  <a:pt x="107157" y="169664"/>
                </a:lnTo>
                <a:lnTo>
                  <a:pt x="107157" y="169664"/>
                </a:lnTo>
                <a:lnTo>
                  <a:pt x="98227" y="169664"/>
                </a:lnTo>
                <a:lnTo>
                  <a:pt x="98227" y="169664"/>
                </a:lnTo>
                <a:lnTo>
                  <a:pt x="98227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375297" y="1437680"/>
            <a:ext cx="98227" cy="1"/>
          </a:xfrm>
          <a:custGeom>
            <a:avLst/>
            <a:gdLst/>
            <a:ahLst/>
            <a:cxnLst/>
            <a:rect l="0" t="0" r="0" b="0"/>
            <a:pathLst>
              <a:path w="9822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39391" y="1973461"/>
            <a:ext cx="205383" cy="267891"/>
          </a:xfrm>
          <a:custGeom>
            <a:avLst/>
            <a:gdLst/>
            <a:ahLst/>
            <a:cxnLst/>
            <a:rect l="0" t="0" r="0" b="0"/>
            <a:pathLst>
              <a:path w="205383" h="26789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8929" y="241101"/>
                </a:lnTo>
                <a:lnTo>
                  <a:pt x="17859" y="250031"/>
                </a:lnTo>
                <a:lnTo>
                  <a:pt x="26789" y="258961"/>
                </a:lnTo>
                <a:lnTo>
                  <a:pt x="35718" y="267890"/>
                </a:lnTo>
                <a:lnTo>
                  <a:pt x="44648" y="267890"/>
                </a:lnTo>
                <a:lnTo>
                  <a:pt x="53578" y="267890"/>
                </a:lnTo>
                <a:lnTo>
                  <a:pt x="62507" y="267890"/>
                </a:lnTo>
                <a:lnTo>
                  <a:pt x="71437" y="267890"/>
                </a:lnTo>
                <a:lnTo>
                  <a:pt x="89296" y="258961"/>
                </a:lnTo>
                <a:lnTo>
                  <a:pt x="98226" y="258961"/>
                </a:lnTo>
                <a:lnTo>
                  <a:pt x="116085" y="250031"/>
                </a:lnTo>
                <a:lnTo>
                  <a:pt x="125015" y="241101"/>
                </a:lnTo>
                <a:lnTo>
                  <a:pt x="142875" y="241101"/>
                </a:lnTo>
                <a:lnTo>
                  <a:pt x="160734" y="232172"/>
                </a:lnTo>
                <a:lnTo>
                  <a:pt x="169664" y="223242"/>
                </a:lnTo>
                <a:lnTo>
                  <a:pt x="178593" y="223242"/>
                </a:lnTo>
                <a:lnTo>
                  <a:pt x="187523" y="214312"/>
                </a:lnTo>
                <a:lnTo>
                  <a:pt x="196453" y="214312"/>
                </a:lnTo>
                <a:lnTo>
                  <a:pt x="205382" y="214312"/>
                </a:lnTo>
                <a:lnTo>
                  <a:pt x="205382" y="214312"/>
                </a:lnTo>
                <a:lnTo>
                  <a:pt x="205382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116211" y="2169914"/>
            <a:ext cx="8931" cy="98227"/>
          </a:xfrm>
          <a:custGeom>
            <a:avLst/>
            <a:gdLst/>
            <a:ahLst/>
            <a:cxnLst/>
            <a:rect l="0" t="0" r="0" b="0"/>
            <a:pathLst>
              <a:path w="8931" h="9822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89422" y="2071687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232297" y="2116336"/>
            <a:ext cx="133946" cy="446485"/>
          </a:xfrm>
          <a:custGeom>
            <a:avLst/>
            <a:gdLst/>
            <a:ahLst/>
            <a:cxnLst/>
            <a:rect l="0" t="0" r="0" b="0"/>
            <a:pathLst>
              <a:path w="133946" h="446485">
                <a:moveTo>
                  <a:pt x="8930" y="107156"/>
                </a:moveTo>
                <a:lnTo>
                  <a:pt x="893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87523"/>
                </a:lnTo>
                <a:lnTo>
                  <a:pt x="17859" y="214312"/>
                </a:lnTo>
                <a:lnTo>
                  <a:pt x="17859" y="241101"/>
                </a:lnTo>
                <a:lnTo>
                  <a:pt x="17859" y="267890"/>
                </a:lnTo>
                <a:lnTo>
                  <a:pt x="17859" y="294679"/>
                </a:lnTo>
                <a:lnTo>
                  <a:pt x="17859" y="321468"/>
                </a:lnTo>
                <a:lnTo>
                  <a:pt x="17859" y="348258"/>
                </a:lnTo>
                <a:lnTo>
                  <a:pt x="17859" y="366117"/>
                </a:lnTo>
                <a:lnTo>
                  <a:pt x="17859" y="392906"/>
                </a:lnTo>
                <a:lnTo>
                  <a:pt x="17859" y="410766"/>
                </a:lnTo>
                <a:lnTo>
                  <a:pt x="8930" y="428625"/>
                </a:lnTo>
                <a:lnTo>
                  <a:pt x="8930" y="437555"/>
                </a:lnTo>
                <a:lnTo>
                  <a:pt x="8930" y="437555"/>
                </a:lnTo>
                <a:lnTo>
                  <a:pt x="8930" y="446484"/>
                </a:lnTo>
                <a:lnTo>
                  <a:pt x="8930" y="446484"/>
                </a:lnTo>
                <a:lnTo>
                  <a:pt x="8930" y="446484"/>
                </a:lnTo>
                <a:lnTo>
                  <a:pt x="8930" y="437555"/>
                </a:lnTo>
                <a:lnTo>
                  <a:pt x="8930" y="428625"/>
                </a:lnTo>
                <a:lnTo>
                  <a:pt x="8930" y="410766"/>
                </a:lnTo>
                <a:lnTo>
                  <a:pt x="0" y="383977"/>
                </a:lnTo>
                <a:lnTo>
                  <a:pt x="0" y="357187"/>
                </a:lnTo>
                <a:lnTo>
                  <a:pt x="0" y="330398"/>
                </a:lnTo>
                <a:lnTo>
                  <a:pt x="0" y="294679"/>
                </a:lnTo>
                <a:lnTo>
                  <a:pt x="0" y="258961"/>
                </a:lnTo>
                <a:lnTo>
                  <a:pt x="0" y="232172"/>
                </a:lnTo>
                <a:lnTo>
                  <a:pt x="0" y="196453"/>
                </a:lnTo>
                <a:lnTo>
                  <a:pt x="0" y="169664"/>
                </a:lnTo>
                <a:lnTo>
                  <a:pt x="0" y="133945"/>
                </a:lnTo>
                <a:lnTo>
                  <a:pt x="0" y="107156"/>
                </a:lnTo>
                <a:lnTo>
                  <a:pt x="0" y="89297"/>
                </a:lnTo>
                <a:lnTo>
                  <a:pt x="0" y="62508"/>
                </a:lnTo>
                <a:lnTo>
                  <a:pt x="0" y="44648"/>
                </a:lnTo>
                <a:lnTo>
                  <a:pt x="8930" y="26789"/>
                </a:lnTo>
                <a:lnTo>
                  <a:pt x="8930" y="17859"/>
                </a:lnTo>
                <a:lnTo>
                  <a:pt x="17859" y="8929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8929"/>
                </a:lnTo>
                <a:lnTo>
                  <a:pt x="71437" y="17859"/>
                </a:lnTo>
                <a:lnTo>
                  <a:pt x="89297" y="26789"/>
                </a:lnTo>
                <a:lnTo>
                  <a:pt x="98226" y="44648"/>
                </a:lnTo>
                <a:lnTo>
                  <a:pt x="116086" y="53578"/>
                </a:lnTo>
                <a:lnTo>
                  <a:pt x="125016" y="71437"/>
                </a:lnTo>
                <a:lnTo>
                  <a:pt x="133945" y="89297"/>
                </a:lnTo>
                <a:lnTo>
                  <a:pt x="133945" y="98226"/>
                </a:lnTo>
                <a:lnTo>
                  <a:pt x="133945" y="116086"/>
                </a:lnTo>
                <a:lnTo>
                  <a:pt x="133945" y="125015"/>
                </a:lnTo>
                <a:lnTo>
                  <a:pt x="133945" y="133945"/>
                </a:lnTo>
                <a:lnTo>
                  <a:pt x="125016" y="142875"/>
                </a:lnTo>
                <a:lnTo>
                  <a:pt x="116086" y="142875"/>
                </a:lnTo>
                <a:lnTo>
                  <a:pt x="107156" y="151804"/>
                </a:lnTo>
                <a:lnTo>
                  <a:pt x="98226" y="151804"/>
                </a:lnTo>
                <a:lnTo>
                  <a:pt x="80367" y="151804"/>
                </a:lnTo>
                <a:lnTo>
                  <a:pt x="80367" y="151804"/>
                </a:lnTo>
                <a:lnTo>
                  <a:pt x="80367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55539" y="2196703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71437"/>
                </a:lnTo>
                <a:lnTo>
                  <a:pt x="17859" y="80367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428750" y="208061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562695" y="2053828"/>
            <a:ext cx="205384" cy="267892"/>
          </a:xfrm>
          <a:custGeom>
            <a:avLst/>
            <a:gdLst/>
            <a:ahLst/>
            <a:cxnLst/>
            <a:rect l="0" t="0" r="0" b="0"/>
            <a:pathLst>
              <a:path w="205384" h="267892">
                <a:moveTo>
                  <a:pt x="62508" y="133945"/>
                </a:moveTo>
                <a:lnTo>
                  <a:pt x="53578" y="125016"/>
                </a:lnTo>
                <a:lnTo>
                  <a:pt x="53578" y="125016"/>
                </a:lnTo>
                <a:lnTo>
                  <a:pt x="53578" y="125016"/>
                </a:lnTo>
                <a:lnTo>
                  <a:pt x="44649" y="133945"/>
                </a:lnTo>
                <a:lnTo>
                  <a:pt x="44649" y="133945"/>
                </a:lnTo>
                <a:lnTo>
                  <a:pt x="35719" y="142875"/>
                </a:lnTo>
                <a:lnTo>
                  <a:pt x="26789" y="151805"/>
                </a:lnTo>
                <a:lnTo>
                  <a:pt x="17860" y="160734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05383"/>
                </a:lnTo>
                <a:lnTo>
                  <a:pt x="8930" y="214312"/>
                </a:lnTo>
                <a:lnTo>
                  <a:pt x="17860" y="223242"/>
                </a:lnTo>
                <a:lnTo>
                  <a:pt x="26789" y="223242"/>
                </a:lnTo>
                <a:lnTo>
                  <a:pt x="35719" y="223242"/>
                </a:lnTo>
                <a:lnTo>
                  <a:pt x="53578" y="214312"/>
                </a:lnTo>
                <a:lnTo>
                  <a:pt x="71438" y="214312"/>
                </a:lnTo>
                <a:lnTo>
                  <a:pt x="80367" y="205383"/>
                </a:lnTo>
                <a:lnTo>
                  <a:pt x="98227" y="187523"/>
                </a:lnTo>
                <a:lnTo>
                  <a:pt x="116086" y="178594"/>
                </a:lnTo>
                <a:lnTo>
                  <a:pt x="125016" y="160734"/>
                </a:lnTo>
                <a:lnTo>
                  <a:pt x="133945" y="142875"/>
                </a:lnTo>
                <a:lnTo>
                  <a:pt x="142875" y="125016"/>
                </a:lnTo>
                <a:lnTo>
                  <a:pt x="142875" y="107156"/>
                </a:lnTo>
                <a:lnTo>
                  <a:pt x="151805" y="89297"/>
                </a:lnTo>
                <a:lnTo>
                  <a:pt x="142875" y="71437"/>
                </a:lnTo>
                <a:lnTo>
                  <a:pt x="142875" y="53578"/>
                </a:lnTo>
                <a:lnTo>
                  <a:pt x="133945" y="35719"/>
                </a:lnTo>
                <a:lnTo>
                  <a:pt x="125016" y="26789"/>
                </a:lnTo>
                <a:lnTo>
                  <a:pt x="116086" y="17859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98227" y="62508"/>
                </a:lnTo>
                <a:lnTo>
                  <a:pt x="107156" y="80367"/>
                </a:lnTo>
                <a:lnTo>
                  <a:pt x="116086" y="98226"/>
                </a:lnTo>
                <a:lnTo>
                  <a:pt x="125016" y="125016"/>
                </a:lnTo>
                <a:lnTo>
                  <a:pt x="142875" y="151805"/>
                </a:lnTo>
                <a:lnTo>
                  <a:pt x="151805" y="178594"/>
                </a:lnTo>
                <a:lnTo>
                  <a:pt x="169664" y="196453"/>
                </a:lnTo>
                <a:lnTo>
                  <a:pt x="187524" y="232172"/>
                </a:lnTo>
                <a:lnTo>
                  <a:pt x="196453" y="250031"/>
                </a:lnTo>
                <a:lnTo>
                  <a:pt x="205383" y="267891"/>
                </a:lnTo>
                <a:lnTo>
                  <a:pt x="205383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48320" y="2875359"/>
            <a:ext cx="205384" cy="401837"/>
          </a:xfrm>
          <a:custGeom>
            <a:avLst/>
            <a:gdLst/>
            <a:ahLst/>
            <a:cxnLst/>
            <a:rect l="0" t="0" r="0" b="0"/>
            <a:pathLst>
              <a:path w="205384" h="401837">
                <a:moveTo>
                  <a:pt x="205383" y="98227"/>
                </a:moveTo>
                <a:lnTo>
                  <a:pt x="205383" y="98227"/>
                </a:lnTo>
                <a:lnTo>
                  <a:pt x="205383" y="89297"/>
                </a:lnTo>
                <a:lnTo>
                  <a:pt x="196453" y="80367"/>
                </a:lnTo>
                <a:lnTo>
                  <a:pt x="196453" y="71438"/>
                </a:lnTo>
                <a:lnTo>
                  <a:pt x="187524" y="53578"/>
                </a:lnTo>
                <a:lnTo>
                  <a:pt x="187524" y="44649"/>
                </a:lnTo>
                <a:lnTo>
                  <a:pt x="178594" y="35719"/>
                </a:lnTo>
                <a:lnTo>
                  <a:pt x="178594" y="17860"/>
                </a:lnTo>
                <a:lnTo>
                  <a:pt x="169664" y="17860"/>
                </a:lnTo>
                <a:lnTo>
                  <a:pt x="160735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33946" y="0"/>
                </a:lnTo>
                <a:lnTo>
                  <a:pt x="125016" y="8930"/>
                </a:lnTo>
                <a:lnTo>
                  <a:pt x="107156" y="17860"/>
                </a:lnTo>
                <a:lnTo>
                  <a:pt x="89297" y="35719"/>
                </a:lnTo>
                <a:lnTo>
                  <a:pt x="71438" y="53578"/>
                </a:lnTo>
                <a:lnTo>
                  <a:pt x="62508" y="71438"/>
                </a:lnTo>
                <a:lnTo>
                  <a:pt x="44649" y="98227"/>
                </a:lnTo>
                <a:lnTo>
                  <a:pt x="35719" y="125016"/>
                </a:lnTo>
                <a:lnTo>
                  <a:pt x="26789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0" y="232172"/>
                </a:lnTo>
                <a:lnTo>
                  <a:pt x="0" y="267891"/>
                </a:lnTo>
                <a:lnTo>
                  <a:pt x="0" y="294680"/>
                </a:lnTo>
                <a:lnTo>
                  <a:pt x="0" y="321469"/>
                </a:lnTo>
                <a:lnTo>
                  <a:pt x="8930" y="339328"/>
                </a:lnTo>
                <a:lnTo>
                  <a:pt x="17860" y="366117"/>
                </a:lnTo>
                <a:lnTo>
                  <a:pt x="26789" y="375047"/>
                </a:lnTo>
                <a:lnTo>
                  <a:pt x="35719" y="392906"/>
                </a:lnTo>
                <a:lnTo>
                  <a:pt x="53578" y="401836"/>
                </a:lnTo>
                <a:lnTo>
                  <a:pt x="71438" y="401836"/>
                </a:lnTo>
                <a:lnTo>
                  <a:pt x="89297" y="401836"/>
                </a:lnTo>
                <a:lnTo>
                  <a:pt x="107156" y="401836"/>
                </a:lnTo>
                <a:lnTo>
                  <a:pt x="125016" y="401836"/>
                </a:lnTo>
                <a:lnTo>
                  <a:pt x="142875" y="392906"/>
                </a:lnTo>
                <a:lnTo>
                  <a:pt x="160735" y="392906"/>
                </a:lnTo>
                <a:lnTo>
                  <a:pt x="178594" y="375047"/>
                </a:lnTo>
                <a:lnTo>
                  <a:pt x="187524" y="366117"/>
                </a:lnTo>
                <a:lnTo>
                  <a:pt x="196453" y="366117"/>
                </a:lnTo>
                <a:lnTo>
                  <a:pt x="196453" y="36611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143000" y="3125390"/>
            <a:ext cx="169665" cy="187525"/>
          </a:xfrm>
          <a:custGeom>
            <a:avLst/>
            <a:gdLst/>
            <a:ahLst/>
            <a:cxnLst/>
            <a:rect l="0" t="0" r="0" b="0"/>
            <a:pathLst>
              <a:path w="169665" h="187525">
                <a:moveTo>
                  <a:pt x="125016" y="17860"/>
                </a:moveTo>
                <a:lnTo>
                  <a:pt x="116086" y="893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17860"/>
                </a:lnTo>
                <a:lnTo>
                  <a:pt x="44648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9" y="178594"/>
                </a:lnTo>
                <a:lnTo>
                  <a:pt x="44648" y="178594"/>
                </a:lnTo>
                <a:lnTo>
                  <a:pt x="53578" y="178594"/>
                </a:lnTo>
                <a:lnTo>
                  <a:pt x="62508" y="169664"/>
                </a:lnTo>
                <a:lnTo>
                  <a:pt x="80367" y="169664"/>
                </a:lnTo>
                <a:lnTo>
                  <a:pt x="89297" y="160735"/>
                </a:lnTo>
                <a:lnTo>
                  <a:pt x="98227" y="151805"/>
                </a:lnTo>
                <a:lnTo>
                  <a:pt x="107156" y="133946"/>
                </a:lnTo>
                <a:lnTo>
                  <a:pt x="107156" y="116086"/>
                </a:lnTo>
                <a:lnTo>
                  <a:pt x="116086" y="107157"/>
                </a:lnTo>
                <a:lnTo>
                  <a:pt x="116086" y="89297"/>
                </a:lnTo>
                <a:lnTo>
                  <a:pt x="116086" y="80368"/>
                </a:lnTo>
                <a:lnTo>
                  <a:pt x="116086" y="71438"/>
                </a:lnTo>
                <a:lnTo>
                  <a:pt x="116086" y="62508"/>
                </a:lnTo>
                <a:lnTo>
                  <a:pt x="116086" y="53579"/>
                </a:lnTo>
                <a:lnTo>
                  <a:pt x="116086" y="53579"/>
                </a:lnTo>
                <a:lnTo>
                  <a:pt x="116086" y="44649"/>
                </a:lnTo>
                <a:lnTo>
                  <a:pt x="116086" y="44649"/>
                </a:lnTo>
                <a:lnTo>
                  <a:pt x="107156" y="44649"/>
                </a:lnTo>
                <a:lnTo>
                  <a:pt x="107156" y="44649"/>
                </a:lnTo>
                <a:lnTo>
                  <a:pt x="116086" y="53579"/>
                </a:lnTo>
                <a:lnTo>
                  <a:pt x="116086" y="53579"/>
                </a:lnTo>
                <a:lnTo>
                  <a:pt x="116086" y="62508"/>
                </a:lnTo>
                <a:lnTo>
                  <a:pt x="116086" y="80368"/>
                </a:lnTo>
                <a:lnTo>
                  <a:pt x="125016" y="89297"/>
                </a:lnTo>
                <a:lnTo>
                  <a:pt x="125016" y="107157"/>
                </a:lnTo>
                <a:lnTo>
                  <a:pt x="133945" y="116086"/>
                </a:lnTo>
                <a:lnTo>
                  <a:pt x="142875" y="133946"/>
                </a:lnTo>
                <a:lnTo>
                  <a:pt x="142875" y="142875"/>
                </a:lnTo>
                <a:lnTo>
                  <a:pt x="151805" y="160735"/>
                </a:lnTo>
                <a:lnTo>
                  <a:pt x="160734" y="169664"/>
                </a:lnTo>
                <a:lnTo>
                  <a:pt x="169664" y="187524"/>
                </a:lnTo>
                <a:lnTo>
                  <a:pt x="169664" y="187524"/>
                </a:lnTo>
                <a:lnTo>
                  <a:pt x="169664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375172" y="3125390"/>
            <a:ext cx="160735" cy="214314"/>
          </a:xfrm>
          <a:custGeom>
            <a:avLst/>
            <a:gdLst/>
            <a:ahLst/>
            <a:cxnLst/>
            <a:rect l="0" t="0" r="0" b="0"/>
            <a:pathLst>
              <a:path w="160735" h="214314">
                <a:moveTo>
                  <a:pt x="0" y="116086"/>
                </a:move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26789" y="187524"/>
                </a:lnTo>
                <a:lnTo>
                  <a:pt x="26789" y="196453"/>
                </a:lnTo>
                <a:lnTo>
                  <a:pt x="26789" y="205383"/>
                </a:lnTo>
                <a:lnTo>
                  <a:pt x="35719" y="205383"/>
                </a:lnTo>
                <a:lnTo>
                  <a:pt x="35719" y="214313"/>
                </a:lnTo>
                <a:lnTo>
                  <a:pt x="35719" y="214313"/>
                </a:lnTo>
                <a:lnTo>
                  <a:pt x="35719" y="214313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196453"/>
                </a:lnTo>
                <a:lnTo>
                  <a:pt x="26789" y="178594"/>
                </a:lnTo>
                <a:lnTo>
                  <a:pt x="26789" y="169664"/>
                </a:lnTo>
                <a:lnTo>
                  <a:pt x="17859" y="151805"/>
                </a:lnTo>
                <a:lnTo>
                  <a:pt x="17859" y="125016"/>
                </a:lnTo>
                <a:lnTo>
                  <a:pt x="17859" y="107157"/>
                </a:lnTo>
                <a:lnTo>
                  <a:pt x="17859" y="89297"/>
                </a:lnTo>
                <a:lnTo>
                  <a:pt x="8930" y="71438"/>
                </a:lnTo>
                <a:lnTo>
                  <a:pt x="8930" y="53579"/>
                </a:lnTo>
                <a:lnTo>
                  <a:pt x="8930" y="44649"/>
                </a:lnTo>
                <a:lnTo>
                  <a:pt x="17859" y="26789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80367" y="8930"/>
                </a:lnTo>
                <a:lnTo>
                  <a:pt x="89297" y="17860"/>
                </a:lnTo>
                <a:lnTo>
                  <a:pt x="98226" y="26789"/>
                </a:lnTo>
                <a:lnTo>
                  <a:pt x="116086" y="35719"/>
                </a:lnTo>
                <a:lnTo>
                  <a:pt x="125015" y="44649"/>
                </a:lnTo>
                <a:lnTo>
                  <a:pt x="133945" y="53579"/>
                </a:lnTo>
                <a:lnTo>
                  <a:pt x="142875" y="62508"/>
                </a:lnTo>
                <a:lnTo>
                  <a:pt x="151804" y="71438"/>
                </a:lnTo>
                <a:lnTo>
                  <a:pt x="151804" y="71438"/>
                </a:lnTo>
                <a:lnTo>
                  <a:pt x="160734" y="71438"/>
                </a:lnTo>
                <a:lnTo>
                  <a:pt x="160734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580555" y="3080742"/>
            <a:ext cx="258961" cy="258962"/>
          </a:xfrm>
          <a:custGeom>
            <a:avLst/>
            <a:gdLst/>
            <a:ahLst/>
            <a:cxnLst/>
            <a:rect l="0" t="0" r="0" b="0"/>
            <a:pathLst>
              <a:path w="258961" h="25896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87523"/>
                </a:lnTo>
                <a:lnTo>
                  <a:pt x="8929" y="196453"/>
                </a:lnTo>
                <a:lnTo>
                  <a:pt x="8929" y="214312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14312"/>
                </a:lnTo>
                <a:lnTo>
                  <a:pt x="8929" y="205383"/>
                </a:lnTo>
                <a:lnTo>
                  <a:pt x="8929" y="187523"/>
                </a:lnTo>
                <a:lnTo>
                  <a:pt x="17859" y="169664"/>
                </a:lnTo>
                <a:lnTo>
                  <a:pt x="17859" y="160734"/>
                </a:lnTo>
                <a:lnTo>
                  <a:pt x="26789" y="142875"/>
                </a:lnTo>
                <a:lnTo>
                  <a:pt x="35718" y="125016"/>
                </a:lnTo>
                <a:lnTo>
                  <a:pt x="44648" y="116086"/>
                </a:lnTo>
                <a:lnTo>
                  <a:pt x="53578" y="107156"/>
                </a:lnTo>
                <a:lnTo>
                  <a:pt x="62507" y="98227"/>
                </a:lnTo>
                <a:lnTo>
                  <a:pt x="80367" y="89297"/>
                </a:lnTo>
                <a:lnTo>
                  <a:pt x="89296" y="89297"/>
                </a:lnTo>
                <a:lnTo>
                  <a:pt x="107156" y="89297"/>
                </a:lnTo>
                <a:lnTo>
                  <a:pt x="133945" y="89297"/>
                </a:lnTo>
                <a:lnTo>
                  <a:pt x="151804" y="98227"/>
                </a:lnTo>
                <a:lnTo>
                  <a:pt x="169664" y="107156"/>
                </a:lnTo>
                <a:lnTo>
                  <a:pt x="187523" y="116086"/>
                </a:lnTo>
                <a:lnTo>
                  <a:pt x="205382" y="133945"/>
                </a:lnTo>
                <a:lnTo>
                  <a:pt x="214312" y="151805"/>
                </a:lnTo>
                <a:lnTo>
                  <a:pt x="232171" y="160734"/>
                </a:lnTo>
                <a:lnTo>
                  <a:pt x="241101" y="178594"/>
                </a:lnTo>
                <a:lnTo>
                  <a:pt x="250031" y="196453"/>
                </a:lnTo>
                <a:lnTo>
                  <a:pt x="250031" y="214312"/>
                </a:lnTo>
                <a:lnTo>
                  <a:pt x="258960" y="223242"/>
                </a:lnTo>
                <a:lnTo>
                  <a:pt x="250031" y="232172"/>
                </a:lnTo>
                <a:lnTo>
                  <a:pt x="250031" y="241101"/>
                </a:lnTo>
                <a:lnTo>
                  <a:pt x="241101" y="250031"/>
                </a:lnTo>
                <a:lnTo>
                  <a:pt x="232171" y="258961"/>
                </a:lnTo>
                <a:lnTo>
                  <a:pt x="223242" y="258961"/>
                </a:lnTo>
                <a:lnTo>
                  <a:pt x="205382" y="258961"/>
                </a:lnTo>
                <a:lnTo>
                  <a:pt x="196453" y="258961"/>
                </a:lnTo>
                <a:lnTo>
                  <a:pt x="178593" y="258961"/>
                </a:lnTo>
                <a:lnTo>
                  <a:pt x="160734" y="258961"/>
                </a:lnTo>
                <a:lnTo>
                  <a:pt x="151804" y="250031"/>
                </a:lnTo>
                <a:lnTo>
                  <a:pt x="142874" y="250031"/>
                </a:lnTo>
                <a:lnTo>
                  <a:pt x="133945" y="250031"/>
                </a:lnTo>
                <a:lnTo>
                  <a:pt x="133945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64406" y="3920132"/>
            <a:ext cx="151806" cy="455415"/>
          </a:xfrm>
          <a:custGeom>
            <a:avLst/>
            <a:gdLst/>
            <a:ahLst/>
            <a:cxnLst/>
            <a:rect l="0" t="0" r="0" b="0"/>
            <a:pathLst>
              <a:path w="151806" h="455415">
                <a:moveTo>
                  <a:pt x="0" y="285750"/>
                </a:moveTo>
                <a:lnTo>
                  <a:pt x="0" y="285750"/>
                </a:lnTo>
                <a:lnTo>
                  <a:pt x="0" y="303610"/>
                </a:lnTo>
                <a:lnTo>
                  <a:pt x="0" y="312539"/>
                </a:lnTo>
                <a:lnTo>
                  <a:pt x="0" y="330399"/>
                </a:lnTo>
                <a:lnTo>
                  <a:pt x="0" y="339329"/>
                </a:lnTo>
                <a:lnTo>
                  <a:pt x="8930" y="357188"/>
                </a:lnTo>
                <a:lnTo>
                  <a:pt x="8930" y="366118"/>
                </a:lnTo>
                <a:lnTo>
                  <a:pt x="8930" y="375047"/>
                </a:lnTo>
                <a:lnTo>
                  <a:pt x="8930" y="375047"/>
                </a:lnTo>
                <a:lnTo>
                  <a:pt x="8930" y="383977"/>
                </a:lnTo>
                <a:lnTo>
                  <a:pt x="8930" y="383977"/>
                </a:lnTo>
                <a:lnTo>
                  <a:pt x="8930" y="392907"/>
                </a:lnTo>
                <a:lnTo>
                  <a:pt x="8930" y="392907"/>
                </a:lnTo>
                <a:lnTo>
                  <a:pt x="8930" y="392907"/>
                </a:lnTo>
                <a:lnTo>
                  <a:pt x="8930" y="383977"/>
                </a:lnTo>
                <a:lnTo>
                  <a:pt x="8930" y="383977"/>
                </a:lnTo>
                <a:lnTo>
                  <a:pt x="8930" y="375047"/>
                </a:lnTo>
                <a:lnTo>
                  <a:pt x="8930" y="366118"/>
                </a:lnTo>
                <a:lnTo>
                  <a:pt x="8930" y="348258"/>
                </a:lnTo>
                <a:lnTo>
                  <a:pt x="8930" y="330399"/>
                </a:lnTo>
                <a:lnTo>
                  <a:pt x="8930" y="312539"/>
                </a:lnTo>
                <a:lnTo>
                  <a:pt x="8930" y="285750"/>
                </a:lnTo>
                <a:lnTo>
                  <a:pt x="8930" y="258961"/>
                </a:lnTo>
                <a:lnTo>
                  <a:pt x="8930" y="232172"/>
                </a:lnTo>
                <a:lnTo>
                  <a:pt x="8930" y="205383"/>
                </a:lnTo>
                <a:lnTo>
                  <a:pt x="8930" y="178594"/>
                </a:lnTo>
                <a:lnTo>
                  <a:pt x="8930" y="151805"/>
                </a:lnTo>
                <a:lnTo>
                  <a:pt x="8930" y="125016"/>
                </a:lnTo>
                <a:lnTo>
                  <a:pt x="0" y="98227"/>
                </a:lnTo>
                <a:lnTo>
                  <a:pt x="0" y="71438"/>
                </a:lnTo>
                <a:lnTo>
                  <a:pt x="0" y="53579"/>
                </a:lnTo>
                <a:lnTo>
                  <a:pt x="0" y="35719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17860" y="98227"/>
                </a:lnTo>
                <a:lnTo>
                  <a:pt x="26789" y="125016"/>
                </a:lnTo>
                <a:lnTo>
                  <a:pt x="35719" y="160735"/>
                </a:lnTo>
                <a:lnTo>
                  <a:pt x="35719" y="196454"/>
                </a:lnTo>
                <a:lnTo>
                  <a:pt x="53578" y="232172"/>
                </a:lnTo>
                <a:lnTo>
                  <a:pt x="62508" y="267891"/>
                </a:lnTo>
                <a:lnTo>
                  <a:pt x="71438" y="303610"/>
                </a:lnTo>
                <a:lnTo>
                  <a:pt x="80367" y="339329"/>
                </a:lnTo>
                <a:lnTo>
                  <a:pt x="89297" y="366118"/>
                </a:lnTo>
                <a:lnTo>
                  <a:pt x="98227" y="392907"/>
                </a:lnTo>
                <a:lnTo>
                  <a:pt x="107156" y="419696"/>
                </a:lnTo>
                <a:lnTo>
                  <a:pt x="116086" y="437555"/>
                </a:lnTo>
                <a:lnTo>
                  <a:pt x="125016" y="446485"/>
                </a:lnTo>
                <a:lnTo>
                  <a:pt x="133945" y="455414"/>
                </a:lnTo>
                <a:lnTo>
                  <a:pt x="133945" y="455414"/>
                </a:lnTo>
                <a:lnTo>
                  <a:pt x="142875" y="455414"/>
                </a:lnTo>
                <a:lnTo>
                  <a:pt x="142875" y="455414"/>
                </a:lnTo>
                <a:lnTo>
                  <a:pt x="142875" y="446485"/>
                </a:lnTo>
                <a:lnTo>
                  <a:pt x="151805" y="428625"/>
                </a:lnTo>
                <a:lnTo>
                  <a:pt x="151805" y="410766"/>
                </a:lnTo>
                <a:lnTo>
                  <a:pt x="151805" y="383977"/>
                </a:lnTo>
                <a:lnTo>
                  <a:pt x="151805" y="357188"/>
                </a:lnTo>
                <a:lnTo>
                  <a:pt x="142875" y="321469"/>
                </a:lnTo>
                <a:lnTo>
                  <a:pt x="142875" y="285750"/>
                </a:lnTo>
                <a:lnTo>
                  <a:pt x="142875" y="258961"/>
                </a:lnTo>
                <a:lnTo>
                  <a:pt x="133945" y="223243"/>
                </a:lnTo>
                <a:lnTo>
                  <a:pt x="133945" y="187524"/>
                </a:lnTo>
                <a:lnTo>
                  <a:pt x="133945" y="151805"/>
                </a:lnTo>
                <a:lnTo>
                  <a:pt x="125016" y="125016"/>
                </a:lnTo>
                <a:lnTo>
                  <a:pt x="125016" y="98227"/>
                </a:lnTo>
                <a:lnTo>
                  <a:pt x="116086" y="71438"/>
                </a:lnTo>
                <a:lnTo>
                  <a:pt x="116086" y="53579"/>
                </a:lnTo>
                <a:lnTo>
                  <a:pt x="116086" y="35719"/>
                </a:lnTo>
                <a:lnTo>
                  <a:pt x="107156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312664" y="3946921"/>
            <a:ext cx="178595" cy="401837"/>
          </a:xfrm>
          <a:custGeom>
            <a:avLst/>
            <a:gdLst/>
            <a:ahLst/>
            <a:cxnLst/>
            <a:rect l="0" t="0" r="0" b="0"/>
            <a:pathLst>
              <a:path w="178595" h="401837">
                <a:moveTo>
                  <a:pt x="8930" y="401836"/>
                </a:moveTo>
                <a:lnTo>
                  <a:pt x="0" y="401836"/>
                </a:lnTo>
                <a:lnTo>
                  <a:pt x="0" y="392907"/>
                </a:lnTo>
                <a:lnTo>
                  <a:pt x="0" y="383977"/>
                </a:lnTo>
                <a:lnTo>
                  <a:pt x="0" y="375047"/>
                </a:lnTo>
                <a:lnTo>
                  <a:pt x="0" y="357188"/>
                </a:lnTo>
                <a:lnTo>
                  <a:pt x="0" y="339329"/>
                </a:lnTo>
                <a:lnTo>
                  <a:pt x="8930" y="312540"/>
                </a:lnTo>
                <a:lnTo>
                  <a:pt x="8930" y="294680"/>
                </a:lnTo>
                <a:lnTo>
                  <a:pt x="17859" y="267891"/>
                </a:lnTo>
                <a:lnTo>
                  <a:pt x="17859" y="241102"/>
                </a:lnTo>
                <a:lnTo>
                  <a:pt x="26789" y="214313"/>
                </a:lnTo>
                <a:lnTo>
                  <a:pt x="26789" y="187524"/>
                </a:lnTo>
                <a:lnTo>
                  <a:pt x="35719" y="160735"/>
                </a:lnTo>
                <a:lnTo>
                  <a:pt x="44649" y="133946"/>
                </a:lnTo>
                <a:lnTo>
                  <a:pt x="44649" y="107157"/>
                </a:lnTo>
                <a:lnTo>
                  <a:pt x="53578" y="89297"/>
                </a:lnTo>
                <a:lnTo>
                  <a:pt x="53578" y="62508"/>
                </a:lnTo>
                <a:lnTo>
                  <a:pt x="62508" y="44649"/>
                </a:lnTo>
                <a:lnTo>
                  <a:pt x="71438" y="35719"/>
                </a:lnTo>
                <a:lnTo>
                  <a:pt x="71438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17860"/>
                </a:lnTo>
                <a:lnTo>
                  <a:pt x="107156" y="35719"/>
                </a:lnTo>
                <a:lnTo>
                  <a:pt x="107156" y="53579"/>
                </a:lnTo>
                <a:lnTo>
                  <a:pt x="116086" y="71438"/>
                </a:lnTo>
                <a:lnTo>
                  <a:pt x="116086" y="89297"/>
                </a:lnTo>
                <a:lnTo>
                  <a:pt x="125016" y="116086"/>
                </a:lnTo>
                <a:lnTo>
                  <a:pt x="125016" y="142875"/>
                </a:lnTo>
                <a:lnTo>
                  <a:pt x="133945" y="169665"/>
                </a:lnTo>
                <a:lnTo>
                  <a:pt x="133945" y="187524"/>
                </a:lnTo>
                <a:lnTo>
                  <a:pt x="142875" y="214313"/>
                </a:lnTo>
                <a:lnTo>
                  <a:pt x="142875" y="241102"/>
                </a:lnTo>
                <a:lnTo>
                  <a:pt x="142875" y="267891"/>
                </a:lnTo>
                <a:lnTo>
                  <a:pt x="151805" y="285750"/>
                </a:lnTo>
                <a:lnTo>
                  <a:pt x="151805" y="303610"/>
                </a:lnTo>
                <a:lnTo>
                  <a:pt x="160734" y="321469"/>
                </a:lnTo>
                <a:lnTo>
                  <a:pt x="169664" y="330399"/>
                </a:lnTo>
                <a:lnTo>
                  <a:pt x="169664" y="339329"/>
                </a:lnTo>
                <a:lnTo>
                  <a:pt x="178594" y="348258"/>
                </a:lnTo>
                <a:lnTo>
                  <a:pt x="178594" y="357188"/>
                </a:lnTo>
                <a:lnTo>
                  <a:pt x="178594" y="35718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366242" y="4214812"/>
            <a:ext cx="169665" cy="17860"/>
          </a:xfrm>
          <a:custGeom>
            <a:avLst/>
            <a:gdLst/>
            <a:ahLst/>
            <a:cxnLst/>
            <a:rect l="0" t="0" r="0" b="0"/>
            <a:pathLst>
              <a:path w="169665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17859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98227" y="8930"/>
                </a:lnTo>
                <a:lnTo>
                  <a:pt x="107156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51805" y="893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214437" y="4384476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669851" y="430410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714500" y="4321968"/>
            <a:ext cx="8930" cy="35720"/>
          </a:xfrm>
          <a:custGeom>
            <a:avLst/>
            <a:gdLst/>
            <a:ahLst/>
            <a:cxnLst/>
            <a:rect l="0" t="0" r="0" b="0"/>
            <a:pathLst>
              <a:path w="8930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625203" y="3312914"/>
            <a:ext cx="133946" cy="17860"/>
          </a:xfrm>
          <a:custGeom>
            <a:avLst/>
            <a:gdLst/>
            <a:ahLst/>
            <a:cxnLst/>
            <a:rect l="0" t="0" r="0" b="0"/>
            <a:pathLst>
              <a:path w="133946" h="17860">
                <a:moveTo>
                  <a:pt x="133945" y="8929"/>
                </a:move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6" y="17859"/>
                </a:lnTo>
                <a:lnTo>
                  <a:pt x="98226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893094" y="4250531"/>
            <a:ext cx="187524" cy="8931"/>
          </a:xfrm>
          <a:custGeom>
            <a:avLst/>
            <a:gdLst/>
            <a:ahLst/>
            <a:cxnLst/>
            <a:rect l="0" t="0" r="0" b="0"/>
            <a:pathLst>
              <a:path w="187524" h="893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51804" y="0"/>
                </a:lnTo>
                <a:lnTo>
                  <a:pt x="169664" y="0"/>
                </a:lnTo>
                <a:lnTo>
                  <a:pt x="169664" y="0"/>
                </a:lnTo>
                <a:lnTo>
                  <a:pt x="178593" y="8930"/>
                </a:lnTo>
                <a:lnTo>
                  <a:pt x="178593" y="8930"/>
                </a:lnTo>
                <a:lnTo>
                  <a:pt x="178593" y="8930"/>
                </a:lnTo>
                <a:lnTo>
                  <a:pt x="178593" y="8930"/>
                </a:lnTo>
                <a:lnTo>
                  <a:pt x="178593" y="8930"/>
                </a:lnTo>
                <a:lnTo>
                  <a:pt x="178593" y="8930"/>
                </a:lnTo>
                <a:lnTo>
                  <a:pt x="17859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196703" y="3973711"/>
            <a:ext cx="383978" cy="482204"/>
          </a:xfrm>
          <a:custGeom>
            <a:avLst/>
            <a:gdLst/>
            <a:ahLst/>
            <a:cxnLst/>
            <a:rect l="0" t="0" r="0" b="0"/>
            <a:pathLst>
              <a:path w="383978" h="482204">
                <a:moveTo>
                  <a:pt x="35719" y="98226"/>
                </a:moveTo>
                <a:lnTo>
                  <a:pt x="3571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107156"/>
                </a:lnTo>
                <a:lnTo>
                  <a:pt x="26789" y="116085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51804"/>
                </a:lnTo>
                <a:lnTo>
                  <a:pt x="26789" y="160734"/>
                </a:lnTo>
                <a:lnTo>
                  <a:pt x="26789" y="178593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32171"/>
                </a:lnTo>
                <a:lnTo>
                  <a:pt x="17859" y="241101"/>
                </a:lnTo>
                <a:lnTo>
                  <a:pt x="17859" y="258960"/>
                </a:lnTo>
                <a:lnTo>
                  <a:pt x="8930" y="285750"/>
                </a:lnTo>
                <a:lnTo>
                  <a:pt x="8930" y="294679"/>
                </a:lnTo>
                <a:lnTo>
                  <a:pt x="8930" y="312539"/>
                </a:lnTo>
                <a:lnTo>
                  <a:pt x="8930" y="330398"/>
                </a:lnTo>
                <a:lnTo>
                  <a:pt x="8930" y="348257"/>
                </a:lnTo>
                <a:lnTo>
                  <a:pt x="8930" y="366117"/>
                </a:lnTo>
                <a:lnTo>
                  <a:pt x="8930" y="383976"/>
                </a:lnTo>
                <a:lnTo>
                  <a:pt x="8930" y="401835"/>
                </a:lnTo>
                <a:lnTo>
                  <a:pt x="8930" y="419695"/>
                </a:lnTo>
                <a:lnTo>
                  <a:pt x="8930" y="428625"/>
                </a:lnTo>
                <a:lnTo>
                  <a:pt x="8930" y="446484"/>
                </a:lnTo>
                <a:lnTo>
                  <a:pt x="8930" y="455414"/>
                </a:lnTo>
                <a:lnTo>
                  <a:pt x="8930" y="464343"/>
                </a:lnTo>
                <a:lnTo>
                  <a:pt x="8930" y="47327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73273"/>
                </a:lnTo>
                <a:lnTo>
                  <a:pt x="8930" y="464343"/>
                </a:lnTo>
                <a:lnTo>
                  <a:pt x="8930" y="446484"/>
                </a:lnTo>
                <a:lnTo>
                  <a:pt x="8930" y="437554"/>
                </a:lnTo>
                <a:lnTo>
                  <a:pt x="0" y="419695"/>
                </a:lnTo>
                <a:lnTo>
                  <a:pt x="0" y="392906"/>
                </a:lnTo>
                <a:lnTo>
                  <a:pt x="0" y="375046"/>
                </a:lnTo>
                <a:lnTo>
                  <a:pt x="0" y="357187"/>
                </a:lnTo>
                <a:lnTo>
                  <a:pt x="0" y="339328"/>
                </a:lnTo>
                <a:lnTo>
                  <a:pt x="0" y="312539"/>
                </a:lnTo>
                <a:lnTo>
                  <a:pt x="0" y="285750"/>
                </a:lnTo>
                <a:lnTo>
                  <a:pt x="0" y="267890"/>
                </a:lnTo>
                <a:lnTo>
                  <a:pt x="0" y="250031"/>
                </a:lnTo>
                <a:lnTo>
                  <a:pt x="0" y="232171"/>
                </a:lnTo>
                <a:lnTo>
                  <a:pt x="0" y="205382"/>
                </a:lnTo>
                <a:lnTo>
                  <a:pt x="0" y="187523"/>
                </a:lnTo>
                <a:lnTo>
                  <a:pt x="0" y="169664"/>
                </a:lnTo>
                <a:lnTo>
                  <a:pt x="8930" y="151804"/>
                </a:lnTo>
                <a:lnTo>
                  <a:pt x="8930" y="133945"/>
                </a:lnTo>
                <a:lnTo>
                  <a:pt x="17859" y="116085"/>
                </a:lnTo>
                <a:lnTo>
                  <a:pt x="26789" y="98226"/>
                </a:lnTo>
                <a:lnTo>
                  <a:pt x="35719" y="80367"/>
                </a:lnTo>
                <a:lnTo>
                  <a:pt x="35719" y="62507"/>
                </a:lnTo>
                <a:lnTo>
                  <a:pt x="44648" y="53578"/>
                </a:lnTo>
                <a:lnTo>
                  <a:pt x="62508" y="35718"/>
                </a:lnTo>
                <a:lnTo>
                  <a:pt x="71437" y="26789"/>
                </a:lnTo>
                <a:lnTo>
                  <a:pt x="80367" y="17859"/>
                </a:lnTo>
                <a:lnTo>
                  <a:pt x="89297" y="17859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0"/>
                </a:lnTo>
                <a:lnTo>
                  <a:pt x="125016" y="0"/>
                </a:lnTo>
                <a:lnTo>
                  <a:pt x="142875" y="8929"/>
                </a:lnTo>
                <a:lnTo>
                  <a:pt x="151805" y="8929"/>
                </a:lnTo>
                <a:lnTo>
                  <a:pt x="160734" y="17859"/>
                </a:lnTo>
                <a:lnTo>
                  <a:pt x="169664" y="17859"/>
                </a:lnTo>
                <a:lnTo>
                  <a:pt x="187523" y="26789"/>
                </a:lnTo>
                <a:lnTo>
                  <a:pt x="196453" y="44648"/>
                </a:lnTo>
                <a:lnTo>
                  <a:pt x="214312" y="53578"/>
                </a:lnTo>
                <a:lnTo>
                  <a:pt x="223242" y="62507"/>
                </a:lnTo>
                <a:lnTo>
                  <a:pt x="241101" y="80367"/>
                </a:lnTo>
                <a:lnTo>
                  <a:pt x="250031" y="89296"/>
                </a:lnTo>
                <a:lnTo>
                  <a:pt x="267891" y="107156"/>
                </a:lnTo>
                <a:lnTo>
                  <a:pt x="285750" y="125015"/>
                </a:lnTo>
                <a:lnTo>
                  <a:pt x="294680" y="142875"/>
                </a:lnTo>
                <a:lnTo>
                  <a:pt x="312539" y="151804"/>
                </a:lnTo>
                <a:lnTo>
                  <a:pt x="321469" y="169664"/>
                </a:lnTo>
                <a:lnTo>
                  <a:pt x="339328" y="187523"/>
                </a:lnTo>
                <a:lnTo>
                  <a:pt x="348258" y="205382"/>
                </a:lnTo>
                <a:lnTo>
                  <a:pt x="357188" y="223242"/>
                </a:lnTo>
                <a:lnTo>
                  <a:pt x="357188" y="241101"/>
                </a:lnTo>
                <a:lnTo>
                  <a:pt x="366117" y="258960"/>
                </a:lnTo>
                <a:lnTo>
                  <a:pt x="375047" y="285750"/>
                </a:lnTo>
                <a:lnTo>
                  <a:pt x="375047" y="294679"/>
                </a:lnTo>
                <a:lnTo>
                  <a:pt x="383977" y="312539"/>
                </a:lnTo>
                <a:lnTo>
                  <a:pt x="383977" y="330398"/>
                </a:lnTo>
                <a:lnTo>
                  <a:pt x="375047" y="339328"/>
                </a:lnTo>
                <a:lnTo>
                  <a:pt x="375047" y="357187"/>
                </a:lnTo>
                <a:lnTo>
                  <a:pt x="366117" y="375046"/>
                </a:lnTo>
                <a:lnTo>
                  <a:pt x="366117" y="383976"/>
                </a:lnTo>
                <a:lnTo>
                  <a:pt x="348258" y="401835"/>
                </a:lnTo>
                <a:lnTo>
                  <a:pt x="339328" y="410765"/>
                </a:lnTo>
                <a:lnTo>
                  <a:pt x="330399" y="419695"/>
                </a:lnTo>
                <a:lnTo>
                  <a:pt x="312539" y="428625"/>
                </a:lnTo>
                <a:lnTo>
                  <a:pt x="294680" y="437554"/>
                </a:lnTo>
                <a:lnTo>
                  <a:pt x="285750" y="446484"/>
                </a:lnTo>
                <a:lnTo>
                  <a:pt x="267891" y="446484"/>
                </a:lnTo>
                <a:lnTo>
                  <a:pt x="250031" y="446484"/>
                </a:lnTo>
                <a:lnTo>
                  <a:pt x="232172" y="455414"/>
                </a:lnTo>
                <a:lnTo>
                  <a:pt x="214312" y="455414"/>
                </a:lnTo>
                <a:lnTo>
                  <a:pt x="196453" y="455414"/>
                </a:lnTo>
                <a:lnTo>
                  <a:pt x="178594" y="446484"/>
                </a:lnTo>
                <a:lnTo>
                  <a:pt x="169664" y="446484"/>
                </a:lnTo>
                <a:lnTo>
                  <a:pt x="151805" y="446484"/>
                </a:lnTo>
                <a:lnTo>
                  <a:pt x="142875" y="446484"/>
                </a:lnTo>
                <a:lnTo>
                  <a:pt x="133945" y="437554"/>
                </a:lnTo>
                <a:lnTo>
                  <a:pt x="125016" y="437554"/>
                </a:lnTo>
                <a:lnTo>
                  <a:pt x="116086" y="437554"/>
                </a:lnTo>
                <a:lnTo>
                  <a:pt x="116086" y="428625"/>
                </a:lnTo>
                <a:lnTo>
                  <a:pt x="116086" y="428625"/>
                </a:lnTo>
                <a:lnTo>
                  <a:pt x="107156" y="428625"/>
                </a:lnTo>
                <a:lnTo>
                  <a:pt x="107156" y="428625"/>
                </a:lnTo>
                <a:lnTo>
                  <a:pt x="107156" y="428625"/>
                </a:lnTo>
                <a:lnTo>
                  <a:pt x="107156" y="428625"/>
                </a:lnTo>
                <a:lnTo>
                  <a:pt x="107156" y="428625"/>
                </a:lnTo>
                <a:lnTo>
                  <a:pt x="107156" y="428625"/>
                </a:lnTo>
                <a:lnTo>
                  <a:pt x="107156" y="428625"/>
                </a:lnTo>
                <a:lnTo>
                  <a:pt x="107156" y="42862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714625" y="441126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848570" y="3937992"/>
            <a:ext cx="366118" cy="517923"/>
          </a:xfrm>
          <a:custGeom>
            <a:avLst/>
            <a:gdLst/>
            <a:ahLst/>
            <a:cxnLst/>
            <a:rect l="0" t="0" r="0" b="0"/>
            <a:pathLst>
              <a:path w="366118" h="517923">
                <a:moveTo>
                  <a:pt x="0" y="517922"/>
                </a:move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08992"/>
                </a:lnTo>
                <a:lnTo>
                  <a:pt x="0" y="508992"/>
                </a:lnTo>
                <a:lnTo>
                  <a:pt x="0" y="508992"/>
                </a:lnTo>
                <a:lnTo>
                  <a:pt x="0" y="500062"/>
                </a:lnTo>
                <a:lnTo>
                  <a:pt x="0" y="491133"/>
                </a:lnTo>
                <a:lnTo>
                  <a:pt x="0" y="482203"/>
                </a:lnTo>
                <a:lnTo>
                  <a:pt x="0" y="473273"/>
                </a:lnTo>
                <a:lnTo>
                  <a:pt x="0" y="464344"/>
                </a:lnTo>
                <a:lnTo>
                  <a:pt x="8930" y="446484"/>
                </a:lnTo>
                <a:lnTo>
                  <a:pt x="8930" y="428625"/>
                </a:lnTo>
                <a:lnTo>
                  <a:pt x="17859" y="410765"/>
                </a:lnTo>
                <a:lnTo>
                  <a:pt x="17859" y="392906"/>
                </a:lnTo>
                <a:lnTo>
                  <a:pt x="26789" y="375047"/>
                </a:lnTo>
                <a:lnTo>
                  <a:pt x="26789" y="348258"/>
                </a:lnTo>
                <a:lnTo>
                  <a:pt x="35719" y="321469"/>
                </a:lnTo>
                <a:lnTo>
                  <a:pt x="44649" y="303609"/>
                </a:lnTo>
                <a:lnTo>
                  <a:pt x="44649" y="285750"/>
                </a:lnTo>
                <a:lnTo>
                  <a:pt x="44649" y="258961"/>
                </a:lnTo>
                <a:lnTo>
                  <a:pt x="53578" y="232172"/>
                </a:lnTo>
                <a:lnTo>
                  <a:pt x="53578" y="205383"/>
                </a:lnTo>
                <a:lnTo>
                  <a:pt x="53578" y="187523"/>
                </a:lnTo>
                <a:lnTo>
                  <a:pt x="53578" y="160734"/>
                </a:lnTo>
                <a:lnTo>
                  <a:pt x="53578" y="133945"/>
                </a:lnTo>
                <a:lnTo>
                  <a:pt x="53578" y="116086"/>
                </a:lnTo>
                <a:lnTo>
                  <a:pt x="53578" y="98226"/>
                </a:lnTo>
                <a:lnTo>
                  <a:pt x="53578" y="80367"/>
                </a:lnTo>
                <a:lnTo>
                  <a:pt x="53578" y="62508"/>
                </a:lnTo>
                <a:lnTo>
                  <a:pt x="53578" y="44648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62508" y="35719"/>
                </a:lnTo>
                <a:lnTo>
                  <a:pt x="62508" y="53578"/>
                </a:lnTo>
                <a:lnTo>
                  <a:pt x="71438" y="62508"/>
                </a:lnTo>
                <a:lnTo>
                  <a:pt x="71438" y="80367"/>
                </a:lnTo>
                <a:lnTo>
                  <a:pt x="80367" y="98226"/>
                </a:lnTo>
                <a:lnTo>
                  <a:pt x="89297" y="125015"/>
                </a:lnTo>
                <a:lnTo>
                  <a:pt x="89297" y="142875"/>
                </a:lnTo>
                <a:lnTo>
                  <a:pt x="98227" y="160734"/>
                </a:lnTo>
                <a:lnTo>
                  <a:pt x="107156" y="187523"/>
                </a:lnTo>
                <a:lnTo>
                  <a:pt x="107156" y="205383"/>
                </a:lnTo>
                <a:lnTo>
                  <a:pt x="116086" y="232172"/>
                </a:lnTo>
                <a:lnTo>
                  <a:pt x="125016" y="258961"/>
                </a:lnTo>
                <a:lnTo>
                  <a:pt x="133945" y="276820"/>
                </a:lnTo>
                <a:lnTo>
                  <a:pt x="133945" y="303609"/>
                </a:lnTo>
                <a:lnTo>
                  <a:pt x="142875" y="321469"/>
                </a:lnTo>
                <a:lnTo>
                  <a:pt x="151805" y="348258"/>
                </a:lnTo>
                <a:lnTo>
                  <a:pt x="160734" y="366117"/>
                </a:lnTo>
                <a:lnTo>
                  <a:pt x="169664" y="392906"/>
                </a:lnTo>
                <a:lnTo>
                  <a:pt x="178594" y="410765"/>
                </a:lnTo>
                <a:lnTo>
                  <a:pt x="187524" y="428625"/>
                </a:lnTo>
                <a:lnTo>
                  <a:pt x="196453" y="446484"/>
                </a:lnTo>
                <a:lnTo>
                  <a:pt x="205383" y="464344"/>
                </a:lnTo>
                <a:lnTo>
                  <a:pt x="214313" y="473273"/>
                </a:lnTo>
                <a:lnTo>
                  <a:pt x="214313" y="482203"/>
                </a:lnTo>
                <a:lnTo>
                  <a:pt x="223242" y="491133"/>
                </a:lnTo>
                <a:lnTo>
                  <a:pt x="232172" y="500062"/>
                </a:lnTo>
                <a:lnTo>
                  <a:pt x="241102" y="508992"/>
                </a:lnTo>
                <a:lnTo>
                  <a:pt x="241102" y="508992"/>
                </a:lnTo>
                <a:lnTo>
                  <a:pt x="250031" y="508992"/>
                </a:lnTo>
                <a:lnTo>
                  <a:pt x="250031" y="508992"/>
                </a:lnTo>
                <a:lnTo>
                  <a:pt x="250031" y="508992"/>
                </a:lnTo>
                <a:lnTo>
                  <a:pt x="250031" y="508992"/>
                </a:lnTo>
                <a:lnTo>
                  <a:pt x="250031" y="508992"/>
                </a:lnTo>
                <a:lnTo>
                  <a:pt x="250031" y="508992"/>
                </a:lnTo>
                <a:lnTo>
                  <a:pt x="258961" y="500062"/>
                </a:lnTo>
                <a:lnTo>
                  <a:pt x="258961" y="482203"/>
                </a:lnTo>
                <a:lnTo>
                  <a:pt x="258961" y="473273"/>
                </a:lnTo>
                <a:lnTo>
                  <a:pt x="258961" y="455414"/>
                </a:lnTo>
                <a:lnTo>
                  <a:pt x="267891" y="428625"/>
                </a:lnTo>
                <a:lnTo>
                  <a:pt x="267891" y="410765"/>
                </a:lnTo>
                <a:lnTo>
                  <a:pt x="276820" y="392906"/>
                </a:lnTo>
                <a:lnTo>
                  <a:pt x="285750" y="366117"/>
                </a:lnTo>
                <a:lnTo>
                  <a:pt x="285750" y="339328"/>
                </a:lnTo>
                <a:lnTo>
                  <a:pt x="294680" y="312539"/>
                </a:lnTo>
                <a:lnTo>
                  <a:pt x="303609" y="285750"/>
                </a:lnTo>
                <a:lnTo>
                  <a:pt x="303609" y="258961"/>
                </a:lnTo>
                <a:lnTo>
                  <a:pt x="312539" y="232172"/>
                </a:lnTo>
                <a:lnTo>
                  <a:pt x="321469" y="205383"/>
                </a:lnTo>
                <a:lnTo>
                  <a:pt x="321469" y="178594"/>
                </a:lnTo>
                <a:lnTo>
                  <a:pt x="330399" y="151804"/>
                </a:lnTo>
                <a:lnTo>
                  <a:pt x="339328" y="133945"/>
                </a:lnTo>
                <a:lnTo>
                  <a:pt x="339328" y="107156"/>
                </a:lnTo>
                <a:lnTo>
                  <a:pt x="348258" y="89297"/>
                </a:lnTo>
                <a:lnTo>
                  <a:pt x="348258" y="71437"/>
                </a:lnTo>
                <a:lnTo>
                  <a:pt x="348258" y="53578"/>
                </a:lnTo>
                <a:lnTo>
                  <a:pt x="357188" y="35719"/>
                </a:lnTo>
                <a:lnTo>
                  <a:pt x="357188" y="26789"/>
                </a:lnTo>
                <a:lnTo>
                  <a:pt x="357188" y="17859"/>
                </a:lnTo>
                <a:lnTo>
                  <a:pt x="357188" y="8929"/>
                </a:lnTo>
                <a:lnTo>
                  <a:pt x="357188" y="8929"/>
                </a:lnTo>
                <a:lnTo>
                  <a:pt x="357188" y="0"/>
                </a:lnTo>
                <a:lnTo>
                  <a:pt x="366117" y="0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723555" y="4393406"/>
            <a:ext cx="17860" cy="62509"/>
          </a:xfrm>
          <a:custGeom>
            <a:avLst/>
            <a:gdLst/>
            <a:ahLst/>
            <a:cxnLst/>
            <a:rect l="0" t="0" r="0" b="0"/>
            <a:pathLst>
              <a:path w="17860" h="62509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232547" y="4393406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429000" y="4009429"/>
            <a:ext cx="348258" cy="508993"/>
          </a:xfrm>
          <a:custGeom>
            <a:avLst/>
            <a:gdLst/>
            <a:ahLst/>
            <a:cxnLst/>
            <a:rect l="0" t="0" r="0" b="0"/>
            <a:pathLst>
              <a:path w="348258" h="508993">
                <a:moveTo>
                  <a:pt x="8929" y="401836"/>
                </a:moveTo>
                <a:lnTo>
                  <a:pt x="0" y="401836"/>
                </a:lnTo>
                <a:lnTo>
                  <a:pt x="8929" y="392907"/>
                </a:lnTo>
                <a:lnTo>
                  <a:pt x="8929" y="392907"/>
                </a:lnTo>
                <a:lnTo>
                  <a:pt x="8929" y="383977"/>
                </a:lnTo>
                <a:lnTo>
                  <a:pt x="17859" y="383977"/>
                </a:lnTo>
                <a:lnTo>
                  <a:pt x="17859" y="375047"/>
                </a:lnTo>
                <a:lnTo>
                  <a:pt x="26789" y="357188"/>
                </a:lnTo>
                <a:lnTo>
                  <a:pt x="35718" y="348258"/>
                </a:lnTo>
                <a:lnTo>
                  <a:pt x="44648" y="330399"/>
                </a:lnTo>
                <a:lnTo>
                  <a:pt x="53578" y="321469"/>
                </a:lnTo>
                <a:lnTo>
                  <a:pt x="62507" y="294680"/>
                </a:lnTo>
                <a:lnTo>
                  <a:pt x="71437" y="276821"/>
                </a:lnTo>
                <a:lnTo>
                  <a:pt x="80367" y="258961"/>
                </a:lnTo>
                <a:lnTo>
                  <a:pt x="98226" y="232172"/>
                </a:lnTo>
                <a:lnTo>
                  <a:pt x="98226" y="214313"/>
                </a:lnTo>
                <a:lnTo>
                  <a:pt x="107156" y="187524"/>
                </a:lnTo>
                <a:lnTo>
                  <a:pt x="116086" y="169664"/>
                </a:lnTo>
                <a:lnTo>
                  <a:pt x="116086" y="142875"/>
                </a:lnTo>
                <a:lnTo>
                  <a:pt x="125015" y="125016"/>
                </a:lnTo>
                <a:lnTo>
                  <a:pt x="125015" y="107157"/>
                </a:lnTo>
                <a:lnTo>
                  <a:pt x="133945" y="89297"/>
                </a:lnTo>
                <a:lnTo>
                  <a:pt x="133945" y="71438"/>
                </a:lnTo>
                <a:lnTo>
                  <a:pt x="142875" y="53578"/>
                </a:lnTo>
                <a:lnTo>
                  <a:pt x="142875" y="35719"/>
                </a:lnTo>
                <a:lnTo>
                  <a:pt x="151804" y="26789"/>
                </a:lnTo>
                <a:lnTo>
                  <a:pt x="160734" y="17860"/>
                </a:lnTo>
                <a:lnTo>
                  <a:pt x="169664" y="8930"/>
                </a:lnTo>
                <a:lnTo>
                  <a:pt x="169664" y="8930"/>
                </a:lnTo>
                <a:lnTo>
                  <a:pt x="178593" y="0"/>
                </a:lnTo>
                <a:lnTo>
                  <a:pt x="187523" y="0"/>
                </a:lnTo>
                <a:lnTo>
                  <a:pt x="187523" y="0"/>
                </a:lnTo>
                <a:lnTo>
                  <a:pt x="196453" y="8930"/>
                </a:lnTo>
                <a:lnTo>
                  <a:pt x="196453" y="8930"/>
                </a:lnTo>
                <a:lnTo>
                  <a:pt x="205382" y="17860"/>
                </a:lnTo>
                <a:lnTo>
                  <a:pt x="214312" y="35719"/>
                </a:lnTo>
                <a:lnTo>
                  <a:pt x="223242" y="53578"/>
                </a:lnTo>
                <a:lnTo>
                  <a:pt x="232171" y="71438"/>
                </a:lnTo>
                <a:lnTo>
                  <a:pt x="241101" y="98227"/>
                </a:lnTo>
                <a:lnTo>
                  <a:pt x="250031" y="125016"/>
                </a:lnTo>
                <a:lnTo>
                  <a:pt x="258961" y="151805"/>
                </a:lnTo>
                <a:lnTo>
                  <a:pt x="276820" y="178594"/>
                </a:lnTo>
                <a:lnTo>
                  <a:pt x="285750" y="214313"/>
                </a:lnTo>
                <a:lnTo>
                  <a:pt x="294679" y="241102"/>
                </a:lnTo>
                <a:lnTo>
                  <a:pt x="303609" y="276821"/>
                </a:lnTo>
                <a:lnTo>
                  <a:pt x="312539" y="303610"/>
                </a:lnTo>
                <a:lnTo>
                  <a:pt x="312539" y="339328"/>
                </a:lnTo>
                <a:lnTo>
                  <a:pt x="321468" y="366117"/>
                </a:lnTo>
                <a:lnTo>
                  <a:pt x="330398" y="392907"/>
                </a:lnTo>
                <a:lnTo>
                  <a:pt x="330398" y="419696"/>
                </a:lnTo>
                <a:lnTo>
                  <a:pt x="339328" y="446485"/>
                </a:lnTo>
                <a:lnTo>
                  <a:pt x="339328" y="464344"/>
                </a:lnTo>
                <a:lnTo>
                  <a:pt x="348257" y="491133"/>
                </a:lnTo>
                <a:lnTo>
                  <a:pt x="348257" y="500063"/>
                </a:lnTo>
                <a:lnTo>
                  <a:pt x="348257" y="508992"/>
                </a:lnTo>
                <a:lnTo>
                  <a:pt x="348257" y="50899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589734" y="4241601"/>
            <a:ext cx="267892" cy="107157"/>
          </a:xfrm>
          <a:custGeom>
            <a:avLst/>
            <a:gdLst/>
            <a:ahLst/>
            <a:cxnLst/>
            <a:rect l="0" t="0" r="0" b="0"/>
            <a:pathLst>
              <a:path w="267892" h="107157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17859" y="98227"/>
                </a:lnTo>
                <a:lnTo>
                  <a:pt x="26789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71437" y="89297"/>
                </a:lnTo>
                <a:lnTo>
                  <a:pt x="89297" y="80367"/>
                </a:lnTo>
                <a:lnTo>
                  <a:pt x="107156" y="80367"/>
                </a:lnTo>
                <a:lnTo>
                  <a:pt x="125016" y="71438"/>
                </a:lnTo>
                <a:lnTo>
                  <a:pt x="133945" y="71438"/>
                </a:lnTo>
                <a:lnTo>
                  <a:pt x="151805" y="62508"/>
                </a:lnTo>
                <a:lnTo>
                  <a:pt x="169664" y="62508"/>
                </a:lnTo>
                <a:lnTo>
                  <a:pt x="178594" y="53578"/>
                </a:lnTo>
                <a:lnTo>
                  <a:pt x="196453" y="44649"/>
                </a:lnTo>
                <a:lnTo>
                  <a:pt x="205383" y="44649"/>
                </a:lnTo>
                <a:lnTo>
                  <a:pt x="223242" y="35719"/>
                </a:lnTo>
                <a:lnTo>
                  <a:pt x="223242" y="26789"/>
                </a:lnTo>
                <a:lnTo>
                  <a:pt x="241102" y="17860"/>
                </a:lnTo>
                <a:lnTo>
                  <a:pt x="250031" y="17860"/>
                </a:lnTo>
                <a:lnTo>
                  <a:pt x="258961" y="17860"/>
                </a:lnTo>
                <a:lnTo>
                  <a:pt x="258961" y="8930"/>
                </a:lnTo>
                <a:lnTo>
                  <a:pt x="258961" y="893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036218" y="4071937"/>
            <a:ext cx="205384" cy="366118"/>
          </a:xfrm>
          <a:custGeom>
            <a:avLst/>
            <a:gdLst/>
            <a:ahLst/>
            <a:cxnLst/>
            <a:rect l="0" t="0" r="0" b="0"/>
            <a:pathLst>
              <a:path w="205384" h="366118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8930"/>
                </a:lnTo>
                <a:lnTo>
                  <a:pt x="62508" y="8930"/>
                </a:lnTo>
                <a:lnTo>
                  <a:pt x="80368" y="8930"/>
                </a:lnTo>
                <a:lnTo>
                  <a:pt x="98227" y="17859"/>
                </a:lnTo>
                <a:lnTo>
                  <a:pt x="116086" y="26789"/>
                </a:lnTo>
                <a:lnTo>
                  <a:pt x="133946" y="26789"/>
                </a:lnTo>
                <a:lnTo>
                  <a:pt x="142875" y="35719"/>
                </a:lnTo>
                <a:lnTo>
                  <a:pt x="160735" y="44649"/>
                </a:lnTo>
                <a:lnTo>
                  <a:pt x="169664" y="53578"/>
                </a:lnTo>
                <a:lnTo>
                  <a:pt x="178594" y="62508"/>
                </a:lnTo>
                <a:lnTo>
                  <a:pt x="178594" y="62508"/>
                </a:lnTo>
                <a:lnTo>
                  <a:pt x="178594" y="71438"/>
                </a:lnTo>
                <a:lnTo>
                  <a:pt x="178594" y="80367"/>
                </a:lnTo>
                <a:lnTo>
                  <a:pt x="178594" y="89297"/>
                </a:lnTo>
                <a:lnTo>
                  <a:pt x="178594" y="98227"/>
                </a:lnTo>
                <a:lnTo>
                  <a:pt x="169664" y="107156"/>
                </a:lnTo>
                <a:lnTo>
                  <a:pt x="160735" y="116086"/>
                </a:lnTo>
                <a:lnTo>
                  <a:pt x="151805" y="125016"/>
                </a:lnTo>
                <a:lnTo>
                  <a:pt x="142875" y="133945"/>
                </a:lnTo>
                <a:lnTo>
                  <a:pt x="133946" y="133945"/>
                </a:lnTo>
                <a:lnTo>
                  <a:pt x="125016" y="142875"/>
                </a:lnTo>
                <a:lnTo>
                  <a:pt x="107157" y="151805"/>
                </a:lnTo>
                <a:lnTo>
                  <a:pt x="98227" y="160734"/>
                </a:lnTo>
                <a:lnTo>
                  <a:pt x="89297" y="160734"/>
                </a:lnTo>
                <a:lnTo>
                  <a:pt x="80368" y="169664"/>
                </a:lnTo>
                <a:lnTo>
                  <a:pt x="71438" y="169664"/>
                </a:lnTo>
                <a:lnTo>
                  <a:pt x="62508" y="169664"/>
                </a:lnTo>
                <a:lnTo>
                  <a:pt x="53578" y="178594"/>
                </a:lnTo>
                <a:lnTo>
                  <a:pt x="44649" y="178594"/>
                </a:lnTo>
                <a:lnTo>
                  <a:pt x="44649" y="178594"/>
                </a:lnTo>
                <a:lnTo>
                  <a:pt x="44649" y="178594"/>
                </a:lnTo>
                <a:lnTo>
                  <a:pt x="44649" y="178594"/>
                </a:lnTo>
                <a:lnTo>
                  <a:pt x="44649" y="178594"/>
                </a:lnTo>
                <a:lnTo>
                  <a:pt x="44649" y="169664"/>
                </a:lnTo>
                <a:lnTo>
                  <a:pt x="53578" y="169664"/>
                </a:lnTo>
                <a:lnTo>
                  <a:pt x="62508" y="169664"/>
                </a:lnTo>
                <a:lnTo>
                  <a:pt x="71438" y="160734"/>
                </a:lnTo>
                <a:lnTo>
                  <a:pt x="80368" y="160734"/>
                </a:lnTo>
                <a:lnTo>
                  <a:pt x="98227" y="160734"/>
                </a:lnTo>
                <a:lnTo>
                  <a:pt x="116086" y="160734"/>
                </a:lnTo>
                <a:lnTo>
                  <a:pt x="125016" y="169664"/>
                </a:lnTo>
                <a:lnTo>
                  <a:pt x="142875" y="169664"/>
                </a:lnTo>
                <a:lnTo>
                  <a:pt x="160735" y="178594"/>
                </a:lnTo>
                <a:lnTo>
                  <a:pt x="169664" y="178594"/>
                </a:lnTo>
                <a:lnTo>
                  <a:pt x="178594" y="187524"/>
                </a:lnTo>
                <a:lnTo>
                  <a:pt x="187524" y="187524"/>
                </a:lnTo>
                <a:lnTo>
                  <a:pt x="196453" y="196453"/>
                </a:lnTo>
                <a:lnTo>
                  <a:pt x="196453" y="205383"/>
                </a:lnTo>
                <a:lnTo>
                  <a:pt x="205383" y="214313"/>
                </a:lnTo>
                <a:lnTo>
                  <a:pt x="205383" y="214313"/>
                </a:lnTo>
                <a:lnTo>
                  <a:pt x="205383" y="232172"/>
                </a:lnTo>
                <a:lnTo>
                  <a:pt x="196453" y="241102"/>
                </a:lnTo>
                <a:lnTo>
                  <a:pt x="196453" y="250031"/>
                </a:lnTo>
                <a:lnTo>
                  <a:pt x="187524" y="258961"/>
                </a:lnTo>
                <a:lnTo>
                  <a:pt x="178594" y="267891"/>
                </a:lnTo>
                <a:lnTo>
                  <a:pt x="169664" y="285750"/>
                </a:lnTo>
                <a:lnTo>
                  <a:pt x="160735" y="294680"/>
                </a:lnTo>
                <a:lnTo>
                  <a:pt x="151805" y="312539"/>
                </a:lnTo>
                <a:lnTo>
                  <a:pt x="133946" y="321469"/>
                </a:lnTo>
                <a:lnTo>
                  <a:pt x="125016" y="330399"/>
                </a:lnTo>
                <a:lnTo>
                  <a:pt x="116086" y="339328"/>
                </a:lnTo>
                <a:lnTo>
                  <a:pt x="98227" y="348258"/>
                </a:lnTo>
                <a:lnTo>
                  <a:pt x="89297" y="357188"/>
                </a:lnTo>
                <a:lnTo>
                  <a:pt x="80368" y="366117"/>
                </a:lnTo>
                <a:lnTo>
                  <a:pt x="62508" y="366117"/>
                </a:lnTo>
                <a:lnTo>
                  <a:pt x="62508" y="366117"/>
                </a:lnTo>
                <a:lnTo>
                  <a:pt x="62508" y="36611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080867" y="4446984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70164" y="3964781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125515" y="449163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402336" y="4045148"/>
            <a:ext cx="205383" cy="410767"/>
          </a:xfrm>
          <a:custGeom>
            <a:avLst/>
            <a:gdLst/>
            <a:ahLst/>
            <a:cxnLst/>
            <a:rect l="0" t="0" r="0" b="0"/>
            <a:pathLst>
              <a:path w="205383" h="410767">
                <a:moveTo>
                  <a:pt x="0" y="303609"/>
                </a:moveTo>
                <a:lnTo>
                  <a:pt x="0" y="312539"/>
                </a:lnTo>
                <a:lnTo>
                  <a:pt x="0" y="312539"/>
                </a:lnTo>
                <a:lnTo>
                  <a:pt x="0" y="321469"/>
                </a:lnTo>
                <a:lnTo>
                  <a:pt x="0" y="321469"/>
                </a:lnTo>
                <a:lnTo>
                  <a:pt x="8929" y="330398"/>
                </a:lnTo>
                <a:lnTo>
                  <a:pt x="8929" y="330398"/>
                </a:lnTo>
                <a:lnTo>
                  <a:pt x="8929" y="330398"/>
                </a:lnTo>
                <a:lnTo>
                  <a:pt x="8929" y="339328"/>
                </a:lnTo>
                <a:lnTo>
                  <a:pt x="8929" y="339328"/>
                </a:lnTo>
                <a:lnTo>
                  <a:pt x="8929" y="339328"/>
                </a:lnTo>
                <a:lnTo>
                  <a:pt x="8929" y="339328"/>
                </a:lnTo>
                <a:lnTo>
                  <a:pt x="8929" y="339328"/>
                </a:lnTo>
                <a:lnTo>
                  <a:pt x="8929" y="330398"/>
                </a:lnTo>
                <a:lnTo>
                  <a:pt x="8929" y="330398"/>
                </a:lnTo>
                <a:lnTo>
                  <a:pt x="8929" y="321469"/>
                </a:lnTo>
                <a:lnTo>
                  <a:pt x="8929" y="312539"/>
                </a:lnTo>
                <a:lnTo>
                  <a:pt x="8929" y="303609"/>
                </a:lnTo>
                <a:lnTo>
                  <a:pt x="8929" y="285750"/>
                </a:lnTo>
                <a:lnTo>
                  <a:pt x="8929" y="276820"/>
                </a:lnTo>
                <a:lnTo>
                  <a:pt x="17859" y="258961"/>
                </a:lnTo>
                <a:lnTo>
                  <a:pt x="17859" y="241102"/>
                </a:lnTo>
                <a:lnTo>
                  <a:pt x="17859" y="223242"/>
                </a:lnTo>
                <a:lnTo>
                  <a:pt x="17859" y="196453"/>
                </a:lnTo>
                <a:lnTo>
                  <a:pt x="17859" y="178594"/>
                </a:lnTo>
                <a:lnTo>
                  <a:pt x="17859" y="160734"/>
                </a:lnTo>
                <a:lnTo>
                  <a:pt x="17859" y="142875"/>
                </a:lnTo>
                <a:lnTo>
                  <a:pt x="26789" y="125016"/>
                </a:lnTo>
                <a:lnTo>
                  <a:pt x="26789" y="107156"/>
                </a:lnTo>
                <a:lnTo>
                  <a:pt x="26789" y="89297"/>
                </a:lnTo>
                <a:lnTo>
                  <a:pt x="26789" y="71438"/>
                </a:lnTo>
                <a:lnTo>
                  <a:pt x="35718" y="53578"/>
                </a:lnTo>
                <a:lnTo>
                  <a:pt x="35718" y="44648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7" y="17859"/>
                </a:lnTo>
                <a:lnTo>
                  <a:pt x="71437" y="8930"/>
                </a:lnTo>
                <a:lnTo>
                  <a:pt x="80367" y="0"/>
                </a:lnTo>
                <a:lnTo>
                  <a:pt x="89296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5" y="8930"/>
                </a:lnTo>
                <a:lnTo>
                  <a:pt x="116085" y="8930"/>
                </a:lnTo>
                <a:lnTo>
                  <a:pt x="125015" y="17859"/>
                </a:lnTo>
                <a:lnTo>
                  <a:pt x="133945" y="26789"/>
                </a:lnTo>
                <a:lnTo>
                  <a:pt x="142875" y="44648"/>
                </a:lnTo>
                <a:lnTo>
                  <a:pt x="142875" y="53578"/>
                </a:lnTo>
                <a:lnTo>
                  <a:pt x="151804" y="71438"/>
                </a:lnTo>
                <a:lnTo>
                  <a:pt x="151804" y="80367"/>
                </a:lnTo>
                <a:lnTo>
                  <a:pt x="151804" y="98227"/>
                </a:lnTo>
                <a:lnTo>
                  <a:pt x="151804" y="107156"/>
                </a:lnTo>
                <a:lnTo>
                  <a:pt x="142875" y="125016"/>
                </a:lnTo>
                <a:lnTo>
                  <a:pt x="142875" y="133945"/>
                </a:lnTo>
                <a:lnTo>
                  <a:pt x="133945" y="151805"/>
                </a:lnTo>
                <a:lnTo>
                  <a:pt x="125015" y="160734"/>
                </a:lnTo>
                <a:lnTo>
                  <a:pt x="116085" y="169664"/>
                </a:lnTo>
                <a:lnTo>
                  <a:pt x="107156" y="169664"/>
                </a:lnTo>
                <a:lnTo>
                  <a:pt x="98226" y="178594"/>
                </a:lnTo>
                <a:lnTo>
                  <a:pt x="89296" y="187523"/>
                </a:lnTo>
                <a:lnTo>
                  <a:pt x="80367" y="187523"/>
                </a:lnTo>
                <a:lnTo>
                  <a:pt x="71437" y="187523"/>
                </a:lnTo>
                <a:lnTo>
                  <a:pt x="62507" y="187523"/>
                </a:lnTo>
                <a:lnTo>
                  <a:pt x="62507" y="187523"/>
                </a:lnTo>
                <a:lnTo>
                  <a:pt x="53578" y="187523"/>
                </a:lnTo>
                <a:lnTo>
                  <a:pt x="53578" y="187523"/>
                </a:lnTo>
                <a:lnTo>
                  <a:pt x="53578" y="187523"/>
                </a:lnTo>
                <a:lnTo>
                  <a:pt x="53578" y="187523"/>
                </a:lnTo>
                <a:lnTo>
                  <a:pt x="53578" y="187523"/>
                </a:lnTo>
                <a:lnTo>
                  <a:pt x="53578" y="187523"/>
                </a:lnTo>
                <a:lnTo>
                  <a:pt x="62507" y="187523"/>
                </a:lnTo>
                <a:lnTo>
                  <a:pt x="62507" y="196453"/>
                </a:lnTo>
                <a:lnTo>
                  <a:pt x="71437" y="196453"/>
                </a:lnTo>
                <a:lnTo>
                  <a:pt x="71437" y="205383"/>
                </a:lnTo>
                <a:lnTo>
                  <a:pt x="80367" y="214313"/>
                </a:lnTo>
                <a:lnTo>
                  <a:pt x="89296" y="223242"/>
                </a:lnTo>
                <a:lnTo>
                  <a:pt x="89296" y="232172"/>
                </a:lnTo>
                <a:lnTo>
                  <a:pt x="98226" y="241102"/>
                </a:lnTo>
                <a:lnTo>
                  <a:pt x="107156" y="258961"/>
                </a:lnTo>
                <a:lnTo>
                  <a:pt x="116085" y="267891"/>
                </a:lnTo>
                <a:lnTo>
                  <a:pt x="125015" y="285750"/>
                </a:lnTo>
                <a:lnTo>
                  <a:pt x="133945" y="294680"/>
                </a:lnTo>
                <a:lnTo>
                  <a:pt x="142875" y="312539"/>
                </a:lnTo>
                <a:lnTo>
                  <a:pt x="151804" y="330398"/>
                </a:lnTo>
                <a:lnTo>
                  <a:pt x="160734" y="339328"/>
                </a:lnTo>
                <a:lnTo>
                  <a:pt x="169664" y="348258"/>
                </a:lnTo>
                <a:lnTo>
                  <a:pt x="169664" y="357188"/>
                </a:lnTo>
                <a:lnTo>
                  <a:pt x="178593" y="366117"/>
                </a:lnTo>
                <a:lnTo>
                  <a:pt x="187523" y="375047"/>
                </a:lnTo>
                <a:lnTo>
                  <a:pt x="187523" y="383977"/>
                </a:lnTo>
                <a:lnTo>
                  <a:pt x="196453" y="392906"/>
                </a:lnTo>
                <a:lnTo>
                  <a:pt x="196453" y="401836"/>
                </a:lnTo>
                <a:lnTo>
                  <a:pt x="196453" y="401836"/>
                </a:lnTo>
                <a:lnTo>
                  <a:pt x="205382" y="410766"/>
                </a:lnTo>
                <a:lnTo>
                  <a:pt x="205382" y="410766"/>
                </a:lnTo>
                <a:lnTo>
                  <a:pt x="205382" y="4107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697015" y="4089796"/>
            <a:ext cx="303611" cy="383978"/>
          </a:xfrm>
          <a:custGeom>
            <a:avLst/>
            <a:gdLst/>
            <a:ahLst/>
            <a:cxnLst/>
            <a:rect l="0" t="0" r="0" b="0"/>
            <a:pathLst>
              <a:path w="303611" h="383978">
                <a:moveTo>
                  <a:pt x="0" y="321469"/>
                </a:move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30399"/>
                </a:lnTo>
                <a:lnTo>
                  <a:pt x="0" y="330399"/>
                </a:lnTo>
                <a:lnTo>
                  <a:pt x="0" y="330399"/>
                </a:lnTo>
                <a:lnTo>
                  <a:pt x="0" y="330399"/>
                </a:lnTo>
                <a:lnTo>
                  <a:pt x="0" y="330399"/>
                </a:lnTo>
                <a:lnTo>
                  <a:pt x="0" y="330399"/>
                </a:lnTo>
                <a:lnTo>
                  <a:pt x="0" y="330399"/>
                </a:lnTo>
                <a:lnTo>
                  <a:pt x="0" y="330399"/>
                </a:lnTo>
                <a:lnTo>
                  <a:pt x="0" y="321469"/>
                </a:lnTo>
                <a:lnTo>
                  <a:pt x="8930" y="312540"/>
                </a:lnTo>
                <a:lnTo>
                  <a:pt x="8930" y="303610"/>
                </a:lnTo>
                <a:lnTo>
                  <a:pt x="8930" y="294680"/>
                </a:lnTo>
                <a:lnTo>
                  <a:pt x="17860" y="276821"/>
                </a:lnTo>
                <a:lnTo>
                  <a:pt x="17860" y="267891"/>
                </a:lnTo>
                <a:lnTo>
                  <a:pt x="26789" y="250032"/>
                </a:lnTo>
                <a:lnTo>
                  <a:pt x="26789" y="232172"/>
                </a:lnTo>
                <a:lnTo>
                  <a:pt x="35719" y="214313"/>
                </a:lnTo>
                <a:lnTo>
                  <a:pt x="35719" y="196454"/>
                </a:lnTo>
                <a:lnTo>
                  <a:pt x="44649" y="178594"/>
                </a:lnTo>
                <a:lnTo>
                  <a:pt x="44649" y="169665"/>
                </a:lnTo>
                <a:lnTo>
                  <a:pt x="44649" y="151805"/>
                </a:lnTo>
                <a:lnTo>
                  <a:pt x="44649" y="133946"/>
                </a:lnTo>
                <a:lnTo>
                  <a:pt x="44649" y="116086"/>
                </a:lnTo>
                <a:lnTo>
                  <a:pt x="44649" y="107157"/>
                </a:lnTo>
                <a:lnTo>
                  <a:pt x="44649" y="98227"/>
                </a:lnTo>
                <a:lnTo>
                  <a:pt x="44649" y="89297"/>
                </a:lnTo>
                <a:lnTo>
                  <a:pt x="44649" y="80368"/>
                </a:lnTo>
                <a:lnTo>
                  <a:pt x="44649" y="71438"/>
                </a:lnTo>
                <a:lnTo>
                  <a:pt x="44649" y="62508"/>
                </a:lnTo>
                <a:lnTo>
                  <a:pt x="44649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71438"/>
                </a:lnTo>
                <a:lnTo>
                  <a:pt x="62508" y="80368"/>
                </a:lnTo>
                <a:lnTo>
                  <a:pt x="62508" y="89297"/>
                </a:lnTo>
                <a:lnTo>
                  <a:pt x="71438" y="107157"/>
                </a:lnTo>
                <a:lnTo>
                  <a:pt x="71438" y="125016"/>
                </a:lnTo>
                <a:lnTo>
                  <a:pt x="71438" y="142875"/>
                </a:lnTo>
                <a:lnTo>
                  <a:pt x="80367" y="160735"/>
                </a:lnTo>
                <a:lnTo>
                  <a:pt x="89297" y="178594"/>
                </a:lnTo>
                <a:lnTo>
                  <a:pt x="89297" y="196454"/>
                </a:lnTo>
                <a:lnTo>
                  <a:pt x="98227" y="214313"/>
                </a:lnTo>
                <a:lnTo>
                  <a:pt x="107156" y="232172"/>
                </a:lnTo>
                <a:lnTo>
                  <a:pt x="116086" y="250032"/>
                </a:lnTo>
                <a:lnTo>
                  <a:pt x="125016" y="276821"/>
                </a:lnTo>
                <a:lnTo>
                  <a:pt x="133946" y="294680"/>
                </a:lnTo>
                <a:lnTo>
                  <a:pt x="142875" y="303610"/>
                </a:lnTo>
                <a:lnTo>
                  <a:pt x="151805" y="321469"/>
                </a:lnTo>
                <a:lnTo>
                  <a:pt x="160735" y="339329"/>
                </a:lnTo>
                <a:lnTo>
                  <a:pt x="169664" y="348258"/>
                </a:lnTo>
                <a:lnTo>
                  <a:pt x="178594" y="357188"/>
                </a:lnTo>
                <a:lnTo>
                  <a:pt x="196454" y="366118"/>
                </a:lnTo>
                <a:lnTo>
                  <a:pt x="205383" y="375047"/>
                </a:lnTo>
                <a:lnTo>
                  <a:pt x="214313" y="383977"/>
                </a:lnTo>
                <a:lnTo>
                  <a:pt x="223243" y="383977"/>
                </a:lnTo>
                <a:lnTo>
                  <a:pt x="232173" y="383977"/>
                </a:lnTo>
                <a:lnTo>
                  <a:pt x="232173" y="383977"/>
                </a:lnTo>
                <a:lnTo>
                  <a:pt x="241102" y="383977"/>
                </a:lnTo>
                <a:lnTo>
                  <a:pt x="250032" y="375047"/>
                </a:lnTo>
                <a:lnTo>
                  <a:pt x="250032" y="366118"/>
                </a:lnTo>
                <a:lnTo>
                  <a:pt x="250032" y="357188"/>
                </a:lnTo>
                <a:lnTo>
                  <a:pt x="258962" y="339329"/>
                </a:lnTo>
                <a:lnTo>
                  <a:pt x="258962" y="330399"/>
                </a:lnTo>
                <a:lnTo>
                  <a:pt x="267891" y="312540"/>
                </a:lnTo>
                <a:lnTo>
                  <a:pt x="267891" y="285750"/>
                </a:lnTo>
                <a:lnTo>
                  <a:pt x="267891" y="267891"/>
                </a:lnTo>
                <a:lnTo>
                  <a:pt x="276821" y="250032"/>
                </a:lnTo>
                <a:lnTo>
                  <a:pt x="276821" y="223243"/>
                </a:lnTo>
                <a:lnTo>
                  <a:pt x="276821" y="205383"/>
                </a:lnTo>
                <a:lnTo>
                  <a:pt x="285751" y="178594"/>
                </a:lnTo>
                <a:lnTo>
                  <a:pt x="285751" y="160735"/>
                </a:lnTo>
                <a:lnTo>
                  <a:pt x="285751" y="133946"/>
                </a:lnTo>
                <a:lnTo>
                  <a:pt x="285751" y="116086"/>
                </a:lnTo>
                <a:lnTo>
                  <a:pt x="285751" y="89297"/>
                </a:lnTo>
                <a:lnTo>
                  <a:pt x="294680" y="71438"/>
                </a:lnTo>
                <a:lnTo>
                  <a:pt x="294680" y="62508"/>
                </a:lnTo>
                <a:lnTo>
                  <a:pt x="294680" y="44649"/>
                </a:lnTo>
                <a:lnTo>
                  <a:pt x="294680" y="26790"/>
                </a:lnTo>
                <a:lnTo>
                  <a:pt x="294680" y="17860"/>
                </a:lnTo>
                <a:lnTo>
                  <a:pt x="294680" y="8930"/>
                </a:lnTo>
                <a:lnTo>
                  <a:pt x="303610" y="8930"/>
                </a:lnTo>
                <a:lnTo>
                  <a:pt x="303610" y="0"/>
                </a:lnTo>
                <a:lnTo>
                  <a:pt x="303610" y="0"/>
                </a:lnTo>
                <a:lnTo>
                  <a:pt x="303610" y="0"/>
                </a:lnTo>
                <a:lnTo>
                  <a:pt x="303610" y="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054203" y="4036218"/>
            <a:ext cx="294681" cy="455415"/>
          </a:xfrm>
          <a:custGeom>
            <a:avLst/>
            <a:gdLst/>
            <a:ahLst/>
            <a:cxnLst/>
            <a:rect l="0" t="0" r="0" b="0"/>
            <a:pathLst>
              <a:path w="294681" h="455415">
                <a:moveTo>
                  <a:pt x="0" y="366118"/>
                </a:moveTo>
                <a:lnTo>
                  <a:pt x="0" y="366118"/>
                </a:lnTo>
                <a:lnTo>
                  <a:pt x="0" y="366118"/>
                </a:lnTo>
                <a:lnTo>
                  <a:pt x="0" y="366118"/>
                </a:lnTo>
                <a:lnTo>
                  <a:pt x="8930" y="366118"/>
                </a:lnTo>
                <a:lnTo>
                  <a:pt x="17860" y="375047"/>
                </a:lnTo>
                <a:lnTo>
                  <a:pt x="17860" y="375047"/>
                </a:lnTo>
                <a:lnTo>
                  <a:pt x="26789" y="366118"/>
                </a:lnTo>
                <a:lnTo>
                  <a:pt x="35719" y="366118"/>
                </a:lnTo>
                <a:lnTo>
                  <a:pt x="35719" y="366118"/>
                </a:lnTo>
                <a:lnTo>
                  <a:pt x="44649" y="357188"/>
                </a:lnTo>
                <a:lnTo>
                  <a:pt x="53578" y="357188"/>
                </a:lnTo>
                <a:lnTo>
                  <a:pt x="53578" y="348258"/>
                </a:lnTo>
                <a:lnTo>
                  <a:pt x="62508" y="339328"/>
                </a:lnTo>
                <a:lnTo>
                  <a:pt x="71438" y="321469"/>
                </a:lnTo>
                <a:lnTo>
                  <a:pt x="71438" y="303610"/>
                </a:lnTo>
                <a:lnTo>
                  <a:pt x="80367" y="294680"/>
                </a:lnTo>
                <a:lnTo>
                  <a:pt x="80367" y="276821"/>
                </a:lnTo>
                <a:lnTo>
                  <a:pt x="80367" y="250032"/>
                </a:lnTo>
                <a:lnTo>
                  <a:pt x="89297" y="223243"/>
                </a:lnTo>
                <a:lnTo>
                  <a:pt x="89297" y="196453"/>
                </a:lnTo>
                <a:lnTo>
                  <a:pt x="89297" y="178594"/>
                </a:lnTo>
                <a:lnTo>
                  <a:pt x="89297" y="151805"/>
                </a:lnTo>
                <a:lnTo>
                  <a:pt x="89297" y="125016"/>
                </a:lnTo>
                <a:lnTo>
                  <a:pt x="89297" y="107157"/>
                </a:lnTo>
                <a:lnTo>
                  <a:pt x="89297" y="89297"/>
                </a:lnTo>
                <a:lnTo>
                  <a:pt x="80367" y="62508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6" y="17860"/>
                </a:lnTo>
                <a:lnTo>
                  <a:pt x="142875" y="35719"/>
                </a:lnTo>
                <a:lnTo>
                  <a:pt x="151805" y="53578"/>
                </a:lnTo>
                <a:lnTo>
                  <a:pt x="169664" y="71438"/>
                </a:lnTo>
                <a:lnTo>
                  <a:pt x="178594" y="89297"/>
                </a:lnTo>
                <a:lnTo>
                  <a:pt x="196453" y="116086"/>
                </a:lnTo>
                <a:lnTo>
                  <a:pt x="205383" y="142875"/>
                </a:lnTo>
                <a:lnTo>
                  <a:pt x="223242" y="160735"/>
                </a:lnTo>
                <a:lnTo>
                  <a:pt x="232172" y="187524"/>
                </a:lnTo>
                <a:lnTo>
                  <a:pt x="241102" y="214313"/>
                </a:lnTo>
                <a:lnTo>
                  <a:pt x="258961" y="232172"/>
                </a:lnTo>
                <a:lnTo>
                  <a:pt x="258961" y="258961"/>
                </a:lnTo>
                <a:lnTo>
                  <a:pt x="267891" y="285750"/>
                </a:lnTo>
                <a:lnTo>
                  <a:pt x="276820" y="303610"/>
                </a:lnTo>
                <a:lnTo>
                  <a:pt x="276820" y="330399"/>
                </a:lnTo>
                <a:lnTo>
                  <a:pt x="285750" y="348258"/>
                </a:lnTo>
                <a:lnTo>
                  <a:pt x="285750" y="375047"/>
                </a:lnTo>
                <a:lnTo>
                  <a:pt x="285750" y="392907"/>
                </a:lnTo>
                <a:lnTo>
                  <a:pt x="294680" y="410766"/>
                </a:lnTo>
                <a:lnTo>
                  <a:pt x="294680" y="419696"/>
                </a:lnTo>
                <a:lnTo>
                  <a:pt x="294680" y="437555"/>
                </a:lnTo>
                <a:lnTo>
                  <a:pt x="294680" y="446485"/>
                </a:lnTo>
                <a:lnTo>
                  <a:pt x="294680" y="455414"/>
                </a:lnTo>
                <a:lnTo>
                  <a:pt x="294680" y="455414"/>
                </a:lnTo>
                <a:lnTo>
                  <a:pt x="294680" y="45541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161359" y="4295179"/>
            <a:ext cx="187525" cy="8931"/>
          </a:xfrm>
          <a:custGeom>
            <a:avLst/>
            <a:gdLst/>
            <a:ahLst/>
            <a:cxnLst/>
            <a:rect l="0" t="0" r="0" b="0"/>
            <a:pathLst>
              <a:path w="187525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25016" y="8930"/>
                </a:lnTo>
                <a:lnTo>
                  <a:pt x="133946" y="0"/>
                </a:lnTo>
                <a:lnTo>
                  <a:pt x="142875" y="0"/>
                </a:lnTo>
                <a:lnTo>
                  <a:pt x="160735" y="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937742" y="3241476"/>
            <a:ext cx="116087" cy="8931"/>
          </a:xfrm>
          <a:custGeom>
            <a:avLst/>
            <a:gdLst/>
            <a:ahLst/>
            <a:cxnLst/>
            <a:rect l="0" t="0" r="0" b="0"/>
            <a:pathLst>
              <a:path w="116087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152054" y="3018234"/>
            <a:ext cx="223244" cy="410767"/>
          </a:xfrm>
          <a:custGeom>
            <a:avLst/>
            <a:gdLst/>
            <a:ahLst/>
            <a:cxnLst/>
            <a:rect l="0" t="0" r="0" b="0"/>
            <a:pathLst>
              <a:path w="223244" h="410767">
                <a:moveTo>
                  <a:pt x="0" y="125016"/>
                </a:move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5"/>
                </a:lnTo>
                <a:lnTo>
                  <a:pt x="8930" y="178594"/>
                </a:lnTo>
                <a:lnTo>
                  <a:pt x="17860" y="196453"/>
                </a:lnTo>
                <a:lnTo>
                  <a:pt x="17860" y="214313"/>
                </a:lnTo>
                <a:lnTo>
                  <a:pt x="17860" y="232172"/>
                </a:lnTo>
                <a:lnTo>
                  <a:pt x="26790" y="258961"/>
                </a:lnTo>
                <a:lnTo>
                  <a:pt x="26790" y="276820"/>
                </a:lnTo>
                <a:lnTo>
                  <a:pt x="35719" y="294680"/>
                </a:lnTo>
                <a:lnTo>
                  <a:pt x="35719" y="312539"/>
                </a:lnTo>
                <a:lnTo>
                  <a:pt x="35719" y="330398"/>
                </a:lnTo>
                <a:lnTo>
                  <a:pt x="44649" y="348258"/>
                </a:lnTo>
                <a:lnTo>
                  <a:pt x="44649" y="357187"/>
                </a:lnTo>
                <a:lnTo>
                  <a:pt x="44649" y="375047"/>
                </a:lnTo>
                <a:lnTo>
                  <a:pt x="44649" y="383977"/>
                </a:lnTo>
                <a:lnTo>
                  <a:pt x="44649" y="401836"/>
                </a:lnTo>
                <a:lnTo>
                  <a:pt x="44649" y="401836"/>
                </a:lnTo>
                <a:lnTo>
                  <a:pt x="44649" y="410766"/>
                </a:lnTo>
                <a:lnTo>
                  <a:pt x="44649" y="410766"/>
                </a:lnTo>
                <a:lnTo>
                  <a:pt x="44649" y="410766"/>
                </a:lnTo>
                <a:lnTo>
                  <a:pt x="44649" y="410766"/>
                </a:lnTo>
                <a:lnTo>
                  <a:pt x="44649" y="410766"/>
                </a:lnTo>
                <a:lnTo>
                  <a:pt x="44649" y="401836"/>
                </a:lnTo>
                <a:lnTo>
                  <a:pt x="44649" y="392906"/>
                </a:lnTo>
                <a:lnTo>
                  <a:pt x="44649" y="375047"/>
                </a:lnTo>
                <a:lnTo>
                  <a:pt x="35719" y="357187"/>
                </a:lnTo>
                <a:lnTo>
                  <a:pt x="35719" y="339328"/>
                </a:lnTo>
                <a:lnTo>
                  <a:pt x="35719" y="312539"/>
                </a:lnTo>
                <a:lnTo>
                  <a:pt x="26790" y="294680"/>
                </a:lnTo>
                <a:lnTo>
                  <a:pt x="26790" y="267891"/>
                </a:lnTo>
                <a:lnTo>
                  <a:pt x="17860" y="232172"/>
                </a:lnTo>
                <a:lnTo>
                  <a:pt x="17860" y="205383"/>
                </a:lnTo>
                <a:lnTo>
                  <a:pt x="17860" y="178594"/>
                </a:lnTo>
                <a:lnTo>
                  <a:pt x="8930" y="151805"/>
                </a:lnTo>
                <a:lnTo>
                  <a:pt x="8930" y="125016"/>
                </a:lnTo>
                <a:lnTo>
                  <a:pt x="8930" y="107156"/>
                </a:lnTo>
                <a:lnTo>
                  <a:pt x="8930" y="89297"/>
                </a:lnTo>
                <a:lnTo>
                  <a:pt x="8930" y="62508"/>
                </a:lnTo>
                <a:lnTo>
                  <a:pt x="8930" y="53578"/>
                </a:lnTo>
                <a:lnTo>
                  <a:pt x="17860" y="35719"/>
                </a:lnTo>
                <a:lnTo>
                  <a:pt x="17860" y="26789"/>
                </a:lnTo>
                <a:lnTo>
                  <a:pt x="26790" y="17860"/>
                </a:lnTo>
                <a:lnTo>
                  <a:pt x="35719" y="893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8930"/>
                </a:lnTo>
                <a:lnTo>
                  <a:pt x="142875" y="26789"/>
                </a:lnTo>
                <a:lnTo>
                  <a:pt x="160735" y="35719"/>
                </a:lnTo>
                <a:lnTo>
                  <a:pt x="178594" y="53578"/>
                </a:lnTo>
                <a:lnTo>
                  <a:pt x="196454" y="71438"/>
                </a:lnTo>
                <a:lnTo>
                  <a:pt x="205383" y="98227"/>
                </a:lnTo>
                <a:lnTo>
                  <a:pt x="214313" y="116086"/>
                </a:lnTo>
                <a:lnTo>
                  <a:pt x="223243" y="133945"/>
                </a:lnTo>
                <a:lnTo>
                  <a:pt x="223243" y="151805"/>
                </a:lnTo>
                <a:lnTo>
                  <a:pt x="223243" y="169664"/>
                </a:lnTo>
                <a:lnTo>
                  <a:pt x="214313" y="178594"/>
                </a:lnTo>
                <a:lnTo>
                  <a:pt x="214313" y="196453"/>
                </a:lnTo>
                <a:lnTo>
                  <a:pt x="205383" y="205383"/>
                </a:lnTo>
                <a:lnTo>
                  <a:pt x="187524" y="214313"/>
                </a:lnTo>
                <a:lnTo>
                  <a:pt x="178594" y="214313"/>
                </a:lnTo>
                <a:lnTo>
                  <a:pt x="160735" y="223242"/>
                </a:lnTo>
                <a:lnTo>
                  <a:pt x="142875" y="223242"/>
                </a:lnTo>
                <a:lnTo>
                  <a:pt x="125016" y="223242"/>
                </a:lnTo>
                <a:lnTo>
                  <a:pt x="116086" y="223242"/>
                </a:lnTo>
                <a:lnTo>
                  <a:pt x="107157" y="214313"/>
                </a:lnTo>
                <a:lnTo>
                  <a:pt x="107157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402086" y="3062883"/>
            <a:ext cx="160735" cy="276821"/>
          </a:xfrm>
          <a:custGeom>
            <a:avLst/>
            <a:gdLst/>
            <a:ahLst/>
            <a:cxnLst/>
            <a:rect l="0" t="0" r="0" b="0"/>
            <a:pathLst>
              <a:path w="160735" h="2768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17859" y="62507"/>
                </a:lnTo>
                <a:lnTo>
                  <a:pt x="17859" y="80367"/>
                </a:lnTo>
                <a:lnTo>
                  <a:pt x="17859" y="9822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51804"/>
                </a:lnTo>
                <a:lnTo>
                  <a:pt x="26789" y="169664"/>
                </a:lnTo>
                <a:lnTo>
                  <a:pt x="26789" y="187523"/>
                </a:lnTo>
                <a:lnTo>
                  <a:pt x="26789" y="205382"/>
                </a:lnTo>
                <a:lnTo>
                  <a:pt x="35718" y="214312"/>
                </a:lnTo>
                <a:lnTo>
                  <a:pt x="26789" y="223242"/>
                </a:lnTo>
                <a:lnTo>
                  <a:pt x="26789" y="232171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41101"/>
                </a:lnTo>
                <a:lnTo>
                  <a:pt x="26789" y="232171"/>
                </a:lnTo>
                <a:lnTo>
                  <a:pt x="35718" y="223242"/>
                </a:lnTo>
                <a:lnTo>
                  <a:pt x="35718" y="214312"/>
                </a:lnTo>
                <a:lnTo>
                  <a:pt x="44648" y="196453"/>
                </a:lnTo>
                <a:lnTo>
                  <a:pt x="44648" y="187523"/>
                </a:lnTo>
                <a:lnTo>
                  <a:pt x="53578" y="169664"/>
                </a:lnTo>
                <a:lnTo>
                  <a:pt x="53578" y="160734"/>
                </a:lnTo>
                <a:lnTo>
                  <a:pt x="62508" y="151804"/>
                </a:lnTo>
                <a:lnTo>
                  <a:pt x="71437" y="133945"/>
                </a:lnTo>
                <a:lnTo>
                  <a:pt x="80367" y="125015"/>
                </a:lnTo>
                <a:lnTo>
                  <a:pt x="80367" y="125015"/>
                </a:lnTo>
                <a:lnTo>
                  <a:pt x="89297" y="125015"/>
                </a:lnTo>
                <a:lnTo>
                  <a:pt x="98227" y="116086"/>
                </a:lnTo>
                <a:lnTo>
                  <a:pt x="107156" y="125015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25016" y="160734"/>
                </a:lnTo>
                <a:lnTo>
                  <a:pt x="133945" y="169664"/>
                </a:lnTo>
                <a:lnTo>
                  <a:pt x="133945" y="187523"/>
                </a:lnTo>
                <a:lnTo>
                  <a:pt x="142875" y="205382"/>
                </a:lnTo>
                <a:lnTo>
                  <a:pt x="142875" y="223242"/>
                </a:lnTo>
                <a:lnTo>
                  <a:pt x="151805" y="232171"/>
                </a:lnTo>
                <a:lnTo>
                  <a:pt x="151805" y="250031"/>
                </a:lnTo>
                <a:lnTo>
                  <a:pt x="160734" y="258960"/>
                </a:lnTo>
                <a:lnTo>
                  <a:pt x="160734" y="267890"/>
                </a:lnTo>
                <a:lnTo>
                  <a:pt x="160734" y="276820"/>
                </a:lnTo>
                <a:lnTo>
                  <a:pt x="160734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643188" y="3205758"/>
            <a:ext cx="71438" cy="125016"/>
          </a:xfrm>
          <a:custGeom>
            <a:avLst/>
            <a:gdLst/>
            <a:ahLst/>
            <a:cxnLst/>
            <a:rect l="0" t="0" r="0" b="0"/>
            <a:pathLst>
              <a:path w="71438" h="125016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8929"/>
                </a:lnTo>
                <a:lnTo>
                  <a:pt x="8929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9296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16085"/>
                </a:lnTo>
                <a:lnTo>
                  <a:pt x="17859" y="116085"/>
                </a:lnTo>
                <a:lnTo>
                  <a:pt x="26789" y="125015"/>
                </a:lnTo>
                <a:lnTo>
                  <a:pt x="35718" y="125015"/>
                </a:lnTo>
                <a:lnTo>
                  <a:pt x="44648" y="125015"/>
                </a:lnTo>
                <a:lnTo>
                  <a:pt x="44648" y="125015"/>
                </a:lnTo>
                <a:lnTo>
                  <a:pt x="53578" y="116085"/>
                </a:lnTo>
                <a:lnTo>
                  <a:pt x="62507" y="116085"/>
                </a:lnTo>
                <a:lnTo>
                  <a:pt x="62507" y="107156"/>
                </a:lnTo>
                <a:lnTo>
                  <a:pt x="71437" y="98226"/>
                </a:lnTo>
                <a:lnTo>
                  <a:pt x="71437" y="80367"/>
                </a:lnTo>
                <a:lnTo>
                  <a:pt x="71437" y="71437"/>
                </a:lnTo>
                <a:lnTo>
                  <a:pt x="71437" y="62507"/>
                </a:lnTo>
                <a:lnTo>
                  <a:pt x="71437" y="44648"/>
                </a:lnTo>
                <a:lnTo>
                  <a:pt x="62507" y="35718"/>
                </a:lnTo>
                <a:lnTo>
                  <a:pt x="62507" y="26789"/>
                </a:lnTo>
                <a:lnTo>
                  <a:pt x="53578" y="17859"/>
                </a:lnTo>
                <a:lnTo>
                  <a:pt x="44648" y="8929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786063" y="3116461"/>
            <a:ext cx="35719" cy="214313"/>
          </a:xfrm>
          <a:custGeom>
            <a:avLst/>
            <a:gdLst/>
            <a:ahLst/>
            <a:cxnLst/>
            <a:rect l="0" t="0" r="0" b="0"/>
            <a:pathLst>
              <a:path w="35719" h="214313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71437"/>
                </a:lnTo>
                <a:lnTo>
                  <a:pt x="17859" y="80367"/>
                </a:lnTo>
                <a:lnTo>
                  <a:pt x="17859" y="98226"/>
                </a:lnTo>
                <a:lnTo>
                  <a:pt x="26788" y="125015"/>
                </a:lnTo>
                <a:lnTo>
                  <a:pt x="26788" y="133945"/>
                </a:lnTo>
                <a:lnTo>
                  <a:pt x="26788" y="151804"/>
                </a:lnTo>
                <a:lnTo>
                  <a:pt x="26788" y="169664"/>
                </a:lnTo>
                <a:lnTo>
                  <a:pt x="35718" y="178593"/>
                </a:lnTo>
                <a:lnTo>
                  <a:pt x="35718" y="196453"/>
                </a:lnTo>
                <a:lnTo>
                  <a:pt x="35718" y="205382"/>
                </a:lnTo>
                <a:lnTo>
                  <a:pt x="35718" y="205382"/>
                </a:lnTo>
                <a:lnTo>
                  <a:pt x="35718" y="214312"/>
                </a:lnTo>
                <a:lnTo>
                  <a:pt x="35718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794992" y="3205758"/>
            <a:ext cx="89298" cy="8930"/>
          </a:xfrm>
          <a:custGeom>
            <a:avLst/>
            <a:gdLst/>
            <a:ahLst/>
            <a:cxnLst/>
            <a:rect l="0" t="0" r="0" b="0"/>
            <a:pathLst>
              <a:path w="89298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946797" y="3178969"/>
            <a:ext cx="125016" cy="142875"/>
          </a:xfrm>
          <a:custGeom>
            <a:avLst/>
            <a:gdLst/>
            <a:ahLst/>
            <a:cxnLst/>
            <a:rect l="0" t="0" r="0" b="0"/>
            <a:pathLst>
              <a:path w="125016" h="142875">
                <a:moveTo>
                  <a:pt x="53578" y="44648"/>
                </a:moveTo>
                <a:lnTo>
                  <a:pt x="53578" y="44648"/>
                </a:lnTo>
                <a:lnTo>
                  <a:pt x="53578" y="44648"/>
                </a:lnTo>
                <a:lnTo>
                  <a:pt x="44648" y="44648"/>
                </a:lnTo>
                <a:lnTo>
                  <a:pt x="44648" y="53578"/>
                </a:lnTo>
                <a:lnTo>
                  <a:pt x="35718" y="62507"/>
                </a:lnTo>
                <a:lnTo>
                  <a:pt x="35718" y="62507"/>
                </a:lnTo>
                <a:lnTo>
                  <a:pt x="26789" y="71437"/>
                </a:lnTo>
                <a:lnTo>
                  <a:pt x="17859" y="80367"/>
                </a:lnTo>
                <a:lnTo>
                  <a:pt x="17859" y="89296"/>
                </a:lnTo>
                <a:lnTo>
                  <a:pt x="8929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8929" y="142874"/>
                </a:lnTo>
                <a:lnTo>
                  <a:pt x="17859" y="142874"/>
                </a:lnTo>
                <a:lnTo>
                  <a:pt x="26789" y="142874"/>
                </a:lnTo>
                <a:lnTo>
                  <a:pt x="35718" y="133945"/>
                </a:lnTo>
                <a:lnTo>
                  <a:pt x="53578" y="133945"/>
                </a:lnTo>
                <a:lnTo>
                  <a:pt x="62507" y="125015"/>
                </a:lnTo>
                <a:lnTo>
                  <a:pt x="80367" y="116085"/>
                </a:lnTo>
                <a:lnTo>
                  <a:pt x="89297" y="107156"/>
                </a:lnTo>
                <a:lnTo>
                  <a:pt x="98226" y="98226"/>
                </a:lnTo>
                <a:lnTo>
                  <a:pt x="107156" y="80367"/>
                </a:lnTo>
                <a:lnTo>
                  <a:pt x="116086" y="71437"/>
                </a:lnTo>
                <a:lnTo>
                  <a:pt x="125015" y="53578"/>
                </a:lnTo>
                <a:lnTo>
                  <a:pt x="125015" y="44648"/>
                </a:lnTo>
                <a:lnTo>
                  <a:pt x="125015" y="35718"/>
                </a:lnTo>
                <a:lnTo>
                  <a:pt x="125015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187898" y="3161109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44649"/>
                </a:lnTo>
                <a:lnTo>
                  <a:pt x="26789" y="44649"/>
                </a:lnTo>
                <a:lnTo>
                  <a:pt x="44649" y="53578"/>
                </a:lnTo>
                <a:lnTo>
                  <a:pt x="53578" y="62508"/>
                </a:lnTo>
                <a:lnTo>
                  <a:pt x="71438" y="62508"/>
                </a:lnTo>
                <a:lnTo>
                  <a:pt x="89297" y="71438"/>
                </a:lnTo>
                <a:lnTo>
                  <a:pt x="98227" y="80367"/>
                </a:lnTo>
                <a:lnTo>
                  <a:pt x="107156" y="89297"/>
                </a:lnTo>
                <a:lnTo>
                  <a:pt x="125016" y="98227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42875" y="125016"/>
                </a:lnTo>
                <a:lnTo>
                  <a:pt x="142875" y="133945"/>
                </a:lnTo>
                <a:lnTo>
                  <a:pt x="142875" y="133945"/>
                </a:lnTo>
                <a:lnTo>
                  <a:pt x="133945" y="142875"/>
                </a:lnTo>
                <a:lnTo>
                  <a:pt x="125016" y="142875"/>
                </a:lnTo>
                <a:lnTo>
                  <a:pt x="116086" y="142875"/>
                </a:lnTo>
                <a:lnTo>
                  <a:pt x="98227" y="142875"/>
                </a:lnTo>
                <a:lnTo>
                  <a:pt x="80367" y="142875"/>
                </a:lnTo>
                <a:lnTo>
                  <a:pt x="71438" y="142875"/>
                </a:lnTo>
                <a:lnTo>
                  <a:pt x="53578" y="142875"/>
                </a:lnTo>
                <a:lnTo>
                  <a:pt x="44649" y="142875"/>
                </a:lnTo>
                <a:lnTo>
                  <a:pt x="44649" y="133945"/>
                </a:lnTo>
                <a:lnTo>
                  <a:pt x="44649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348632" y="3161109"/>
            <a:ext cx="44650" cy="125017"/>
          </a:xfrm>
          <a:custGeom>
            <a:avLst/>
            <a:gdLst/>
            <a:ahLst/>
            <a:cxnLst/>
            <a:rect l="0" t="0" r="0" b="0"/>
            <a:pathLst>
              <a:path w="44650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80367"/>
                </a:lnTo>
                <a:lnTo>
                  <a:pt x="35719" y="89297"/>
                </a:lnTo>
                <a:lnTo>
                  <a:pt x="35719" y="98227"/>
                </a:lnTo>
                <a:lnTo>
                  <a:pt x="35719" y="107156"/>
                </a:lnTo>
                <a:lnTo>
                  <a:pt x="44649" y="107156"/>
                </a:lnTo>
                <a:lnTo>
                  <a:pt x="44649" y="116086"/>
                </a:lnTo>
                <a:lnTo>
                  <a:pt x="44649" y="116086"/>
                </a:lnTo>
                <a:lnTo>
                  <a:pt x="44649" y="125016"/>
                </a:lnTo>
                <a:lnTo>
                  <a:pt x="44649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393281" y="3152179"/>
            <a:ext cx="71438" cy="348259"/>
          </a:xfrm>
          <a:custGeom>
            <a:avLst/>
            <a:gdLst/>
            <a:ahLst/>
            <a:cxnLst/>
            <a:rect l="0" t="0" r="0" b="0"/>
            <a:pathLst>
              <a:path w="71438" h="348259">
                <a:moveTo>
                  <a:pt x="71437" y="0"/>
                </a:moveTo>
                <a:lnTo>
                  <a:pt x="71437" y="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26790"/>
                </a:lnTo>
                <a:lnTo>
                  <a:pt x="71437" y="44649"/>
                </a:lnTo>
                <a:lnTo>
                  <a:pt x="71437" y="53579"/>
                </a:lnTo>
                <a:lnTo>
                  <a:pt x="71437" y="71438"/>
                </a:lnTo>
                <a:lnTo>
                  <a:pt x="71437" y="98227"/>
                </a:lnTo>
                <a:lnTo>
                  <a:pt x="62508" y="116086"/>
                </a:lnTo>
                <a:lnTo>
                  <a:pt x="62508" y="142875"/>
                </a:lnTo>
                <a:lnTo>
                  <a:pt x="53578" y="160735"/>
                </a:lnTo>
                <a:lnTo>
                  <a:pt x="53578" y="187524"/>
                </a:lnTo>
                <a:lnTo>
                  <a:pt x="44648" y="214313"/>
                </a:lnTo>
                <a:lnTo>
                  <a:pt x="35719" y="232172"/>
                </a:lnTo>
                <a:lnTo>
                  <a:pt x="35719" y="258961"/>
                </a:lnTo>
                <a:lnTo>
                  <a:pt x="26789" y="285750"/>
                </a:lnTo>
                <a:lnTo>
                  <a:pt x="17859" y="303610"/>
                </a:lnTo>
                <a:lnTo>
                  <a:pt x="8930" y="321469"/>
                </a:lnTo>
                <a:lnTo>
                  <a:pt x="8930" y="330399"/>
                </a:lnTo>
                <a:lnTo>
                  <a:pt x="8930" y="339328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562945" y="3125390"/>
            <a:ext cx="133946" cy="151806"/>
          </a:xfrm>
          <a:custGeom>
            <a:avLst/>
            <a:gdLst/>
            <a:ahLst/>
            <a:cxnLst/>
            <a:rect l="0" t="0" r="0" b="0"/>
            <a:pathLst>
              <a:path w="133946" h="151806">
                <a:moveTo>
                  <a:pt x="8930" y="44649"/>
                </a:moveTo>
                <a:lnTo>
                  <a:pt x="8930" y="4464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17859" y="133946"/>
                </a:lnTo>
                <a:lnTo>
                  <a:pt x="17859" y="116086"/>
                </a:lnTo>
                <a:lnTo>
                  <a:pt x="26789" y="107157"/>
                </a:lnTo>
                <a:lnTo>
                  <a:pt x="35719" y="89297"/>
                </a:lnTo>
                <a:lnTo>
                  <a:pt x="35719" y="80368"/>
                </a:lnTo>
                <a:lnTo>
                  <a:pt x="44648" y="62508"/>
                </a:lnTo>
                <a:lnTo>
                  <a:pt x="44648" y="44649"/>
                </a:lnTo>
                <a:lnTo>
                  <a:pt x="53578" y="35719"/>
                </a:lnTo>
                <a:lnTo>
                  <a:pt x="62508" y="26789"/>
                </a:lnTo>
                <a:lnTo>
                  <a:pt x="62508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98226" y="35719"/>
                </a:lnTo>
                <a:lnTo>
                  <a:pt x="98226" y="44649"/>
                </a:lnTo>
                <a:lnTo>
                  <a:pt x="107156" y="62508"/>
                </a:lnTo>
                <a:lnTo>
                  <a:pt x="107156" y="71438"/>
                </a:lnTo>
                <a:lnTo>
                  <a:pt x="116086" y="89297"/>
                </a:lnTo>
                <a:lnTo>
                  <a:pt x="116086" y="98227"/>
                </a:lnTo>
                <a:lnTo>
                  <a:pt x="125016" y="107157"/>
                </a:lnTo>
                <a:lnTo>
                  <a:pt x="125016" y="116086"/>
                </a:lnTo>
                <a:lnTo>
                  <a:pt x="133945" y="125016"/>
                </a:lnTo>
                <a:lnTo>
                  <a:pt x="133945" y="133946"/>
                </a:lnTo>
                <a:lnTo>
                  <a:pt x="133945" y="142875"/>
                </a:lnTo>
                <a:lnTo>
                  <a:pt x="133945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741539" y="3018234"/>
            <a:ext cx="62508" cy="276821"/>
          </a:xfrm>
          <a:custGeom>
            <a:avLst/>
            <a:gdLst/>
            <a:ahLst/>
            <a:cxnLst/>
            <a:rect l="0" t="0" r="0" b="0"/>
            <a:pathLst>
              <a:path w="62508" h="27682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89297"/>
                </a:lnTo>
                <a:lnTo>
                  <a:pt x="26789" y="107156"/>
                </a:lnTo>
                <a:lnTo>
                  <a:pt x="26789" y="133945"/>
                </a:lnTo>
                <a:lnTo>
                  <a:pt x="35718" y="151805"/>
                </a:lnTo>
                <a:lnTo>
                  <a:pt x="35718" y="178594"/>
                </a:lnTo>
                <a:lnTo>
                  <a:pt x="35718" y="196453"/>
                </a:lnTo>
                <a:lnTo>
                  <a:pt x="44648" y="214313"/>
                </a:lnTo>
                <a:lnTo>
                  <a:pt x="44648" y="232172"/>
                </a:lnTo>
                <a:lnTo>
                  <a:pt x="53578" y="250031"/>
                </a:lnTo>
                <a:lnTo>
                  <a:pt x="53578" y="258961"/>
                </a:lnTo>
                <a:lnTo>
                  <a:pt x="62507" y="267891"/>
                </a:lnTo>
                <a:lnTo>
                  <a:pt x="62507" y="276820"/>
                </a:lnTo>
                <a:lnTo>
                  <a:pt x="62507" y="276820"/>
                </a:lnTo>
                <a:lnTo>
                  <a:pt x="62507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732609" y="3178969"/>
            <a:ext cx="107157" cy="8930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893343" y="3027164"/>
            <a:ext cx="348259" cy="250032"/>
          </a:xfrm>
          <a:custGeom>
            <a:avLst/>
            <a:gdLst/>
            <a:ahLst/>
            <a:cxnLst/>
            <a:rect l="0" t="0" r="0" b="0"/>
            <a:pathLst>
              <a:path w="348259" h="25003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53578"/>
                </a:lnTo>
                <a:lnTo>
                  <a:pt x="17860" y="71437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25015"/>
                </a:lnTo>
                <a:lnTo>
                  <a:pt x="17860" y="142875"/>
                </a:lnTo>
                <a:lnTo>
                  <a:pt x="17860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14312"/>
                </a:lnTo>
                <a:lnTo>
                  <a:pt x="8930" y="232172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41101"/>
                </a:lnTo>
                <a:lnTo>
                  <a:pt x="17860" y="241101"/>
                </a:lnTo>
                <a:lnTo>
                  <a:pt x="17860" y="223242"/>
                </a:lnTo>
                <a:lnTo>
                  <a:pt x="17860" y="214312"/>
                </a:lnTo>
                <a:lnTo>
                  <a:pt x="26789" y="196453"/>
                </a:lnTo>
                <a:lnTo>
                  <a:pt x="35719" y="187523"/>
                </a:lnTo>
                <a:lnTo>
                  <a:pt x="35719" y="169664"/>
                </a:lnTo>
                <a:lnTo>
                  <a:pt x="44649" y="151805"/>
                </a:lnTo>
                <a:lnTo>
                  <a:pt x="44649" y="133945"/>
                </a:lnTo>
                <a:lnTo>
                  <a:pt x="53578" y="125015"/>
                </a:lnTo>
                <a:lnTo>
                  <a:pt x="62508" y="116086"/>
                </a:lnTo>
                <a:lnTo>
                  <a:pt x="62508" y="107156"/>
                </a:lnTo>
                <a:lnTo>
                  <a:pt x="62508" y="98226"/>
                </a:lnTo>
                <a:lnTo>
                  <a:pt x="71438" y="98226"/>
                </a:lnTo>
                <a:lnTo>
                  <a:pt x="71438" y="98226"/>
                </a:lnTo>
                <a:lnTo>
                  <a:pt x="80368" y="98226"/>
                </a:lnTo>
                <a:lnTo>
                  <a:pt x="80368" y="98226"/>
                </a:lnTo>
                <a:lnTo>
                  <a:pt x="89297" y="98226"/>
                </a:lnTo>
                <a:lnTo>
                  <a:pt x="89297" y="98226"/>
                </a:lnTo>
                <a:lnTo>
                  <a:pt x="89297" y="107156"/>
                </a:lnTo>
                <a:lnTo>
                  <a:pt x="98227" y="116086"/>
                </a:lnTo>
                <a:lnTo>
                  <a:pt x="107157" y="12501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25016" y="142875"/>
                </a:lnTo>
                <a:lnTo>
                  <a:pt x="133946" y="151805"/>
                </a:lnTo>
                <a:lnTo>
                  <a:pt x="142875" y="151805"/>
                </a:lnTo>
                <a:lnTo>
                  <a:pt x="160735" y="160734"/>
                </a:lnTo>
                <a:lnTo>
                  <a:pt x="169664" y="160734"/>
                </a:lnTo>
                <a:lnTo>
                  <a:pt x="178594" y="160734"/>
                </a:lnTo>
                <a:lnTo>
                  <a:pt x="187524" y="160734"/>
                </a:lnTo>
                <a:lnTo>
                  <a:pt x="196453" y="160734"/>
                </a:lnTo>
                <a:lnTo>
                  <a:pt x="205383" y="151805"/>
                </a:lnTo>
                <a:lnTo>
                  <a:pt x="214313" y="151805"/>
                </a:lnTo>
                <a:lnTo>
                  <a:pt x="223243" y="142875"/>
                </a:lnTo>
                <a:lnTo>
                  <a:pt x="232172" y="133945"/>
                </a:lnTo>
                <a:lnTo>
                  <a:pt x="241102" y="133945"/>
                </a:lnTo>
                <a:lnTo>
                  <a:pt x="250032" y="125015"/>
                </a:lnTo>
                <a:lnTo>
                  <a:pt x="258961" y="116086"/>
                </a:lnTo>
                <a:lnTo>
                  <a:pt x="258961" y="116086"/>
                </a:lnTo>
                <a:lnTo>
                  <a:pt x="258961" y="107156"/>
                </a:lnTo>
                <a:lnTo>
                  <a:pt x="258961" y="98226"/>
                </a:lnTo>
                <a:lnTo>
                  <a:pt x="258961" y="98226"/>
                </a:lnTo>
                <a:lnTo>
                  <a:pt x="258961" y="89297"/>
                </a:lnTo>
                <a:lnTo>
                  <a:pt x="250032" y="89297"/>
                </a:lnTo>
                <a:lnTo>
                  <a:pt x="241102" y="89297"/>
                </a:lnTo>
                <a:lnTo>
                  <a:pt x="232172" y="89297"/>
                </a:lnTo>
                <a:lnTo>
                  <a:pt x="223243" y="89297"/>
                </a:lnTo>
                <a:lnTo>
                  <a:pt x="214313" y="89297"/>
                </a:lnTo>
                <a:lnTo>
                  <a:pt x="196453" y="98226"/>
                </a:lnTo>
                <a:lnTo>
                  <a:pt x="187524" y="98226"/>
                </a:lnTo>
                <a:lnTo>
                  <a:pt x="187524" y="107156"/>
                </a:lnTo>
                <a:lnTo>
                  <a:pt x="178594" y="116086"/>
                </a:lnTo>
                <a:lnTo>
                  <a:pt x="169664" y="125015"/>
                </a:lnTo>
                <a:lnTo>
                  <a:pt x="160735" y="133945"/>
                </a:lnTo>
                <a:lnTo>
                  <a:pt x="160735" y="142875"/>
                </a:lnTo>
                <a:lnTo>
                  <a:pt x="160735" y="160734"/>
                </a:lnTo>
                <a:lnTo>
                  <a:pt x="160735" y="169664"/>
                </a:lnTo>
                <a:lnTo>
                  <a:pt x="169664" y="187523"/>
                </a:lnTo>
                <a:lnTo>
                  <a:pt x="178594" y="196453"/>
                </a:lnTo>
                <a:lnTo>
                  <a:pt x="187524" y="205383"/>
                </a:lnTo>
                <a:lnTo>
                  <a:pt x="196453" y="214312"/>
                </a:lnTo>
                <a:lnTo>
                  <a:pt x="214313" y="214312"/>
                </a:lnTo>
                <a:lnTo>
                  <a:pt x="232172" y="223242"/>
                </a:lnTo>
                <a:lnTo>
                  <a:pt x="250032" y="223242"/>
                </a:lnTo>
                <a:lnTo>
                  <a:pt x="258961" y="223242"/>
                </a:lnTo>
                <a:lnTo>
                  <a:pt x="276821" y="232172"/>
                </a:lnTo>
                <a:lnTo>
                  <a:pt x="294680" y="232172"/>
                </a:lnTo>
                <a:lnTo>
                  <a:pt x="312539" y="223242"/>
                </a:lnTo>
                <a:lnTo>
                  <a:pt x="321469" y="223242"/>
                </a:lnTo>
                <a:lnTo>
                  <a:pt x="339328" y="223242"/>
                </a:lnTo>
                <a:lnTo>
                  <a:pt x="348258" y="223242"/>
                </a:lnTo>
                <a:lnTo>
                  <a:pt x="348258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321968" y="3089672"/>
            <a:ext cx="89298" cy="187524"/>
          </a:xfrm>
          <a:custGeom>
            <a:avLst/>
            <a:gdLst/>
            <a:ahLst/>
            <a:cxnLst/>
            <a:rect l="0" t="0" r="0" b="0"/>
            <a:pathLst>
              <a:path w="89298" h="187524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71437"/>
                </a:lnTo>
                <a:lnTo>
                  <a:pt x="17860" y="80367"/>
                </a:lnTo>
                <a:lnTo>
                  <a:pt x="26789" y="89297"/>
                </a:lnTo>
                <a:lnTo>
                  <a:pt x="35719" y="98226"/>
                </a:lnTo>
                <a:lnTo>
                  <a:pt x="44649" y="116086"/>
                </a:lnTo>
                <a:lnTo>
                  <a:pt x="62508" y="125015"/>
                </a:lnTo>
                <a:lnTo>
                  <a:pt x="71438" y="133945"/>
                </a:lnTo>
                <a:lnTo>
                  <a:pt x="80368" y="142875"/>
                </a:lnTo>
                <a:lnTo>
                  <a:pt x="89297" y="151804"/>
                </a:lnTo>
                <a:lnTo>
                  <a:pt x="89297" y="160734"/>
                </a:lnTo>
                <a:lnTo>
                  <a:pt x="89297" y="169664"/>
                </a:lnTo>
                <a:lnTo>
                  <a:pt x="89297" y="169664"/>
                </a:lnTo>
                <a:lnTo>
                  <a:pt x="89297" y="178593"/>
                </a:lnTo>
                <a:lnTo>
                  <a:pt x="89297" y="178593"/>
                </a:lnTo>
                <a:lnTo>
                  <a:pt x="80368" y="187523"/>
                </a:lnTo>
                <a:lnTo>
                  <a:pt x="71438" y="187523"/>
                </a:lnTo>
                <a:lnTo>
                  <a:pt x="53578" y="187523"/>
                </a:lnTo>
                <a:lnTo>
                  <a:pt x="44649" y="187523"/>
                </a:lnTo>
                <a:lnTo>
                  <a:pt x="26789" y="187523"/>
                </a:lnTo>
                <a:lnTo>
                  <a:pt x="8930" y="187523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473773" y="3143250"/>
            <a:ext cx="8931" cy="107157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455914" y="3045023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545211" y="3071812"/>
            <a:ext cx="107157" cy="232173"/>
          </a:xfrm>
          <a:custGeom>
            <a:avLst/>
            <a:gdLst/>
            <a:ahLst/>
            <a:cxnLst/>
            <a:rect l="0" t="0" r="0" b="0"/>
            <a:pathLst>
              <a:path w="107157" h="232173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62507" y="8930"/>
                </a:lnTo>
                <a:lnTo>
                  <a:pt x="53578" y="17860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107157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25016"/>
                </a:lnTo>
                <a:lnTo>
                  <a:pt x="71437" y="142875"/>
                </a:lnTo>
                <a:lnTo>
                  <a:pt x="80367" y="151805"/>
                </a:lnTo>
                <a:lnTo>
                  <a:pt x="89296" y="160735"/>
                </a:lnTo>
                <a:lnTo>
                  <a:pt x="98226" y="169664"/>
                </a:lnTo>
                <a:lnTo>
                  <a:pt x="107156" y="178594"/>
                </a:lnTo>
                <a:lnTo>
                  <a:pt x="107156" y="187524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98226" y="205383"/>
                </a:lnTo>
                <a:lnTo>
                  <a:pt x="89296" y="214313"/>
                </a:lnTo>
                <a:lnTo>
                  <a:pt x="80367" y="223242"/>
                </a:lnTo>
                <a:lnTo>
                  <a:pt x="71437" y="223242"/>
                </a:lnTo>
                <a:lnTo>
                  <a:pt x="62507" y="232172"/>
                </a:lnTo>
                <a:lnTo>
                  <a:pt x="53578" y="232172"/>
                </a:lnTo>
                <a:lnTo>
                  <a:pt x="53578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661296" y="3009304"/>
            <a:ext cx="125017" cy="375048"/>
          </a:xfrm>
          <a:custGeom>
            <a:avLst/>
            <a:gdLst/>
            <a:ahLst/>
            <a:cxnLst/>
            <a:rect l="0" t="0" r="0" b="0"/>
            <a:pathLst>
              <a:path w="125017" h="375048">
                <a:moveTo>
                  <a:pt x="125016" y="0"/>
                </a:moveTo>
                <a:lnTo>
                  <a:pt x="125016" y="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26790"/>
                </a:lnTo>
                <a:lnTo>
                  <a:pt x="116086" y="44649"/>
                </a:lnTo>
                <a:lnTo>
                  <a:pt x="116086" y="53579"/>
                </a:lnTo>
                <a:lnTo>
                  <a:pt x="116086" y="71438"/>
                </a:lnTo>
                <a:lnTo>
                  <a:pt x="107157" y="89297"/>
                </a:lnTo>
                <a:lnTo>
                  <a:pt x="107157" y="98227"/>
                </a:lnTo>
                <a:lnTo>
                  <a:pt x="107157" y="116086"/>
                </a:lnTo>
                <a:lnTo>
                  <a:pt x="98227" y="133946"/>
                </a:lnTo>
                <a:lnTo>
                  <a:pt x="98227" y="151805"/>
                </a:lnTo>
                <a:lnTo>
                  <a:pt x="89297" y="169665"/>
                </a:lnTo>
                <a:lnTo>
                  <a:pt x="80368" y="187524"/>
                </a:lnTo>
                <a:lnTo>
                  <a:pt x="71438" y="205383"/>
                </a:lnTo>
                <a:lnTo>
                  <a:pt x="62508" y="223243"/>
                </a:lnTo>
                <a:lnTo>
                  <a:pt x="53579" y="241102"/>
                </a:lnTo>
                <a:lnTo>
                  <a:pt x="44649" y="258961"/>
                </a:lnTo>
                <a:lnTo>
                  <a:pt x="35719" y="276821"/>
                </a:lnTo>
                <a:lnTo>
                  <a:pt x="26790" y="285750"/>
                </a:lnTo>
                <a:lnTo>
                  <a:pt x="17860" y="303610"/>
                </a:lnTo>
                <a:lnTo>
                  <a:pt x="17860" y="321469"/>
                </a:lnTo>
                <a:lnTo>
                  <a:pt x="8930" y="339328"/>
                </a:lnTo>
                <a:lnTo>
                  <a:pt x="0" y="348258"/>
                </a:lnTo>
                <a:lnTo>
                  <a:pt x="0" y="357188"/>
                </a:lnTo>
                <a:lnTo>
                  <a:pt x="0" y="366117"/>
                </a:lnTo>
                <a:lnTo>
                  <a:pt x="0" y="375047"/>
                </a:lnTo>
                <a:lnTo>
                  <a:pt x="0" y="37504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875609" y="3098601"/>
            <a:ext cx="160736" cy="276821"/>
          </a:xfrm>
          <a:custGeom>
            <a:avLst/>
            <a:gdLst/>
            <a:ahLst/>
            <a:cxnLst/>
            <a:rect l="0" t="0" r="0" b="0"/>
            <a:pathLst>
              <a:path w="160736" h="276821">
                <a:moveTo>
                  <a:pt x="44649" y="89297"/>
                </a:moveTo>
                <a:lnTo>
                  <a:pt x="44649" y="89297"/>
                </a:lnTo>
                <a:lnTo>
                  <a:pt x="4464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98227"/>
                </a:lnTo>
                <a:lnTo>
                  <a:pt x="35719" y="107157"/>
                </a:lnTo>
                <a:lnTo>
                  <a:pt x="35719" y="116086"/>
                </a:lnTo>
                <a:lnTo>
                  <a:pt x="35719" y="125016"/>
                </a:lnTo>
                <a:lnTo>
                  <a:pt x="35719" y="133946"/>
                </a:lnTo>
                <a:lnTo>
                  <a:pt x="35719" y="142875"/>
                </a:lnTo>
                <a:lnTo>
                  <a:pt x="35719" y="160735"/>
                </a:lnTo>
                <a:lnTo>
                  <a:pt x="35719" y="178594"/>
                </a:lnTo>
                <a:lnTo>
                  <a:pt x="35719" y="196453"/>
                </a:lnTo>
                <a:lnTo>
                  <a:pt x="35719" y="205383"/>
                </a:lnTo>
                <a:lnTo>
                  <a:pt x="26789" y="223242"/>
                </a:lnTo>
                <a:lnTo>
                  <a:pt x="26789" y="232172"/>
                </a:lnTo>
                <a:lnTo>
                  <a:pt x="26789" y="241102"/>
                </a:lnTo>
                <a:lnTo>
                  <a:pt x="35719" y="250031"/>
                </a:lnTo>
                <a:lnTo>
                  <a:pt x="35719" y="25896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76820"/>
                </a:lnTo>
                <a:lnTo>
                  <a:pt x="35719" y="276820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58961"/>
                </a:lnTo>
                <a:lnTo>
                  <a:pt x="35719" y="250031"/>
                </a:lnTo>
                <a:lnTo>
                  <a:pt x="35719" y="241102"/>
                </a:lnTo>
                <a:lnTo>
                  <a:pt x="26789" y="223242"/>
                </a:lnTo>
                <a:lnTo>
                  <a:pt x="26789" y="214313"/>
                </a:lnTo>
                <a:lnTo>
                  <a:pt x="26789" y="196453"/>
                </a:lnTo>
                <a:lnTo>
                  <a:pt x="17860" y="187524"/>
                </a:lnTo>
                <a:lnTo>
                  <a:pt x="17860" y="169664"/>
                </a:lnTo>
                <a:lnTo>
                  <a:pt x="17860" y="151805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07157"/>
                </a:lnTo>
                <a:lnTo>
                  <a:pt x="8930" y="89297"/>
                </a:lnTo>
                <a:lnTo>
                  <a:pt x="0" y="80368"/>
                </a:lnTo>
                <a:lnTo>
                  <a:pt x="0" y="62508"/>
                </a:lnTo>
                <a:lnTo>
                  <a:pt x="8930" y="53578"/>
                </a:lnTo>
                <a:lnTo>
                  <a:pt x="8930" y="44649"/>
                </a:lnTo>
                <a:lnTo>
                  <a:pt x="8930" y="35719"/>
                </a:lnTo>
                <a:lnTo>
                  <a:pt x="17860" y="26789"/>
                </a:lnTo>
                <a:lnTo>
                  <a:pt x="26789" y="17860"/>
                </a:lnTo>
                <a:lnTo>
                  <a:pt x="35719" y="8930"/>
                </a:lnTo>
                <a:lnTo>
                  <a:pt x="44649" y="893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8930"/>
                </a:lnTo>
                <a:lnTo>
                  <a:pt x="107157" y="8930"/>
                </a:lnTo>
                <a:lnTo>
                  <a:pt x="116086" y="17860"/>
                </a:lnTo>
                <a:lnTo>
                  <a:pt x="125016" y="26789"/>
                </a:lnTo>
                <a:lnTo>
                  <a:pt x="133946" y="35719"/>
                </a:lnTo>
                <a:lnTo>
                  <a:pt x="142875" y="44649"/>
                </a:lnTo>
                <a:lnTo>
                  <a:pt x="142875" y="53578"/>
                </a:lnTo>
                <a:lnTo>
                  <a:pt x="151805" y="62508"/>
                </a:lnTo>
                <a:lnTo>
                  <a:pt x="151805" y="71438"/>
                </a:lnTo>
                <a:lnTo>
                  <a:pt x="151805" y="89297"/>
                </a:lnTo>
                <a:lnTo>
                  <a:pt x="160735" y="98227"/>
                </a:lnTo>
                <a:lnTo>
                  <a:pt x="160735" y="98227"/>
                </a:lnTo>
                <a:lnTo>
                  <a:pt x="160735" y="107157"/>
                </a:lnTo>
                <a:lnTo>
                  <a:pt x="160735" y="1071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054203" y="3125390"/>
            <a:ext cx="98228" cy="258962"/>
          </a:xfrm>
          <a:custGeom>
            <a:avLst/>
            <a:gdLst/>
            <a:ahLst/>
            <a:cxnLst/>
            <a:rect l="0" t="0" r="0" b="0"/>
            <a:pathLst>
              <a:path w="98228" h="258962">
                <a:moveTo>
                  <a:pt x="17860" y="125016"/>
                </a:moveTo>
                <a:lnTo>
                  <a:pt x="17860" y="12501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44649" y="151805"/>
                </a:lnTo>
                <a:lnTo>
                  <a:pt x="53578" y="151805"/>
                </a:lnTo>
                <a:lnTo>
                  <a:pt x="62508" y="151805"/>
                </a:lnTo>
                <a:lnTo>
                  <a:pt x="71438" y="142875"/>
                </a:lnTo>
                <a:lnTo>
                  <a:pt x="71438" y="142875"/>
                </a:lnTo>
                <a:lnTo>
                  <a:pt x="80367" y="142875"/>
                </a:lnTo>
                <a:lnTo>
                  <a:pt x="89297" y="133946"/>
                </a:lnTo>
                <a:lnTo>
                  <a:pt x="89297" y="125016"/>
                </a:lnTo>
                <a:lnTo>
                  <a:pt x="89297" y="116086"/>
                </a:lnTo>
                <a:lnTo>
                  <a:pt x="98227" y="107157"/>
                </a:lnTo>
                <a:lnTo>
                  <a:pt x="98227" y="98227"/>
                </a:lnTo>
                <a:lnTo>
                  <a:pt x="98227" y="89297"/>
                </a:lnTo>
                <a:lnTo>
                  <a:pt x="98227" y="71438"/>
                </a:lnTo>
                <a:lnTo>
                  <a:pt x="98227" y="62508"/>
                </a:lnTo>
                <a:lnTo>
                  <a:pt x="98227" y="53579"/>
                </a:lnTo>
                <a:lnTo>
                  <a:pt x="98227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35719" y="44649"/>
                </a:lnTo>
                <a:lnTo>
                  <a:pt x="26789" y="62508"/>
                </a:lnTo>
                <a:lnTo>
                  <a:pt x="17860" y="80368"/>
                </a:lnTo>
                <a:lnTo>
                  <a:pt x="17860" y="107157"/>
                </a:lnTo>
                <a:lnTo>
                  <a:pt x="8930" y="12501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32172"/>
                </a:lnTo>
                <a:lnTo>
                  <a:pt x="17860" y="241102"/>
                </a:lnTo>
                <a:lnTo>
                  <a:pt x="26789" y="250031"/>
                </a:lnTo>
                <a:lnTo>
                  <a:pt x="35719" y="250031"/>
                </a:lnTo>
                <a:lnTo>
                  <a:pt x="53578" y="258961"/>
                </a:lnTo>
                <a:lnTo>
                  <a:pt x="62508" y="258961"/>
                </a:lnTo>
                <a:lnTo>
                  <a:pt x="71438" y="258961"/>
                </a:lnTo>
                <a:lnTo>
                  <a:pt x="80367" y="258961"/>
                </a:lnTo>
                <a:lnTo>
                  <a:pt x="89297" y="258961"/>
                </a:lnTo>
                <a:lnTo>
                  <a:pt x="89297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170289" y="3143250"/>
            <a:ext cx="160735" cy="258962"/>
          </a:xfrm>
          <a:custGeom>
            <a:avLst/>
            <a:gdLst/>
            <a:ahLst/>
            <a:cxnLst/>
            <a:rect l="0" t="0" r="0" b="0"/>
            <a:pathLst>
              <a:path w="160735" h="258962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29"/>
                </a:lnTo>
                <a:lnTo>
                  <a:pt x="98227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71438" y="17859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44648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26789" y="98226"/>
                </a:lnTo>
                <a:lnTo>
                  <a:pt x="35719" y="98226"/>
                </a:lnTo>
                <a:lnTo>
                  <a:pt x="53578" y="107156"/>
                </a:lnTo>
                <a:lnTo>
                  <a:pt x="71438" y="107156"/>
                </a:lnTo>
                <a:lnTo>
                  <a:pt x="80367" y="116086"/>
                </a:lnTo>
                <a:lnTo>
                  <a:pt x="98227" y="125015"/>
                </a:lnTo>
                <a:lnTo>
                  <a:pt x="116086" y="133945"/>
                </a:lnTo>
                <a:lnTo>
                  <a:pt x="133945" y="142875"/>
                </a:lnTo>
                <a:lnTo>
                  <a:pt x="142875" y="151804"/>
                </a:lnTo>
                <a:lnTo>
                  <a:pt x="151805" y="160734"/>
                </a:lnTo>
                <a:lnTo>
                  <a:pt x="160734" y="169664"/>
                </a:lnTo>
                <a:lnTo>
                  <a:pt x="160734" y="178593"/>
                </a:lnTo>
                <a:lnTo>
                  <a:pt x="160734" y="187523"/>
                </a:lnTo>
                <a:lnTo>
                  <a:pt x="160734" y="196453"/>
                </a:lnTo>
                <a:lnTo>
                  <a:pt x="160734" y="205382"/>
                </a:lnTo>
                <a:lnTo>
                  <a:pt x="151805" y="205382"/>
                </a:lnTo>
                <a:lnTo>
                  <a:pt x="151805" y="214312"/>
                </a:lnTo>
                <a:lnTo>
                  <a:pt x="133945" y="223242"/>
                </a:lnTo>
                <a:lnTo>
                  <a:pt x="125016" y="232171"/>
                </a:lnTo>
                <a:lnTo>
                  <a:pt x="116086" y="241101"/>
                </a:lnTo>
                <a:lnTo>
                  <a:pt x="98227" y="250031"/>
                </a:lnTo>
                <a:lnTo>
                  <a:pt x="89297" y="258961"/>
                </a:lnTo>
                <a:lnTo>
                  <a:pt x="80367" y="258961"/>
                </a:lnTo>
                <a:lnTo>
                  <a:pt x="71438" y="258961"/>
                </a:lnTo>
                <a:lnTo>
                  <a:pt x="71438" y="258961"/>
                </a:lnTo>
                <a:lnTo>
                  <a:pt x="71438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357813" y="3071812"/>
            <a:ext cx="151805" cy="491134"/>
          </a:xfrm>
          <a:custGeom>
            <a:avLst/>
            <a:gdLst/>
            <a:ahLst/>
            <a:cxnLst/>
            <a:rect l="0" t="0" r="0" b="0"/>
            <a:pathLst>
              <a:path w="151805" h="491134">
                <a:moveTo>
                  <a:pt x="0" y="151805"/>
                </a:move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8929" y="285750"/>
                </a:lnTo>
                <a:lnTo>
                  <a:pt x="8929" y="312539"/>
                </a:lnTo>
                <a:lnTo>
                  <a:pt x="8929" y="339328"/>
                </a:lnTo>
                <a:lnTo>
                  <a:pt x="17859" y="366117"/>
                </a:lnTo>
                <a:lnTo>
                  <a:pt x="17859" y="392906"/>
                </a:lnTo>
                <a:lnTo>
                  <a:pt x="26789" y="410766"/>
                </a:lnTo>
                <a:lnTo>
                  <a:pt x="26789" y="437555"/>
                </a:lnTo>
                <a:lnTo>
                  <a:pt x="26789" y="455414"/>
                </a:lnTo>
                <a:lnTo>
                  <a:pt x="26789" y="464344"/>
                </a:lnTo>
                <a:lnTo>
                  <a:pt x="35718" y="482203"/>
                </a:lnTo>
                <a:lnTo>
                  <a:pt x="35718" y="482203"/>
                </a:lnTo>
                <a:lnTo>
                  <a:pt x="35718" y="491133"/>
                </a:lnTo>
                <a:lnTo>
                  <a:pt x="44648" y="491133"/>
                </a:lnTo>
                <a:lnTo>
                  <a:pt x="44648" y="491133"/>
                </a:lnTo>
                <a:lnTo>
                  <a:pt x="44648" y="491133"/>
                </a:lnTo>
                <a:lnTo>
                  <a:pt x="44648" y="482203"/>
                </a:lnTo>
                <a:lnTo>
                  <a:pt x="35718" y="473274"/>
                </a:lnTo>
                <a:lnTo>
                  <a:pt x="35718" y="464344"/>
                </a:lnTo>
                <a:lnTo>
                  <a:pt x="35718" y="446484"/>
                </a:lnTo>
                <a:lnTo>
                  <a:pt x="26789" y="419695"/>
                </a:lnTo>
                <a:lnTo>
                  <a:pt x="26789" y="401836"/>
                </a:lnTo>
                <a:lnTo>
                  <a:pt x="26789" y="383977"/>
                </a:lnTo>
                <a:lnTo>
                  <a:pt x="17859" y="357188"/>
                </a:lnTo>
                <a:lnTo>
                  <a:pt x="17859" y="330399"/>
                </a:lnTo>
                <a:lnTo>
                  <a:pt x="17859" y="294680"/>
                </a:lnTo>
                <a:lnTo>
                  <a:pt x="17859" y="267891"/>
                </a:lnTo>
                <a:lnTo>
                  <a:pt x="17859" y="232172"/>
                </a:lnTo>
                <a:lnTo>
                  <a:pt x="17859" y="205383"/>
                </a:lnTo>
                <a:lnTo>
                  <a:pt x="17859" y="178594"/>
                </a:lnTo>
                <a:lnTo>
                  <a:pt x="17859" y="142875"/>
                </a:lnTo>
                <a:lnTo>
                  <a:pt x="17859" y="125016"/>
                </a:lnTo>
                <a:lnTo>
                  <a:pt x="26789" y="98227"/>
                </a:lnTo>
                <a:lnTo>
                  <a:pt x="26789" y="71438"/>
                </a:lnTo>
                <a:lnTo>
                  <a:pt x="26789" y="53578"/>
                </a:lnTo>
                <a:lnTo>
                  <a:pt x="35718" y="35719"/>
                </a:lnTo>
                <a:lnTo>
                  <a:pt x="35718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8930"/>
                </a:lnTo>
                <a:lnTo>
                  <a:pt x="107156" y="17860"/>
                </a:lnTo>
                <a:lnTo>
                  <a:pt x="116085" y="26789"/>
                </a:lnTo>
                <a:lnTo>
                  <a:pt x="125015" y="35719"/>
                </a:lnTo>
                <a:lnTo>
                  <a:pt x="133945" y="53578"/>
                </a:lnTo>
                <a:lnTo>
                  <a:pt x="142875" y="62508"/>
                </a:lnTo>
                <a:lnTo>
                  <a:pt x="151804" y="80367"/>
                </a:lnTo>
                <a:lnTo>
                  <a:pt x="151804" y="98227"/>
                </a:lnTo>
                <a:lnTo>
                  <a:pt x="151804" y="116086"/>
                </a:lnTo>
                <a:lnTo>
                  <a:pt x="151804" y="133946"/>
                </a:lnTo>
                <a:lnTo>
                  <a:pt x="142875" y="151805"/>
                </a:lnTo>
                <a:lnTo>
                  <a:pt x="142875" y="169664"/>
                </a:lnTo>
                <a:lnTo>
                  <a:pt x="133945" y="178594"/>
                </a:lnTo>
                <a:lnTo>
                  <a:pt x="125015" y="196453"/>
                </a:lnTo>
                <a:lnTo>
                  <a:pt x="107156" y="205383"/>
                </a:lnTo>
                <a:lnTo>
                  <a:pt x="98226" y="214313"/>
                </a:lnTo>
                <a:lnTo>
                  <a:pt x="89296" y="223242"/>
                </a:lnTo>
                <a:lnTo>
                  <a:pt x="71437" y="223242"/>
                </a:lnTo>
                <a:lnTo>
                  <a:pt x="62507" y="223242"/>
                </a:lnTo>
                <a:lnTo>
                  <a:pt x="53578" y="223242"/>
                </a:lnTo>
                <a:lnTo>
                  <a:pt x="44648" y="223242"/>
                </a:lnTo>
                <a:lnTo>
                  <a:pt x="44648" y="223242"/>
                </a:lnTo>
                <a:lnTo>
                  <a:pt x="44648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545336" y="3223617"/>
            <a:ext cx="17860" cy="107157"/>
          </a:xfrm>
          <a:custGeom>
            <a:avLst/>
            <a:gdLst/>
            <a:ahLst/>
            <a:cxnLst/>
            <a:rect l="0" t="0" r="0" b="0"/>
            <a:pathLst>
              <a:path w="17860" h="107157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17859" y="89297"/>
                </a:lnTo>
                <a:lnTo>
                  <a:pt x="17859" y="98226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545336" y="307181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598914" y="3089672"/>
            <a:ext cx="89298" cy="205383"/>
          </a:xfrm>
          <a:custGeom>
            <a:avLst/>
            <a:gdLst/>
            <a:ahLst/>
            <a:cxnLst/>
            <a:rect l="0" t="0" r="0" b="0"/>
            <a:pathLst>
              <a:path w="89298" h="205383">
                <a:moveTo>
                  <a:pt x="44648" y="205382"/>
                </a:moveTo>
                <a:lnTo>
                  <a:pt x="44648" y="205382"/>
                </a:lnTo>
                <a:lnTo>
                  <a:pt x="44648" y="205382"/>
                </a:lnTo>
                <a:lnTo>
                  <a:pt x="44648" y="205382"/>
                </a:lnTo>
                <a:lnTo>
                  <a:pt x="44648" y="205382"/>
                </a:lnTo>
                <a:lnTo>
                  <a:pt x="44648" y="205382"/>
                </a:lnTo>
                <a:lnTo>
                  <a:pt x="44648" y="196453"/>
                </a:lnTo>
                <a:lnTo>
                  <a:pt x="44648" y="187523"/>
                </a:lnTo>
                <a:lnTo>
                  <a:pt x="35718" y="169664"/>
                </a:lnTo>
                <a:lnTo>
                  <a:pt x="35718" y="160734"/>
                </a:lnTo>
                <a:lnTo>
                  <a:pt x="26789" y="142875"/>
                </a:lnTo>
                <a:lnTo>
                  <a:pt x="17859" y="125015"/>
                </a:lnTo>
                <a:lnTo>
                  <a:pt x="17859" y="107156"/>
                </a:lnTo>
                <a:lnTo>
                  <a:pt x="8929" y="89297"/>
                </a:lnTo>
                <a:lnTo>
                  <a:pt x="8929" y="71437"/>
                </a:lnTo>
                <a:lnTo>
                  <a:pt x="8929" y="53578"/>
                </a:lnTo>
                <a:lnTo>
                  <a:pt x="0" y="44648"/>
                </a:lnTo>
                <a:lnTo>
                  <a:pt x="0" y="35718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8929"/>
                </a:lnTo>
                <a:lnTo>
                  <a:pt x="80367" y="8929"/>
                </a:lnTo>
                <a:lnTo>
                  <a:pt x="89297" y="17859"/>
                </a:lnTo>
                <a:lnTo>
                  <a:pt x="89297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786437" y="333077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768578" y="3286125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768078" y="2196703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35719" y="17859"/>
                </a:lnTo>
                <a:lnTo>
                  <a:pt x="44648" y="8930"/>
                </a:lnTo>
                <a:lnTo>
                  <a:pt x="62508" y="893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2062758" y="2000250"/>
            <a:ext cx="169665" cy="339329"/>
          </a:xfrm>
          <a:custGeom>
            <a:avLst/>
            <a:gdLst/>
            <a:ahLst/>
            <a:cxnLst/>
            <a:rect l="0" t="0" r="0" b="0"/>
            <a:pathLst>
              <a:path w="169665" h="339329">
                <a:moveTo>
                  <a:pt x="26789" y="169664"/>
                </a:moveTo>
                <a:lnTo>
                  <a:pt x="26789" y="178594"/>
                </a:lnTo>
                <a:lnTo>
                  <a:pt x="26789" y="178594"/>
                </a:lnTo>
                <a:lnTo>
                  <a:pt x="26789" y="187523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214312"/>
                </a:lnTo>
                <a:lnTo>
                  <a:pt x="35718" y="223242"/>
                </a:lnTo>
                <a:lnTo>
                  <a:pt x="35718" y="241101"/>
                </a:lnTo>
                <a:lnTo>
                  <a:pt x="44648" y="258961"/>
                </a:lnTo>
                <a:lnTo>
                  <a:pt x="44648" y="276820"/>
                </a:lnTo>
                <a:lnTo>
                  <a:pt x="44648" y="285750"/>
                </a:lnTo>
                <a:lnTo>
                  <a:pt x="44648" y="294679"/>
                </a:lnTo>
                <a:lnTo>
                  <a:pt x="44648" y="312539"/>
                </a:lnTo>
                <a:lnTo>
                  <a:pt x="44648" y="321469"/>
                </a:lnTo>
                <a:lnTo>
                  <a:pt x="44648" y="330398"/>
                </a:lnTo>
                <a:lnTo>
                  <a:pt x="44648" y="330398"/>
                </a:lnTo>
                <a:lnTo>
                  <a:pt x="53578" y="330398"/>
                </a:lnTo>
                <a:lnTo>
                  <a:pt x="53578" y="339328"/>
                </a:lnTo>
                <a:lnTo>
                  <a:pt x="53578" y="330398"/>
                </a:lnTo>
                <a:lnTo>
                  <a:pt x="53578" y="330398"/>
                </a:lnTo>
                <a:lnTo>
                  <a:pt x="53578" y="321469"/>
                </a:lnTo>
                <a:lnTo>
                  <a:pt x="44648" y="312539"/>
                </a:lnTo>
                <a:lnTo>
                  <a:pt x="44648" y="294679"/>
                </a:lnTo>
                <a:lnTo>
                  <a:pt x="44648" y="276820"/>
                </a:lnTo>
                <a:lnTo>
                  <a:pt x="44648" y="258961"/>
                </a:lnTo>
                <a:lnTo>
                  <a:pt x="35718" y="241101"/>
                </a:lnTo>
                <a:lnTo>
                  <a:pt x="35718" y="223242"/>
                </a:lnTo>
                <a:lnTo>
                  <a:pt x="26789" y="196453"/>
                </a:lnTo>
                <a:lnTo>
                  <a:pt x="26789" y="178594"/>
                </a:lnTo>
                <a:lnTo>
                  <a:pt x="17859" y="151804"/>
                </a:lnTo>
                <a:lnTo>
                  <a:pt x="17859" y="133945"/>
                </a:lnTo>
                <a:lnTo>
                  <a:pt x="8929" y="116086"/>
                </a:lnTo>
                <a:lnTo>
                  <a:pt x="8929" y="98226"/>
                </a:lnTo>
                <a:lnTo>
                  <a:pt x="0" y="80367"/>
                </a:lnTo>
                <a:lnTo>
                  <a:pt x="0" y="62508"/>
                </a:ln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29" y="8929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8929"/>
                </a:lnTo>
                <a:lnTo>
                  <a:pt x="89296" y="17859"/>
                </a:lnTo>
                <a:lnTo>
                  <a:pt x="107156" y="26789"/>
                </a:lnTo>
                <a:lnTo>
                  <a:pt x="125015" y="35719"/>
                </a:lnTo>
                <a:lnTo>
                  <a:pt x="142875" y="44648"/>
                </a:lnTo>
                <a:lnTo>
                  <a:pt x="151804" y="62508"/>
                </a:lnTo>
                <a:lnTo>
                  <a:pt x="160734" y="71437"/>
                </a:lnTo>
                <a:lnTo>
                  <a:pt x="160734" y="80367"/>
                </a:lnTo>
                <a:lnTo>
                  <a:pt x="169664" y="89297"/>
                </a:lnTo>
                <a:lnTo>
                  <a:pt x="160734" y="107156"/>
                </a:lnTo>
                <a:lnTo>
                  <a:pt x="160734" y="116086"/>
                </a:lnTo>
                <a:lnTo>
                  <a:pt x="151804" y="116086"/>
                </a:lnTo>
                <a:lnTo>
                  <a:pt x="142875" y="125015"/>
                </a:lnTo>
                <a:lnTo>
                  <a:pt x="125015" y="133945"/>
                </a:lnTo>
                <a:lnTo>
                  <a:pt x="107156" y="142875"/>
                </a:lnTo>
                <a:lnTo>
                  <a:pt x="98226" y="142875"/>
                </a:lnTo>
                <a:lnTo>
                  <a:pt x="89296" y="142875"/>
                </a:lnTo>
                <a:lnTo>
                  <a:pt x="89296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2250281" y="2062758"/>
            <a:ext cx="133946" cy="241102"/>
          </a:xfrm>
          <a:custGeom>
            <a:avLst/>
            <a:gdLst/>
            <a:ahLst/>
            <a:cxnLst/>
            <a:rect l="0" t="0" r="0" b="0"/>
            <a:pathLst>
              <a:path w="133946" h="241102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17859" y="107156"/>
                </a:lnTo>
                <a:lnTo>
                  <a:pt x="17859" y="133945"/>
                </a:lnTo>
                <a:lnTo>
                  <a:pt x="17859" y="151804"/>
                </a:lnTo>
                <a:lnTo>
                  <a:pt x="17859" y="169664"/>
                </a:lnTo>
                <a:lnTo>
                  <a:pt x="17859" y="187523"/>
                </a:lnTo>
                <a:lnTo>
                  <a:pt x="17859" y="205382"/>
                </a:lnTo>
                <a:lnTo>
                  <a:pt x="8930" y="223242"/>
                </a:lnTo>
                <a:lnTo>
                  <a:pt x="8930" y="232171"/>
                </a:lnTo>
                <a:lnTo>
                  <a:pt x="893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32171"/>
                </a:lnTo>
                <a:lnTo>
                  <a:pt x="0" y="223242"/>
                </a:lnTo>
                <a:lnTo>
                  <a:pt x="0" y="214312"/>
                </a:lnTo>
                <a:lnTo>
                  <a:pt x="8930" y="196453"/>
                </a:lnTo>
                <a:lnTo>
                  <a:pt x="8930" y="178593"/>
                </a:lnTo>
                <a:lnTo>
                  <a:pt x="17859" y="160734"/>
                </a:lnTo>
                <a:lnTo>
                  <a:pt x="26789" y="142875"/>
                </a:lnTo>
                <a:lnTo>
                  <a:pt x="26789" y="133945"/>
                </a:lnTo>
                <a:lnTo>
                  <a:pt x="35719" y="116086"/>
                </a:lnTo>
                <a:lnTo>
                  <a:pt x="44648" y="107156"/>
                </a:lnTo>
                <a:lnTo>
                  <a:pt x="53578" y="98226"/>
                </a:lnTo>
                <a:lnTo>
                  <a:pt x="62508" y="98226"/>
                </a:lnTo>
                <a:lnTo>
                  <a:pt x="71438" y="89296"/>
                </a:lnTo>
                <a:lnTo>
                  <a:pt x="80367" y="98226"/>
                </a:lnTo>
                <a:lnTo>
                  <a:pt x="89297" y="98226"/>
                </a:lnTo>
                <a:lnTo>
                  <a:pt x="98227" y="107156"/>
                </a:lnTo>
                <a:lnTo>
                  <a:pt x="107156" y="116086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16086" y="151804"/>
                </a:lnTo>
                <a:lnTo>
                  <a:pt x="116086" y="160734"/>
                </a:lnTo>
                <a:lnTo>
                  <a:pt x="116086" y="178593"/>
                </a:lnTo>
                <a:lnTo>
                  <a:pt x="125016" y="196453"/>
                </a:lnTo>
                <a:lnTo>
                  <a:pt x="125016" y="205382"/>
                </a:lnTo>
                <a:lnTo>
                  <a:pt x="125016" y="214312"/>
                </a:lnTo>
                <a:lnTo>
                  <a:pt x="133945" y="232171"/>
                </a:lnTo>
                <a:lnTo>
                  <a:pt x="133945" y="232171"/>
                </a:lnTo>
                <a:lnTo>
                  <a:pt x="133945" y="23217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411015" y="2178844"/>
            <a:ext cx="89299" cy="107157"/>
          </a:xfrm>
          <a:custGeom>
            <a:avLst/>
            <a:gdLst/>
            <a:ahLst/>
            <a:cxnLst/>
            <a:rect l="0" t="0" r="0" b="0"/>
            <a:pathLst>
              <a:path w="89299" h="107157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98226"/>
                </a:lnTo>
                <a:lnTo>
                  <a:pt x="44649" y="98226"/>
                </a:lnTo>
                <a:lnTo>
                  <a:pt x="53579" y="89296"/>
                </a:lnTo>
                <a:lnTo>
                  <a:pt x="62508" y="80367"/>
                </a:lnTo>
                <a:lnTo>
                  <a:pt x="71438" y="71437"/>
                </a:lnTo>
                <a:lnTo>
                  <a:pt x="80368" y="62507"/>
                </a:lnTo>
                <a:lnTo>
                  <a:pt x="89298" y="53578"/>
                </a:lnTo>
                <a:lnTo>
                  <a:pt x="89298" y="35718"/>
                </a:lnTo>
                <a:lnTo>
                  <a:pt x="89298" y="26789"/>
                </a:lnTo>
                <a:lnTo>
                  <a:pt x="80368" y="17859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509242" y="2187773"/>
            <a:ext cx="44650" cy="107157"/>
          </a:xfrm>
          <a:custGeom>
            <a:avLst/>
            <a:gdLst/>
            <a:ahLst/>
            <a:cxnLst/>
            <a:rect l="0" t="0" r="0" b="0"/>
            <a:pathLst>
              <a:path w="44650" h="107157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8"/>
                </a:lnTo>
                <a:lnTo>
                  <a:pt x="17860" y="80367"/>
                </a:lnTo>
                <a:lnTo>
                  <a:pt x="17860" y="8036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17860" y="107156"/>
                </a:lnTo>
                <a:lnTo>
                  <a:pt x="1786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589609" y="22860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562820" y="2169914"/>
            <a:ext cx="160736" cy="276821"/>
          </a:xfrm>
          <a:custGeom>
            <a:avLst/>
            <a:gdLst/>
            <a:ahLst/>
            <a:cxnLst/>
            <a:rect l="0" t="0" r="0" b="0"/>
            <a:pathLst>
              <a:path w="160736" h="276821">
                <a:moveTo>
                  <a:pt x="44649" y="89297"/>
                </a:moveTo>
                <a:lnTo>
                  <a:pt x="44649" y="89297"/>
                </a:lnTo>
                <a:lnTo>
                  <a:pt x="44649" y="98226"/>
                </a:lnTo>
                <a:lnTo>
                  <a:pt x="35719" y="107156"/>
                </a:lnTo>
                <a:lnTo>
                  <a:pt x="3571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60734"/>
                </a:lnTo>
                <a:lnTo>
                  <a:pt x="26789" y="178594"/>
                </a:lnTo>
                <a:lnTo>
                  <a:pt x="26789" y="196453"/>
                </a:lnTo>
                <a:lnTo>
                  <a:pt x="26789" y="214312"/>
                </a:lnTo>
                <a:lnTo>
                  <a:pt x="17860" y="232172"/>
                </a:lnTo>
                <a:lnTo>
                  <a:pt x="17860" y="241101"/>
                </a:lnTo>
                <a:lnTo>
                  <a:pt x="17860" y="258961"/>
                </a:lnTo>
                <a:lnTo>
                  <a:pt x="17860" y="267890"/>
                </a:lnTo>
                <a:lnTo>
                  <a:pt x="17860" y="267890"/>
                </a:lnTo>
                <a:lnTo>
                  <a:pt x="17860" y="276820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67890"/>
                </a:lnTo>
                <a:lnTo>
                  <a:pt x="8930" y="258961"/>
                </a:lnTo>
                <a:lnTo>
                  <a:pt x="8930" y="250031"/>
                </a:lnTo>
                <a:lnTo>
                  <a:pt x="0" y="232172"/>
                </a:lnTo>
                <a:lnTo>
                  <a:pt x="0" y="214312"/>
                </a:lnTo>
                <a:lnTo>
                  <a:pt x="0" y="196453"/>
                </a:lnTo>
                <a:lnTo>
                  <a:pt x="0" y="178594"/>
                </a:lnTo>
                <a:lnTo>
                  <a:pt x="0" y="160734"/>
                </a:lnTo>
                <a:lnTo>
                  <a:pt x="0" y="142875"/>
                </a:lnTo>
                <a:lnTo>
                  <a:pt x="0" y="116086"/>
                </a:lnTo>
                <a:lnTo>
                  <a:pt x="0" y="107156"/>
                </a:lnTo>
                <a:lnTo>
                  <a:pt x="0" y="80367"/>
                </a:lnTo>
                <a:lnTo>
                  <a:pt x="0" y="71437"/>
                </a:lnTo>
                <a:lnTo>
                  <a:pt x="0" y="53578"/>
                </a:lnTo>
                <a:lnTo>
                  <a:pt x="8930" y="35719"/>
                </a:lnTo>
                <a:lnTo>
                  <a:pt x="17860" y="26789"/>
                </a:lnTo>
                <a:lnTo>
                  <a:pt x="26789" y="17859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71438" y="0"/>
                </a:lnTo>
                <a:lnTo>
                  <a:pt x="80368" y="0"/>
                </a:lnTo>
                <a:lnTo>
                  <a:pt x="98227" y="8930"/>
                </a:lnTo>
                <a:lnTo>
                  <a:pt x="116086" y="8930"/>
                </a:lnTo>
                <a:lnTo>
                  <a:pt x="125016" y="17859"/>
                </a:lnTo>
                <a:lnTo>
                  <a:pt x="133946" y="26789"/>
                </a:lnTo>
                <a:lnTo>
                  <a:pt x="142875" y="35719"/>
                </a:lnTo>
                <a:lnTo>
                  <a:pt x="151805" y="53578"/>
                </a:lnTo>
                <a:lnTo>
                  <a:pt x="160735" y="62508"/>
                </a:lnTo>
                <a:lnTo>
                  <a:pt x="160735" y="80367"/>
                </a:lnTo>
                <a:lnTo>
                  <a:pt x="160735" y="89297"/>
                </a:lnTo>
                <a:lnTo>
                  <a:pt x="151805" y="107156"/>
                </a:lnTo>
                <a:lnTo>
                  <a:pt x="142875" y="116086"/>
                </a:lnTo>
                <a:lnTo>
                  <a:pt x="142875" y="125015"/>
                </a:lnTo>
                <a:lnTo>
                  <a:pt x="133946" y="133945"/>
                </a:lnTo>
                <a:lnTo>
                  <a:pt x="125016" y="133945"/>
                </a:lnTo>
                <a:lnTo>
                  <a:pt x="116086" y="142875"/>
                </a:lnTo>
                <a:lnTo>
                  <a:pt x="107157" y="142875"/>
                </a:lnTo>
                <a:lnTo>
                  <a:pt x="107157" y="151805"/>
                </a:lnTo>
                <a:lnTo>
                  <a:pt x="107157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2777133" y="2089547"/>
            <a:ext cx="89297" cy="214313"/>
          </a:xfrm>
          <a:custGeom>
            <a:avLst/>
            <a:gdLst/>
            <a:ahLst/>
            <a:cxnLst/>
            <a:rect l="0" t="0" r="0" b="0"/>
            <a:pathLst>
              <a:path w="89297" h="214313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26789"/>
                </a:lnTo>
                <a:lnTo>
                  <a:pt x="17859" y="35718"/>
                </a:lnTo>
                <a:lnTo>
                  <a:pt x="17859" y="53578"/>
                </a:lnTo>
                <a:lnTo>
                  <a:pt x="17859" y="62507"/>
                </a:lnTo>
                <a:lnTo>
                  <a:pt x="17859" y="80367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42875"/>
                </a:lnTo>
                <a:lnTo>
                  <a:pt x="8930" y="151804"/>
                </a:lnTo>
                <a:lnTo>
                  <a:pt x="893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8930" y="178593"/>
                </a:lnTo>
                <a:lnTo>
                  <a:pt x="8930" y="169664"/>
                </a:lnTo>
                <a:lnTo>
                  <a:pt x="17859" y="151804"/>
                </a:lnTo>
                <a:lnTo>
                  <a:pt x="35718" y="142875"/>
                </a:lnTo>
                <a:lnTo>
                  <a:pt x="44648" y="133945"/>
                </a:lnTo>
                <a:lnTo>
                  <a:pt x="53578" y="125015"/>
                </a:lnTo>
                <a:lnTo>
                  <a:pt x="62507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25015"/>
                </a:lnTo>
                <a:lnTo>
                  <a:pt x="89296" y="133945"/>
                </a:lnTo>
                <a:lnTo>
                  <a:pt x="89296" y="142875"/>
                </a:lnTo>
                <a:lnTo>
                  <a:pt x="89296" y="160734"/>
                </a:lnTo>
                <a:lnTo>
                  <a:pt x="89296" y="169664"/>
                </a:lnTo>
                <a:lnTo>
                  <a:pt x="89296" y="187523"/>
                </a:lnTo>
                <a:lnTo>
                  <a:pt x="89296" y="196453"/>
                </a:lnTo>
                <a:lnTo>
                  <a:pt x="89296" y="205382"/>
                </a:lnTo>
                <a:lnTo>
                  <a:pt x="89296" y="214312"/>
                </a:lnTo>
                <a:lnTo>
                  <a:pt x="89296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134320" y="2107406"/>
            <a:ext cx="151806" cy="187524"/>
          </a:xfrm>
          <a:custGeom>
            <a:avLst/>
            <a:gdLst/>
            <a:ahLst/>
            <a:cxnLst/>
            <a:rect l="0" t="0" r="0" b="0"/>
            <a:pathLst>
              <a:path w="151806" h="187524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51805"/>
                </a:lnTo>
                <a:lnTo>
                  <a:pt x="8930" y="133945"/>
                </a:lnTo>
                <a:lnTo>
                  <a:pt x="17859" y="125016"/>
                </a:lnTo>
                <a:lnTo>
                  <a:pt x="26789" y="116086"/>
                </a:lnTo>
                <a:lnTo>
                  <a:pt x="35719" y="98227"/>
                </a:lnTo>
                <a:lnTo>
                  <a:pt x="44649" y="89297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80367"/>
                </a:lnTo>
                <a:lnTo>
                  <a:pt x="80367" y="80367"/>
                </a:lnTo>
                <a:lnTo>
                  <a:pt x="89297" y="80367"/>
                </a:lnTo>
                <a:lnTo>
                  <a:pt x="98227" y="80367"/>
                </a:lnTo>
                <a:lnTo>
                  <a:pt x="107156" y="89297"/>
                </a:lnTo>
                <a:lnTo>
                  <a:pt x="125016" y="89297"/>
                </a:lnTo>
                <a:lnTo>
                  <a:pt x="133945" y="98227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51805" y="151805"/>
                </a:lnTo>
                <a:lnTo>
                  <a:pt x="142875" y="160734"/>
                </a:lnTo>
                <a:lnTo>
                  <a:pt x="142875" y="169664"/>
                </a:lnTo>
                <a:lnTo>
                  <a:pt x="125016" y="169664"/>
                </a:lnTo>
                <a:lnTo>
                  <a:pt x="116086" y="178594"/>
                </a:lnTo>
                <a:lnTo>
                  <a:pt x="98227" y="178594"/>
                </a:lnTo>
                <a:lnTo>
                  <a:pt x="80367" y="178594"/>
                </a:lnTo>
                <a:lnTo>
                  <a:pt x="62508" y="187523"/>
                </a:lnTo>
                <a:lnTo>
                  <a:pt x="53578" y="187523"/>
                </a:lnTo>
                <a:lnTo>
                  <a:pt x="35719" y="187523"/>
                </a:lnTo>
                <a:lnTo>
                  <a:pt x="26789" y="187523"/>
                </a:lnTo>
                <a:lnTo>
                  <a:pt x="17859" y="187523"/>
                </a:lnTo>
                <a:lnTo>
                  <a:pt x="17859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3330773" y="2259211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53578"/>
                </a:lnTo>
                <a:lnTo>
                  <a:pt x="17859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330773" y="213419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473648" y="2098476"/>
            <a:ext cx="35720" cy="285751"/>
          </a:xfrm>
          <a:custGeom>
            <a:avLst/>
            <a:gdLst/>
            <a:ahLst/>
            <a:cxnLst/>
            <a:rect l="0" t="0" r="0" b="0"/>
            <a:pathLst>
              <a:path w="35720" h="285751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42875"/>
                </a:lnTo>
                <a:lnTo>
                  <a:pt x="26789" y="160735"/>
                </a:lnTo>
                <a:lnTo>
                  <a:pt x="26789" y="187524"/>
                </a:lnTo>
                <a:lnTo>
                  <a:pt x="26789" y="205383"/>
                </a:lnTo>
                <a:lnTo>
                  <a:pt x="35719" y="214313"/>
                </a:lnTo>
                <a:lnTo>
                  <a:pt x="35719" y="232172"/>
                </a:lnTo>
                <a:lnTo>
                  <a:pt x="35719" y="250032"/>
                </a:lnTo>
                <a:lnTo>
                  <a:pt x="35719" y="258961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76821"/>
                </a:lnTo>
                <a:lnTo>
                  <a:pt x="26789" y="276821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393281" y="2277070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571875" y="2303859"/>
            <a:ext cx="98227" cy="80368"/>
          </a:xfrm>
          <a:custGeom>
            <a:avLst/>
            <a:gdLst/>
            <a:ahLst/>
            <a:cxnLst/>
            <a:rect l="0" t="0" r="0" b="0"/>
            <a:pathLst>
              <a:path w="98227" h="80368">
                <a:moveTo>
                  <a:pt x="44648" y="0"/>
                </a:move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2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8" y="71438"/>
                </a:lnTo>
                <a:lnTo>
                  <a:pt x="44648" y="62508"/>
                </a:lnTo>
                <a:lnTo>
                  <a:pt x="44648" y="53578"/>
                </a:lnTo>
                <a:lnTo>
                  <a:pt x="53578" y="53578"/>
                </a:lnTo>
                <a:lnTo>
                  <a:pt x="53578" y="44649"/>
                </a:lnTo>
                <a:lnTo>
                  <a:pt x="62507" y="35719"/>
                </a:lnTo>
                <a:lnTo>
                  <a:pt x="62507" y="26789"/>
                </a:lnTo>
                <a:lnTo>
                  <a:pt x="62507" y="26789"/>
                </a:lnTo>
                <a:lnTo>
                  <a:pt x="62507" y="17860"/>
                </a:lnTo>
                <a:lnTo>
                  <a:pt x="62507" y="1786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62507" y="8930"/>
                </a:lnTo>
                <a:lnTo>
                  <a:pt x="62507" y="17860"/>
                </a:lnTo>
                <a:lnTo>
                  <a:pt x="62507" y="26789"/>
                </a:lnTo>
                <a:lnTo>
                  <a:pt x="62507" y="26789"/>
                </a:lnTo>
                <a:lnTo>
                  <a:pt x="71437" y="44649"/>
                </a:lnTo>
                <a:lnTo>
                  <a:pt x="71437" y="53578"/>
                </a:lnTo>
                <a:lnTo>
                  <a:pt x="80367" y="53578"/>
                </a:lnTo>
                <a:lnTo>
                  <a:pt x="89296" y="62508"/>
                </a:lnTo>
                <a:lnTo>
                  <a:pt x="89296" y="71438"/>
                </a:lnTo>
                <a:lnTo>
                  <a:pt x="98226" y="80367"/>
                </a:lnTo>
                <a:lnTo>
                  <a:pt x="98226" y="80367"/>
                </a:lnTo>
                <a:lnTo>
                  <a:pt x="98226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3732609" y="2303859"/>
            <a:ext cx="8931" cy="89298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3714750" y="2303859"/>
            <a:ext cx="80368" cy="276822"/>
          </a:xfrm>
          <a:custGeom>
            <a:avLst/>
            <a:gdLst/>
            <a:ahLst/>
            <a:cxnLst/>
            <a:rect l="0" t="0" r="0" b="0"/>
            <a:pathLst>
              <a:path w="80368" h="276822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71437" y="35719"/>
                </a:lnTo>
                <a:lnTo>
                  <a:pt x="71437" y="44649"/>
                </a:lnTo>
                <a:lnTo>
                  <a:pt x="71437" y="62508"/>
                </a:lnTo>
                <a:lnTo>
                  <a:pt x="62507" y="80367"/>
                </a:lnTo>
                <a:lnTo>
                  <a:pt x="62507" y="89297"/>
                </a:lnTo>
                <a:lnTo>
                  <a:pt x="53578" y="107156"/>
                </a:lnTo>
                <a:lnTo>
                  <a:pt x="44648" y="125016"/>
                </a:lnTo>
                <a:lnTo>
                  <a:pt x="44648" y="142875"/>
                </a:lnTo>
                <a:lnTo>
                  <a:pt x="35718" y="160735"/>
                </a:lnTo>
                <a:lnTo>
                  <a:pt x="26789" y="178594"/>
                </a:lnTo>
                <a:lnTo>
                  <a:pt x="17859" y="196454"/>
                </a:lnTo>
                <a:lnTo>
                  <a:pt x="17859" y="214313"/>
                </a:lnTo>
                <a:lnTo>
                  <a:pt x="8929" y="232172"/>
                </a:lnTo>
                <a:lnTo>
                  <a:pt x="0" y="250032"/>
                </a:lnTo>
                <a:lnTo>
                  <a:pt x="26789" y="267891"/>
                </a:lnTo>
                <a:lnTo>
                  <a:pt x="17859" y="276821"/>
                </a:lnTo>
                <a:lnTo>
                  <a:pt x="17859" y="2768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3830836" y="2303859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8" y="44649"/>
                </a:lnTo>
                <a:lnTo>
                  <a:pt x="35718" y="44649"/>
                </a:lnTo>
                <a:lnTo>
                  <a:pt x="44648" y="35719"/>
                </a:lnTo>
                <a:lnTo>
                  <a:pt x="53578" y="35719"/>
                </a:lnTo>
                <a:lnTo>
                  <a:pt x="62507" y="35719"/>
                </a:lnTo>
                <a:lnTo>
                  <a:pt x="71437" y="35719"/>
                </a:lnTo>
                <a:lnTo>
                  <a:pt x="80367" y="35719"/>
                </a:lnTo>
                <a:lnTo>
                  <a:pt x="80367" y="26789"/>
                </a:lnTo>
                <a:lnTo>
                  <a:pt x="89296" y="26789"/>
                </a:lnTo>
                <a:lnTo>
                  <a:pt x="89296" y="26789"/>
                </a:lnTo>
                <a:lnTo>
                  <a:pt x="98226" y="17860"/>
                </a:lnTo>
                <a:lnTo>
                  <a:pt x="98226" y="17860"/>
                </a:lnTo>
                <a:lnTo>
                  <a:pt x="107156" y="17860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8929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8" y="116086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7" y="133945"/>
                </a:lnTo>
                <a:lnTo>
                  <a:pt x="62507" y="133945"/>
                </a:lnTo>
                <a:lnTo>
                  <a:pt x="71437" y="142875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3964781" y="2303859"/>
            <a:ext cx="98227" cy="151806"/>
          </a:xfrm>
          <a:custGeom>
            <a:avLst/>
            <a:gdLst/>
            <a:ahLst/>
            <a:cxnLst/>
            <a:rect l="0" t="0" r="0" b="0"/>
            <a:pathLst>
              <a:path w="98227" h="151806">
                <a:moveTo>
                  <a:pt x="8930" y="44649"/>
                </a:move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33945"/>
                </a:lnTo>
                <a:lnTo>
                  <a:pt x="17859" y="133945"/>
                </a:lnTo>
                <a:lnTo>
                  <a:pt x="26789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42875"/>
                </a:lnTo>
                <a:lnTo>
                  <a:pt x="35719" y="133945"/>
                </a:lnTo>
                <a:lnTo>
                  <a:pt x="44648" y="125016"/>
                </a:lnTo>
                <a:lnTo>
                  <a:pt x="35719" y="116086"/>
                </a:lnTo>
                <a:lnTo>
                  <a:pt x="35719" y="98227"/>
                </a:lnTo>
                <a:lnTo>
                  <a:pt x="35719" y="89297"/>
                </a:lnTo>
                <a:lnTo>
                  <a:pt x="35719" y="80367"/>
                </a:lnTo>
                <a:lnTo>
                  <a:pt x="26789" y="71438"/>
                </a:lnTo>
                <a:lnTo>
                  <a:pt x="26789" y="53578"/>
                </a:lnTo>
                <a:lnTo>
                  <a:pt x="26789" y="44649"/>
                </a:lnTo>
                <a:lnTo>
                  <a:pt x="17859" y="35719"/>
                </a:lnTo>
                <a:lnTo>
                  <a:pt x="17859" y="26789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17860"/>
                </a:lnTo>
                <a:lnTo>
                  <a:pt x="53578" y="17860"/>
                </a:lnTo>
                <a:lnTo>
                  <a:pt x="71437" y="26789"/>
                </a:lnTo>
                <a:lnTo>
                  <a:pt x="80367" y="35719"/>
                </a:lnTo>
                <a:lnTo>
                  <a:pt x="89297" y="35719"/>
                </a:lnTo>
                <a:lnTo>
                  <a:pt x="98226" y="44649"/>
                </a:lnTo>
                <a:lnTo>
                  <a:pt x="98226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589609" y="1276945"/>
            <a:ext cx="187525" cy="348259"/>
          </a:xfrm>
          <a:custGeom>
            <a:avLst/>
            <a:gdLst/>
            <a:ahLst/>
            <a:cxnLst/>
            <a:rect l="0" t="0" r="0" b="0"/>
            <a:pathLst>
              <a:path w="187525" h="348259">
                <a:moveTo>
                  <a:pt x="17860" y="312539"/>
                </a:moveTo>
                <a:lnTo>
                  <a:pt x="17860" y="312539"/>
                </a:lnTo>
                <a:lnTo>
                  <a:pt x="8930" y="312539"/>
                </a:lnTo>
                <a:lnTo>
                  <a:pt x="8930" y="312539"/>
                </a:lnTo>
                <a:lnTo>
                  <a:pt x="8930" y="321469"/>
                </a:lnTo>
                <a:lnTo>
                  <a:pt x="8930" y="321469"/>
                </a:lnTo>
                <a:lnTo>
                  <a:pt x="8930" y="330399"/>
                </a:lnTo>
                <a:lnTo>
                  <a:pt x="8930" y="330399"/>
                </a:lnTo>
                <a:lnTo>
                  <a:pt x="8930" y="339328"/>
                </a:lnTo>
                <a:lnTo>
                  <a:pt x="8930" y="339328"/>
                </a:lnTo>
                <a:lnTo>
                  <a:pt x="8930" y="339328"/>
                </a:lnTo>
                <a:lnTo>
                  <a:pt x="8930" y="348258"/>
                </a:lnTo>
                <a:lnTo>
                  <a:pt x="8930" y="348258"/>
                </a:lnTo>
                <a:lnTo>
                  <a:pt x="8930" y="348258"/>
                </a:lnTo>
                <a:lnTo>
                  <a:pt x="8930" y="348258"/>
                </a:lnTo>
                <a:lnTo>
                  <a:pt x="8930" y="339328"/>
                </a:lnTo>
                <a:lnTo>
                  <a:pt x="8930" y="339328"/>
                </a:lnTo>
                <a:lnTo>
                  <a:pt x="0" y="330399"/>
                </a:lnTo>
                <a:lnTo>
                  <a:pt x="0" y="312539"/>
                </a:lnTo>
                <a:lnTo>
                  <a:pt x="0" y="294680"/>
                </a:lnTo>
                <a:lnTo>
                  <a:pt x="0" y="276821"/>
                </a:lnTo>
                <a:lnTo>
                  <a:pt x="0" y="267891"/>
                </a:lnTo>
                <a:lnTo>
                  <a:pt x="0" y="241102"/>
                </a:lnTo>
                <a:lnTo>
                  <a:pt x="0" y="223242"/>
                </a:lnTo>
                <a:lnTo>
                  <a:pt x="0" y="205383"/>
                </a:lnTo>
                <a:lnTo>
                  <a:pt x="0" y="178594"/>
                </a:lnTo>
                <a:lnTo>
                  <a:pt x="0" y="160735"/>
                </a:lnTo>
                <a:lnTo>
                  <a:pt x="0" y="142875"/>
                </a:lnTo>
                <a:lnTo>
                  <a:pt x="8930" y="125016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71438"/>
                </a:lnTo>
                <a:lnTo>
                  <a:pt x="17860" y="53578"/>
                </a:lnTo>
                <a:lnTo>
                  <a:pt x="17860" y="35719"/>
                </a:lnTo>
                <a:lnTo>
                  <a:pt x="17860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44649" y="8930"/>
                </a:lnTo>
                <a:lnTo>
                  <a:pt x="53579" y="8930"/>
                </a:lnTo>
                <a:lnTo>
                  <a:pt x="53579" y="17860"/>
                </a:lnTo>
                <a:lnTo>
                  <a:pt x="62508" y="26789"/>
                </a:lnTo>
                <a:lnTo>
                  <a:pt x="71438" y="35719"/>
                </a:lnTo>
                <a:lnTo>
                  <a:pt x="80368" y="53578"/>
                </a:lnTo>
                <a:lnTo>
                  <a:pt x="89297" y="71438"/>
                </a:lnTo>
                <a:lnTo>
                  <a:pt x="98227" y="89297"/>
                </a:lnTo>
                <a:lnTo>
                  <a:pt x="98227" y="116086"/>
                </a:lnTo>
                <a:lnTo>
                  <a:pt x="107157" y="133946"/>
                </a:lnTo>
                <a:lnTo>
                  <a:pt x="116086" y="160735"/>
                </a:lnTo>
                <a:lnTo>
                  <a:pt x="125016" y="178594"/>
                </a:lnTo>
                <a:lnTo>
                  <a:pt x="133946" y="205383"/>
                </a:lnTo>
                <a:lnTo>
                  <a:pt x="133946" y="223242"/>
                </a:lnTo>
                <a:lnTo>
                  <a:pt x="142875" y="250031"/>
                </a:lnTo>
                <a:lnTo>
                  <a:pt x="151805" y="267891"/>
                </a:lnTo>
                <a:lnTo>
                  <a:pt x="151805" y="285750"/>
                </a:lnTo>
                <a:lnTo>
                  <a:pt x="160735" y="303610"/>
                </a:lnTo>
                <a:lnTo>
                  <a:pt x="169664" y="312539"/>
                </a:lnTo>
                <a:lnTo>
                  <a:pt x="169664" y="321469"/>
                </a:lnTo>
                <a:lnTo>
                  <a:pt x="178594" y="330399"/>
                </a:lnTo>
                <a:lnTo>
                  <a:pt x="187524" y="348258"/>
                </a:lnTo>
                <a:lnTo>
                  <a:pt x="187524" y="348258"/>
                </a:lnTo>
                <a:lnTo>
                  <a:pt x="187524" y="34825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2580680" y="1526976"/>
            <a:ext cx="125016" cy="8931"/>
          </a:xfrm>
          <a:custGeom>
            <a:avLst/>
            <a:gdLst/>
            <a:ahLst/>
            <a:cxnLst/>
            <a:rect l="0" t="0" r="0" b="0"/>
            <a:pathLst>
              <a:path w="125016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2794992" y="1473398"/>
            <a:ext cx="178595" cy="160736"/>
          </a:xfrm>
          <a:custGeom>
            <a:avLst/>
            <a:gdLst/>
            <a:ahLst/>
            <a:cxnLst/>
            <a:rect l="0" t="0" r="0" b="0"/>
            <a:pathLst>
              <a:path w="178595" h="160736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51805"/>
                </a:lnTo>
                <a:lnTo>
                  <a:pt x="0" y="133946"/>
                </a:lnTo>
                <a:lnTo>
                  <a:pt x="0" y="125016"/>
                </a:lnTo>
                <a:lnTo>
                  <a:pt x="0" y="107157"/>
                </a:lnTo>
                <a:lnTo>
                  <a:pt x="0" y="98227"/>
                </a:lnTo>
                <a:lnTo>
                  <a:pt x="0" y="80368"/>
                </a:lnTo>
                <a:lnTo>
                  <a:pt x="8930" y="71438"/>
                </a:lnTo>
                <a:lnTo>
                  <a:pt x="8930" y="53578"/>
                </a:lnTo>
                <a:lnTo>
                  <a:pt x="8930" y="35719"/>
                </a:lnTo>
                <a:lnTo>
                  <a:pt x="17859" y="26789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80367" y="35719"/>
                </a:lnTo>
                <a:lnTo>
                  <a:pt x="80367" y="35719"/>
                </a:lnTo>
                <a:lnTo>
                  <a:pt x="89297" y="44649"/>
                </a:lnTo>
                <a:lnTo>
                  <a:pt x="98227" y="53578"/>
                </a:lnTo>
                <a:lnTo>
                  <a:pt x="98227" y="53578"/>
                </a:lnTo>
                <a:lnTo>
                  <a:pt x="107156" y="71438"/>
                </a:lnTo>
                <a:lnTo>
                  <a:pt x="107156" y="80368"/>
                </a:lnTo>
                <a:lnTo>
                  <a:pt x="116086" y="89297"/>
                </a:lnTo>
                <a:lnTo>
                  <a:pt x="116086" y="107157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16086" y="133946"/>
                </a:lnTo>
                <a:lnTo>
                  <a:pt x="116086" y="142875"/>
                </a:lnTo>
                <a:lnTo>
                  <a:pt x="107156" y="14287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07156" y="142875"/>
                </a:lnTo>
                <a:lnTo>
                  <a:pt x="107156" y="133946"/>
                </a:lnTo>
                <a:lnTo>
                  <a:pt x="98227" y="133946"/>
                </a:lnTo>
                <a:lnTo>
                  <a:pt x="98227" y="116086"/>
                </a:lnTo>
                <a:lnTo>
                  <a:pt x="98227" y="107157"/>
                </a:lnTo>
                <a:lnTo>
                  <a:pt x="107156" y="89297"/>
                </a:lnTo>
                <a:lnTo>
                  <a:pt x="107156" y="80368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25016" y="35719"/>
                </a:lnTo>
                <a:lnTo>
                  <a:pt x="125016" y="26789"/>
                </a:lnTo>
                <a:lnTo>
                  <a:pt x="125016" y="17860"/>
                </a:lnTo>
                <a:lnTo>
                  <a:pt x="133945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5" y="17860"/>
                </a:lnTo>
                <a:lnTo>
                  <a:pt x="151805" y="26789"/>
                </a:lnTo>
                <a:lnTo>
                  <a:pt x="160734" y="44649"/>
                </a:lnTo>
                <a:lnTo>
                  <a:pt x="169664" y="53578"/>
                </a:lnTo>
                <a:lnTo>
                  <a:pt x="169664" y="71438"/>
                </a:lnTo>
                <a:lnTo>
                  <a:pt x="169664" y="80368"/>
                </a:lnTo>
                <a:lnTo>
                  <a:pt x="169664" y="98227"/>
                </a:lnTo>
                <a:lnTo>
                  <a:pt x="169664" y="107157"/>
                </a:lnTo>
                <a:lnTo>
                  <a:pt x="169664" y="125016"/>
                </a:lnTo>
                <a:lnTo>
                  <a:pt x="169664" y="133946"/>
                </a:lnTo>
                <a:lnTo>
                  <a:pt x="169664" y="142875"/>
                </a:lnTo>
                <a:lnTo>
                  <a:pt x="178594" y="151805"/>
                </a:lnTo>
                <a:lnTo>
                  <a:pt x="178594" y="160735"/>
                </a:lnTo>
                <a:lnTo>
                  <a:pt x="178594" y="160735"/>
                </a:lnTo>
                <a:lnTo>
                  <a:pt x="178594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3009304" y="1571625"/>
            <a:ext cx="8931" cy="71438"/>
          </a:xfrm>
          <a:custGeom>
            <a:avLst/>
            <a:gdLst/>
            <a:ahLst/>
            <a:cxnLst/>
            <a:rect l="0" t="0" r="0" b="0"/>
            <a:pathLst>
              <a:path w="8931" h="7143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3009304" y="1473398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3062883" y="1544836"/>
            <a:ext cx="53579" cy="98227"/>
          </a:xfrm>
          <a:custGeom>
            <a:avLst/>
            <a:gdLst/>
            <a:ahLst/>
            <a:cxnLst/>
            <a:rect l="0" t="0" r="0" b="0"/>
            <a:pathLst>
              <a:path w="53579" h="98227">
                <a:moveTo>
                  <a:pt x="26789" y="71437"/>
                </a:move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8036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71437"/>
                </a:lnTo>
                <a:lnTo>
                  <a:pt x="0" y="62508"/>
                </a:ln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44648"/>
                </a:lnTo>
                <a:lnTo>
                  <a:pt x="53578" y="62508"/>
                </a:lnTo>
                <a:lnTo>
                  <a:pt x="53578" y="7143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3152179" y="1535906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26790" y="17860"/>
                </a:move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107156"/>
                </a:lnTo>
                <a:lnTo>
                  <a:pt x="17860" y="107156"/>
                </a:lnTo>
                <a:lnTo>
                  <a:pt x="26790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44649" y="98227"/>
                </a:lnTo>
                <a:lnTo>
                  <a:pt x="53579" y="89297"/>
                </a:lnTo>
                <a:lnTo>
                  <a:pt x="53579" y="80367"/>
                </a:lnTo>
                <a:lnTo>
                  <a:pt x="62508" y="71438"/>
                </a:lnTo>
                <a:lnTo>
                  <a:pt x="62508" y="62508"/>
                </a:lnTo>
                <a:lnTo>
                  <a:pt x="62508" y="53578"/>
                </a:lnTo>
                <a:lnTo>
                  <a:pt x="62508" y="44649"/>
                </a:lnTo>
                <a:lnTo>
                  <a:pt x="62508" y="26789"/>
                </a:lnTo>
                <a:lnTo>
                  <a:pt x="62508" y="17860"/>
                </a:lnTo>
                <a:lnTo>
                  <a:pt x="53579" y="8930"/>
                </a:lnTo>
                <a:lnTo>
                  <a:pt x="5357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90" y="0"/>
                </a:lnTo>
                <a:lnTo>
                  <a:pt x="26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3277195" y="1393031"/>
            <a:ext cx="80368" cy="267892"/>
          </a:xfrm>
          <a:custGeom>
            <a:avLst/>
            <a:gdLst/>
            <a:ahLst/>
            <a:cxnLst/>
            <a:rect l="0" t="0" r="0" b="0"/>
            <a:pathLst>
              <a:path w="80368" h="267892">
                <a:moveTo>
                  <a:pt x="8930" y="267891"/>
                </a:moveTo>
                <a:lnTo>
                  <a:pt x="8930" y="267891"/>
                </a:lnTo>
                <a:lnTo>
                  <a:pt x="8930" y="258961"/>
                </a:lnTo>
                <a:lnTo>
                  <a:pt x="0" y="250031"/>
                </a:lnTo>
                <a:lnTo>
                  <a:pt x="0" y="241102"/>
                </a:lnTo>
                <a:lnTo>
                  <a:pt x="0" y="232172"/>
                </a:lnTo>
                <a:lnTo>
                  <a:pt x="0" y="214313"/>
                </a:lnTo>
                <a:lnTo>
                  <a:pt x="0" y="205383"/>
                </a:lnTo>
                <a:lnTo>
                  <a:pt x="8930" y="187524"/>
                </a:lnTo>
                <a:lnTo>
                  <a:pt x="8930" y="169664"/>
                </a:lnTo>
                <a:lnTo>
                  <a:pt x="8930" y="151805"/>
                </a:lnTo>
                <a:lnTo>
                  <a:pt x="8930" y="133945"/>
                </a:lnTo>
                <a:lnTo>
                  <a:pt x="8930" y="107156"/>
                </a:lnTo>
                <a:lnTo>
                  <a:pt x="8930" y="89297"/>
                </a:lnTo>
                <a:lnTo>
                  <a:pt x="8930" y="71438"/>
                </a:lnTo>
                <a:lnTo>
                  <a:pt x="8930" y="53578"/>
                </a:lnTo>
                <a:lnTo>
                  <a:pt x="8930" y="4464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26789" y="44649"/>
                </a:lnTo>
                <a:lnTo>
                  <a:pt x="35719" y="62508"/>
                </a:lnTo>
                <a:lnTo>
                  <a:pt x="35719" y="80367"/>
                </a:lnTo>
                <a:lnTo>
                  <a:pt x="44648" y="107156"/>
                </a:lnTo>
                <a:lnTo>
                  <a:pt x="44648" y="125016"/>
                </a:lnTo>
                <a:lnTo>
                  <a:pt x="53578" y="142875"/>
                </a:lnTo>
                <a:lnTo>
                  <a:pt x="53578" y="169664"/>
                </a:lnTo>
                <a:lnTo>
                  <a:pt x="62508" y="187524"/>
                </a:lnTo>
                <a:lnTo>
                  <a:pt x="62508" y="205383"/>
                </a:lnTo>
                <a:lnTo>
                  <a:pt x="62508" y="223242"/>
                </a:lnTo>
                <a:lnTo>
                  <a:pt x="71437" y="232172"/>
                </a:lnTo>
                <a:lnTo>
                  <a:pt x="71437" y="250031"/>
                </a:lnTo>
                <a:lnTo>
                  <a:pt x="80367" y="258961"/>
                </a:lnTo>
                <a:lnTo>
                  <a:pt x="80367" y="258961"/>
                </a:lnTo>
                <a:lnTo>
                  <a:pt x="80367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3259336" y="1571625"/>
            <a:ext cx="35719" cy="8931"/>
          </a:xfrm>
          <a:custGeom>
            <a:avLst/>
            <a:gdLst/>
            <a:ahLst/>
            <a:cxnLst/>
            <a:rect l="0" t="0" r="0" b="0"/>
            <a:pathLst>
              <a:path w="35719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3375421" y="1535906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62508" y="0"/>
                </a:move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90" y="17860"/>
                </a:lnTo>
                <a:lnTo>
                  <a:pt x="26790" y="26789"/>
                </a:lnTo>
                <a:lnTo>
                  <a:pt x="1786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107156"/>
                </a:lnTo>
                <a:lnTo>
                  <a:pt x="26790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44649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3500437" y="1580555"/>
            <a:ext cx="1" cy="80368"/>
          </a:xfrm>
          <a:custGeom>
            <a:avLst/>
            <a:gdLst/>
            <a:ahLst/>
            <a:cxnLst/>
            <a:rect l="0" t="0" r="0" b="0"/>
            <a:pathLst>
              <a:path w="1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500437" y="151804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545086" y="1464469"/>
            <a:ext cx="98227" cy="232172"/>
          </a:xfrm>
          <a:custGeom>
            <a:avLst/>
            <a:gdLst/>
            <a:ahLst/>
            <a:cxnLst/>
            <a:rect l="0" t="0" r="0" b="0"/>
            <a:pathLst>
              <a:path w="98227" h="232172">
                <a:moveTo>
                  <a:pt x="53578" y="125015"/>
                </a:moveTo>
                <a:lnTo>
                  <a:pt x="53578" y="125015"/>
                </a:lnTo>
                <a:lnTo>
                  <a:pt x="44648" y="133945"/>
                </a:lnTo>
                <a:lnTo>
                  <a:pt x="44648" y="133945"/>
                </a:lnTo>
                <a:lnTo>
                  <a:pt x="44648" y="142875"/>
                </a:lnTo>
                <a:lnTo>
                  <a:pt x="35718" y="142875"/>
                </a:lnTo>
                <a:lnTo>
                  <a:pt x="26789" y="151804"/>
                </a:lnTo>
                <a:lnTo>
                  <a:pt x="26789" y="169664"/>
                </a:lnTo>
                <a:lnTo>
                  <a:pt x="17859" y="178593"/>
                </a:lnTo>
                <a:lnTo>
                  <a:pt x="8929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8929" y="232171"/>
                </a:lnTo>
                <a:lnTo>
                  <a:pt x="17859" y="232171"/>
                </a:lnTo>
                <a:lnTo>
                  <a:pt x="26789" y="232171"/>
                </a:lnTo>
                <a:lnTo>
                  <a:pt x="35718" y="223242"/>
                </a:lnTo>
                <a:lnTo>
                  <a:pt x="44648" y="214312"/>
                </a:lnTo>
                <a:lnTo>
                  <a:pt x="53578" y="196453"/>
                </a:lnTo>
                <a:lnTo>
                  <a:pt x="62507" y="178593"/>
                </a:lnTo>
                <a:lnTo>
                  <a:pt x="71437" y="169664"/>
                </a:lnTo>
                <a:lnTo>
                  <a:pt x="80367" y="142875"/>
                </a:lnTo>
                <a:lnTo>
                  <a:pt x="89296" y="125015"/>
                </a:lnTo>
                <a:lnTo>
                  <a:pt x="89296" y="107156"/>
                </a:lnTo>
                <a:lnTo>
                  <a:pt x="98226" y="89297"/>
                </a:lnTo>
                <a:lnTo>
                  <a:pt x="98226" y="71437"/>
                </a:lnTo>
                <a:lnTo>
                  <a:pt x="98226" y="62507"/>
                </a:lnTo>
                <a:lnTo>
                  <a:pt x="98226" y="44648"/>
                </a:lnTo>
                <a:lnTo>
                  <a:pt x="98226" y="26789"/>
                </a:lnTo>
                <a:lnTo>
                  <a:pt x="89296" y="17859"/>
                </a:lnTo>
                <a:lnTo>
                  <a:pt x="89296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26789"/>
                </a:lnTo>
                <a:lnTo>
                  <a:pt x="71437" y="44648"/>
                </a:lnTo>
                <a:lnTo>
                  <a:pt x="71437" y="62507"/>
                </a:lnTo>
                <a:lnTo>
                  <a:pt x="71437" y="80367"/>
                </a:lnTo>
                <a:lnTo>
                  <a:pt x="71437" y="98226"/>
                </a:lnTo>
                <a:lnTo>
                  <a:pt x="71437" y="116086"/>
                </a:lnTo>
                <a:lnTo>
                  <a:pt x="71437" y="142875"/>
                </a:lnTo>
                <a:lnTo>
                  <a:pt x="80367" y="160734"/>
                </a:lnTo>
                <a:lnTo>
                  <a:pt x="80367" y="169664"/>
                </a:lnTo>
                <a:lnTo>
                  <a:pt x="89296" y="187523"/>
                </a:lnTo>
                <a:lnTo>
                  <a:pt x="89296" y="196453"/>
                </a:lnTo>
                <a:lnTo>
                  <a:pt x="89296" y="205382"/>
                </a:lnTo>
                <a:lnTo>
                  <a:pt x="89296" y="2053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3705820" y="1571625"/>
            <a:ext cx="71438" cy="142876"/>
          </a:xfrm>
          <a:custGeom>
            <a:avLst/>
            <a:gdLst/>
            <a:ahLst/>
            <a:cxnLst/>
            <a:rect l="0" t="0" r="0" b="0"/>
            <a:pathLst>
              <a:path w="71438" h="142876">
                <a:moveTo>
                  <a:pt x="44648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17859" y="62508"/>
                </a:lnTo>
                <a:lnTo>
                  <a:pt x="26789" y="71437"/>
                </a:lnTo>
                <a:lnTo>
                  <a:pt x="35719" y="80367"/>
                </a:lnTo>
                <a:lnTo>
                  <a:pt x="44648" y="89297"/>
                </a:lnTo>
                <a:lnTo>
                  <a:pt x="53578" y="9822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16086"/>
                </a:lnTo>
                <a:lnTo>
                  <a:pt x="71437" y="116086"/>
                </a:lnTo>
                <a:lnTo>
                  <a:pt x="62508" y="125015"/>
                </a:lnTo>
                <a:lnTo>
                  <a:pt x="62508" y="125015"/>
                </a:lnTo>
                <a:lnTo>
                  <a:pt x="53578" y="133945"/>
                </a:lnTo>
                <a:lnTo>
                  <a:pt x="44648" y="133945"/>
                </a:lnTo>
                <a:lnTo>
                  <a:pt x="3571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3857625" y="1732359"/>
            <a:ext cx="35719" cy="116087"/>
          </a:xfrm>
          <a:custGeom>
            <a:avLst/>
            <a:gdLst/>
            <a:ahLst/>
            <a:cxnLst/>
            <a:rect l="0" t="0" r="0" b="0"/>
            <a:pathLst>
              <a:path w="35719" h="116087">
                <a:moveTo>
                  <a:pt x="35718" y="0"/>
                </a:moveTo>
                <a:lnTo>
                  <a:pt x="35718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3973711" y="1500187"/>
            <a:ext cx="160735" cy="267892"/>
          </a:xfrm>
          <a:custGeom>
            <a:avLst/>
            <a:gdLst/>
            <a:ahLst/>
            <a:cxnLst/>
            <a:rect l="0" t="0" r="0" b="0"/>
            <a:pathLst>
              <a:path w="160735" h="267892">
                <a:moveTo>
                  <a:pt x="8929" y="44649"/>
                </a:moveTo>
                <a:lnTo>
                  <a:pt x="8929" y="4464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8929" y="71438"/>
                </a:lnTo>
                <a:lnTo>
                  <a:pt x="8929" y="80368"/>
                </a:lnTo>
                <a:lnTo>
                  <a:pt x="17859" y="89297"/>
                </a:lnTo>
                <a:lnTo>
                  <a:pt x="26789" y="107157"/>
                </a:lnTo>
                <a:lnTo>
                  <a:pt x="26789" y="125016"/>
                </a:lnTo>
                <a:lnTo>
                  <a:pt x="35718" y="142875"/>
                </a:lnTo>
                <a:lnTo>
                  <a:pt x="44648" y="160735"/>
                </a:lnTo>
                <a:lnTo>
                  <a:pt x="44648" y="178594"/>
                </a:lnTo>
                <a:lnTo>
                  <a:pt x="44648" y="187524"/>
                </a:lnTo>
                <a:lnTo>
                  <a:pt x="44648" y="205383"/>
                </a:lnTo>
                <a:lnTo>
                  <a:pt x="44648" y="214313"/>
                </a:lnTo>
                <a:lnTo>
                  <a:pt x="44648" y="223242"/>
                </a:lnTo>
                <a:lnTo>
                  <a:pt x="44648" y="223242"/>
                </a:lnTo>
                <a:lnTo>
                  <a:pt x="44648" y="232172"/>
                </a:lnTo>
                <a:lnTo>
                  <a:pt x="44648" y="232172"/>
                </a:lnTo>
                <a:lnTo>
                  <a:pt x="44648" y="232172"/>
                </a:lnTo>
                <a:lnTo>
                  <a:pt x="44648" y="232172"/>
                </a:lnTo>
                <a:lnTo>
                  <a:pt x="44648" y="223242"/>
                </a:lnTo>
                <a:lnTo>
                  <a:pt x="44648" y="223242"/>
                </a:lnTo>
                <a:lnTo>
                  <a:pt x="44648" y="214313"/>
                </a:lnTo>
                <a:lnTo>
                  <a:pt x="35718" y="196453"/>
                </a:lnTo>
                <a:lnTo>
                  <a:pt x="35718" y="187524"/>
                </a:lnTo>
                <a:lnTo>
                  <a:pt x="26789" y="169664"/>
                </a:lnTo>
                <a:lnTo>
                  <a:pt x="26789" y="151805"/>
                </a:lnTo>
                <a:lnTo>
                  <a:pt x="17859" y="133946"/>
                </a:lnTo>
                <a:lnTo>
                  <a:pt x="17859" y="116086"/>
                </a:lnTo>
                <a:lnTo>
                  <a:pt x="8929" y="98227"/>
                </a:lnTo>
                <a:lnTo>
                  <a:pt x="8929" y="80368"/>
                </a:lnTo>
                <a:lnTo>
                  <a:pt x="8929" y="62508"/>
                </a:lnTo>
                <a:lnTo>
                  <a:pt x="8929" y="44649"/>
                </a:lnTo>
                <a:lnTo>
                  <a:pt x="8929" y="35719"/>
                </a:lnTo>
                <a:lnTo>
                  <a:pt x="8929" y="26789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8930"/>
                </a:lnTo>
                <a:lnTo>
                  <a:pt x="71437" y="17860"/>
                </a:lnTo>
                <a:lnTo>
                  <a:pt x="80367" y="17860"/>
                </a:lnTo>
                <a:lnTo>
                  <a:pt x="89296" y="26789"/>
                </a:lnTo>
                <a:lnTo>
                  <a:pt x="89296" y="44649"/>
                </a:lnTo>
                <a:lnTo>
                  <a:pt x="98226" y="53579"/>
                </a:lnTo>
                <a:lnTo>
                  <a:pt x="98226" y="62508"/>
                </a:lnTo>
                <a:lnTo>
                  <a:pt x="98226" y="80368"/>
                </a:lnTo>
                <a:lnTo>
                  <a:pt x="98226" y="89297"/>
                </a:lnTo>
                <a:lnTo>
                  <a:pt x="89296" y="98227"/>
                </a:lnTo>
                <a:lnTo>
                  <a:pt x="89296" y="107157"/>
                </a:lnTo>
                <a:lnTo>
                  <a:pt x="80367" y="116086"/>
                </a:lnTo>
                <a:lnTo>
                  <a:pt x="71437" y="125016"/>
                </a:lnTo>
                <a:lnTo>
                  <a:pt x="71437" y="133946"/>
                </a:lnTo>
                <a:lnTo>
                  <a:pt x="62507" y="133946"/>
                </a:lnTo>
                <a:lnTo>
                  <a:pt x="53578" y="142875"/>
                </a:lnTo>
                <a:lnTo>
                  <a:pt x="53578" y="151805"/>
                </a:lnTo>
                <a:lnTo>
                  <a:pt x="44648" y="160735"/>
                </a:lnTo>
                <a:lnTo>
                  <a:pt x="44648" y="160735"/>
                </a:lnTo>
                <a:lnTo>
                  <a:pt x="44648" y="169664"/>
                </a:lnTo>
                <a:lnTo>
                  <a:pt x="44648" y="178594"/>
                </a:lnTo>
                <a:lnTo>
                  <a:pt x="44648" y="178594"/>
                </a:lnTo>
                <a:lnTo>
                  <a:pt x="53578" y="187524"/>
                </a:lnTo>
                <a:lnTo>
                  <a:pt x="53578" y="196453"/>
                </a:lnTo>
                <a:lnTo>
                  <a:pt x="62507" y="205383"/>
                </a:lnTo>
                <a:lnTo>
                  <a:pt x="71437" y="214313"/>
                </a:lnTo>
                <a:lnTo>
                  <a:pt x="89296" y="223242"/>
                </a:lnTo>
                <a:lnTo>
                  <a:pt x="98226" y="232172"/>
                </a:lnTo>
                <a:lnTo>
                  <a:pt x="107156" y="232172"/>
                </a:lnTo>
                <a:lnTo>
                  <a:pt x="116085" y="241102"/>
                </a:lnTo>
                <a:lnTo>
                  <a:pt x="125015" y="241102"/>
                </a:lnTo>
                <a:lnTo>
                  <a:pt x="133945" y="250032"/>
                </a:lnTo>
                <a:lnTo>
                  <a:pt x="142875" y="258961"/>
                </a:lnTo>
                <a:lnTo>
                  <a:pt x="151804" y="258961"/>
                </a:lnTo>
                <a:lnTo>
                  <a:pt x="160734" y="267891"/>
                </a:lnTo>
                <a:lnTo>
                  <a:pt x="160734" y="267891"/>
                </a:lnTo>
                <a:lnTo>
                  <a:pt x="160734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4152304" y="1643062"/>
            <a:ext cx="35720" cy="125017"/>
          </a:xfrm>
          <a:custGeom>
            <a:avLst/>
            <a:gdLst/>
            <a:ahLst/>
            <a:cxnLst/>
            <a:rect l="0" t="0" r="0" b="0"/>
            <a:pathLst>
              <a:path w="35720" h="125017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62508"/>
                </a:lnTo>
                <a:lnTo>
                  <a:pt x="17860" y="7143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107157"/>
                </a:lnTo>
                <a:lnTo>
                  <a:pt x="35719" y="107157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4143375" y="153590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4241601" y="1553766"/>
            <a:ext cx="151806" cy="223243"/>
          </a:xfrm>
          <a:custGeom>
            <a:avLst/>
            <a:gdLst/>
            <a:ahLst/>
            <a:cxnLst/>
            <a:rect l="0" t="0" r="0" b="0"/>
            <a:pathLst>
              <a:path w="151806" h="223243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116085"/>
                </a:lnTo>
                <a:lnTo>
                  <a:pt x="17860" y="133945"/>
                </a:lnTo>
                <a:lnTo>
                  <a:pt x="17860" y="151804"/>
                </a:lnTo>
                <a:lnTo>
                  <a:pt x="17860" y="169663"/>
                </a:lnTo>
                <a:lnTo>
                  <a:pt x="17860" y="178593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205382"/>
                </a:lnTo>
                <a:lnTo>
                  <a:pt x="26789" y="205382"/>
                </a:lnTo>
                <a:lnTo>
                  <a:pt x="26789" y="205382"/>
                </a:lnTo>
                <a:lnTo>
                  <a:pt x="26789" y="205382"/>
                </a:lnTo>
                <a:lnTo>
                  <a:pt x="26789" y="205382"/>
                </a:lnTo>
                <a:lnTo>
                  <a:pt x="26789" y="205382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87523"/>
                </a:lnTo>
                <a:lnTo>
                  <a:pt x="26789" y="169663"/>
                </a:lnTo>
                <a:lnTo>
                  <a:pt x="26789" y="160734"/>
                </a:lnTo>
                <a:lnTo>
                  <a:pt x="35719" y="142874"/>
                </a:lnTo>
                <a:lnTo>
                  <a:pt x="35719" y="133945"/>
                </a:lnTo>
                <a:lnTo>
                  <a:pt x="35719" y="116085"/>
                </a:lnTo>
                <a:lnTo>
                  <a:pt x="35719" y="107156"/>
                </a:lnTo>
                <a:lnTo>
                  <a:pt x="44649" y="98226"/>
                </a:lnTo>
                <a:lnTo>
                  <a:pt x="44649" y="89296"/>
                </a:lnTo>
                <a:lnTo>
                  <a:pt x="53578" y="80367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8" y="71437"/>
                </a:lnTo>
                <a:lnTo>
                  <a:pt x="80367" y="71437"/>
                </a:lnTo>
                <a:lnTo>
                  <a:pt x="89297" y="71437"/>
                </a:lnTo>
                <a:lnTo>
                  <a:pt x="98227" y="80367"/>
                </a:lnTo>
                <a:lnTo>
                  <a:pt x="107156" y="89296"/>
                </a:lnTo>
                <a:lnTo>
                  <a:pt x="116086" y="98226"/>
                </a:lnTo>
                <a:lnTo>
                  <a:pt x="125016" y="116085"/>
                </a:lnTo>
                <a:lnTo>
                  <a:pt x="142875" y="133945"/>
                </a:lnTo>
                <a:lnTo>
                  <a:pt x="142875" y="142874"/>
                </a:lnTo>
                <a:lnTo>
                  <a:pt x="151805" y="160734"/>
                </a:lnTo>
                <a:lnTo>
                  <a:pt x="151805" y="169663"/>
                </a:lnTo>
                <a:lnTo>
                  <a:pt x="151805" y="178593"/>
                </a:lnTo>
                <a:lnTo>
                  <a:pt x="151805" y="187523"/>
                </a:lnTo>
                <a:lnTo>
                  <a:pt x="151805" y="196453"/>
                </a:lnTo>
                <a:lnTo>
                  <a:pt x="151805" y="205382"/>
                </a:lnTo>
                <a:lnTo>
                  <a:pt x="142875" y="205382"/>
                </a:lnTo>
                <a:lnTo>
                  <a:pt x="133945" y="214312"/>
                </a:lnTo>
                <a:lnTo>
                  <a:pt x="125016" y="214312"/>
                </a:lnTo>
                <a:lnTo>
                  <a:pt x="116086" y="214312"/>
                </a:lnTo>
                <a:lnTo>
                  <a:pt x="116086" y="214312"/>
                </a:lnTo>
                <a:lnTo>
                  <a:pt x="107156" y="223242"/>
                </a:lnTo>
                <a:lnTo>
                  <a:pt x="98227" y="223242"/>
                </a:lnTo>
                <a:lnTo>
                  <a:pt x="98227" y="223242"/>
                </a:lnTo>
                <a:lnTo>
                  <a:pt x="98227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4411265" y="1660922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8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8" y="107156"/>
                </a:lnTo>
                <a:lnTo>
                  <a:pt x="62508" y="107156"/>
                </a:lnTo>
                <a:lnTo>
                  <a:pt x="71438" y="107156"/>
                </a:lnTo>
                <a:lnTo>
                  <a:pt x="80367" y="98226"/>
                </a:lnTo>
                <a:lnTo>
                  <a:pt x="89297" y="89297"/>
                </a:lnTo>
                <a:lnTo>
                  <a:pt x="89297" y="89297"/>
                </a:lnTo>
                <a:lnTo>
                  <a:pt x="98227" y="80367"/>
                </a:lnTo>
                <a:lnTo>
                  <a:pt x="98227" y="80367"/>
                </a:lnTo>
                <a:lnTo>
                  <a:pt x="98227" y="71437"/>
                </a:lnTo>
                <a:lnTo>
                  <a:pt x="89297" y="62507"/>
                </a:lnTo>
                <a:lnTo>
                  <a:pt x="89297" y="53578"/>
                </a:lnTo>
                <a:lnTo>
                  <a:pt x="80367" y="44648"/>
                </a:lnTo>
                <a:lnTo>
                  <a:pt x="71438" y="35718"/>
                </a:lnTo>
                <a:lnTo>
                  <a:pt x="62508" y="26789"/>
                </a:lnTo>
                <a:lnTo>
                  <a:pt x="53578" y="26789"/>
                </a:lnTo>
                <a:lnTo>
                  <a:pt x="44649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4554140" y="1660922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44649" y="8929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7"/>
                </a:lnTo>
                <a:lnTo>
                  <a:pt x="17860" y="62507"/>
                </a:lnTo>
                <a:lnTo>
                  <a:pt x="26789" y="71437"/>
                </a:lnTo>
                <a:lnTo>
                  <a:pt x="44649" y="71437"/>
                </a:lnTo>
                <a:lnTo>
                  <a:pt x="53578" y="80367"/>
                </a:lnTo>
                <a:lnTo>
                  <a:pt x="62508" y="89297"/>
                </a:lnTo>
                <a:lnTo>
                  <a:pt x="80367" y="89297"/>
                </a:lnTo>
                <a:lnTo>
                  <a:pt x="89297" y="98226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25016" y="125015"/>
                </a:lnTo>
                <a:lnTo>
                  <a:pt x="133946" y="133945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51805" y="151804"/>
                </a:lnTo>
                <a:lnTo>
                  <a:pt x="142875" y="151804"/>
                </a:lnTo>
                <a:lnTo>
                  <a:pt x="142875" y="160734"/>
                </a:lnTo>
                <a:lnTo>
                  <a:pt x="142875" y="160734"/>
                </a:lnTo>
                <a:lnTo>
                  <a:pt x="133946" y="160734"/>
                </a:lnTo>
                <a:lnTo>
                  <a:pt x="125016" y="169664"/>
                </a:lnTo>
                <a:lnTo>
                  <a:pt x="116086" y="169664"/>
                </a:lnTo>
                <a:lnTo>
                  <a:pt x="107156" y="169664"/>
                </a:lnTo>
                <a:lnTo>
                  <a:pt x="89297" y="169664"/>
                </a:lnTo>
                <a:lnTo>
                  <a:pt x="80367" y="169664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4688086" y="1687711"/>
            <a:ext cx="71438" cy="116087"/>
          </a:xfrm>
          <a:custGeom>
            <a:avLst/>
            <a:gdLst/>
            <a:ahLst/>
            <a:cxnLst/>
            <a:rect l="0" t="0" r="0" b="0"/>
            <a:pathLst>
              <a:path w="71438" h="116087">
                <a:moveTo>
                  <a:pt x="2678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17859" y="35718"/>
                </a:lnTo>
                <a:lnTo>
                  <a:pt x="8929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16086"/>
                </a:lnTo>
                <a:lnTo>
                  <a:pt x="44648" y="116086"/>
                </a:lnTo>
                <a:lnTo>
                  <a:pt x="44648" y="107156"/>
                </a:lnTo>
                <a:lnTo>
                  <a:pt x="53578" y="98226"/>
                </a:lnTo>
                <a:lnTo>
                  <a:pt x="53578" y="89297"/>
                </a:lnTo>
                <a:lnTo>
                  <a:pt x="62507" y="80367"/>
                </a:lnTo>
                <a:lnTo>
                  <a:pt x="62507" y="71437"/>
                </a:lnTo>
                <a:lnTo>
                  <a:pt x="71437" y="62508"/>
                </a:lnTo>
                <a:lnTo>
                  <a:pt x="71437" y="53578"/>
                </a:lnTo>
                <a:lnTo>
                  <a:pt x="62507" y="35718"/>
                </a:lnTo>
                <a:lnTo>
                  <a:pt x="62507" y="26789"/>
                </a:lnTo>
                <a:lnTo>
                  <a:pt x="53578" y="17859"/>
                </a:lnTo>
                <a:lnTo>
                  <a:pt x="44648" y="8929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4786312" y="1669851"/>
            <a:ext cx="133947" cy="151806"/>
          </a:xfrm>
          <a:custGeom>
            <a:avLst/>
            <a:gdLst/>
            <a:ahLst/>
            <a:cxnLst/>
            <a:rect l="0" t="0" r="0" b="0"/>
            <a:pathLst>
              <a:path w="133947" h="151806">
                <a:moveTo>
                  <a:pt x="893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6"/>
                </a:lnTo>
                <a:lnTo>
                  <a:pt x="8930" y="116086"/>
                </a:lnTo>
                <a:lnTo>
                  <a:pt x="8930" y="107157"/>
                </a:lnTo>
                <a:lnTo>
                  <a:pt x="8930" y="89297"/>
                </a:lnTo>
                <a:lnTo>
                  <a:pt x="17859" y="80368"/>
                </a:lnTo>
                <a:lnTo>
                  <a:pt x="17859" y="71438"/>
                </a:lnTo>
                <a:lnTo>
                  <a:pt x="17859" y="53578"/>
                </a:lnTo>
                <a:lnTo>
                  <a:pt x="17859" y="44649"/>
                </a:lnTo>
                <a:lnTo>
                  <a:pt x="17859" y="26789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17860"/>
                </a:lnTo>
                <a:lnTo>
                  <a:pt x="53578" y="26789"/>
                </a:lnTo>
                <a:lnTo>
                  <a:pt x="53578" y="44649"/>
                </a:lnTo>
                <a:lnTo>
                  <a:pt x="53578" y="62508"/>
                </a:lnTo>
                <a:lnTo>
                  <a:pt x="62508" y="80368"/>
                </a:lnTo>
                <a:lnTo>
                  <a:pt x="62508" y="98227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33946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51805"/>
                </a:lnTo>
                <a:lnTo>
                  <a:pt x="71438" y="151805"/>
                </a:lnTo>
                <a:lnTo>
                  <a:pt x="80367" y="142875"/>
                </a:lnTo>
                <a:lnTo>
                  <a:pt x="80367" y="142875"/>
                </a:lnTo>
                <a:lnTo>
                  <a:pt x="80367" y="133946"/>
                </a:lnTo>
                <a:lnTo>
                  <a:pt x="80367" y="125016"/>
                </a:lnTo>
                <a:lnTo>
                  <a:pt x="80367" y="116086"/>
                </a:lnTo>
                <a:lnTo>
                  <a:pt x="89297" y="98227"/>
                </a:lnTo>
                <a:lnTo>
                  <a:pt x="89297" y="80368"/>
                </a:lnTo>
                <a:lnTo>
                  <a:pt x="89297" y="71438"/>
                </a:lnTo>
                <a:lnTo>
                  <a:pt x="98227" y="53578"/>
                </a:lnTo>
                <a:lnTo>
                  <a:pt x="98227" y="44649"/>
                </a:lnTo>
                <a:lnTo>
                  <a:pt x="98227" y="26789"/>
                </a:lnTo>
                <a:lnTo>
                  <a:pt x="98227" y="1786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25016" y="17860"/>
                </a:lnTo>
                <a:lnTo>
                  <a:pt x="125016" y="26789"/>
                </a:lnTo>
                <a:lnTo>
                  <a:pt x="125016" y="44649"/>
                </a:lnTo>
                <a:lnTo>
                  <a:pt x="133946" y="62508"/>
                </a:lnTo>
                <a:lnTo>
                  <a:pt x="133946" y="71438"/>
                </a:lnTo>
                <a:lnTo>
                  <a:pt x="133946" y="89297"/>
                </a:lnTo>
                <a:lnTo>
                  <a:pt x="133946" y="107157"/>
                </a:lnTo>
                <a:lnTo>
                  <a:pt x="133946" y="116086"/>
                </a:lnTo>
                <a:lnTo>
                  <a:pt x="133946" y="125016"/>
                </a:lnTo>
                <a:lnTo>
                  <a:pt x="133946" y="142875"/>
                </a:lnTo>
                <a:lnTo>
                  <a:pt x="133946" y="142875"/>
                </a:lnTo>
                <a:lnTo>
                  <a:pt x="133946" y="151805"/>
                </a:lnTo>
                <a:lnTo>
                  <a:pt x="133946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4955977" y="1678781"/>
            <a:ext cx="80368" cy="178595"/>
          </a:xfrm>
          <a:custGeom>
            <a:avLst/>
            <a:gdLst/>
            <a:ahLst/>
            <a:cxnLst/>
            <a:rect l="0" t="0" r="0" b="0"/>
            <a:pathLst>
              <a:path w="80368" h="178595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0367"/>
                </a:lnTo>
                <a:lnTo>
                  <a:pt x="35718" y="80367"/>
                </a:lnTo>
                <a:lnTo>
                  <a:pt x="44648" y="71438"/>
                </a:lnTo>
                <a:lnTo>
                  <a:pt x="53578" y="62508"/>
                </a:lnTo>
                <a:lnTo>
                  <a:pt x="62507" y="53578"/>
                </a:lnTo>
                <a:lnTo>
                  <a:pt x="62507" y="44648"/>
                </a:lnTo>
                <a:lnTo>
                  <a:pt x="71437" y="35719"/>
                </a:lnTo>
                <a:lnTo>
                  <a:pt x="71437" y="35719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62507" y="17859"/>
                </a:lnTo>
                <a:lnTo>
                  <a:pt x="62507" y="26789"/>
                </a:lnTo>
                <a:lnTo>
                  <a:pt x="53578" y="35719"/>
                </a:lnTo>
                <a:lnTo>
                  <a:pt x="44648" y="44648"/>
                </a:lnTo>
                <a:lnTo>
                  <a:pt x="35718" y="62508"/>
                </a:lnTo>
                <a:lnTo>
                  <a:pt x="26789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8929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60734"/>
                </a:lnTo>
                <a:lnTo>
                  <a:pt x="35718" y="169664"/>
                </a:lnTo>
                <a:lnTo>
                  <a:pt x="35718" y="178594"/>
                </a:lnTo>
                <a:lnTo>
                  <a:pt x="44648" y="178594"/>
                </a:lnTo>
                <a:lnTo>
                  <a:pt x="44648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5116711" y="1660922"/>
            <a:ext cx="89298" cy="214313"/>
          </a:xfrm>
          <a:custGeom>
            <a:avLst/>
            <a:gdLst/>
            <a:ahLst/>
            <a:cxnLst/>
            <a:rect l="0" t="0" r="0" b="0"/>
            <a:pathLst>
              <a:path w="89298" h="214313">
                <a:moveTo>
                  <a:pt x="44648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17859" y="6250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8" y="98226"/>
                </a:lnTo>
                <a:lnTo>
                  <a:pt x="53578" y="107156"/>
                </a:lnTo>
                <a:lnTo>
                  <a:pt x="62508" y="116086"/>
                </a:lnTo>
                <a:lnTo>
                  <a:pt x="71437" y="125015"/>
                </a:lnTo>
                <a:lnTo>
                  <a:pt x="80367" y="133945"/>
                </a:lnTo>
                <a:lnTo>
                  <a:pt x="80367" y="151804"/>
                </a:lnTo>
                <a:lnTo>
                  <a:pt x="89297" y="160734"/>
                </a:lnTo>
                <a:lnTo>
                  <a:pt x="89297" y="169664"/>
                </a:lnTo>
                <a:lnTo>
                  <a:pt x="89297" y="178593"/>
                </a:lnTo>
                <a:lnTo>
                  <a:pt x="80367" y="187523"/>
                </a:lnTo>
                <a:lnTo>
                  <a:pt x="71437" y="196453"/>
                </a:lnTo>
                <a:lnTo>
                  <a:pt x="62508" y="205382"/>
                </a:lnTo>
                <a:lnTo>
                  <a:pt x="44648" y="205382"/>
                </a:lnTo>
                <a:lnTo>
                  <a:pt x="26789" y="214312"/>
                </a:lnTo>
                <a:lnTo>
                  <a:pt x="17859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5197078" y="1884164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9822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7" y="17859"/>
                </a:lnTo>
                <a:lnTo>
                  <a:pt x="80367" y="26789"/>
                </a:lnTo>
                <a:lnTo>
                  <a:pt x="71438" y="35719"/>
                </a:lnTo>
                <a:lnTo>
                  <a:pt x="62508" y="44648"/>
                </a:lnTo>
                <a:lnTo>
                  <a:pt x="53578" y="62508"/>
                </a:lnTo>
                <a:lnTo>
                  <a:pt x="44649" y="71437"/>
                </a:lnTo>
                <a:lnTo>
                  <a:pt x="26789" y="89297"/>
                </a:lnTo>
                <a:lnTo>
                  <a:pt x="1786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5393531" y="1553766"/>
            <a:ext cx="205384" cy="321469"/>
          </a:xfrm>
          <a:custGeom>
            <a:avLst/>
            <a:gdLst/>
            <a:ahLst/>
            <a:cxnLst/>
            <a:rect l="0" t="0" r="0" b="0"/>
            <a:pathLst>
              <a:path w="205384" h="321469">
                <a:moveTo>
                  <a:pt x="0" y="98226"/>
                </a:moveTo>
                <a:lnTo>
                  <a:pt x="0" y="107156"/>
                </a:lnTo>
                <a:lnTo>
                  <a:pt x="0" y="116085"/>
                </a:lnTo>
                <a:lnTo>
                  <a:pt x="0" y="133945"/>
                </a:lnTo>
                <a:lnTo>
                  <a:pt x="0" y="151804"/>
                </a:lnTo>
                <a:lnTo>
                  <a:pt x="0" y="178593"/>
                </a:lnTo>
                <a:lnTo>
                  <a:pt x="8930" y="196453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58960"/>
                </a:lnTo>
                <a:lnTo>
                  <a:pt x="17860" y="276820"/>
                </a:lnTo>
                <a:lnTo>
                  <a:pt x="17860" y="294679"/>
                </a:lnTo>
                <a:lnTo>
                  <a:pt x="17860" y="303609"/>
                </a:lnTo>
                <a:lnTo>
                  <a:pt x="17860" y="312538"/>
                </a:lnTo>
                <a:lnTo>
                  <a:pt x="17860" y="321468"/>
                </a:lnTo>
                <a:lnTo>
                  <a:pt x="17860" y="321468"/>
                </a:lnTo>
                <a:lnTo>
                  <a:pt x="17860" y="321468"/>
                </a:lnTo>
                <a:lnTo>
                  <a:pt x="17860" y="321468"/>
                </a:lnTo>
                <a:lnTo>
                  <a:pt x="17860" y="321468"/>
                </a:lnTo>
                <a:lnTo>
                  <a:pt x="17860" y="312538"/>
                </a:lnTo>
                <a:lnTo>
                  <a:pt x="17860" y="303609"/>
                </a:lnTo>
                <a:lnTo>
                  <a:pt x="17860" y="285749"/>
                </a:lnTo>
                <a:lnTo>
                  <a:pt x="17860" y="267890"/>
                </a:lnTo>
                <a:lnTo>
                  <a:pt x="17860" y="241101"/>
                </a:lnTo>
                <a:lnTo>
                  <a:pt x="17860" y="214312"/>
                </a:lnTo>
                <a:lnTo>
                  <a:pt x="8930" y="187523"/>
                </a:lnTo>
                <a:lnTo>
                  <a:pt x="8930" y="169663"/>
                </a:lnTo>
                <a:lnTo>
                  <a:pt x="8930" y="142874"/>
                </a:lnTo>
                <a:lnTo>
                  <a:pt x="0" y="116085"/>
                </a:lnTo>
                <a:lnTo>
                  <a:pt x="0" y="89296"/>
                </a:lnTo>
                <a:lnTo>
                  <a:pt x="0" y="71437"/>
                </a:lnTo>
                <a:lnTo>
                  <a:pt x="0" y="53578"/>
                </a:lnTo>
                <a:lnTo>
                  <a:pt x="0" y="35718"/>
                </a:lnTo>
                <a:lnTo>
                  <a:pt x="0" y="26789"/>
                </a:lnTo>
                <a:lnTo>
                  <a:pt x="8930" y="8929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17859"/>
                </a:lnTo>
                <a:lnTo>
                  <a:pt x="125016" y="26789"/>
                </a:lnTo>
                <a:lnTo>
                  <a:pt x="142875" y="44648"/>
                </a:lnTo>
                <a:lnTo>
                  <a:pt x="160735" y="62507"/>
                </a:lnTo>
                <a:lnTo>
                  <a:pt x="169664" y="89296"/>
                </a:lnTo>
                <a:lnTo>
                  <a:pt x="187523" y="107156"/>
                </a:lnTo>
                <a:lnTo>
                  <a:pt x="196453" y="133945"/>
                </a:lnTo>
                <a:lnTo>
                  <a:pt x="205383" y="160734"/>
                </a:lnTo>
                <a:lnTo>
                  <a:pt x="205383" y="178593"/>
                </a:lnTo>
                <a:lnTo>
                  <a:pt x="205383" y="205382"/>
                </a:lnTo>
                <a:lnTo>
                  <a:pt x="205383" y="223242"/>
                </a:lnTo>
                <a:lnTo>
                  <a:pt x="196453" y="241101"/>
                </a:lnTo>
                <a:lnTo>
                  <a:pt x="187523" y="258960"/>
                </a:lnTo>
                <a:lnTo>
                  <a:pt x="178594" y="267890"/>
                </a:lnTo>
                <a:lnTo>
                  <a:pt x="160735" y="276820"/>
                </a:lnTo>
                <a:lnTo>
                  <a:pt x="142875" y="285749"/>
                </a:lnTo>
                <a:lnTo>
                  <a:pt x="116086" y="294679"/>
                </a:lnTo>
                <a:lnTo>
                  <a:pt x="98227" y="294679"/>
                </a:lnTo>
                <a:lnTo>
                  <a:pt x="80367" y="294679"/>
                </a:lnTo>
                <a:lnTo>
                  <a:pt x="53578" y="294679"/>
                </a:lnTo>
                <a:lnTo>
                  <a:pt x="35719" y="294679"/>
                </a:lnTo>
                <a:lnTo>
                  <a:pt x="26789" y="294679"/>
                </a:lnTo>
                <a:lnTo>
                  <a:pt x="17860" y="294679"/>
                </a:lnTo>
                <a:lnTo>
                  <a:pt x="17860" y="2946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5661421" y="1562695"/>
            <a:ext cx="187525" cy="348259"/>
          </a:xfrm>
          <a:custGeom>
            <a:avLst/>
            <a:gdLst/>
            <a:ahLst/>
            <a:cxnLst/>
            <a:rect l="0" t="0" r="0" b="0"/>
            <a:pathLst>
              <a:path w="187525" h="348259">
                <a:moveTo>
                  <a:pt x="0" y="348258"/>
                </a:moveTo>
                <a:lnTo>
                  <a:pt x="0" y="348258"/>
                </a:lnTo>
                <a:lnTo>
                  <a:pt x="0" y="348258"/>
                </a:lnTo>
                <a:lnTo>
                  <a:pt x="0" y="339328"/>
                </a:lnTo>
                <a:lnTo>
                  <a:pt x="0" y="339328"/>
                </a:lnTo>
                <a:lnTo>
                  <a:pt x="0" y="321469"/>
                </a:lnTo>
                <a:lnTo>
                  <a:pt x="0" y="312539"/>
                </a:lnTo>
                <a:lnTo>
                  <a:pt x="0" y="294680"/>
                </a:lnTo>
                <a:lnTo>
                  <a:pt x="8930" y="285750"/>
                </a:lnTo>
                <a:lnTo>
                  <a:pt x="8930" y="258961"/>
                </a:lnTo>
                <a:lnTo>
                  <a:pt x="8930" y="250031"/>
                </a:lnTo>
                <a:lnTo>
                  <a:pt x="8930" y="232172"/>
                </a:lnTo>
                <a:lnTo>
                  <a:pt x="8930" y="205383"/>
                </a:lnTo>
                <a:lnTo>
                  <a:pt x="8930" y="18752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42875"/>
                </a:lnTo>
                <a:lnTo>
                  <a:pt x="8930" y="12501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26790" y="89297"/>
                </a:lnTo>
                <a:lnTo>
                  <a:pt x="26790" y="107156"/>
                </a:lnTo>
                <a:lnTo>
                  <a:pt x="35719" y="125016"/>
                </a:lnTo>
                <a:lnTo>
                  <a:pt x="44649" y="142875"/>
                </a:lnTo>
                <a:lnTo>
                  <a:pt x="44649" y="160734"/>
                </a:lnTo>
                <a:lnTo>
                  <a:pt x="53579" y="178594"/>
                </a:lnTo>
                <a:lnTo>
                  <a:pt x="62508" y="196453"/>
                </a:lnTo>
                <a:lnTo>
                  <a:pt x="71438" y="223242"/>
                </a:lnTo>
                <a:lnTo>
                  <a:pt x="80368" y="241102"/>
                </a:lnTo>
                <a:lnTo>
                  <a:pt x="89297" y="258961"/>
                </a:lnTo>
                <a:lnTo>
                  <a:pt x="98227" y="267891"/>
                </a:lnTo>
                <a:lnTo>
                  <a:pt x="107157" y="285750"/>
                </a:lnTo>
                <a:lnTo>
                  <a:pt x="116086" y="294680"/>
                </a:lnTo>
                <a:lnTo>
                  <a:pt x="125016" y="312539"/>
                </a:lnTo>
                <a:lnTo>
                  <a:pt x="133946" y="312539"/>
                </a:lnTo>
                <a:lnTo>
                  <a:pt x="142875" y="321469"/>
                </a:lnTo>
                <a:lnTo>
                  <a:pt x="151805" y="321469"/>
                </a:lnTo>
                <a:lnTo>
                  <a:pt x="160735" y="321469"/>
                </a:lnTo>
                <a:lnTo>
                  <a:pt x="169665" y="321469"/>
                </a:lnTo>
                <a:lnTo>
                  <a:pt x="169665" y="312539"/>
                </a:lnTo>
                <a:lnTo>
                  <a:pt x="178594" y="312539"/>
                </a:lnTo>
                <a:lnTo>
                  <a:pt x="178594" y="303609"/>
                </a:lnTo>
                <a:lnTo>
                  <a:pt x="187524" y="285750"/>
                </a:lnTo>
                <a:lnTo>
                  <a:pt x="187524" y="276820"/>
                </a:lnTo>
                <a:lnTo>
                  <a:pt x="187524" y="258961"/>
                </a:lnTo>
                <a:lnTo>
                  <a:pt x="187524" y="232172"/>
                </a:lnTo>
                <a:lnTo>
                  <a:pt x="178594" y="214313"/>
                </a:lnTo>
                <a:lnTo>
                  <a:pt x="178594" y="196453"/>
                </a:lnTo>
                <a:lnTo>
                  <a:pt x="178594" y="169664"/>
                </a:lnTo>
                <a:lnTo>
                  <a:pt x="169665" y="151805"/>
                </a:lnTo>
                <a:lnTo>
                  <a:pt x="169665" y="125016"/>
                </a:lnTo>
                <a:lnTo>
                  <a:pt x="160735" y="107156"/>
                </a:lnTo>
                <a:lnTo>
                  <a:pt x="151805" y="89297"/>
                </a:lnTo>
                <a:lnTo>
                  <a:pt x="151805" y="71438"/>
                </a:lnTo>
                <a:lnTo>
                  <a:pt x="142875" y="53578"/>
                </a:lnTo>
                <a:lnTo>
                  <a:pt x="142875" y="35719"/>
                </a:lnTo>
                <a:lnTo>
                  <a:pt x="133946" y="26789"/>
                </a:lnTo>
                <a:lnTo>
                  <a:pt x="133946" y="17860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5929312" y="1580555"/>
            <a:ext cx="142876" cy="330399"/>
          </a:xfrm>
          <a:custGeom>
            <a:avLst/>
            <a:gdLst/>
            <a:ahLst/>
            <a:cxnLst/>
            <a:rect l="0" t="0" r="0" b="0"/>
            <a:pathLst>
              <a:path w="142876" h="330399">
                <a:moveTo>
                  <a:pt x="0" y="330398"/>
                </a:moveTo>
                <a:lnTo>
                  <a:pt x="0" y="330398"/>
                </a:lnTo>
                <a:lnTo>
                  <a:pt x="0" y="321468"/>
                </a:lnTo>
                <a:lnTo>
                  <a:pt x="0" y="321468"/>
                </a:lnTo>
                <a:lnTo>
                  <a:pt x="0" y="321468"/>
                </a:lnTo>
                <a:lnTo>
                  <a:pt x="0" y="312539"/>
                </a:lnTo>
                <a:lnTo>
                  <a:pt x="0" y="303609"/>
                </a:lnTo>
                <a:lnTo>
                  <a:pt x="8930" y="294679"/>
                </a:lnTo>
                <a:lnTo>
                  <a:pt x="8930" y="276820"/>
                </a:lnTo>
                <a:lnTo>
                  <a:pt x="8930" y="258960"/>
                </a:lnTo>
                <a:lnTo>
                  <a:pt x="8930" y="241101"/>
                </a:lnTo>
                <a:lnTo>
                  <a:pt x="8930" y="223242"/>
                </a:lnTo>
                <a:lnTo>
                  <a:pt x="8930" y="196453"/>
                </a:lnTo>
                <a:lnTo>
                  <a:pt x="8930" y="169664"/>
                </a:lnTo>
                <a:lnTo>
                  <a:pt x="8930" y="151804"/>
                </a:lnTo>
                <a:lnTo>
                  <a:pt x="8930" y="125015"/>
                </a:lnTo>
                <a:lnTo>
                  <a:pt x="8930" y="98226"/>
                </a:lnTo>
                <a:lnTo>
                  <a:pt x="8930" y="80367"/>
                </a:lnTo>
                <a:lnTo>
                  <a:pt x="8930" y="62507"/>
                </a:lnTo>
                <a:lnTo>
                  <a:pt x="8930" y="44648"/>
                </a:lnTo>
                <a:lnTo>
                  <a:pt x="17859" y="26789"/>
                </a:lnTo>
                <a:lnTo>
                  <a:pt x="17859" y="17859"/>
                </a:lnTo>
                <a:lnTo>
                  <a:pt x="17859" y="8929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44649" y="35718"/>
                </a:lnTo>
                <a:lnTo>
                  <a:pt x="53578" y="53578"/>
                </a:lnTo>
                <a:lnTo>
                  <a:pt x="53578" y="71437"/>
                </a:lnTo>
                <a:lnTo>
                  <a:pt x="62508" y="89296"/>
                </a:lnTo>
                <a:lnTo>
                  <a:pt x="62508" y="116085"/>
                </a:lnTo>
                <a:lnTo>
                  <a:pt x="71438" y="142874"/>
                </a:lnTo>
                <a:lnTo>
                  <a:pt x="80367" y="169664"/>
                </a:lnTo>
                <a:lnTo>
                  <a:pt x="89297" y="187523"/>
                </a:lnTo>
                <a:lnTo>
                  <a:pt x="89297" y="214312"/>
                </a:lnTo>
                <a:lnTo>
                  <a:pt x="98227" y="241101"/>
                </a:lnTo>
                <a:lnTo>
                  <a:pt x="107156" y="258960"/>
                </a:lnTo>
                <a:lnTo>
                  <a:pt x="116086" y="276820"/>
                </a:lnTo>
                <a:lnTo>
                  <a:pt x="116086" y="294679"/>
                </a:lnTo>
                <a:lnTo>
                  <a:pt x="125016" y="303609"/>
                </a:lnTo>
                <a:lnTo>
                  <a:pt x="133945" y="321468"/>
                </a:lnTo>
                <a:lnTo>
                  <a:pt x="133945" y="321468"/>
                </a:lnTo>
                <a:lnTo>
                  <a:pt x="133945" y="330398"/>
                </a:lnTo>
                <a:lnTo>
                  <a:pt x="142875" y="330398"/>
                </a:lnTo>
                <a:lnTo>
                  <a:pt x="142875" y="33039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5938242" y="1768078"/>
            <a:ext cx="107157" cy="44649"/>
          </a:xfrm>
          <a:custGeom>
            <a:avLst/>
            <a:gdLst/>
            <a:ahLst/>
            <a:cxnLst/>
            <a:rect l="0" t="0" r="0" b="0"/>
            <a:pathLst>
              <a:path w="107157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29" y="35719"/>
                </a:lnTo>
                <a:lnTo>
                  <a:pt x="8929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6188273" y="1625203"/>
            <a:ext cx="133946" cy="303610"/>
          </a:xfrm>
          <a:custGeom>
            <a:avLst/>
            <a:gdLst/>
            <a:ahLst/>
            <a:cxnLst/>
            <a:rect l="0" t="0" r="0" b="0"/>
            <a:pathLst>
              <a:path w="133946" h="303610">
                <a:moveTo>
                  <a:pt x="98227" y="8930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33945"/>
                </a:lnTo>
                <a:lnTo>
                  <a:pt x="44648" y="142875"/>
                </a:lnTo>
                <a:lnTo>
                  <a:pt x="62508" y="160734"/>
                </a:lnTo>
                <a:lnTo>
                  <a:pt x="71438" y="169664"/>
                </a:lnTo>
                <a:lnTo>
                  <a:pt x="89297" y="178594"/>
                </a:lnTo>
                <a:lnTo>
                  <a:pt x="98227" y="196453"/>
                </a:lnTo>
                <a:lnTo>
                  <a:pt x="116086" y="205383"/>
                </a:lnTo>
                <a:lnTo>
                  <a:pt x="125016" y="223242"/>
                </a:lnTo>
                <a:lnTo>
                  <a:pt x="133945" y="232172"/>
                </a:lnTo>
                <a:lnTo>
                  <a:pt x="133945" y="241101"/>
                </a:lnTo>
                <a:lnTo>
                  <a:pt x="133945" y="250031"/>
                </a:lnTo>
                <a:lnTo>
                  <a:pt x="133945" y="258961"/>
                </a:lnTo>
                <a:lnTo>
                  <a:pt x="125016" y="267891"/>
                </a:lnTo>
                <a:lnTo>
                  <a:pt x="116086" y="276820"/>
                </a:lnTo>
                <a:lnTo>
                  <a:pt x="107156" y="285750"/>
                </a:lnTo>
                <a:lnTo>
                  <a:pt x="98227" y="285750"/>
                </a:lnTo>
                <a:lnTo>
                  <a:pt x="80367" y="294680"/>
                </a:lnTo>
                <a:lnTo>
                  <a:pt x="71438" y="303609"/>
                </a:lnTo>
                <a:lnTo>
                  <a:pt x="62508" y="303609"/>
                </a:lnTo>
                <a:lnTo>
                  <a:pt x="53578" y="303609"/>
                </a:lnTo>
                <a:lnTo>
                  <a:pt x="53578" y="303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6304359" y="1723429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53578" y="125016"/>
                </a:moveTo>
                <a:lnTo>
                  <a:pt x="53578" y="125016"/>
                </a:lnTo>
                <a:lnTo>
                  <a:pt x="53578" y="125016"/>
                </a:lnTo>
                <a:lnTo>
                  <a:pt x="53578" y="116086"/>
                </a:lnTo>
                <a:lnTo>
                  <a:pt x="53578" y="116086"/>
                </a:lnTo>
                <a:lnTo>
                  <a:pt x="62508" y="107157"/>
                </a:lnTo>
                <a:lnTo>
                  <a:pt x="62508" y="98227"/>
                </a:lnTo>
                <a:lnTo>
                  <a:pt x="71437" y="80368"/>
                </a:lnTo>
                <a:lnTo>
                  <a:pt x="80367" y="71438"/>
                </a:lnTo>
                <a:lnTo>
                  <a:pt x="89297" y="53579"/>
                </a:lnTo>
                <a:lnTo>
                  <a:pt x="98227" y="44649"/>
                </a:lnTo>
                <a:lnTo>
                  <a:pt x="107156" y="35719"/>
                </a:lnTo>
                <a:lnTo>
                  <a:pt x="107156" y="2679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17860"/>
                </a:lnTo>
                <a:lnTo>
                  <a:pt x="53578" y="26790"/>
                </a:lnTo>
                <a:lnTo>
                  <a:pt x="44648" y="35719"/>
                </a:lnTo>
                <a:lnTo>
                  <a:pt x="35719" y="53579"/>
                </a:lnTo>
                <a:lnTo>
                  <a:pt x="26789" y="71438"/>
                </a:lnTo>
                <a:lnTo>
                  <a:pt x="17859" y="89297"/>
                </a:lnTo>
                <a:lnTo>
                  <a:pt x="8930" y="10715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9665"/>
                </a:lnTo>
                <a:lnTo>
                  <a:pt x="8930" y="178594"/>
                </a:lnTo>
                <a:lnTo>
                  <a:pt x="8930" y="196454"/>
                </a:lnTo>
                <a:lnTo>
                  <a:pt x="17859" y="205383"/>
                </a:lnTo>
                <a:lnTo>
                  <a:pt x="35719" y="205383"/>
                </a:lnTo>
                <a:lnTo>
                  <a:pt x="44648" y="214313"/>
                </a:lnTo>
                <a:lnTo>
                  <a:pt x="53578" y="214313"/>
                </a:lnTo>
                <a:lnTo>
                  <a:pt x="71437" y="214313"/>
                </a:lnTo>
                <a:lnTo>
                  <a:pt x="80367" y="205383"/>
                </a:lnTo>
                <a:lnTo>
                  <a:pt x="89297" y="205383"/>
                </a:lnTo>
                <a:lnTo>
                  <a:pt x="89297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6402586" y="1759148"/>
            <a:ext cx="71438" cy="464345"/>
          </a:xfrm>
          <a:custGeom>
            <a:avLst/>
            <a:gdLst/>
            <a:ahLst/>
            <a:cxnLst/>
            <a:rect l="0" t="0" r="0" b="0"/>
            <a:pathLst>
              <a:path w="71438" h="464345">
                <a:moveTo>
                  <a:pt x="44648" y="17860"/>
                </a:moveTo>
                <a:lnTo>
                  <a:pt x="4464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5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8929" y="205383"/>
                </a:lnTo>
                <a:lnTo>
                  <a:pt x="17859" y="205383"/>
                </a:lnTo>
                <a:lnTo>
                  <a:pt x="17859" y="214313"/>
                </a:lnTo>
                <a:lnTo>
                  <a:pt x="26789" y="214313"/>
                </a:lnTo>
                <a:lnTo>
                  <a:pt x="35718" y="214313"/>
                </a:lnTo>
                <a:lnTo>
                  <a:pt x="44648" y="205383"/>
                </a:lnTo>
                <a:lnTo>
                  <a:pt x="53578" y="196453"/>
                </a:lnTo>
                <a:lnTo>
                  <a:pt x="53578" y="187524"/>
                </a:lnTo>
                <a:lnTo>
                  <a:pt x="62507" y="169664"/>
                </a:lnTo>
                <a:lnTo>
                  <a:pt x="71437" y="151805"/>
                </a:lnTo>
                <a:lnTo>
                  <a:pt x="71437" y="142875"/>
                </a:lnTo>
                <a:lnTo>
                  <a:pt x="71437" y="125016"/>
                </a:lnTo>
                <a:lnTo>
                  <a:pt x="71437" y="107156"/>
                </a:lnTo>
                <a:lnTo>
                  <a:pt x="71437" y="89297"/>
                </a:lnTo>
                <a:lnTo>
                  <a:pt x="62507" y="71438"/>
                </a:lnTo>
                <a:lnTo>
                  <a:pt x="62507" y="62508"/>
                </a:lnTo>
                <a:lnTo>
                  <a:pt x="53578" y="53578"/>
                </a:lnTo>
                <a:lnTo>
                  <a:pt x="53578" y="35719"/>
                </a:lnTo>
                <a:lnTo>
                  <a:pt x="44648" y="3571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35719"/>
                </a:lnTo>
                <a:lnTo>
                  <a:pt x="35718" y="44649"/>
                </a:lnTo>
                <a:lnTo>
                  <a:pt x="35718" y="62508"/>
                </a:lnTo>
                <a:lnTo>
                  <a:pt x="35718" y="80367"/>
                </a:lnTo>
                <a:lnTo>
                  <a:pt x="35718" y="98227"/>
                </a:lnTo>
                <a:lnTo>
                  <a:pt x="44648" y="125016"/>
                </a:lnTo>
                <a:lnTo>
                  <a:pt x="44648" y="151805"/>
                </a:lnTo>
                <a:lnTo>
                  <a:pt x="44648" y="178594"/>
                </a:lnTo>
                <a:lnTo>
                  <a:pt x="44648" y="205383"/>
                </a:lnTo>
                <a:lnTo>
                  <a:pt x="44648" y="241102"/>
                </a:lnTo>
                <a:lnTo>
                  <a:pt x="44648" y="276821"/>
                </a:lnTo>
                <a:lnTo>
                  <a:pt x="44648" y="303610"/>
                </a:lnTo>
                <a:lnTo>
                  <a:pt x="44648" y="330399"/>
                </a:lnTo>
                <a:lnTo>
                  <a:pt x="44648" y="366117"/>
                </a:lnTo>
                <a:lnTo>
                  <a:pt x="44648" y="392906"/>
                </a:lnTo>
                <a:lnTo>
                  <a:pt x="44648" y="419696"/>
                </a:lnTo>
                <a:lnTo>
                  <a:pt x="44648" y="437555"/>
                </a:lnTo>
                <a:lnTo>
                  <a:pt x="44648" y="455414"/>
                </a:lnTo>
                <a:lnTo>
                  <a:pt x="44648" y="464344"/>
                </a:lnTo>
                <a:lnTo>
                  <a:pt x="44648" y="46434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6500812" y="1768078"/>
            <a:ext cx="125016" cy="214313"/>
          </a:xfrm>
          <a:custGeom>
            <a:avLst/>
            <a:gdLst/>
            <a:ahLst/>
            <a:cxnLst/>
            <a:rect l="0" t="0" r="0" b="0"/>
            <a:pathLst>
              <a:path w="125016" h="214313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42875"/>
                </a:lnTo>
                <a:lnTo>
                  <a:pt x="17859" y="160734"/>
                </a:lnTo>
                <a:lnTo>
                  <a:pt x="26789" y="169664"/>
                </a:lnTo>
                <a:lnTo>
                  <a:pt x="26789" y="187523"/>
                </a:lnTo>
                <a:lnTo>
                  <a:pt x="35718" y="187523"/>
                </a:lnTo>
                <a:lnTo>
                  <a:pt x="35718" y="196453"/>
                </a:lnTo>
                <a:lnTo>
                  <a:pt x="44648" y="196453"/>
                </a:lnTo>
                <a:lnTo>
                  <a:pt x="53578" y="196453"/>
                </a:lnTo>
                <a:lnTo>
                  <a:pt x="53578" y="196453"/>
                </a:lnTo>
                <a:lnTo>
                  <a:pt x="62508" y="196453"/>
                </a:lnTo>
                <a:lnTo>
                  <a:pt x="71437" y="196453"/>
                </a:lnTo>
                <a:lnTo>
                  <a:pt x="71437" y="187523"/>
                </a:lnTo>
                <a:lnTo>
                  <a:pt x="80367" y="178594"/>
                </a:lnTo>
                <a:lnTo>
                  <a:pt x="89297" y="160734"/>
                </a:lnTo>
                <a:lnTo>
                  <a:pt x="89297" y="142875"/>
                </a:lnTo>
                <a:lnTo>
                  <a:pt x="98226" y="125016"/>
                </a:lnTo>
                <a:lnTo>
                  <a:pt x="98226" y="107156"/>
                </a:lnTo>
                <a:lnTo>
                  <a:pt x="98226" y="98226"/>
                </a:lnTo>
                <a:lnTo>
                  <a:pt x="98226" y="80367"/>
                </a:lnTo>
                <a:lnTo>
                  <a:pt x="98226" y="62508"/>
                </a:lnTo>
                <a:lnTo>
                  <a:pt x="98226" y="53578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17859"/>
                </a:lnTo>
                <a:lnTo>
                  <a:pt x="98226" y="35719"/>
                </a:lnTo>
                <a:lnTo>
                  <a:pt x="98226" y="44648"/>
                </a:lnTo>
                <a:lnTo>
                  <a:pt x="98226" y="62508"/>
                </a:lnTo>
                <a:lnTo>
                  <a:pt x="98226" y="80367"/>
                </a:lnTo>
                <a:lnTo>
                  <a:pt x="98226" y="107156"/>
                </a:lnTo>
                <a:lnTo>
                  <a:pt x="98226" y="125016"/>
                </a:lnTo>
                <a:lnTo>
                  <a:pt x="107156" y="142875"/>
                </a:lnTo>
                <a:lnTo>
                  <a:pt x="107156" y="160734"/>
                </a:lnTo>
                <a:lnTo>
                  <a:pt x="107156" y="169664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25015" y="205383"/>
                </a:lnTo>
                <a:lnTo>
                  <a:pt x="125015" y="214312"/>
                </a:lnTo>
                <a:lnTo>
                  <a:pt x="125015" y="214312"/>
                </a:lnTo>
                <a:lnTo>
                  <a:pt x="125015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6652616" y="1794867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17860" y="107156"/>
                </a:moveTo>
                <a:lnTo>
                  <a:pt x="1786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9" y="98227"/>
                </a:lnTo>
                <a:lnTo>
                  <a:pt x="44649" y="89297"/>
                </a:lnTo>
                <a:lnTo>
                  <a:pt x="53579" y="80367"/>
                </a:lnTo>
                <a:lnTo>
                  <a:pt x="62508" y="71437"/>
                </a:lnTo>
                <a:lnTo>
                  <a:pt x="71438" y="62508"/>
                </a:lnTo>
                <a:lnTo>
                  <a:pt x="71438" y="53578"/>
                </a:lnTo>
                <a:lnTo>
                  <a:pt x="80368" y="44648"/>
                </a:lnTo>
                <a:lnTo>
                  <a:pt x="80368" y="3571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17859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9" y="8930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60734"/>
                </a:lnTo>
                <a:lnTo>
                  <a:pt x="17860" y="178594"/>
                </a:lnTo>
                <a:lnTo>
                  <a:pt x="35719" y="187523"/>
                </a:lnTo>
                <a:lnTo>
                  <a:pt x="44649" y="196453"/>
                </a:lnTo>
                <a:lnTo>
                  <a:pt x="53579" y="196453"/>
                </a:lnTo>
                <a:lnTo>
                  <a:pt x="71438" y="205383"/>
                </a:lnTo>
                <a:lnTo>
                  <a:pt x="80368" y="205383"/>
                </a:lnTo>
                <a:lnTo>
                  <a:pt x="98227" y="196453"/>
                </a:lnTo>
                <a:lnTo>
                  <a:pt x="107157" y="196453"/>
                </a:lnTo>
                <a:lnTo>
                  <a:pt x="116086" y="187523"/>
                </a:lnTo>
                <a:lnTo>
                  <a:pt x="125016" y="187523"/>
                </a:lnTo>
                <a:lnTo>
                  <a:pt x="125016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6804421" y="1812726"/>
            <a:ext cx="160735" cy="214314"/>
          </a:xfrm>
          <a:custGeom>
            <a:avLst/>
            <a:gdLst/>
            <a:ahLst/>
            <a:cxnLst/>
            <a:rect l="0" t="0" r="0" b="0"/>
            <a:pathLst>
              <a:path w="160735" h="214314">
                <a:moveTo>
                  <a:pt x="8930" y="8930"/>
                </a:move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17859" y="116086"/>
                </a:lnTo>
                <a:lnTo>
                  <a:pt x="17859" y="133946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69664"/>
                </a:lnTo>
                <a:lnTo>
                  <a:pt x="26789" y="160735"/>
                </a:lnTo>
                <a:lnTo>
                  <a:pt x="35719" y="142875"/>
                </a:lnTo>
                <a:lnTo>
                  <a:pt x="35719" y="125016"/>
                </a:lnTo>
                <a:lnTo>
                  <a:pt x="35719" y="107157"/>
                </a:lnTo>
                <a:lnTo>
                  <a:pt x="44649" y="89297"/>
                </a:lnTo>
                <a:lnTo>
                  <a:pt x="44649" y="71438"/>
                </a:lnTo>
                <a:lnTo>
                  <a:pt x="44649" y="62508"/>
                </a:lnTo>
                <a:lnTo>
                  <a:pt x="44649" y="44649"/>
                </a:lnTo>
                <a:lnTo>
                  <a:pt x="44649" y="35719"/>
                </a:lnTo>
                <a:lnTo>
                  <a:pt x="44649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7" y="17860"/>
                </a:lnTo>
                <a:lnTo>
                  <a:pt x="98227" y="26789"/>
                </a:lnTo>
                <a:lnTo>
                  <a:pt x="107156" y="44649"/>
                </a:lnTo>
                <a:lnTo>
                  <a:pt x="116086" y="53578"/>
                </a:lnTo>
                <a:lnTo>
                  <a:pt x="125016" y="71438"/>
                </a:lnTo>
                <a:lnTo>
                  <a:pt x="125016" y="89297"/>
                </a:lnTo>
                <a:lnTo>
                  <a:pt x="133945" y="107157"/>
                </a:lnTo>
                <a:lnTo>
                  <a:pt x="133945" y="125016"/>
                </a:lnTo>
                <a:lnTo>
                  <a:pt x="142875" y="142875"/>
                </a:lnTo>
                <a:lnTo>
                  <a:pt x="142875" y="160735"/>
                </a:lnTo>
                <a:lnTo>
                  <a:pt x="151805" y="169664"/>
                </a:lnTo>
                <a:lnTo>
                  <a:pt x="151805" y="187524"/>
                </a:lnTo>
                <a:lnTo>
                  <a:pt x="151805" y="196453"/>
                </a:lnTo>
                <a:lnTo>
                  <a:pt x="160734" y="196453"/>
                </a:lnTo>
                <a:lnTo>
                  <a:pt x="160734" y="205383"/>
                </a:lnTo>
                <a:lnTo>
                  <a:pt x="160734" y="214313"/>
                </a:lnTo>
                <a:lnTo>
                  <a:pt x="160734" y="214313"/>
                </a:lnTo>
                <a:lnTo>
                  <a:pt x="160734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6974085" y="1830586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1786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17860" y="160734"/>
                </a:lnTo>
                <a:lnTo>
                  <a:pt x="26789" y="160734"/>
                </a:lnTo>
                <a:lnTo>
                  <a:pt x="35719" y="169664"/>
                </a:lnTo>
                <a:lnTo>
                  <a:pt x="44649" y="169664"/>
                </a:lnTo>
                <a:lnTo>
                  <a:pt x="62508" y="169664"/>
                </a:lnTo>
                <a:lnTo>
                  <a:pt x="80367" y="160734"/>
                </a:lnTo>
                <a:lnTo>
                  <a:pt x="89297" y="160734"/>
                </a:lnTo>
                <a:lnTo>
                  <a:pt x="107156" y="151804"/>
                </a:lnTo>
                <a:lnTo>
                  <a:pt x="116086" y="151804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33945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7134820" y="1812726"/>
            <a:ext cx="98227" cy="196454"/>
          </a:xfrm>
          <a:custGeom>
            <a:avLst/>
            <a:gdLst/>
            <a:ahLst/>
            <a:cxnLst/>
            <a:rect l="0" t="0" r="0" b="0"/>
            <a:pathLst>
              <a:path w="98227" h="196454">
                <a:moveTo>
                  <a:pt x="17859" y="62508"/>
                </a:moveTo>
                <a:lnTo>
                  <a:pt x="17859" y="6250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8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62507" y="71438"/>
                </a:lnTo>
                <a:lnTo>
                  <a:pt x="62507" y="62508"/>
                </a:lnTo>
                <a:lnTo>
                  <a:pt x="71437" y="62508"/>
                </a:lnTo>
                <a:lnTo>
                  <a:pt x="80367" y="53578"/>
                </a:lnTo>
                <a:lnTo>
                  <a:pt x="89296" y="44649"/>
                </a:lnTo>
                <a:lnTo>
                  <a:pt x="89296" y="35719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30"/>
                </a:lnTo>
                <a:lnTo>
                  <a:pt x="44648" y="17860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80368"/>
                </a:lnTo>
                <a:lnTo>
                  <a:pt x="0" y="89297"/>
                </a:lnTo>
                <a:lnTo>
                  <a:pt x="0" y="107157"/>
                </a:lnTo>
                <a:lnTo>
                  <a:pt x="8929" y="125016"/>
                </a:lnTo>
                <a:lnTo>
                  <a:pt x="8929" y="133946"/>
                </a:lnTo>
                <a:lnTo>
                  <a:pt x="17859" y="151805"/>
                </a:lnTo>
                <a:lnTo>
                  <a:pt x="26789" y="169664"/>
                </a:lnTo>
                <a:lnTo>
                  <a:pt x="44648" y="178594"/>
                </a:lnTo>
                <a:lnTo>
                  <a:pt x="62507" y="187524"/>
                </a:lnTo>
                <a:lnTo>
                  <a:pt x="80367" y="196453"/>
                </a:lnTo>
                <a:lnTo>
                  <a:pt x="80367" y="196453"/>
                </a:lnTo>
                <a:lnTo>
                  <a:pt x="80367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1992" y="969750"/>
            <a:ext cx="2721649" cy="3797650"/>
          </a:xfrm>
          <a:prstGeom prst="rect">
            <a:avLst/>
          </a:prstGeom>
        </p:spPr>
      </p:pic>
      <p:pic>
        <p:nvPicPr>
          <p:cNvPr id="139" name="Shape 13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151550" y="969750"/>
            <a:ext cx="4413400" cy="33876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1675" y="0"/>
            <a:ext cx="3918599" cy="2469525"/>
          </a:xfrm>
          <a:prstGeom prst="rect">
            <a:avLst/>
          </a:prstGeom>
        </p:spPr>
      </p:pic>
      <p:pic>
        <p:nvPicPr>
          <p:cNvPr id="36" name="Shape 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9200" y="2653100"/>
            <a:ext cx="3383548" cy="2283900"/>
          </a:xfrm>
          <a:prstGeom prst="rect">
            <a:avLst/>
          </a:prstGeom>
        </p:spPr>
      </p:pic>
      <p:pic>
        <p:nvPicPr>
          <p:cNvPr id="37" name="Shape 3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013025" y="659850"/>
            <a:ext cx="4130975" cy="38238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830461" y="4500562"/>
            <a:ext cx="178595" cy="285751"/>
          </a:xfrm>
          <a:custGeom>
            <a:avLst/>
            <a:gdLst/>
            <a:ahLst/>
            <a:cxnLst/>
            <a:rect l="0" t="0" r="0" b="0"/>
            <a:pathLst>
              <a:path w="178595" h="285751">
                <a:moveTo>
                  <a:pt x="0" y="205383"/>
                </a:move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8930" y="267891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1"/>
                </a:lnTo>
                <a:lnTo>
                  <a:pt x="8930" y="258961"/>
                </a:lnTo>
                <a:lnTo>
                  <a:pt x="8930" y="250031"/>
                </a:lnTo>
                <a:lnTo>
                  <a:pt x="8930" y="241102"/>
                </a:lnTo>
                <a:lnTo>
                  <a:pt x="8930" y="223242"/>
                </a:lnTo>
                <a:lnTo>
                  <a:pt x="8930" y="214313"/>
                </a:lnTo>
                <a:lnTo>
                  <a:pt x="8930" y="196453"/>
                </a:lnTo>
                <a:lnTo>
                  <a:pt x="8930" y="18752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42875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98227"/>
                </a:lnTo>
                <a:lnTo>
                  <a:pt x="8930" y="80367"/>
                </a:lnTo>
                <a:lnTo>
                  <a:pt x="8930" y="71438"/>
                </a:lnTo>
                <a:lnTo>
                  <a:pt x="8930" y="53578"/>
                </a:lnTo>
                <a:lnTo>
                  <a:pt x="8930" y="4464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98226" y="8930"/>
                </a:lnTo>
                <a:lnTo>
                  <a:pt x="107156" y="17859"/>
                </a:lnTo>
                <a:lnTo>
                  <a:pt x="125015" y="26789"/>
                </a:lnTo>
                <a:lnTo>
                  <a:pt x="133945" y="44649"/>
                </a:lnTo>
                <a:lnTo>
                  <a:pt x="142875" y="62508"/>
                </a:lnTo>
                <a:lnTo>
                  <a:pt x="160734" y="71438"/>
                </a:lnTo>
                <a:lnTo>
                  <a:pt x="169664" y="89297"/>
                </a:lnTo>
                <a:lnTo>
                  <a:pt x="169664" y="107156"/>
                </a:lnTo>
                <a:lnTo>
                  <a:pt x="178594" y="125016"/>
                </a:lnTo>
                <a:lnTo>
                  <a:pt x="178594" y="133945"/>
                </a:lnTo>
                <a:lnTo>
                  <a:pt x="178594" y="151805"/>
                </a:lnTo>
                <a:lnTo>
                  <a:pt x="178594" y="160734"/>
                </a:lnTo>
                <a:lnTo>
                  <a:pt x="169664" y="169664"/>
                </a:lnTo>
                <a:lnTo>
                  <a:pt x="169664" y="178594"/>
                </a:lnTo>
                <a:lnTo>
                  <a:pt x="160734" y="187524"/>
                </a:lnTo>
                <a:lnTo>
                  <a:pt x="151805" y="196453"/>
                </a:lnTo>
                <a:lnTo>
                  <a:pt x="142875" y="196453"/>
                </a:lnTo>
                <a:lnTo>
                  <a:pt x="142875" y="196453"/>
                </a:lnTo>
                <a:lnTo>
                  <a:pt x="133945" y="196453"/>
                </a:lnTo>
                <a:lnTo>
                  <a:pt x="125015" y="196453"/>
                </a:lnTo>
                <a:lnTo>
                  <a:pt x="125015" y="196453"/>
                </a:lnTo>
                <a:lnTo>
                  <a:pt x="116086" y="196453"/>
                </a:lnTo>
                <a:lnTo>
                  <a:pt x="107156" y="196453"/>
                </a:lnTo>
                <a:lnTo>
                  <a:pt x="98226" y="187524"/>
                </a:lnTo>
                <a:lnTo>
                  <a:pt x="98226" y="187524"/>
                </a:lnTo>
                <a:lnTo>
                  <a:pt x="98226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071562" y="4652367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8930" y="44648"/>
                </a:move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42875"/>
                </a:lnTo>
                <a:lnTo>
                  <a:pt x="17860" y="133945"/>
                </a:lnTo>
                <a:lnTo>
                  <a:pt x="17860" y="125015"/>
                </a:lnTo>
                <a:lnTo>
                  <a:pt x="17860" y="107156"/>
                </a:lnTo>
                <a:lnTo>
                  <a:pt x="17860" y="98226"/>
                </a:lnTo>
                <a:lnTo>
                  <a:pt x="17860" y="80367"/>
                </a:lnTo>
                <a:lnTo>
                  <a:pt x="17860" y="71437"/>
                </a:lnTo>
                <a:lnTo>
                  <a:pt x="17860" y="53578"/>
                </a:lnTo>
                <a:lnTo>
                  <a:pt x="17860" y="44648"/>
                </a:lnTo>
                <a:lnTo>
                  <a:pt x="17860" y="35719"/>
                </a:lnTo>
                <a:lnTo>
                  <a:pt x="17860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78719" y="4688086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89297" y="17859"/>
                </a:moveTo>
                <a:lnTo>
                  <a:pt x="8929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62508" y="26789"/>
                </a:lnTo>
                <a:lnTo>
                  <a:pt x="53578" y="26789"/>
                </a:lnTo>
                <a:lnTo>
                  <a:pt x="44648" y="35718"/>
                </a:lnTo>
                <a:lnTo>
                  <a:pt x="35718" y="44648"/>
                </a:lnTo>
                <a:lnTo>
                  <a:pt x="17859" y="53578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8929" y="12501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8" y="142875"/>
                </a:lnTo>
                <a:lnTo>
                  <a:pt x="44648" y="142875"/>
                </a:lnTo>
                <a:lnTo>
                  <a:pt x="62508" y="142875"/>
                </a:lnTo>
                <a:lnTo>
                  <a:pt x="71437" y="142875"/>
                </a:lnTo>
                <a:lnTo>
                  <a:pt x="80367" y="133945"/>
                </a:lnTo>
                <a:lnTo>
                  <a:pt x="98226" y="133945"/>
                </a:lnTo>
                <a:lnTo>
                  <a:pt x="116086" y="125015"/>
                </a:lnTo>
                <a:lnTo>
                  <a:pt x="125015" y="116085"/>
                </a:lnTo>
                <a:lnTo>
                  <a:pt x="142875" y="107156"/>
                </a:lnTo>
                <a:lnTo>
                  <a:pt x="151804" y="107156"/>
                </a:lnTo>
                <a:lnTo>
                  <a:pt x="160734" y="98226"/>
                </a:lnTo>
                <a:lnTo>
                  <a:pt x="169664" y="89296"/>
                </a:lnTo>
                <a:lnTo>
                  <a:pt x="169664" y="80367"/>
                </a:lnTo>
                <a:lnTo>
                  <a:pt x="169664" y="71437"/>
                </a:lnTo>
                <a:lnTo>
                  <a:pt x="169664" y="62507"/>
                </a:lnTo>
                <a:lnTo>
                  <a:pt x="169664" y="53578"/>
                </a:lnTo>
                <a:lnTo>
                  <a:pt x="160734" y="44648"/>
                </a:lnTo>
                <a:lnTo>
                  <a:pt x="151804" y="35718"/>
                </a:lnTo>
                <a:lnTo>
                  <a:pt x="142875" y="26789"/>
                </a:lnTo>
                <a:lnTo>
                  <a:pt x="133945" y="26789"/>
                </a:lnTo>
                <a:lnTo>
                  <a:pt x="125015" y="17859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410891" y="4589859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1785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0" y="258961"/>
                </a:lnTo>
                <a:lnTo>
                  <a:pt x="8929" y="258961"/>
                </a:lnTo>
                <a:lnTo>
                  <a:pt x="8929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93031" y="4697015"/>
            <a:ext cx="107157" cy="17861"/>
          </a:xfrm>
          <a:custGeom>
            <a:avLst/>
            <a:gdLst/>
            <a:ahLst/>
            <a:cxnLst/>
            <a:rect l="0" t="0" r="0" b="0"/>
            <a:pathLst>
              <a:path w="107157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35906" y="4723804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26789" y="62508"/>
                </a:lnTo>
                <a:lnTo>
                  <a:pt x="44649" y="62508"/>
                </a:lnTo>
                <a:lnTo>
                  <a:pt x="53578" y="62508"/>
                </a:lnTo>
                <a:lnTo>
                  <a:pt x="71438" y="62508"/>
                </a:lnTo>
                <a:lnTo>
                  <a:pt x="89297" y="53578"/>
                </a:lnTo>
                <a:lnTo>
                  <a:pt x="98227" y="53578"/>
                </a:lnTo>
                <a:lnTo>
                  <a:pt x="116086" y="44649"/>
                </a:lnTo>
                <a:lnTo>
                  <a:pt x="125016" y="4464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42875" y="26789"/>
                </a:lnTo>
                <a:lnTo>
                  <a:pt x="151805" y="17860"/>
                </a:lnTo>
                <a:lnTo>
                  <a:pt x="151805" y="17860"/>
                </a:lnTo>
                <a:lnTo>
                  <a:pt x="151805" y="17860"/>
                </a:lnTo>
                <a:lnTo>
                  <a:pt x="151805" y="8930"/>
                </a:lnTo>
                <a:lnTo>
                  <a:pt x="15180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25016" y="8930"/>
                </a:lnTo>
                <a:lnTo>
                  <a:pt x="116086" y="17860"/>
                </a:lnTo>
                <a:lnTo>
                  <a:pt x="98227" y="17860"/>
                </a:lnTo>
                <a:lnTo>
                  <a:pt x="89297" y="26789"/>
                </a:lnTo>
                <a:lnTo>
                  <a:pt x="71438" y="35719"/>
                </a:lnTo>
                <a:lnTo>
                  <a:pt x="62508" y="35719"/>
                </a:lnTo>
                <a:lnTo>
                  <a:pt x="53578" y="44649"/>
                </a:lnTo>
                <a:lnTo>
                  <a:pt x="44649" y="53578"/>
                </a:lnTo>
                <a:lnTo>
                  <a:pt x="44649" y="53578"/>
                </a:lnTo>
                <a:lnTo>
                  <a:pt x="35719" y="62508"/>
                </a:lnTo>
                <a:lnTo>
                  <a:pt x="35719" y="71438"/>
                </a:lnTo>
                <a:lnTo>
                  <a:pt x="35719" y="80367"/>
                </a:lnTo>
                <a:lnTo>
                  <a:pt x="35719" y="89297"/>
                </a:lnTo>
                <a:lnTo>
                  <a:pt x="44649" y="98227"/>
                </a:lnTo>
                <a:lnTo>
                  <a:pt x="53578" y="107157"/>
                </a:lnTo>
                <a:lnTo>
                  <a:pt x="62508" y="116086"/>
                </a:lnTo>
                <a:lnTo>
                  <a:pt x="80367" y="125016"/>
                </a:lnTo>
                <a:lnTo>
                  <a:pt x="89297" y="125016"/>
                </a:lnTo>
                <a:lnTo>
                  <a:pt x="98227" y="125016"/>
                </a:lnTo>
                <a:lnTo>
                  <a:pt x="107156" y="125016"/>
                </a:lnTo>
                <a:lnTo>
                  <a:pt x="107156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59148" y="4759523"/>
            <a:ext cx="8931" cy="89298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12726" y="467915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84164" y="4732734"/>
            <a:ext cx="133946" cy="133946"/>
          </a:xfrm>
          <a:custGeom>
            <a:avLst/>
            <a:gdLst/>
            <a:ahLst/>
            <a:cxnLst/>
            <a:rect l="0" t="0" r="0" b="0"/>
            <a:pathLst>
              <a:path w="133946" h="133946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33945"/>
                </a:lnTo>
                <a:lnTo>
                  <a:pt x="26789" y="133945"/>
                </a:lnTo>
                <a:lnTo>
                  <a:pt x="26789" y="125016"/>
                </a:lnTo>
                <a:lnTo>
                  <a:pt x="26789" y="125016"/>
                </a:lnTo>
                <a:lnTo>
                  <a:pt x="35719" y="116086"/>
                </a:lnTo>
                <a:lnTo>
                  <a:pt x="35719" y="107156"/>
                </a:lnTo>
                <a:lnTo>
                  <a:pt x="35719" y="98227"/>
                </a:lnTo>
                <a:lnTo>
                  <a:pt x="44648" y="89297"/>
                </a:lnTo>
                <a:lnTo>
                  <a:pt x="44648" y="80367"/>
                </a:lnTo>
                <a:lnTo>
                  <a:pt x="53578" y="62508"/>
                </a:lnTo>
                <a:lnTo>
                  <a:pt x="53578" y="53578"/>
                </a:lnTo>
                <a:lnTo>
                  <a:pt x="53578" y="44648"/>
                </a:lnTo>
                <a:lnTo>
                  <a:pt x="53578" y="3571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8930"/>
                </a:lnTo>
                <a:lnTo>
                  <a:pt x="107156" y="17859"/>
                </a:lnTo>
                <a:lnTo>
                  <a:pt x="116086" y="26789"/>
                </a:lnTo>
                <a:lnTo>
                  <a:pt x="116086" y="44648"/>
                </a:lnTo>
                <a:lnTo>
                  <a:pt x="116086" y="53578"/>
                </a:lnTo>
                <a:lnTo>
                  <a:pt x="125015" y="62508"/>
                </a:lnTo>
                <a:lnTo>
                  <a:pt x="125015" y="80367"/>
                </a:lnTo>
                <a:lnTo>
                  <a:pt x="125015" y="89297"/>
                </a:lnTo>
                <a:lnTo>
                  <a:pt x="133945" y="98227"/>
                </a:lnTo>
                <a:lnTo>
                  <a:pt x="133945" y="107156"/>
                </a:lnTo>
                <a:lnTo>
                  <a:pt x="133945" y="107156"/>
                </a:lnTo>
                <a:lnTo>
                  <a:pt x="133945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98476" y="4705945"/>
            <a:ext cx="107158" cy="169665"/>
          </a:xfrm>
          <a:custGeom>
            <a:avLst/>
            <a:gdLst/>
            <a:ahLst/>
            <a:cxnLst/>
            <a:rect l="0" t="0" r="0" b="0"/>
            <a:pathLst>
              <a:path w="107158" h="169665">
                <a:moveTo>
                  <a:pt x="98227" y="17859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0368" y="893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80367"/>
                </a:lnTo>
                <a:lnTo>
                  <a:pt x="35719" y="89297"/>
                </a:lnTo>
                <a:lnTo>
                  <a:pt x="44649" y="98226"/>
                </a:lnTo>
                <a:lnTo>
                  <a:pt x="53578" y="107156"/>
                </a:lnTo>
                <a:lnTo>
                  <a:pt x="62508" y="107156"/>
                </a:lnTo>
                <a:lnTo>
                  <a:pt x="80368" y="116086"/>
                </a:lnTo>
                <a:lnTo>
                  <a:pt x="89297" y="125016"/>
                </a:lnTo>
                <a:lnTo>
                  <a:pt x="98227" y="133945"/>
                </a:lnTo>
                <a:lnTo>
                  <a:pt x="107157" y="142875"/>
                </a:lnTo>
                <a:lnTo>
                  <a:pt x="107157" y="142875"/>
                </a:lnTo>
                <a:lnTo>
                  <a:pt x="107157" y="151805"/>
                </a:lnTo>
                <a:lnTo>
                  <a:pt x="107157" y="160734"/>
                </a:lnTo>
                <a:lnTo>
                  <a:pt x="107157" y="160734"/>
                </a:lnTo>
                <a:lnTo>
                  <a:pt x="107157" y="160734"/>
                </a:lnTo>
                <a:lnTo>
                  <a:pt x="107157" y="169664"/>
                </a:lnTo>
                <a:lnTo>
                  <a:pt x="98227" y="169664"/>
                </a:lnTo>
                <a:lnTo>
                  <a:pt x="89297" y="169664"/>
                </a:lnTo>
                <a:lnTo>
                  <a:pt x="80368" y="169664"/>
                </a:lnTo>
                <a:lnTo>
                  <a:pt x="80368" y="169664"/>
                </a:lnTo>
                <a:lnTo>
                  <a:pt x="71438" y="169664"/>
                </a:lnTo>
                <a:lnTo>
                  <a:pt x="71438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51867" y="4500562"/>
            <a:ext cx="17861" cy="285751"/>
          </a:xfrm>
          <a:custGeom>
            <a:avLst/>
            <a:gdLst/>
            <a:ahLst/>
            <a:cxnLst/>
            <a:rect l="0" t="0" r="0" b="0"/>
            <a:pathLst>
              <a:path w="17861" h="28575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8930" y="223242"/>
                </a:lnTo>
                <a:lnTo>
                  <a:pt x="17860" y="241102"/>
                </a:lnTo>
                <a:lnTo>
                  <a:pt x="17860" y="250031"/>
                </a:lnTo>
                <a:lnTo>
                  <a:pt x="17860" y="258961"/>
                </a:lnTo>
                <a:lnTo>
                  <a:pt x="17860" y="267891"/>
                </a:lnTo>
                <a:lnTo>
                  <a:pt x="17860" y="276820"/>
                </a:lnTo>
                <a:lnTo>
                  <a:pt x="17860" y="285750"/>
                </a:lnTo>
                <a:lnTo>
                  <a:pt x="17860" y="285750"/>
                </a:lnTo>
                <a:lnTo>
                  <a:pt x="1786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0094" y="4482703"/>
            <a:ext cx="17860" cy="339329"/>
          </a:xfrm>
          <a:custGeom>
            <a:avLst/>
            <a:gdLst/>
            <a:ahLst/>
            <a:cxnLst/>
            <a:rect l="0" t="0" r="0" b="0"/>
            <a:pathLst>
              <a:path w="17860" h="339329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35718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6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51804"/>
                </a:lnTo>
                <a:lnTo>
                  <a:pt x="8929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0" y="312539"/>
                </a:lnTo>
                <a:lnTo>
                  <a:pt x="0" y="321468"/>
                </a:lnTo>
                <a:lnTo>
                  <a:pt x="0" y="33039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7175" y="214899"/>
            <a:ext cx="2723499" cy="4382949"/>
          </a:xfrm>
          <a:prstGeom prst="rect">
            <a:avLst/>
          </a:prstGeom>
        </p:spPr>
      </p:pic>
      <p:pic>
        <p:nvPicPr>
          <p:cNvPr id="43" name="Shape 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425575" y="309899"/>
            <a:ext cx="2830099" cy="39954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Water pH and Buffers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1768078" y="910828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107156" y="26789"/>
                </a:lnTo>
                <a:lnTo>
                  <a:pt x="98226" y="35719"/>
                </a:lnTo>
                <a:lnTo>
                  <a:pt x="98226" y="53578"/>
                </a:lnTo>
                <a:lnTo>
                  <a:pt x="89297" y="62508"/>
                </a:lnTo>
                <a:lnTo>
                  <a:pt x="80367" y="80367"/>
                </a:lnTo>
                <a:lnTo>
                  <a:pt x="71437" y="98227"/>
                </a:lnTo>
                <a:lnTo>
                  <a:pt x="62508" y="116086"/>
                </a:lnTo>
                <a:lnTo>
                  <a:pt x="53578" y="133945"/>
                </a:lnTo>
                <a:lnTo>
                  <a:pt x="44648" y="151805"/>
                </a:lnTo>
                <a:lnTo>
                  <a:pt x="35719" y="169664"/>
                </a:lnTo>
                <a:lnTo>
                  <a:pt x="26789" y="18752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375297" y="866180"/>
            <a:ext cx="232173" cy="267891"/>
          </a:xfrm>
          <a:custGeom>
            <a:avLst/>
            <a:gdLst/>
            <a:ahLst/>
            <a:cxnLst/>
            <a:rect l="0" t="0" r="0" b="0"/>
            <a:pathLst>
              <a:path w="232173" h="267891">
                <a:moveTo>
                  <a:pt x="223242" y="0"/>
                </a:moveTo>
                <a:lnTo>
                  <a:pt x="223242" y="0"/>
                </a:lnTo>
                <a:lnTo>
                  <a:pt x="232172" y="8929"/>
                </a:lnTo>
                <a:lnTo>
                  <a:pt x="232172" y="8929"/>
                </a:lnTo>
                <a:lnTo>
                  <a:pt x="232172" y="17859"/>
                </a:lnTo>
                <a:lnTo>
                  <a:pt x="232172" y="26789"/>
                </a:lnTo>
                <a:lnTo>
                  <a:pt x="223242" y="44648"/>
                </a:lnTo>
                <a:lnTo>
                  <a:pt x="223242" y="53578"/>
                </a:lnTo>
                <a:lnTo>
                  <a:pt x="214312" y="71437"/>
                </a:lnTo>
                <a:lnTo>
                  <a:pt x="205383" y="80367"/>
                </a:lnTo>
                <a:lnTo>
                  <a:pt x="187523" y="89296"/>
                </a:lnTo>
                <a:lnTo>
                  <a:pt x="169664" y="98226"/>
                </a:lnTo>
                <a:lnTo>
                  <a:pt x="160734" y="116086"/>
                </a:lnTo>
                <a:lnTo>
                  <a:pt x="142875" y="125015"/>
                </a:lnTo>
                <a:lnTo>
                  <a:pt x="125016" y="133945"/>
                </a:lnTo>
                <a:lnTo>
                  <a:pt x="107156" y="151804"/>
                </a:lnTo>
                <a:lnTo>
                  <a:pt x="98226" y="160734"/>
                </a:lnTo>
                <a:lnTo>
                  <a:pt x="80367" y="169664"/>
                </a:lnTo>
                <a:lnTo>
                  <a:pt x="71437" y="178593"/>
                </a:lnTo>
                <a:lnTo>
                  <a:pt x="62507" y="187523"/>
                </a:lnTo>
                <a:lnTo>
                  <a:pt x="53578" y="205382"/>
                </a:lnTo>
                <a:lnTo>
                  <a:pt x="44648" y="205382"/>
                </a:lnTo>
                <a:lnTo>
                  <a:pt x="35718" y="223242"/>
                </a:lnTo>
                <a:lnTo>
                  <a:pt x="26789" y="232171"/>
                </a:lnTo>
                <a:lnTo>
                  <a:pt x="17859" y="241101"/>
                </a:lnTo>
                <a:lnTo>
                  <a:pt x="8929" y="250031"/>
                </a:lnTo>
                <a:lnTo>
                  <a:pt x="0" y="258961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901898" y="1330523"/>
            <a:ext cx="214314" cy="392907"/>
          </a:xfrm>
          <a:custGeom>
            <a:avLst/>
            <a:gdLst/>
            <a:ahLst/>
            <a:cxnLst/>
            <a:rect l="0" t="0" r="0" b="0"/>
            <a:pathLst>
              <a:path w="214314" h="392907">
                <a:moveTo>
                  <a:pt x="8930" y="80368"/>
                </a:moveTo>
                <a:lnTo>
                  <a:pt x="8930" y="80368"/>
                </a:lnTo>
                <a:lnTo>
                  <a:pt x="0" y="8036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17860" y="205383"/>
                </a:lnTo>
                <a:lnTo>
                  <a:pt x="17860" y="223243"/>
                </a:lnTo>
                <a:lnTo>
                  <a:pt x="26789" y="250032"/>
                </a:lnTo>
                <a:lnTo>
                  <a:pt x="26789" y="267891"/>
                </a:lnTo>
                <a:lnTo>
                  <a:pt x="35719" y="294680"/>
                </a:lnTo>
                <a:lnTo>
                  <a:pt x="44649" y="312539"/>
                </a:lnTo>
                <a:lnTo>
                  <a:pt x="44649" y="330399"/>
                </a:lnTo>
                <a:lnTo>
                  <a:pt x="53578" y="348258"/>
                </a:lnTo>
                <a:lnTo>
                  <a:pt x="53578" y="366117"/>
                </a:lnTo>
                <a:lnTo>
                  <a:pt x="62508" y="375047"/>
                </a:lnTo>
                <a:lnTo>
                  <a:pt x="62508" y="383977"/>
                </a:lnTo>
                <a:lnTo>
                  <a:pt x="71438" y="383977"/>
                </a:lnTo>
                <a:lnTo>
                  <a:pt x="71438" y="392906"/>
                </a:lnTo>
                <a:lnTo>
                  <a:pt x="71438" y="392906"/>
                </a:lnTo>
                <a:lnTo>
                  <a:pt x="71438" y="383977"/>
                </a:lnTo>
                <a:lnTo>
                  <a:pt x="71438" y="383977"/>
                </a:lnTo>
                <a:lnTo>
                  <a:pt x="62508" y="375047"/>
                </a:lnTo>
                <a:lnTo>
                  <a:pt x="62508" y="357188"/>
                </a:lnTo>
                <a:lnTo>
                  <a:pt x="62508" y="339328"/>
                </a:lnTo>
                <a:lnTo>
                  <a:pt x="53578" y="321469"/>
                </a:lnTo>
                <a:lnTo>
                  <a:pt x="44649" y="294680"/>
                </a:lnTo>
                <a:lnTo>
                  <a:pt x="44649" y="267891"/>
                </a:lnTo>
                <a:lnTo>
                  <a:pt x="35719" y="241102"/>
                </a:lnTo>
                <a:lnTo>
                  <a:pt x="26789" y="223243"/>
                </a:lnTo>
                <a:lnTo>
                  <a:pt x="26789" y="196453"/>
                </a:lnTo>
                <a:lnTo>
                  <a:pt x="17860" y="169664"/>
                </a:lnTo>
                <a:lnTo>
                  <a:pt x="17860" y="142875"/>
                </a:lnTo>
                <a:lnTo>
                  <a:pt x="8930" y="125016"/>
                </a:lnTo>
                <a:lnTo>
                  <a:pt x="8930" y="98227"/>
                </a:lnTo>
                <a:lnTo>
                  <a:pt x="0" y="80368"/>
                </a:lnTo>
                <a:lnTo>
                  <a:pt x="8930" y="62508"/>
                </a:lnTo>
                <a:lnTo>
                  <a:pt x="8930" y="44649"/>
                </a:lnTo>
                <a:lnTo>
                  <a:pt x="8930" y="26790"/>
                </a:lnTo>
                <a:lnTo>
                  <a:pt x="17860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80368" y="8930"/>
                </a:lnTo>
                <a:lnTo>
                  <a:pt x="98227" y="17860"/>
                </a:lnTo>
                <a:lnTo>
                  <a:pt x="116086" y="26790"/>
                </a:lnTo>
                <a:lnTo>
                  <a:pt x="133946" y="35719"/>
                </a:lnTo>
                <a:lnTo>
                  <a:pt x="160735" y="53579"/>
                </a:lnTo>
                <a:lnTo>
                  <a:pt x="169664" y="71438"/>
                </a:lnTo>
                <a:lnTo>
                  <a:pt x="187524" y="98227"/>
                </a:lnTo>
                <a:lnTo>
                  <a:pt x="196453" y="116086"/>
                </a:lnTo>
                <a:lnTo>
                  <a:pt x="205383" y="142875"/>
                </a:lnTo>
                <a:lnTo>
                  <a:pt x="214313" y="151805"/>
                </a:lnTo>
                <a:lnTo>
                  <a:pt x="214313" y="169664"/>
                </a:lnTo>
                <a:lnTo>
                  <a:pt x="205383" y="187524"/>
                </a:lnTo>
                <a:lnTo>
                  <a:pt x="205383" y="196453"/>
                </a:lnTo>
                <a:lnTo>
                  <a:pt x="196453" y="214313"/>
                </a:lnTo>
                <a:lnTo>
                  <a:pt x="178594" y="223243"/>
                </a:lnTo>
                <a:lnTo>
                  <a:pt x="169664" y="223243"/>
                </a:lnTo>
                <a:lnTo>
                  <a:pt x="151805" y="223243"/>
                </a:lnTo>
                <a:lnTo>
                  <a:pt x="142875" y="223243"/>
                </a:lnTo>
                <a:lnTo>
                  <a:pt x="125016" y="223243"/>
                </a:lnTo>
                <a:lnTo>
                  <a:pt x="116086" y="223243"/>
                </a:lnTo>
                <a:lnTo>
                  <a:pt x="116086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160859" y="1598414"/>
            <a:ext cx="169665" cy="160735"/>
          </a:xfrm>
          <a:custGeom>
            <a:avLst/>
            <a:gdLst/>
            <a:ahLst/>
            <a:cxnLst/>
            <a:rect l="0" t="0" r="0" b="0"/>
            <a:pathLst>
              <a:path w="169665" h="160735">
                <a:moveTo>
                  <a:pt x="80368" y="17859"/>
                </a:moveTo>
                <a:lnTo>
                  <a:pt x="80368" y="17859"/>
                </a:lnTo>
                <a:lnTo>
                  <a:pt x="80368" y="8930"/>
                </a:lnTo>
                <a:lnTo>
                  <a:pt x="8036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53578" y="160734"/>
                </a:lnTo>
                <a:lnTo>
                  <a:pt x="71438" y="160734"/>
                </a:lnTo>
                <a:lnTo>
                  <a:pt x="89297" y="160734"/>
                </a:lnTo>
                <a:lnTo>
                  <a:pt x="107157" y="151805"/>
                </a:lnTo>
                <a:lnTo>
                  <a:pt x="125016" y="142875"/>
                </a:lnTo>
                <a:lnTo>
                  <a:pt x="133946" y="142875"/>
                </a:lnTo>
                <a:lnTo>
                  <a:pt x="151805" y="133945"/>
                </a:lnTo>
                <a:lnTo>
                  <a:pt x="160735" y="116086"/>
                </a:lnTo>
                <a:lnTo>
                  <a:pt x="160735" y="107156"/>
                </a:lnTo>
                <a:lnTo>
                  <a:pt x="169664" y="89297"/>
                </a:lnTo>
                <a:lnTo>
                  <a:pt x="169664" y="80367"/>
                </a:lnTo>
                <a:lnTo>
                  <a:pt x="169664" y="62508"/>
                </a:lnTo>
                <a:lnTo>
                  <a:pt x="169664" y="53578"/>
                </a:lnTo>
                <a:lnTo>
                  <a:pt x="160735" y="35719"/>
                </a:lnTo>
                <a:lnTo>
                  <a:pt x="151805" y="26789"/>
                </a:lnTo>
                <a:lnTo>
                  <a:pt x="142875" y="17859"/>
                </a:lnTo>
                <a:lnTo>
                  <a:pt x="133946" y="17859"/>
                </a:lnTo>
                <a:lnTo>
                  <a:pt x="116086" y="8930"/>
                </a:lnTo>
                <a:lnTo>
                  <a:pt x="107157" y="8930"/>
                </a:lnTo>
                <a:lnTo>
                  <a:pt x="98227" y="8930"/>
                </a:lnTo>
                <a:lnTo>
                  <a:pt x="80368" y="17859"/>
                </a:lnTo>
                <a:lnTo>
                  <a:pt x="71438" y="17859"/>
                </a:lnTo>
                <a:lnTo>
                  <a:pt x="62508" y="26789"/>
                </a:lnTo>
                <a:lnTo>
                  <a:pt x="62508" y="35719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75172" y="1437680"/>
            <a:ext cx="17860" cy="321469"/>
          </a:xfrm>
          <a:custGeom>
            <a:avLst/>
            <a:gdLst/>
            <a:ahLst/>
            <a:cxnLst/>
            <a:rect l="0" t="0" r="0" b="0"/>
            <a:pathLst>
              <a:path w="17860" h="32146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30" y="125015"/>
                </a:lnTo>
                <a:lnTo>
                  <a:pt x="8930" y="142875"/>
                </a:lnTo>
                <a:lnTo>
                  <a:pt x="17859" y="169664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41101"/>
                </a:lnTo>
                <a:lnTo>
                  <a:pt x="17859" y="258960"/>
                </a:lnTo>
                <a:lnTo>
                  <a:pt x="17859" y="276820"/>
                </a:lnTo>
                <a:lnTo>
                  <a:pt x="17859" y="294679"/>
                </a:lnTo>
                <a:lnTo>
                  <a:pt x="17859" y="303609"/>
                </a:lnTo>
                <a:lnTo>
                  <a:pt x="17859" y="312539"/>
                </a:lnTo>
                <a:lnTo>
                  <a:pt x="17859" y="321468"/>
                </a:lnTo>
                <a:lnTo>
                  <a:pt x="17859" y="321468"/>
                </a:lnTo>
                <a:lnTo>
                  <a:pt x="17859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55539" y="1634133"/>
            <a:ext cx="160735" cy="142876"/>
          </a:xfrm>
          <a:custGeom>
            <a:avLst/>
            <a:gdLst/>
            <a:ahLst/>
            <a:cxnLst/>
            <a:rect l="0" t="0" r="0" b="0"/>
            <a:pathLst>
              <a:path w="160735" h="142876">
                <a:moveTo>
                  <a:pt x="98227" y="17859"/>
                </a:moveTo>
                <a:lnTo>
                  <a:pt x="89297" y="1785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62507"/>
                </a:lnTo>
                <a:lnTo>
                  <a:pt x="0" y="71437"/>
                </a:lnTo>
                <a:lnTo>
                  <a:pt x="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25015"/>
                </a:lnTo>
                <a:lnTo>
                  <a:pt x="44648" y="125015"/>
                </a:lnTo>
                <a:lnTo>
                  <a:pt x="62508" y="125015"/>
                </a:lnTo>
                <a:lnTo>
                  <a:pt x="71437" y="125015"/>
                </a:lnTo>
                <a:lnTo>
                  <a:pt x="80367" y="116086"/>
                </a:lnTo>
                <a:lnTo>
                  <a:pt x="89297" y="116086"/>
                </a:lnTo>
                <a:lnTo>
                  <a:pt x="98227" y="107156"/>
                </a:lnTo>
                <a:lnTo>
                  <a:pt x="107156" y="98226"/>
                </a:lnTo>
                <a:lnTo>
                  <a:pt x="116086" y="89296"/>
                </a:lnTo>
                <a:lnTo>
                  <a:pt x="116086" y="80367"/>
                </a:lnTo>
                <a:lnTo>
                  <a:pt x="125016" y="62507"/>
                </a:lnTo>
                <a:lnTo>
                  <a:pt x="125016" y="53578"/>
                </a:lnTo>
                <a:lnTo>
                  <a:pt x="125016" y="44648"/>
                </a:lnTo>
                <a:lnTo>
                  <a:pt x="125016" y="26789"/>
                </a:lnTo>
                <a:lnTo>
                  <a:pt x="125016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17859"/>
                </a:lnTo>
                <a:lnTo>
                  <a:pt x="98227" y="26789"/>
                </a:lnTo>
                <a:lnTo>
                  <a:pt x="107156" y="35718"/>
                </a:lnTo>
                <a:lnTo>
                  <a:pt x="107156" y="53578"/>
                </a:lnTo>
                <a:lnTo>
                  <a:pt x="107156" y="62507"/>
                </a:lnTo>
                <a:lnTo>
                  <a:pt x="116086" y="80367"/>
                </a:lnTo>
                <a:lnTo>
                  <a:pt x="116086" y="89296"/>
                </a:lnTo>
                <a:lnTo>
                  <a:pt x="125016" y="107156"/>
                </a:lnTo>
                <a:lnTo>
                  <a:pt x="133945" y="116086"/>
                </a:lnTo>
                <a:lnTo>
                  <a:pt x="142875" y="125015"/>
                </a:lnTo>
                <a:lnTo>
                  <a:pt x="151805" y="133945"/>
                </a:lnTo>
                <a:lnTo>
                  <a:pt x="160734" y="142875"/>
                </a:lnTo>
                <a:lnTo>
                  <a:pt x="160734" y="142875"/>
                </a:lnTo>
                <a:lnTo>
                  <a:pt x="16073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8781" y="1634133"/>
            <a:ext cx="71439" cy="178594"/>
          </a:xfrm>
          <a:custGeom>
            <a:avLst/>
            <a:gdLst/>
            <a:ahLst/>
            <a:cxnLst/>
            <a:rect l="0" t="0" r="0" b="0"/>
            <a:pathLst>
              <a:path w="71439" h="178594">
                <a:moveTo>
                  <a:pt x="17859" y="98226"/>
                </a:moveTo>
                <a:lnTo>
                  <a:pt x="17859" y="98226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16086"/>
                </a:lnTo>
                <a:lnTo>
                  <a:pt x="26789" y="125015"/>
                </a:lnTo>
                <a:lnTo>
                  <a:pt x="26789" y="133945"/>
                </a:lnTo>
                <a:lnTo>
                  <a:pt x="35719" y="142875"/>
                </a:lnTo>
                <a:lnTo>
                  <a:pt x="35719" y="151804"/>
                </a:lnTo>
                <a:lnTo>
                  <a:pt x="44648" y="160734"/>
                </a:lnTo>
                <a:lnTo>
                  <a:pt x="44648" y="160734"/>
                </a:lnTo>
                <a:lnTo>
                  <a:pt x="53578" y="169664"/>
                </a:lnTo>
                <a:lnTo>
                  <a:pt x="62508" y="169664"/>
                </a:lnTo>
                <a:lnTo>
                  <a:pt x="62508" y="178593"/>
                </a:lnTo>
                <a:lnTo>
                  <a:pt x="62508" y="178593"/>
                </a:lnTo>
                <a:lnTo>
                  <a:pt x="62508" y="169664"/>
                </a:lnTo>
                <a:lnTo>
                  <a:pt x="62508" y="160734"/>
                </a:lnTo>
                <a:lnTo>
                  <a:pt x="53578" y="151804"/>
                </a:lnTo>
                <a:lnTo>
                  <a:pt x="53578" y="142875"/>
                </a:lnTo>
                <a:lnTo>
                  <a:pt x="44648" y="133945"/>
                </a:lnTo>
                <a:lnTo>
                  <a:pt x="44648" y="116086"/>
                </a:lnTo>
                <a:lnTo>
                  <a:pt x="35719" y="107156"/>
                </a:lnTo>
                <a:lnTo>
                  <a:pt x="26789" y="89296"/>
                </a:lnTo>
                <a:lnTo>
                  <a:pt x="26789" y="80367"/>
                </a:lnTo>
                <a:lnTo>
                  <a:pt x="17859" y="62507"/>
                </a:lnTo>
                <a:lnTo>
                  <a:pt x="8930" y="44648"/>
                </a:lnTo>
                <a:lnTo>
                  <a:pt x="8930" y="35718"/>
                </a:lnTo>
                <a:lnTo>
                  <a:pt x="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17859"/>
                </a:lnTo>
                <a:lnTo>
                  <a:pt x="71438" y="17859"/>
                </a:lnTo>
                <a:lnTo>
                  <a:pt x="7143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84164" y="1696640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44898" y="1571625"/>
            <a:ext cx="187525" cy="142876"/>
          </a:xfrm>
          <a:custGeom>
            <a:avLst/>
            <a:gdLst/>
            <a:ahLst/>
            <a:cxnLst/>
            <a:rect l="0" t="0" r="0" b="0"/>
            <a:pathLst>
              <a:path w="187525" h="142876">
                <a:moveTo>
                  <a:pt x="107156" y="44648"/>
                </a:moveTo>
                <a:lnTo>
                  <a:pt x="107156" y="35719"/>
                </a:lnTo>
                <a:lnTo>
                  <a:pt x="107156" y="35719"/>
                </a:lnTo>
                <a:lnTo>
                  <a:pt x="107156" y="3571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4464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53578" y="142875"/>
                </a:lnTo>
                <a:lnTo>
                  <a:pt x="62508" y="133945"/>
                </a:lnTo>
                <a:lnTo>
                  <a:pt x="62508" y="133945"/>
                </a:lnTo>
                <a:lnTo>
                  <a:pt x="71438" y="125015"/>
                </a:lnTo>
                <a:lnTo>
                  <a:pt x="80367" y="116086"/>
                </a:lnTo>
                <a:lnTo>
                  <a:pt x="89297" y="107156"/>
                </a:lnTo>
                <a:lnTo>
                  <a:pt x="98227" y="98226"/>
                </a:lnTo>
                <a:lnTo>
                  <a:pt x="107156" y="89297"/>
                </a:lnTo>
                <a:lnTo>
                  <a:pt x="107156" y="80367"/>
                </a:lnTo>
                <a:lnTo>
                  <a:pt x="116086" y="71437"/>
                </a:lnTo>
                <a:lnTo>
                  <a:pt x="116086" y="71437"/>
                </a:lnTo>
                <a:lnTo>
                  <a:pt x="116086" y="62508"/>
                </a:lnTo>
                <a:lnTo>
                  <a:pt x="125016" y="53578"/>
                </a:lnTo>
                <a:lnTo>
                  <a:pt x="125016" y="53578"/>
                </a:lnTo>
                <a:lnTo>
                  <a:pt x="125016" y="44648"/>
                </a:lnTo>
                <a:lnTo>
                  <a:pt x="125016" y="44648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44648"/>
                </a:lnTo>
                <a:lnTo>
                  <a:pt x="125016" y="53578"/>
                </a:lnTo>
                <a:lnTo>
                  <a:pt x="133946" y="62508"/>
                </a:lnTo>
                <a:lnTo>
                  <a:pt x="133946" y="71437"/>
                </a:lnTo>
                <a:lnTo>
                  <a:pt x="133946" y="80367"/>
                </a:lnTo>
                <a:lnTo>
                  <a:pt x="142875" y="89297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51805" y="125015"/>
                </a:lnTo>
                <a:lnTo>
                  <a:pt x="160735" y="125015"/>
                </a:lnTo>
                <a:lnTo>
                  <a:pt x="169664" y="133945"/>
                </a:lnTo>
                <a:lnTo>
                  <a:pt x="178594" y="142875"/>
                </a:lnTo>
                <a:lnTo>
                  <a:pt x="178594" y="142875"/>
                </a:lnTo>
                <a:lnTo>
                  <a:pt x="178594" y="142875"/>
                </a:lnTo>
                <a:lnTo>
                  <a:pt x="187524" y="142875"/>
                </a:lnTo>
                <a:lnTo>
                  <a:pt x="18752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68140" y="1553766"/>
            <a:ext cx="125017" cy="142875"/>
          </a:xfrm>
          <a:custGeom>
            <a:avLst/>
            <a:gdLst/>
            <a:ahLst/>
            <a:cxnLst/>
            <a:rect l="0" t="0" r="0" b="0"/>
            <a:pathLst>
              <a:path w="125017" h="142875">
                <a:moveTo>
                  <a:pt x="8930" y="35718"/>
                </a:move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16085"/>
                </a:lnTo>
                <a:lnTo>
                  <a:pt x="0" y="107156"/>
                </a:lnTo>
                <a:lnTo>
                  <a:pt x="8930" y="98226"/>
                </a:lnTo>
                <a:lnTo>
                  <a:pt x="8930" y="89296"/>
                </a:lnTo>
                <a:lnTo>
                  <a:pt x="8930" y="80367"/>
                </a:lnTo>
                <a:lnTo>
                  <a:pt x="8930" y="62507"/>
                </a:lnTo>
                <a:lnTo>
                  <a:pt x="8930" y="53578"/>
                </a:lnTo>
                <a:lnTo>
                  <a:pt x="17860" y="35718"/>
                </a:lnTo>
                <a:lnTo>
                  <a:pt x="17860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9" y="8929"/>
                </a:lnTo>
                <a:lnTo>
                  <a:pt x="53579" y="17859"/>
                </a:lnTo>
                <a:lnTo>
                  <a:pt x="62508" y="26789"/>
                </a:lnTo>
                <a:lnTo>
                  <a:pt x="71438" y="35718"/>
                </a:lnTo>
                <a:lnTo>
                  <a:pt x="71438" y="53578"/>
                </a:lnTo>
                <a:lnTo>
                  <a:pt x="80368" y="62507"/>
                </a:lnTo>
                <a:lnTo>
                  <a:pt x="80368" y="80367"/>
                </a:lnTo>
                <a:lnTo>
                  <a:pt x="89297" y="89296"/>
                </a:lnTo>
                <a:lnTo>
                  <a:pt x="89297" y="107156"/>
                </a:lnTo>
                <a:lnTo>
                  <a:pt x="98227" y="107156"/>
                </a:lnTo>
                <a:lnTo>
                  <a:pt x="107157" y="116085"/>
                </a:lnTo>
                <a:lnTo>
                  <a:pt x="107157" y="12501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25016" y="142874"/>
                </a:lnTo>
                <a:lnTo>
                  <a:pt x="125016" y="1428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64594" y="1535906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8929" y="98227"/>
                </a:moveTo>
                <a:lnTo>
                  <a:pt x="8929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89297"/>
                </a:lnTo>
                <a:lnTo>
                  <a:pt x="44648" y="80367"/>
                </a:lnTo>
                <a:lnTo>
                  <a:pt x="44648" y="80367"/>
                </a:lnTo>
                <a:lnTo>
                  <a:pt x="53578" y="71438"/>
                </a:lnTo>
                <a:lnTo>
                  <a:pt x="62508" y="62508"/>
                </a:lnTo>
                <a:lnTo>
                  <a:pt x="62508" y="53578"/>
                </a:lnTo>
                <a:lnTo>
                  <a:pt x="71437" y="44649"/>
                </a:lnTo>
                <a:lnTo>
                  <a:pt x="71437" y="35719"/>
                </a:lnTo>
                <a:lnTo>
                  <a:pt x="71437" y="26789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59" y="44649"/>
                </a:lnTo>
                <a:lnTo>
                  <a:pt x="8929" y="62508"/>
                </a:lnTo>
                <a:lnTo>
                  <a:pt x="8929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8" y="142875"/>
                </a:lnTo>
                <a:lnTo>
                  <a:pt x="62508" y="142875"/>
                </a:lnTo>
                <a:lnTo>
                  <a:pt x="80367" y="142875"/>
                </a:lnTo>
                <a:lnTo>
                  <a:pt x="89297" y="142875"/>
                </a:lnTo>
                <a:lnTo>
                  <a:pt x="98226" y="142875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607469" y="1437680"/>
            <a:ext cx="8930" cy="205383"/>
          </a:xfrm>
          <a:custGeom>
            <a:avLst/>
            <a:gdLst/>
            <a:ahLst/>
            <a:cxnLst/>
            <a:rect l="0" t="0" r="0" b="0"/>
            <a:pathLst>
              <a:path w="8930" h="205383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89296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42875"/>
                </a:lnTo>
                <a:lnTo>
                  <a:pt x="8929" y="151804"/>
                </a:ln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2"/>
                </a:lnTo>
                <a:lnTo>
                  <a:pt x="0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643188" y="1544836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8929" y="89297"/>
                </a:moveTo>
                <a:lnTo>
                  <a:pt x="8929" y="89297"/>
                </a:lnTo>
                <a:lnTo>
                  <a:pt x="8929" y="89297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26789" y="71437"/>
                </a:lnTo>
                <a:lnTo>
                  <a:pt x="35718" y="71437"/>
                </a:lnTo>
                <a:lnTo>
                  <a:pt x="44648" y="6250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7" y="44648"/>
                </a:lnTo>
                <a:lnTo>
                  <a:pt x="62507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29" y="107156"/>
                </a:lnTo>
                <a:lnTo>
                  <a:pt x="17859" y="116086"/>
                </a:lnTo>
                <a:lnTo>
                  <a:pt x="26789" y="125015"/>
                </a:lnTo>
                <a:lnTo>
                  <a:pt x="44648" y="125015"/>
                </a:lnTo>
                <a:lnTo>
                  <a:pt x="53578" y="133945"/>
                </a:lnTo>
                <a:lnTo>
                  <a:pt x="71437" y="133945"/>
                </a:lnTo>
                <a:lnTo>
                  <a:pt x="80367" y="133945"/>
                </a:lnTo>
                <a:lnTo>
                  <a:pt x="80367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03922" y="1580555"/>
            <a:ext cx="62508" cy="107157"/>
          </a:xfrm>
          <a:custGeom>
            <a:avLst/>
            <a:gdLst/>
            <a:ahLst/>
            <a:cxnLst/>
            <a:rect l="0" t="0" r="0" b="0"/>
            <a:pathLst>
              <a:path w="62508" h="107157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8929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89296"/>
                </a:lnTo>
                <a:lnTo>
                  <a:pt x="0" y="89296"/>
                </a:lnTo>
                <a:lnTo>
                  <a:pt x="8929" y="9822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8" y="107156"/>
                </a:lnTo>
                <a:lnTo>
                  <a:pt x="44648" y="107156"/>
                </a:lnTo>
                <a:lnTo>
                  <a:pt x="62507" y="107156"/>
                </a:lnTo>
                <a:lnTo>
                  <a:pt x="62507" y="107156"/>
                </a:lnTo>
                <a:lnTo>
                  <a:pt x="6250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937867" y="1500187"/>
            <a:ext cx="35720" cy="178595"/>
          </a:xfrm>
          <a:custGeom>
            <a:avLst/>
            <a:gdLst/>
            <a:ahLst/>
            <a:cxnLst/>
            <a:rect l="0" t="0" r="0" b="0"/>
            <a:pathLst>
              <a:path w="35720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17859" y="107157"/>
                </a:lnTo>
                <a:lnTo>
                  <a:pt x="17859" y="125016"/>
                </a:lnTo>
                <a:lnTo>
                  <a:pt x="17859" y="133946"/>
                </a:lnTo>
                <a:lnTo>
                  <a:pt x="17859" y="142875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69664"/>
                </a:lnTo>
                <a:lnTo>
                  <a:pt x="35719" y="169664"/>
                </a:lnTo>
                <a:lnTo>
                  <a:pt x="35719" y="178594"/>
                </a:lnTo>
                <a:lnTo>
                  <a:pt x="3571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02148" y="1616273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045023" y="1580555"/>
            <a:ext cx="44650" cy="98227"/>
          </a:xfrm>
          <a:custGeom>
            <a:avLst/>
            <a:gdLst/>
            <a:ahLst/>
            <a:cxnLst/>
            <a:rect l="0" t="0" r="0" b="0"/>
            <a:pathLst>
              <a:path w="44650" h="98227">
                <a:moveTo>
                  <a:pt x="17860" y="98226"/>
                </a:moveTo>
                <a:lnTo>
                  <a:pt x="17860" y="98226"/>
                </a:lnTo>
                <a:lnTo>
                  <a:pt x="17860" y="89296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62507"/>
                </a:lnTo>
                <a:lnTo>
                  <a:pt x="8930" y="53578"/>
                </a:ln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134320" y="1598414"/>
            <a:ext cx="107157" cy="89298"/>
          </a:xfrm>
          <a:custGeom>
            <a:avLst/>
            <a:gdLst/>
            <a:ahLst/>
            <a:cxnLst/>
            <a:rect l="0" t="0" r="0" b="0"/>
            <a:pathLst>
              <a:path w="107157" h="89298">
                <a:moveTo>
                  <a:pt x="53578" y="35719"/>
                </a:moveTo>
                <a:lnTo>
                  <a:pt x="53578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89297"/>
                </a:lnTo>
                <a:lnTo>
                  <a:pt x="44649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8" y="71437"/>
                </a:lnTo>
                <a:lnTo>
                  <a:pt x="80367" y="71437"/>
                </a:lnTo>
                <a:lnTo>
                  <a:pt x="89297" y="62508"/>
                </a:lnTo>
                <a:lnTo>
                  <a:pt x="98227" y="53578"/>
                </a:lnTo>
                <a:lnTo>
                  <a:pt x="98227" y="35719"/>
                </a:lnTo>
                <a:lnTo>
                  <a:pt x="98227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357562" y="1562695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98227"/>
                </a:lnTo>
                <a:lnTo>
                  <a:pt x="17859" y="89297"/>
                </a:lnTo>
                <a:lnTo>
                  <a:pt x="17859" y="71438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53578" y="17860"/>
                </a:lnTo>
                <a:lnTo>
                  <a:pt x="62508" y="26789"/>
                </a:lnTo>
                <a:lnTo>
                  <a:pt x="62508" y="35719"/>
                </a:lnTo>
                <a:lnTo>
                  <a:pt x="71438" y="53578"/>
                </a:lnTo>
                <a:lnTo>
                  <a:pt x="71438" y="62508"/>
                </a:lnTo>
                <a:lnTo>
                  <a:pt x="80367" y="71438"/>
                </a:lnTo>
                <a:lnTo>
                  <a:pt x="80367" y="80367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98227"/>
                </a:lnTo>
                <a:lnTo>
                  <a:pt x="98227" y="107156"/>
                </a:lnTo>
                <a:lnTo>
                  <a:pt x="98227" y="107156"/>
                </a:lnTo>
                <a:lnTo>
                  <a:pt x="9822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491507" y="1562695"/>
            <a:ext cx="71439" cy="125017"/>
          </a:xfrm>
          <a:custGeom>
            <a:avLst/>
            <a:gdLst/>
            <a:ahLst/>
            <a:cxnLst/>
            <a:rect l="0" t="0" r="0" b="0"/>
            <a:pathLst>
              <a:path w="71439" h="125017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9" y="98227"/>
                </a:lnTo>
                <a:lnTo>
                  <a:pt x="44649" y="89297"/>
                </a:lnTo>
                <a:lnTo>
                  <a:pt x="53579" y="80367"/>
                </a:lnTo>
                <a:lnTo>
                  <a:pt x="62508" y="71438"/>
                </a:lnTo>
                <a:lnTo>
                  <a:pt x="62508" y="62508"/>
                </a:lnTo>
                <a:lnTo>
                  <a:pt x="62508" y="53578"/>
                </a:lnTo>
                <a:lnTo>
                  <a:pt x="71438" y="44649"/>
                </a:lnTo>
                <a:lnTo>
                  <a:pt x="71438" y="35719"/>
                </a:lnTo>
                <a:lnTo>
                  <a:pt x="71438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571875" y="1580555"/>
            <a:ext cx="80368" cy="303610"/>
          </a:xfrm>
          <a:custGeom>
            <a:avLst/>
            <a:gdLst/>
            <a:ahLst/>
            <a:cxnLst/>
            <a:rect l="0" t="0" r="0" b="0"/>
            <a:pathLst>
              <a:path w="80368" h="303610">
                <a:moveTo>
                  <a:pt x="44648" y="8929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8929"/>
                </a:lnTo>
                <a:lnTo>
                  <a:pt x="35718" y="17859"/>
                </a:lnTo>
                <a:lnTo>
                  <a:pt x="35718" y="26789"/>
                </a:lnTo>
                <a:lnTo>
                  <a:pt x="26789" y="35718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62507"/>
                </a:lnTo>
                <a:lnTo>
                  <a:pt x="26789" y="71437"/>
                </a:lnTo>
                <a:lnTo>
                  <a:pt x="26789" y="80367"/>
                </a:lnTo>
                <a:lnTo>
                  <a:pt x="35718" y="89296"/>
                </a:lnTo>
                <a:lnTo>
                  <a:pt x="35718" y="98226"/>
                </a:lnTo>
                <a:lnTo>
                  <a:pt x="35718" y="98226"/>
                </a:lnTo>
                <a:lnTo>
                  <a:pt x="44648" y="107156"/>
                </a:lnTo>
                <a:lnTo>
                  <a:pt x="44648" y="116085"/>
                </a:lnTo>
                <a:lnTo>
                  <a:pt x="53578" y="125015"/>
                </a:lnTo>
                <a:lnTo>
                  <a:pt x="53578" y="125015"/>
                </a:lnTo>
                <a:lnTo>
                  <a:pt x="62507" y="133945"/>
                </a:lnTo>
                <a:lnTo>
                  <a:pt x="71437" y="151804"/>
                </a:lnTo>
                <a:lnTo>
                  <a:pt x="80367" y="169664"/>
                </a:lnTo>
                <a:lnTo>
                  <a:pt x="80367" y="187523"/>
                </a:lnTo>
                <a:lnTo>
                  <a:pt x="80367" y="205382"/>
                </a:lnTo>
                <a:lnTo>
                  <a:pt x="80367" y="214312"/>
                </a:lnTo>
                <a:lnTo>
                  <a:pt x="80367" y="241101"/>
                </a:lnTo>
                <a:lnTo>
                  <a:pt x="80367" y="250031"/>
                </a:lnTo>
                <a:lnTo>
                  <a:pt x="71437" y="267890"/>
                </a:lnTo>
                <a:lnTo>
                  <a:pt x="62507" y="276820"/>
                </a:lnTo>
                <a:lnTo>
                  <a:pt x="53578" y="285749"/>
                </a:lnTo>
                <a:lnTo>
                  <a:pt x="44648" y="294679"/>
                </a:lnTo>
                <a:lnTo>
                  <a:pt x="35718" y="303609"/>
                </a:lnTo>
                <a:lnTo>
                  <a:pt x="26789" y="303609"/>
                </a:lnTo>
                <a:lnTo>
                  <a:pt x="17859" y="303609"/>
                </a:lnTo>
                <a:lnTo>
                  <a:pt x="8929" y="303609"/>
                </a:lnTo>
                <a:lnTo>
                  <a:pt x="8929" y="303609"/>
                </a:lnTo>
                <a:lnTo>
                  <a:pt x="8929" y="294679"/>
                </a:lnTo>
                <a:lnTo>
                  <a:pt x="0" y="294679"/>
                </a:lnTo>
                <a:lnTo>
                  <a:pt x="0" y="285749"/>
                </a:lnTo>
                <a:lnTo>
                  <a:pt x="0" y="276820"/>
                </a:lnTo>
                <a:lnTo>
                  <a:pt x="0" y="267890"/>
                </a:lnTo>
                <a:lnTo>
                  <a:pt x="8929" y="250031"/>
                </a:lnTo>
                <a:lnTo>
                  <a:pt x="17859" y="241101"/>
                </a:lnTo>
                <a:lnTo>
                  <a:pt x="26789" y="223242"/>
                </a:lnTo>
                <a:lnTo>
                  <a:pt x="35718" y="214312"/>
                </a:lnTo>
                <a:lnTo>
                  <a:pt x="35718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714750" y="1643062"/>
            <a:ext cx="142876" cy="133947"/>
          </a:xfrm>
          <a:custGeom>
            <a:avLst/>
            <a:gdLst/>
            <a:ahLst/>
            <a:cxnLst/>
            <a:rect l="0" t="0" r="0" b="0"/>
            <a:pathLst>
              <a:path w="142876" h="133947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8929" y="62508"/>
                </a:lnTo>
                <a:lnTo>
                  <a:pt x="8929" y="71438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8" y="107157"/>
                </a:lnTo>
                <a:lnTo>
                  <a:pt x="44648" y="107157"/>
                </a:lnTo>
                <a:lnTo>
                  <a:pt x="53578" y="98227"/>
                </a:lnTo>
                <a:lnTo>
                  <a:pt x="62507" y="98227"/>
                </a:lnTo>
                <a:lnTo>
                  <a:pt x="71437" y="89297"/>
                </a:lnTo>
                <a:lnTo>
                  <a:pt x="80367" y="80367"/>
                </a:lnTo>
                <a:lnTo>
                  <a:pt x="80367" y="80367"/>
                </a:lnTo>
                <a:lnTo>
                  <a:pt x="89296" y="71438"/>
                </a:lnTo>
                <a:lnTo>
                  <a:pt x="89296" y="62508"/>
                </a:lnTo>
                <a:lnTo>
                  <a:pt x="89296" y="62508"/>
                </a:lnTo>
                <a:lnTo>
                  <a:pt x="89296" y="53578"/>
                </a:lnTo>
                <a:lnTo>
                  <a:pt x="89296" y="44649"/>
                </a:lnTo>
                <a:lnTo>
                  <a:pt x="89296" y="35719"/>
                </a:lnTo>
                <a:lnTo>
                  <a:pt x="89296" y="26789"/>
                </a:lnTo>
                <a:lnTo>
                  <a:pt x="89296" y="26789"/>
                </a:lnTo>
                <a:lnTo>
                  <a:pt x="89296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35719"/>
                </a:lnTo>
                <a:lnTo>
                  <a:pt x="89296" y="44649"/>
                </a:lnTo>
                <a:lnTo>
                  <a:pt x="89296" y="62508"/>
                </a:lnTo>
                <a:lnTo>
                  <a:pt x="98226" y="80367"/>
                </a:lnTo>
                <a:lnTo>
                  <a:pt x="107156" y="89297"/>
                </a:lnTo>
                <a:lnTo>
                  <a:pt x="116086" y="98227"/>
                </a:lnTo>
                <a:lnTo>
                  <a:pt x="125015" y="107157"/>
                </a:lnTo>
                <a:lnTo>
                  <a:pt x="125015" y="116086"/>
                </a:lnTo>
                <a:lnTo>
                  <a:pt x="133945" y="125016"/>
                </a:lnTo>
                <a:lnTo>
                  <a:pt x="142875" y="133946"/>
                </a:lnTo>
                <a:lnTo>
                  <a:pt x="142875" y="133946"/>
                </a:lnTo>
                <a:lnTo>
                  <a:pt x="142875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875484" y="1535906"/>
            <a:ext cx="71438" cy="205384"/>
          </a:xfrm>
          <a:custGeom>
            <a:avLst/>
            <a:gdLst/>
            <a:ahLst/>
            <a:cxnLst/>
            <a:rect l="0" t="0" r="0" b="0"/>
            <a:pathLst>
              <a:path w="71438" h="20538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30" y="107156"/>
                </a:lnTo>
                <a:lnTo>
                  <a:pt x="17859" y="125016"/>
                </a:lnTo>
                <a:lnTo>
                  <a:pt x="17859" y="133945"/>
                </a:lnTo>
                <a:lnTo>
                  <a:pt x="26789" y="151805"/>
                </a:lnTo>
                <a:lnTo>
                  <a:pt x="35719" y="160734"/>
                </a:lnTo>
                <a:lnTo>
                  <a:pt x="44648" y="169664"/>
                </a:lnTo>
                <a:lnTo>
                  <a:pt x="44648" y="178594"/>
                </a:lnTo>
                <a:lnTo>
                  <a:pt x="53578" y="187523"/>
                </a:lnTo>
                <a:lnTo>
                  <a:pt x="53578" y="196453"/>
                </a:lnTo>
                <a:lnTo>
                  <a:pt x="62508" y="205383"/>
                </a:lnTo>
                <a:lnTo>
                  <a:pt x="62508" y="205383"/>
                </a:lnTo>
                <a:lnTo>
                  <a:pt x="71437" y="205383"/>
                </a:lnTo>
                <a:lnTo>
                  <a:pt x="71437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857625" y="1625203"/>
            <a:ext cx="125016" cy="26790"/>
          </a:xfrm>
          <a:custGeom>
            <a:avLst/>
            <a:gdLst/>
            <a:ahLst/>
            <a:cxnLst/>
            <a:rect l="0" t="0" r="0" b="0"/>
            <a:pathLst>
              <a:path w="125016" h="26790">
                <a:moveTo>
                  <a:pt x="8929" y="26789"/>
                </a:moveTo>
                <a:lnTo>
                  <a:pt x="8929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054078" y="1687711"/>
            <a:ext cx="8930" cy="53579"/>
          </a:xfrm>
          <a:custGeom>
            <a:avLst/>
            <a:gdLst/>
            <a:ahLst/>
            <a:cxnLst/>
            <a:rect l="0" t="0" r="0" b="0"/>
            <a:pathLst>
              <a:path w="8930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054078" y="1616273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134445" y="1616273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8" y="160735"/>
                </a:lnTo>
                <a:lnTo>
                  <a:pt x="53578" y="160735"/>
                </a:lnTo>
                <a:lnTo>
                  <a:pt x="53578" y="169664"/>
                </a:lnTo>
                <a:lnTo>
                  <a:pt x="62508" y="169664"/>
                </a:lnTo>
                <a:lnTo>
                  <a:pt x="71437" y="160735"/>
                </a:lnTo>
                <a:lnTo>
                  <a:pt x="80367" y="160735"/>
                </a:lnTo>
                <a:lnTo>
                  <a:pt x="80367" y="151805"/>
                </a:lnTo>
                <a:lnTo>
                  <a:pt x="89297" y="142875"/>
                </a:lnTo>
                <a:lnTo>
                  <a:pt x="98226" y="133946"/>
                </a:lnTo>
                <a:lnTo>
                  <a:pt x="98226" y="125016"/>
                </a:lnTo>
                <a:lnTo>
                  <a:pt x="107156" y="107156"/>
                </a:lnTo>
                <a:lnTo>
                  <a:pt x="107156" y="98227"/>
                </a:lnTo>
                <a:lnTo>
                  <a:pt x="107156" y="80367"/>
                </a:lnTo>
                <a:lnTo>
                  <a:pt x="107156" y="71438"/>
                </a:lnTo>
                <a:lnTo>
                  <a:pt x="116086" y="6250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07156" y="26789"/>
                </a:lnTo>
                <a:lnTo>
                  <a:pt x="116086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330898" y="1660922"/>
            <a:ext cx="26790" cy="133946"/>
          </a:xfrm>
          <a:custGeom>
            <a:avLst/>
            <a:gdLst/>
            <a:ahLst/>
            <a:cxnLst/>
            <a:rect l="0" t="0" r="0" b="0"/>
            <a:pathLst>
              <a:path w="26790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313039" y="157162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366617" y="1526976"/>
            <a:ext cx="89298" cy="285751"/>
          </a:xfrm>
          <a:custGeom>
            <a:avLst/>
            <a:gdLst/>
            <a:ahLst/>
            <a:cxnLst/>
            <a:rect l="0" t="0" r="0" b="0"/>
            <a:pathLst>
              <a:path w="89298" h="28575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90"/>
                </a:lnTo>
                <a:lnTo>
                  <a:pt x="17859" y="44649"/>
                </a:lnTo>
                <a:lnTo>
                  <a:pt x="17859" y="53579"/>
                </a:lnTo>
                <a:lnTo>
                  <a:pt x="26789" y="71438"/>
                </a:lnTo>
                <a:lnTo>
                  <a:pt x="35719" y="89297"/>
                </a:lnTo>
                <a:lnTo>
                  <a:pt x="35719" y="107157"/>
                </a:lnTo>
                <a:lnTo>
                  <a:pt x="44648" y="125016"/>
                </a:lnTo>
                <a:lnTo>
                  <a:pt x="44648" y="142875"/>
                </a:lnTo>
                <a:lnTo>
                  <a:pt x="53578" y="160735"/>
                </a:lnTo>
                <a:lnTo>
                  <a:pt x="53578" y="178594"/>
                </a:lnTo>
                <a:lnTo>
                  <a:pt x="62508" y="196453"/>
                </a:lnTo>
                <a:lnTo>
                  <a:pt x="62508" y="205383"/>
                </a:lnTo>
                <a:lnTo>
                  <a:pt x="71437" y="214313"/>
                </a:lnTo>
                <a:lnTo>
                  <a:pt x="71437" y="232172"/>
                </a:lnTo>
                <a:lnTo>
                  <a:pt x="71437" y="241102"/>
                </a:lnTo>
                <a:lnTo>
                  <a:pt x="80367" y="250032"/>
                </a:lnTo>
                <a:lnTo>
                  <a:pt x="80367" y="258961"/>
                </a:lnTo>
                <a:lnTo>
                  <a:pt x="89297" y="267891"/>
                </a:lnTo>
                <a:lnTo>
                  <a:pt x="89297" y="276821"/>
                </a:lnTo>
                <a:lnTo>
                  <a:pt x="89297" y="285750"/>
                </a:lnTo>
                <a:lnTo>
                  <a:pt x="89297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402336" y="1678781"/>
            <a:ext cx="89297" cy="17860"/>
          </a:xfrm>
          <a:custGeom>
            <a:avLst/>
            <a:gdLst/>
            <a:ahLst/>
            <a:cxnLst/>
            <a:rect l="0" t="0" r="0" b="0"/>
            <a:pathLst>
              <a:path w="89297" h="17860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563070" y="1669851"/>
            <a:ext cx="62509" cy="89298"/>
          </a:xfrm>
          <a:custGeom>
            <a:avLst/>
            <a:gdLst/>
            <a:ahLst/>
            <a:cxnLst/>
            <a:rect l="0" t="0" r="0" b="0"/>
            <a:pathLst>
              <a:path w="62509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44649"/>
                </a:lnTo>
                <a:lnTo>
                  <a:pt x="35719" y="53578"/>
                </a:lnTo>
                <a:lnTo>
                  <a:pt x="44648" y="62508"/>
                </a:lnTo>
                <a:lnTo>
                  <a:pt x="44648" y="71438"/>
                </a:lnTo>
                <a:lnTo>
                  <a:pt x="53578" y="80368"/>
                </a:lnTo>
                <a:lnTo>
                  <a:pt x="62508" y="80368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554140" y="1651992"/>
            <a:ext cx="151806" cy="330399"/>
          </a:xfrm>
          <a:custGeom>
            <a:avLst/>
            <a:gdLst/>
            <a:ahLst/>
            <a:cxnLst/>
            <a:rect l="0" t="0" r="0" b="0"/>
            <a:pathLst>
              <a:path w="151806" h="330399">
                <a:moveTo>
                  <a:pt x="151805" y="0"/>
                </a:moveTo>
                <a:lnTo>
                  <a:pt x="15180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42875" y="1785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33946" y="44648"/>
                </a:lnTo>
                <a:lnTo>
                  <a:pt x="133946" y="62508"/>
                </a:lnTo>
                <a:lnTo>
                  <a:pt x="125016" y="80367"/>
                </a:lnTo>
                <a:lnTo>
                  <a:pt x="116086" y="98227"/>
                </a:lnTo>
                <a:lnTo>
                  <a:pt x="107156" y="116086"/>
                </a:lnTo>
                <a:lnTo>
                  <a:pt x="107156" y="133945"/>
                </a:lnTo>
                <a:lnTo>
                  <a:pt x="98227" y="151805"/>
                </a:lnTo>
                <a:lnTo>
                  <a:pt x="89297" y="169664"/>
                </a:lnTo>
                <a:lnTo>
                  <a:pt x="71438" y="196453"/>
                </a:lnTo>
                <a:lnTo>
                  <a:pt x="62508" y="214312"/>
                </a:lnTo>
                <a:lnTo>
                  <a:pt x="53578" y="241102"/>
                </a:lnTo>
                <a:lnTo>
                  <a:pt x="35719" y="258961"/>
                </a:lnTo>
                <a:lnTo>
                  <a:pt x="26789" y="285750"/>
                </a:lnTo>
                <a:lnTo>
                  <a:pt x="8930" y="303609"/>
                </a:lnTo>
                <a:lnTo>
                  <a:pt x="0" y="321469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625453" y="1616273"/>
            <a:ext cx="17860" cy="187525"/>
          </a:xfrm>
          <a:custGeom>
            <a:avLst/>
            <a:gdLst/>
            <a:ahLst/>
            <a:cxnLst/>
            <a:rect l="0" t="0" r="0" b="0"/>
            <a:pathLst>
              <a:path w="17860" h="187525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813226" y="419695"/>
            <a:ext cx="339329" cy="250033"/>
          </a:xfrm>
          <a:custGeom>
            <a:avLst/>
            <a:gdLst/>
            <a:ahLst/>
            <a:cxnLst/>
            <a:rect l="0" t="0" r="0" b="0"/>
            <a:pathLst>
              <a:path w="339329" h="250033">
                <a:moveTo>
                  <a:pt x="0" y="241102"/>
                </a:move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32172"/>
                </a:lnTo>
                <a:lnTo>
                  <a:pt x="0" y="223243"/>
                </a:lnTo>
                <a:lnTo>
                  <a:pt x="0" y="214313"/>
                </a:lnTo>
                <a:lnTo>
                  <a:pt x="8930" y="196453"/>
                </a:lnTo>
                <a:lnTo>
                  <a:pt x="8930" y="178594"/>
                </a:lnTo>
                <a:lnTo>
                  <a:pt x="8930" y="160735"/>
                </a:lnTo>
                <a:lnTo>
                  <a:pt x="8930" y="133946"/>
                </a:lnTo>
                <a:lnTo>
                  <a:pt x="17860" y="116086"/>
                </a:lnTo>
                <a:lnTo>
                  <a:pt x="26789" y="89297"/>
                </a:lnTo>
                <a:lnTo>
                  <a:pt x="35719" y="62508"/>
                </a:lnTo>
                <a:lnTo>
                  <a:pt x="44649" y="44649"/>
                </a:lnTo>
                <a:lnTo>
                  <a:pt x="44649" y="26789"/>
                </a:lnTo>
                <a:lnTo>
                  <a:pt x="53578" y="17860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8930"/>
                </a:lnTo>
                <a:lnTo>
                  <a:pt x="133945" y="8930"/>
                </a:lnTo>
                <a:lnTo>
                  <a:pt x="151805" y="17860"/>
                </a:lnTo>
                <a:lnTo>
                  <a:pt x="169664" y="26789"/>
                </a:lnTo>
                <a:lnTo>
                  <a:pt x="187524" y="44649"/>
                </a:lnTo>
                <a:lnTo>
                  <a:pt x="214313" y="62508"/>
                </a:lnTo>
                <a:lnTo>
                  <a:pt x="223242" y="80367"/>
                </a:lnTo>
                <a:lnTo>
                  <a:pt x="241102" y="98227"/>
                </a:lnTo>
                <a:lnTo>
                  <a:pt x="258961" y="125016"/>
                </a:lnTo>
                <a:lnTo>
                  <a:pt x="267891" y="142875"/>
                </a:lnTo>
                <a:lnTo>
                  <a:pt x="285750" y="160735"/>
                </a:lnTo>
                <a:lnTo>
                  <a:pt x="294680" y="178594"/>
                </a:lnTo>
                <a:lnTo>
                  <a:pt x="303610" y="196453"/>
                </a:lnTo>
                <a:lnTo>
                  <a:pt x="312539" y="214313"/>
                </a:lnTo>
                <a:lnTo>
                  <a:pt x="321469" y="223243"/>
                </a:lnTo>
                <a:lnTo>
                  <a:pt x="330399" y="241102"/>
                </a:lnTo>
                <a:lnTo>
                  <a:pt x="339328" y="241102"/>
                </a:lnTo>
                <a:lnTo>
                  <a:pt x="339328" y="250032"/>
                </a:lnTo>
                <a:lnTo>
                  <a:pt x="339328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768578" y="634008"/>
            <a:ext cx="776883" cy="464344"/>
          </a:xfrm>
          <a:custGeom>
            <a:avLst/>
            <a:gdLst/>
            <a:ahLst/>
            <a:cxnLst/>
            <a:rect l="0" t="0" r="0" b="0"/>
            <a:pathLst>
              <a:path w="776883" h="464344">
                <a:moveTo>
                  <a:pt x="776882" y="133945"/>
                </a:moveTo>
                <a:lnTo>
                  <a:pt x="776882" y="133945"/>
                </a:lnTo>
                <a:lnTo>
                  <a:pt x="767952" y="133945"/>
                </a:lnTo>
                <a:lnTo>
                  <a:pt x="767952" y="133945"/>
                </a:lnTo>
                <a:lnTo>
                  <a:pt x="767952" y="133945"/>
                </a:lnTo>
                <a:lnTo>
                  <a:pt x="767952" y="125015"/>
                </a:lnTo>
                <a:lnTo>
                  <a:pt x="767952" y="125015"/>
                </a:lnTo>
                <a:lnTo>
                  <a:pt x="759023" y="116086"/>
                </a:lnTo>
                <a:lnTo>
                  <a:pt x="759023" y="116086"/>
                </a:lnTo>
                <a:lnTo>
                  <a:pt x="750093" y="107156"/>
                </a:lnTo>
                <a:lnTo>
                  <a:pt x="741163" y="107156"/>
                </a:lnTo>
                <a:lnTo>
                  <a:pt x="732234" y="98226"/>
                </a:lnTo>
                <a:lnTo>
                  <a:pt x="723304" y="89297"/>
                </a:lnTo>
                <a:lnTo>
                  <a:pt x="714375" y="89297"/>
                </a:lnTo>
                <a:lnTo>
                  <a:pt x="696515" y="80367"/>
                </a:lnTo>
                <a:lnTo>
                  <a:pt x="687586" y="80367"/>
                </a:lnTo>
                <a:lnTo>
                  <a:pt x="669726" y="71437"/>
                </a:lnTo>
                <a:lnTo>
                  <a:pt x="651867" y="62508"/>
                </a:lnTo>
                <a:lnTo>
                  <a:pt x="642937" y="62508"/>
                </a:lnTo>
                <a:lnTo>
                  <a:pt x="616148" y="53578"/>
                </a:lnTo>
                <a:lnTo>
                  <a:pt x="598289" y="44648"/>
                </a:lnTo>
                <a:lnTo>
                  <a:pt x="580429" y="35719"/>
                </a:lnTo>
                <a:lnTo>
                  <a:pt x="553640" y="35719"/>
                </a:lnTo>
                <a:lnTo>
                  <a:pt x="526851" y="26789"/>
                </a:lnTo>
                <a:lnTo>
                  <a:pt x="508992" y="17859"/>
                </a:lnTo>
                <a:lnTo>
                  <a:pt x="482203" y="17859"/>
                </a:lnTo>
                <a:lnTo>
                  <a:pt x="455414" y="8930"/>
                </a:lnTo>
                <a:lnTo>
                  <a:pt x="428625" y="8930"/>
                </a:lnTo>
                <a:lnTo>
                  <a:pt x="392906" y="8930"/>
                </a:lnTo>
                <a:lnTo>
                  <a:pt x="366117" y="0"/>
                </a:lnTo>
                <a:lnTo>
                  <a:pt x="339328" y="0"/>
                </a:lnTo>
                <a:lnTo>
                  <a:pt x="312539" y="8930"/>
                </a:lnTo>
                <a:lnTo>
                  <a:pt x="285750" y="8930"/>
                </a:lnTo>
                <a:lnTo>
                  <a:pt x="250031" y="8930"/>
                </a:lnTo>
                <a:lnTo>
                  <a:pt x="223242" y="17859"/>
                </a:lnTo>
                <a:lnTo>
                  <a:pt x="196453" y="26789"/>
                </a:lnTo>
                <a:lnTo>
                  <a:pt x="169664" y="35719"/>
                </a:lnTo>
                <a:lnTo>
                  <a:pt x="142875" y="53578"/>
                </a:lnTo>
                <a:lnTo>
                  <a:pt x="116086" y="62508"/>
                </a:lnTo>
                <a:lnTo>
                  <a:pt x="98226" y="80367"/>
                </a:lnTo>
                <a:lnTo>
                  <a:pt x="80367" y="98226"/>
                </a:lnTo>
                <a:lnTo>
                  <a:pt x="62508" y="116086"/>
                </a:lnTo>
                <a:lnTo>
                  <a:pt x="44648" y="142875"/>
                </a:lnTo>
                <a:lnTo>
                  <a:pt x="35718" y="160734"/>
                </a:lnTo>
                <a:lnTo>
                  <a:pt x="26789" y="187523"/>
                </a:lnTo>
                <a:lnTo>
                  <a:pt x="17859" y="214312"/>
                </a:lnTo>
                <a:lnTo>
                  <a:pt x="8929" y="241101"/>
                </a:lnTo>
                <a:lnTo>
                  <a:pt x="0" y="267890"/>
                </a:lnTo>
                <a:lnTo>
                  <a:pt x="8929" y="294679"/>
                </a:lnTo>
                <a:lnTo>
                  <a:pt x="8929" y="321468"/>
                </a:lnTo>
                <a:lnTo>
                  <a:pt x="17859" y="339328"/>
                </a:lnTo>
                <a:lnTo>
                  <a:pt x="26789" y="366117"/>
                </a:lnTo>
                <a:lnTo>
                  <a:pt x="44648" y="383976"/>
                </a:lnTo>
                <a:lnTo>
                  <a:pt x="62508" y="410765"/>
                </a:lnTo>
                <a:lnTo>
                  <a:pt x="80367" y="419695"/>
                </a:lnTo>
                <a:lnTo>
                  <a:pt x="107156" y="437554"/>
                </a:lnTo>
                <a:lnTo>
                  <a:pt x="133945" y="455414"/>
                </a:lnTo>
                <a:lnTo>
                  <a:pt x="169664" y="464343"/>
                </a:lnTo>
                <a:lnTo>
                  <a:pt x="205383" y="464343"/>
                </a:lnTo>
                <a:lnTo>
                  <a:pt x="241101" y="464343"/>
                </a:lnTo>
                <a:lnTo>
                  <a:pt x="276820" y="464343"/>
                </a:lnTo>
                <a:lnTo>
                  <a:pt x="312539" y="464343"/>
                </a:lnTo>
                <a:lnTo>
                  <a:pt x="357187" y="464343"/>
                </a:lnTo>
                <a:lnTo>
                  <a:pt x="401836" y="455414"/>
                </a:lnTo>
                <a:lnTo>
                  <a:pt x="437554" y="437554"/>
                </a:lnTo>
                <a:lnTo>
                  <a:pt x="482203" y="428625"/>
                </a:lnTo>
                <a:lnTo>
                  <a:pt x="517922" y="419695"/>
                </a:lnTo>
                <a:lnTo>
                  <a:pt x="553640" y="401836"/>
                </a:lnTo>
                <a:lnTo>
                  <a:pt x="589359" y="383976"/>
                </a:lnTo>
                <a:lnTo>
                  <a:pt x="625078" y="366117"/>
                </a:lnTo>
                <a:lnTo>
                  <a:pt x="651867" y="348258"/>
                </a:lnTo>
                <a:lnTo>
                  <a:pt x="678656" y="330398"/>
                </a:lnTo>
                <a:lnTo>
                  <a:pt x="696515" y="303609"/>
                </a:lnTo>
                <a:lnTo>
                  <a:pt x="723304" y="285750"/>
                </a:lnTo>
                <a:lnTo>
                  <a:pt x="732234" y="267890"/>
                </a:lnTo>
                <a:lnTo>
                  <a:pt x="741163" y="250031"/>
                </a:lnTo>
                <a:lnTo>
                  <a:pt x="750093" y="223242"/>
                </a:lnTo>
                <a:lnTo>
                  <a:pt x="750093" y="205383"/>
                </a:lnTo>
                <a:lnTo>
                  <a:pt x="750093" y="187523"/>
                </a:lnTo>
                <a:lnTo>
                  <a:pt x="750093" y="169664"/>
                </a:lnTo>
                <a:lnTo>
                  <a:pt x="732234" y="151804"/>
                </a:lnTo>
                <a:lnTo>
                  <a:pt x="723304" y="133945"/>
                </a:lnTo>
                <a:lnTo>
                  <a:pt x="705445" y="116086"/>
                </a:lnTo>
                <a:lnTo>
                  <a:pt x="687586" y="107156"/>
                </a:lnTo>
                <a:lnTo>
                  <a:pt x="660797" y="98226"/>
                </a:lnTo>
                <a:lnTo>
                  <a:pt x="642937" y="89297"/>
                </a:lnTo>
                <a:lnTo>
                  <a:pt x="616148" y="89297"/>
                </a:lnTo>
                <a:lnTo>
                  <a:pt x="598289" y="80367"/>
                </a:lnTo>
                <a:lnTo>
                  <a:pt x="580429" y="80367"/>
                </a:lnTo>
                <a:lnTo>
                  <a:pt x="562570" y="80367"/>
                </a:lnTo>
                <a:lnTo>
                  <a:pt x="56257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411515" y="562570"/>
            <a:ext cx="241102" cy="285751"/>
          </a:xfrm>
          <a:custGeom>
            <a:avLst/>
            <a:gdLst/>
            <a:ahLst/>
            <a:cxnLst/>
            <a:rect l="0" t="0" r="0" b="0"/>
            <a:pathLst>
              <a:path w="241102" h="285751">
                <a:moveTo>
                  <a:pt x="0" y="178594"/>
                </a:move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5"/>
                </a:lnTo>
                <a:lnTo>
                  <a:pt x="0" y="151805"/>
                </a:lnTo>
                <a:lnTo>
                  <a:pt x="0" y="142875"/>
                </a:lnTo>
                <a:lnTo>
                  <a:pt x="8930" y="133946"/>
                </a:lnTo>
                <a:lnTo>
                  <a:pt x="17860" y="116086"/>
                </a:lnTo>
                <a:lnTo>
                  <a:pt x="26789" y="98227"/>
                </a:lnTo>
                <a:lnTo>
                  <a:pt x="35719" y="80368"/>
                </a:lnTo>
                <a:lnTo>
                  <a:pt x="44649" y="62508"/>
                </a:lnTo>
                <a:lnTo>
                  <a:pt x="53578" y="53578"/>
                </a:lnTo>
                <a:lnTo>
                  <a:pt x="62508" y="35719"/>
                </a:lnTo>
                <a:lnTo>
                  <a:pt x="80367" y="26789"/>
                </a:lnTo>
                <a:lnTo>
                  <a:pt x="89297" y="17860"/>
                </a:lnTo>
                <a:lnTo>
                  <a:pt x="107156" y="8930"/>
                </a:lnTo>
                <a:lnTo>
                  <a:pt x="116086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60734" y="0"/>
                </a:lnTo>
                <a:lnTo>
                  <a:pt x="178594" y="0"/>
                </a:lnTo>
                <a:lnTo>
                  <a:pt x="187523" y="0"/>
                </a:lnTo>
                <a:lnTo>
                  <a:pt x="205383" y="8930"/>
                </a:lnTo>
                <a:lnTo>
                  <a:pt x="214312" y="17860"/>
                </a:lnTo>
                <a:lnTo>
                  <a:pt x="223242" y="26789"/>
                </a:lnTo>
                <a:lnTo>
                  <a:pt x="232172" y="44649"/>
                </a:lnTo>
                <a:lnTo>
                  <a:pt x="241101" y="53578"/>
                </a:lnTo>
                <a:lnTo>
                  <a:pt x="241101" y="71438"/>
                </a:lnTo>
                <a:lnTo>
                  <a:pt x="241101" y="89297"/>
                </a:lnTo>
                <a:lnTo>
                  <a:pt x="241101" y="107157"/>
                </a:lnTo>
                <a:lnTo>
                  <a:pt x="232172" y="125016"/>
                </a:lnTo>
                <a:lnTo>
                  <a:pt x="232172" y="142875"/>
                </a:lnTo>
                <a:lnTo>
                  <a:pt x="223242" y="160735"/>
                </a:lnTo>
                <a:lnTo>
                  <a:pt x="214312" y="178594"/>
                </a:lnTo>
                <a:lnTo>
                  <a:pt x="196453" y="196453"/>
                </a:lnTo>
                <a:lnTo>
                  <a:pt x="187523" y="205383"/>
                </a:lnTo>
                <a:lnTo>
                  <a:pt x="169664" y="223242"/>
                </a:lnTo>
                <a:lnTo>
                  <a:pt x="160734" y="241102"/>
                </a:lnTo>
                <a:lnTo>
                  <a:pt x="151805" y="250032"/>
                </a:lnTo>
                <a:lnTo>
                  <a:pt x="133945" y="258961"/>
                </a:lnTo>
                <a:lnTo>
                  <a:pt x="116086" y="267891"/>
                </a:lnTo>
                <a:lnTo>
                  <a:pt x="107156" y="276821"/>
                </a:lnTo>
                <a:lnTo>
                  <a:pt x="98226" y="285750"/>
                </a:lnTo>
                <a:lnTo>
                  <a:pt x="98226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804296" y="687586"/>
            <a:ext cx="44650" cy="107157"/>
          </a:xfrm>
          <a:custGeom>
            <a:avLst/>
            <a:gdLst/>
            <a:ahLst/>
            <a:cxnLst/>
            <a:rect l="0" t="0" r="0" b="0"/>
            <a:pathLst>
              <a:path w="44650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62508"/>
                </a:lnTo>
                <a:lnTo>
                  <a:pt x="26790" y="71437"/>
                </a:lnTo>
                <a:lnTo>
                  <a:pt x="26790" y="80367"/>
                </a:lnTo>
                <a:lnTo>
                  <a:pt x="26790" y="80367"/>
                </a:lnTo>
                <a:lnTo>
                  <a:pt x="26790" y="89297"/>
                </a:lnTo>
                <a:lnTo>
                  <a:pt x="35719" y="89297"/>
                </a:lnTo>
                <a:lnTo>
                  <a:pt x="35719" y="98226"/>
                </a:lnTo>
                <a:lnTo>
                  <a:pt x="44649" y="98226"/>
                </a:lnTo>
                <a:lnTo>
                  <a:pt x="44649" y="107156"/>
                </a:lnTo>
                <a:lnTo>
                  <a:pt x="44649" y="107156"/>
                </a:lnTo>
                <a:lnTo>
                  <a:pt x="44649" y="107156"/>
                </a:lnTo>
                <a:lnTo>
                  <a:pt x="44649" y="107156"/>
                </a:lnTo>
                <a:lnTo>
                  <a:pt x="4464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732984" y="464344"/>
            <a:ext cx="62508" cy="17860"/>
          </a:xfrm>
          <a:custGeom>
            <a:avLst/>
            <a:gdLst/>
            <a:ahLst/>
            <a:cxnLst/>
            <a:rect l="0" t="0" r="0" b="0"/>
            <a:pathLst>
              <a:path w="6250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44648" y="8929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875734" y="294680"/>
            <a:ext cx="98228" cy="71438"/>
          </a:xfrm>
          <a:custGeom>
            <a:avLst/>
            <a:gdLst/>
            <a:ahLst/>
            <a:cxnLst/>
            <a:rect l="0" t="0" r="0" b="0"/>
            <a:pathLst>
              <a:path w="98228" h="71438">
                <a:moveTo>
                  <a:pt x="8930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17859" y="62507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8" y="44648"/>
                </a:lnTo>
                <a:lnTo>
                  <a:pt x="53578" y="35718"/>
                </a:lnTo>
                <a:lnTo>
                  <a:pt x="71437" y="26789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715124" y="446484"/>
            <a:ext cx="142876" cy="53579"/>
          </a:xfrm>
          <a:custGeom>
            <a:avLst/>
            <a:gdLst/>
            <a:ahLst/>
            <a:cxnLst/>
            <a:rect l="0" t="0" r="0" b="0"/>
            <a:pathLst>
              <a:path w="142876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44649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9" y="26789"/>
                </a:lnTo>
                <a:lnTo>
                  <a:pt x="62508" y="17860"/>
                </a:lnTo>
                <a:lnTo>
                  <a:pt x="71438" y="17860"/>
                </a:lnTo>
                <a:lnTo>
                  <a:pt x="80367" y="17860"/>
                </a:lnTo>
                <a:lnTo>
                  <a:pt x="89297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3394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768702" y="383977"/>
            <a:ext cx="53579" cy="232172"/>
          </a:xfrm>
          <a:custGeom>
            <a:avLst/>
            <a:gdLst/>
            <a:ahLst/>
            <a:cxnLst/>
            <a:rect l="0" t="0" r="0" b="0"/>
            <a:pathLst>
              <a:path w="53579" h="232172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35718"/>
                </a:lnTo>
                <a:lnTo>
                  <a:pt x="26789" y="44648"/>
                </a:lnTo>
                <a:lnTo>
                  <a:pt x="26789" y="62507"/>
                </a:lnTo>
                <a:lnTo>
                  <a:pt x="26789" y="80367"/>
                </a:lnTo>
                <a:lnTo>
                  <a:pt x="26789" y="98226"/>
                </a:lnTo>
                <a:lnTo>
                  <a:pt x="26789" y="116085"/>
                </a:lnTo>
                <a:lnTo>
                  <a:pt x="26789" y="125015"/>
                </a:lnTo>
                <a:lnTo>
                  <a:pt x="35719" y="142875"/>
                </a:lnTo>
                <a:lnTo>
                  <a:pt x="35719" y="160734"/>
                </a:lnTo>
                <a:lnTo>
                  <a:pt x="35719" y="178593"/>
                </a:lnTo>
                <a:lnTo>
                  <a:pt x="44649" y="196453"/>
                </a:lnTo>
                <a:lnTo>
                  <a:pt x="44649" y="205382"/>
                </a:lnTo>
                <a:lnTo>
                  <a:pt x="44649" y="223242"/>
                </a:lnTo>
                <a:lnTo>
                  <a:pt x="53578" y="232171"/>
                </a:lnTo>
                <a:lnTo>
                  <a:pt x="53578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84664" y="285750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8" y="71437"/>
                </a:lnTo>
                <a:lnTo>
                  <a:pt x="35718" y="80367"/>
                </a:lnTo>
                <a:lnTo>
                  <a:pt x="44648" y="89297"/>
                </a:lnTo>
                <a:lnTo>
                  <a:pt x="44648" y="98227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063257" y="1259086"/>
            <a:ext cx="125017" cy="8931"/>
          </a:xfrm>
          <a:custGeom>
            <a:avLst/>
            <a:gdLst/>
            <a:ahLst/>
            <a:cxnLst/>
            <a:rect l="0" t="0" r="0" b="0"/>
            <a:pathLst>
              <a:path w="125017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9" y="893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884788" y="875109"/>
            <a:ext cx="169665" cy="330400"/>
          </a:xfrm>
          <a:custGeom>
            <a:avLst/>
            <a:gdLst/>
            <a:ahLst/>
            <a:cxnLst/>
            <a:rect l="0" t="0" r="0" b="0"/>
            <a:pathLst>
              <a:path w="169665" h="330400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17860" y="53578"/>
                </a:lnTo>
                <a:lnTo>
                  <a:pt x="26789" y="71438"/>
                </a:lnTo>
                <a:lnTo>
                  <a:pt x="35719" y="89297"/>
                </a:lnTo>
                <a:lnTo>
                  <a:pt x="44649" y="98227"/>
                </a:lnTo>
                <a:lnTo>
                  <a:pt x="53578" y="125016"/>
                </a:lnTo>
                <a:lnTo>
                  <a:pt x="62508" y="142875"/>
                </a:lnTo>
                <a:lnTo>
                  <a:pt x="71438" y="160735"/>
                </a:lnTo>
                <a:lnTo>
                  <a:pt x="80367" y="178594"/>
                </a:lnTo>
                <a:lnTo>
                  <a:pt x="89297" y="196453"/>
                </a:lnTo>
                <a:lnTo>
                  <a:pt x="98227" y="214313"/>
                </a:lnTo>
                <a:lnTo>
                  <a:pt x="107157" y="232172"/>
                </a:lnTo>
                <a:lnTo>
                  <a:pt x="116086" y="250032"/>
                </a:lnTo>
                <a:lnTo>
                  <a:pt x="125016" y="267891"/>
                </a:lnTo>
                <a:lnTo>
                  <a:pt x="133946" y="285750"/>
                </a:lnTo>
                <a:lnTo>
                  <a:pt x="142875" y="294680"/>
                </a:lnTo>
                <a:lnTo>
                  <a:pt x="151805" y="303610"/>
                </a:lnTo>
                <a:lnTo>
                  <a:pt x="160735" y="321469"/>
                </a:lnTo>
                <a:lnTo>
                  <a:pt x="160735" y="321469"/>
                </a:lnTo>
                <a:lnTo>
                  <a:pt x="169664" y="330399"/>
                </a:lnTo>
                <a:lnTo>
                  <a:pt x="169664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929437" y="937617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0" y="160734"/>
                </a:moveTo>
                <a:lnTo>
                  <a:pt x="0" y="160734"/>
                </a:lnTo>
                <a:lnTo>
                  <a:pt x="0" y="160734"/>
                </a:lnTo>
                <a:lnTo>
                  <a:pt x="8929" y="160734"/>
                </a:lnTo>
                <a:lnTo>
                  <a:pt x="17859" y="151805"/>
                </a:lnTo>
                <a:lnTo>
                  <a:pt x="26789" y="142875"/>
                </a:lnTo>
                <a:lnTo>
                  <a:pt x="35718" y="133945"/>
                </a:lnTo>
                <a:lnTo>
                  <a:pt x="44648" y="125016"/>
                </a:lnTo>
                <a:lnTo>
                  <a:pt x="53578" y="107156"/>
                </a:lnTo>
                <a:lnTo>
                  <a:pt x="71437" y="89297"/>
                </a:lnTo>
                <a:lnTo>
                  <a:pt x="89297" y="80367"/>
                </a:lnTo>
                <a:lnTo>
                  <a:pt x="98226" y="62508"/>
                </a:lnTo>
                <a:lnTo>
                  <a:pt x="107156" y="44649"/>
                </a:lnTo>
                <a:lnTo>
                  <a:pt x="116086" y="26789"/>
                </a:lnTo>
                <a:lnTo>
                  <a:pt x="125015" y="17859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018734" y="839391"/>
            <a:ext cx="125016" cy="241102"/>
          </a:xfrm>
          <a:custGeom>
            <a:avLst/>
            <a:gdLst/>
            <a:ahLst/>
            <a:cxnLst/>
            <a:rect l="0" t="0" r="0" b="0"/>
            <a:pathLst>
              <a:path w="125016" h="2411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17859" y="53578"/>
                </a:lnTo>
                <a:lnTo>
                  <a:pt x="26789" y="71437"/>
                </a:lnTo>
                <a:lnTo>
                  <a:pt x="35718" y="80367"/>
                </a:lnTo>
                <a:lnTo>
                  <a:pt x="44648" y="98226"/>
                </a:lnTo>
                <a:lnTo>
                  <a:pt x="62507" y="116085"/>
                </a:lnTo>
                <a:lnTo>
                  <a:pt x="71437" y="133945"/>
                </a:lnTo>
                <a:lnTo>
                  <a:pt x="80367" y="151804"/>
                </a:lnTo>
                <a:lnTo>
                  <a:pt x="89296" y="169664"/>
                </a:lnTo>
                <a:lnTo>
                  <a:pt x="98226" y="187523"/>
                </a:lnTo>
                <a:lnTo>
                  <a:pt x="107156" y="205382"/>
                </a:lnTo>
                <a:lnTo>
                  <a:pt x="107156" y="214312"/>
                </a:lnTo>
                <a:lnTo>
                  <a:pt x="116086" y="223242"/>
                </a:lnTo>
                <a:lnTo>
                  <a:pt x="125015" y="241101"/>
                </a:lnTo>
                <a:lnTo>
                  <a:pt x="125015" y="241101"/>
                </a:lnTo>
                <a:lnTo>
                  <a:pt x="125015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134820" y="982266"/>
            <a:ext cx="89297" cy="62508"/>
          </a:xfrm>
          <a:custGeom>
            <a:avLst/>
            <a:gdLst/>
            <a:ahLst/>
            <a:cxnLst/>
            <a:rect l="0" t="0" r="0" b="0"/>
            <a:pathLst>
              <a:path w="89297" h="62508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35718"/>
                </a:lnTo>
                <a:lnTo>
                  <a:pt x="35718" y="44648"/>
                </a:lnTo>
                <a:lnTo>
                  <a:pt x="44648" y="44648"/>
                </a:lnTo>
                <a:lnTo>
                  <a:pt x="53578" y="53578"/>
                </a:lnTo>
                <a:lnTo>
                  <a:pt x="62507" y="62507"/>
                </a:lnTo>
                <a:lnTo>
                  <a:pt x="80367" y="62507"/>
                </a:lnTo>
                <a:lnTo>
                  <a:pt x="89296" y="62507"/>
                </a:lnTo>
                <a:lnTo>
                  <a:pt x="89296" y="62507"/>
                </a:lnTo>
                <a:lnTo>
                  <a:pt x="89296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197327" y="928687"/>
            <a:ext cx="53579" cy="258962"/>
          </a:xfrm>
          <a:custGeom>
            <a:avLst/>
            <a:gdLst/>
            <a:ahLst/>
            <a:cxnLst/>
            <a:rect l="0" t="0" r="0" b="0"/>
            <a:pathLst>
              <a:path w="53579" h="258962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17860" y="62508"/>
                </a:lnTo>
                <a:lnTo>
                  <a:pt x="26789" y="80368"/>
                </a:lnTo>
                <a:lnTo>
                  <a:pt x="26789" y="98227"/>
                </a:lnTo>
                <a:lnTo>
                  <a:pt x="35719" y="116086"/>
                </a:lnTo>
                <a:lnTo>
                  <a:pt x="35719" y="133946"/>
                </a:lnTo>
                <a:lnTo>
                  <a:pt x="44649" y="151805"/>
                </a:lnTo>
                <a:lnTo>
                  <a:pt x="44649" y="178594"/>
                </a:lnTo>
                <a:lnTo>
                  <a:pt x="53578" y="196454"/>
                </a:lnTo>
                <a:lnTo>
                  <a:pt x="53578" y="214313"/>
                </a:lnTo>
                <a:lnTo>
                  <a:pt x="53578" y="232172"/>
                </a:lnTo>
                <a:lnTo>
                  <a:pt x="53578" y="250032"/>
                </a:lnTo>
                <a:lnTo>
                  <a:pt x="53578" y="258961"/>
                </a:lnTo>
                <a:lnTo>
                  <a:pt x="53578" y="258961"/>
                </a:lnTo>
                <a:lnTo>
                  <a:pt x="53578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241976" y="714375"/>
            <a:ext cx="187524" cy="294681"/>
          </a:xfrm>
          <a:custGeom>
            <a:avLst/>
            <a:gdLst/>
            <a:ahLst/>
            <a:cxnLst/>
            <a:rect l="0" t="0" r="0" b="0"/>
            <a:pathLst>
              <a:path w="187524" h="294681">
                <a:moveTo>
                  <a:pt x="80367" y="62508"/>
                </a:moveTo>
                <a:lnTo>
                  <a:pt x="80367" y="62508"/>
                </a:lnTo>
                <a:lnTo>
                  <a:pt x="71437" y="62508"/>
                </a:lnTo>
                <a:lnTo>
                  <a:pt x="71437" y="62508"/>
                </a:lnTo>
                <a:lnTo>
                  <a:pt x="62508" y="71437"/>
                </a:lnTo>
                <a:lnTo>
                  <a:pt x="53578" y="80367"/>
                </a:lnTo>
                <a:lnTo>
                  <a:pt x="53578" y="89297"/>
                </a:lnTo>
                <a:lnTo>
                  <a:pt x="44648" y="89297"/>
                </a:lnTo>
                <a:lnTo>
                  <a:pt x="44648" y="107156"/>
                </a:lnTo>
                <a:lnTo>
                  <a:pt x="44648" y="116086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60734"/>
                </a:lnTo>
                <a:lnTo>
                  <a:pt x="26789" y="187523"/>
                </a:lnTo>
                <a:lnTo>
                  <a:pt x="26789" y="205383"/>
                </a:lnTo>
                <a:lnTo>
                  <a:pt x="26789" y="223242"/>
                </a:lnTo>
                <a:lnTo>
                  <a:pt x="35719" y="241101"/>
                </a:lnTo>
                <a:lnTo>
                  <a:pt x="35719" y="258961"/>
                </a:lnTo>
                <a:lnTo>
                  <a:pt x="44648" y="276820"/>
                </a:lnTo>
                <a:lnTo>
                  <a:pt x="44648" y="285750"/>
                </a:lnTo>
                <a:lnTo>
                  <a:pt x="53578" y="294680"/>
                </a:lnTo>
                <a:lnTo>
                  <a:pt x="62508" y="294680"/>
                </a:lnTo>
                <a:lnTo>
                  <a:pt x="71437" y="294680"/>
                </a:lnTo>
                <a:lnTo>
                  <a:pt x="80367" y="294680"/>
                </a:lnTo>
                <a:lnTo>
                  <a:pt x="89297" y="285750"/>
                </a:lnTo>
                <a:lnTo>
                  <a:pt x="98226" y="276820"/>
                </a:lnTo>
                <a:lnTo>
                  <a:pt x="107156" y="267891"/>
                </a:lnTo>
                <a:lnTo>
                  <a:pt x="116086" y="250031"/>
                </a:lnTo>
                <a:lnTo>
                  <a:pt x="116086" y="232172"/>
                </a:lnTo>
                <a:lnTo>
                  <a:pt x="116086" y="214312"/>
                </a:lnTo>
                <a:lnTo>
                  <a:pt x="116086" y="196453"/>
                </a:lnTo>
                <a:lnTo>
                  <a:pt x="116086" y="178594"/>
                </a:lnTo>
                <a:lnTo>
                  <a:pt x="116086" y="151805"/>
                </a:lnTo>
                <a:lnTo>
                  <a:pt x="116086" y="133945"/>
                </a:lnTo>
                <a:lnTo>
                  <a:pt x="107156" y="116086"/>
                </a:lnTo>
                <a:lnTo>
                  <a:pt x="98226" y="89297"/>
                </a:lnTo>
                <a:lnTo>
                  <a:pt x="89297" y="71437"/>
                </a:lnTo>
                <a:lnTo>
                  <a:pt x="80367" y="53578"/>
                </a:lnTo>
                <a:lnTo>
                  <a:pt x="71437" y="44648"/>
                </a:lnTo>
                <a:lnTo>
                  <a:pt x="53578" y="26789"/>
                </a:lnTo>
                <a:lnTo>
                  <a:pt x="44648" y="17859"/>
                </a:lnTo>
                <a:lnTo>
                  <a:pt x="35719" y="893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26789"/>
                </a:lnTo>
                <a:lnTo>
                  <a:pt x="17859" y="35719"/>
                </a:lnTo>
                <a:lnTo>
                  <a:pt x="35719" y="53578"/>
                </a:lnTo>
                <a:lnTo>
                  <a:pt x="44648" y="62508"/>
                </a:lnTo>
                <a:lnTo>
                  <a:pt x="62508" y="71437"/>
                </a:lnTo>
                <a:lnTo>
                  <a:pt x="71437" y="89297"/>
                </a:lnTo>
                <a:lnTo>
                  <a:pt x="89297" y="98227"/>
                </a:lnTo>
                <a:lnTo>
                  <a:pt x="98226" y="116086"/>
                </a:lnTo>
                <a:lnTo>
                  <a:pt x="116086" y="125016"/>
                </a:lnTo>
                <a:lnTo>
                  <a:pt x="125015" y="133945"/>
                </a:lnTo>
                <a:lnTo>
                  <a:pt x="142875" y="142875"/>
                </a:lnTo>
                <a:lnTo>
                  <a:pt x="160734" y="151805"/>
                </a:lnTo>
                <a:lnTo>
                  <a:pt x="169664" y="160734"/>
                </a:lnTo>
                <a:lnTo>
                  <a:pt x="178594" y="169664"/>
                </a:lnTo>
                <a:lnTo>
                  <a:pt x="187523" y="169664"/>
                </a:lnTo>
                <a:lnTo>
                  <a:pt x="18752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375921" y="696516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133945" y="142875"/>
                </a:moveTo>
                <a:lnTo>
                  <a:pt x="133945" y="14287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07156" y="125015"/>
                </a:lnTo>
                <a:lnTo>
                  <a:pt x="89297" y="125015"/>
                </a:lnTo>
                <a:lnTo>
                  <a:pt x="80367" y="116086"/>
                </a:lnTo>
                <a:lnTo>
                  <a:pt x="71438" y="107156"/>
                </a:lnTo>
                <a:lnTo>
                  <a:pt x="53578" y="107156"/>
                </a:lnTo>
                <a:lnTo>
                  <a:pt x="44649" y="98226"/>
                </a:lnTo>
                <a:lnTo>
                  <a:pt x="26789" y="89296"/>
                </a:lnTo>
                <a:lnTo>
                  <a:pt x="17859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71437"/>
                </a:lnTo>
                <a:lnTo>
                  <a:pt x="0" y="62507"/>
                </a:lnTo>
                <a:lnTo>
                  <a:pt x="0" y="62507"/>
                </a:lnTo>
                <a:lnTo>
                  <a:pt x="0" y="53578"/>
                </a:lnTo>
                <a:lnTo>
                  <a:pt x="0" y="44648"/>
                </a:lnTo>
                <a:lnTo>
                  <a:pt x="8930" y="35718"/>
                </a:lnTo>
                <a:lnTo>
                  <a:pt x="8930" y="26789"/>
                </a:lnTo>
                <a:lnTo>
                  <a:pt x="1785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536655" y="651867"/>
            <a:ext cx="80369" cy="116087"/>
          </a:xfrm>
          <a:custGeom>
            <a:avLst/>
            <a:gdLst/>
            <a:ahLst/>
            <a:cxnLst/>
            <a:rect l="0" t="0" r="0" b="0"/>
            <a:pathLst>
              <a:path w="80369" h="11608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17860" y="98227"/>
                </a:lnTo>
                <a:lnTo>
                  <a:pt x="17860" y="107156"/>
                </a:lnTo>
                <a:lnTo>
                  <a:pt x="26790" y="107156"/>
                </a:lnTo>
                <a:lnTo>
                  <a:pt x="26790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9" y="107156"/>
                </a:lnTo>
                <a:lnTo>
                  <a:pt x="62508" y="98227"/>
                </a:lnTo>
                <a:lnTo>
                  <a:pt x="71438" y="89297"/>
                </a:lnTo>
                <a:lnTo>
                  <a:pt x="71438" y="80367"/>
                </a:lnTo>
                <a:lnTo>
                  <a:pt x="80368" y="71438"/>
                </a:lnTo>
                <a:lnTo>
                  <a:pt x="80368" y="53578"/>
                </a:lnTo>
                <a:lnTo>
                  <a:pt x="80368" y="4464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536655" y="634008"/>
            <a:ext cx="35720" cy="1"/>
          </a:xfrm>
          <a:custGeom>
            <a:avLst/>
            <a:gdLst/>
            <a:ahLst/>
            <a:cxnLst/>
            <a:rect l="0" t="0" r="0" b="0"/>
            <a:pathLst>
              <a:path w="35720" h="1">
                <a:moveTo>
                  <a:pt x="35719" y="0"/>
                </a:moveTo>
                <a:lnTo>
                  <a:pt x="26790" y="0"/>
                </a:lnTo>
                <a:lnTo>
                  <a:pt x="26790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661671" y="562570"/>
            <a:ext cx="151806" cy="357189"/>
          </a:xfrm>
          <a:custGeom>
            <a:avLst/>
            <a:gdLst/>
            <a:ahLst/>
            <a:cxnLst/>
            <a:rect l="0" t="0" r="0" b="0"/>
            <a:pathLst>
              <a:path w="151806" h="357189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9" y="98227"/>
                </a:lnTo>
                <a:lnTo>
                  <a:pt x="35719" y="89297"/>
                </a:lnTo>
                <a:lnTo>
                  <a:pt x="44649" y="80368"/>
                </a:lnTo>
                <a:lnTo>
                  <a:pt x="44649" y="71438"/>
                </a:lnTo>
                <a:lnTo>
                  <a:pt x="44649" y="62508"/>
                </a:lnTo>
                <a:lnTo>
                  <a:pt x="44649" y="53578"/>
                </a:lnTo>
                <a:lnTo>
                  <a:pt x="44649" y="44649"/>
                </a:lnTo>
                <a:lnTo>
                  <a:pt x="44649" y="26789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35719" y="26789"/>
                </a:lnTo>
                <a:lnTo>
                  <a:pt x="44649" y="35719"/>
                </a:lnTo>
                <a:lnTo>
                  <a:pt x="53578" y="44649"/>
                </a:lnTo>
                <a:lnTo>
                  <a:pt x="62508" y="62508"/>
                </a:lnTo>
                <a:lnTo>
                  <a:pt x="80367" y="80368"/>
                </a:lnTo>
                <a:lnTo>
                  <a:pt x="98227" y="89297"/>
                </a:lnTo>
                <a:lnTo>
                  <a:pt x="107156" y="107157"/>
                </a:lnTo>
                <a:lnTo>
                  <a:pt x="116086" y="133946"/>
                </a:lnTo>
                <a:lnTo>
                  <a:pt x="125016" y="151805"/>
                </a:lnTo>
                <a:lnTo>
                  <a:pt x="133945" y="169664"/>
                </a:lnTo>
                <a:lnTo>
                  <a:pt x="142875" y="187524"/>
                </a:lnTo>
                <a:lnTo>
                  <a:pt x="142875" y="205383"/>
                </a:lnTo>
                <a:lnTo>
                  <a:pt x="151805" y="232172"/>
                </a:lnTo>
                <a:lnTo>
                  <a:pt x="151805" y="250032"/>
                </a:lnTo>
                <a:lnTo>
                  <a:pt x="151805" y="267891"/>
                </a:lnTo>
                <a:lnTo>
                  <a:pt x="151805" y="285750"/>
                </a:lnTo>
                <a:lnTo>
                  <a:pt x="142875" y="303610"/>
                </a:lnTo>
                <a:lnTo>
                  <a:pt x="142875" y="321469"/>
                </a:lnTo>
                <a:lnTo>
                  <a:pt x="133945" y="330399"/>
                </a:lnTo>
                <a:lnTo>
                  <a:pt x="125016" y="348258"/>
                </a:lnTo>
                <a:lnTo>
                  <a:pt x="116086" y="348258"/>
                </a:lnTo>
                <a:lnTo>
                  <a:pt x="107156" y="357188"/>
                </a:lnTo>
                <a:lnTo>
                  <a:pt x="107156" y="357188"/>
                </a:lnTo>
                <a:lnTo>
                  <a:pt x="107156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742038" y="455414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44649" y="116086"/>
                </a:moveTo>
                <a:lnTo>
                  <a:pt x="44649" y="116086"/>
                </a:lnTo>
                <a:lnTo>
                  <a:pt x="44649" y="116086"/>
                </a:lnTo>
                <a:lnTo>
                  <a:pt x="44649" y="116086"/>
                </a:lnTo>
                <a:lnTo>
                  <a:pt x="44649" y="107156"/>
                </a:lnTo>
                <a:lnTo>
                  <a:pt x="44649" y="107156"/>
                </a:lnTo>
                <a:lnTo>
                  <a:pt x="44649" y="89297"/>
                </a:lnTo>
                <a:lnTo>
                  <a:pt x="53578" y="80367"/>
                </a:lnTo>
                <a:lnTo>
                  <a:pt x="53578" y="62508"/>
                </a:lnTo>
                <a:lnTo>
                  <a:pt x="53578" y="53578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44649" y="893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107156"/>
                </a:lnTo>
                <a:lnTo>
                  <a:pt x="17860" y="125016"/>
                </a:lnTo>
                <a:lnTo>
                  <a:pt x="26789" y="133945"/>
                </a:lnTo>
                <a:lnTo>
                  <a:pt x="35719" y="142875"/>
                </a:lnTo>
                <a:lnTo>
                  <a:pt x="44649" y="151805"/>
                </a:lnTo>
                <a:lnTo>
                  <a:pt x="53578" y="151805"/>
                </a:lnTo>
                <a:lnTo>
                  <a:pt x="53578" y="151805"/>
                </a:lnTo>
                <a:lnTo>
                  <a:pt x="62508" y="151805"/>
                </a:lnTo>
                <a:lnTo>
                  <a:pt x="71438" y="151805"/>
                </a:lnTo>
                <a:lnTo>
                  <a:pt x="80367" y="151805"/>
                </a:lnTo>
                <a:lnTo>
                  <a:pt x="89297" y="151805"/>
                </a:lnTo>
                <a:lnTo>
                  <a:pt x="8929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858124" y="392906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0" y="89297"/>
                </a:move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33946"/>
                </a:lnTo>
                <a:lnTo>
                  <a:pt x="26789" y="142875"/>
                </a:lnTo>
                <a:lnTo>
                  <a:pt x="35719" y="151805"/>
                </a:lnTo>
                <a:lnTo>
                  <a:pt x="44649" y="160735"/>
                </a:lnTo>
                <a:lnTo>
                  <a:pt x="53578" y="160735"/>
                </a:lnTo>
                <a:lnTo>
                  <a:pt x="5357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0735"/>
                </a:lnTo>
                <a:lnTo>
                  <a:pt x="53578" y="151805"/>
                </a:lnTo>
                <a:lnTo>
                  <a:pt x="53578" y="142875"/>
                </a:lnTo>
                <a:lnTo>
                  <a:pt x="44649" y="133946"/>
                </a:lnTo>
                <a:lnTo>
                  <a:pt x="35719" y="116086"/>
                </a:lnTo>
                <a:lnTo>
                  <a:pt x="26789" y="107156"/>
                </a:lnTo>
                <a:lnTo>
                  <a:pt x="17860" y="89297"/>
                </a:lnTo>
                <a:lnTo>
                  <a:pt x="8930" y="80367"/>
                </a:lnTo>
                <a:lnTo>
                  <a:pt x="8930" y="62508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17860"/>
                </a:lnTo>
                <a:lnTo>
                  <a:pt x="62508" y="35719"/>
                </a:lnTo>
                <a:lnTo>
                  <a:pt x="80367" y="44649"/>
                </a:lnTo>
                <a:lnTo>
                  <a:pt x="89297" y="62508"/>
                </a:lnTo>
                <a:lnTo>
                  <a:pt x="98227" y="71438"/>
                </a:lnTo>
                <a:lnTo>
                  <a:pt x="116086" y="80367"/>
                </a:lnTo>
                <a:lnTo>
                  <a:pt x="125016" y="89297"/>
                </a:lnTo>
                <a:lnTo>
                  <a:pt x="133946" y="107156"/>
                </a:lnTo>
                <a:lnTo>
                  <a:pt x="142875" y="116086"/>
                </a:lnTo>
                <a:lnTo>
                  <a:pt x="142875" y="125016"/>
                </a:lnTo>
                <a:lnTo>
                  <a:pt x="142875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7295554" y="1312664"/>
            <a:ext cx="294681" cy="258962"/>
          </a:xfrm>
          <a:custGeom>
            <a:avLst/>
            <a:gdLst/>
            <a:ahLst/>
            <a:cxnLst/>
            <a:rect l="0" t="0" r="0" b="0"/>
            <a:pathLst>
              <a:path w="294681" h="258962">
                <a:moveTo>
                  <a:pt x="71437" y="44649"/>
                </a:moveTo>
                <a:lnTo>
                  <a:pt x="71437" y="53578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62508"/>
                </a:lnTo>
                <a:lnTo>
                  <a:pt x="80367" y="80367"/>
                </a:lnTo>
                <a:lnTo>
                  <a:pt x="89297" y="89297"/>
                </a:lnTo>
                <a:lnTo>
                  <a:pt x="98226" y="98227"/>
                </a:lnTo>
                <a:lnTo>
                  <a:pt x="107156" y="116086"/>
                </a:lnTo>
                <a:lnTo>
                  <a:pt x="116086" y="125016"/>
                </a:lnTo>
                <a:lnTo>
                  <a:pt x="133945" y="133945"/>
                </a:lnTo>
                <a:lnTo>
                  <a:pt x="142875" y="151805"/>
                </a:lnTo>
                <a:lnTo>
                  <a:pt x="151805" y="160734"/>
                </a:lnTo>
                <a:lnTo>
                  <a:pt x="169664" y="178594"/>
                </a:lnTo>
                <a:lnTo>
                  <a:pt x="178594" y="187523"/>
                </a:lnTo>
                <a:lnTo>
                  <a:pt x="187523" y="196453"/>
                </a:lnTo>
                <a:lnTo>
                  <a:pt x="187523" y="205383"/>
                </a:lnTo>
                <a:lnTo>
                  <a:pt x="196453" y="214312"/>
                </a:lnTo>
                <a:lnTo>
                  <a:pt x="196453" y="223242"/>
                </a:lnTo>
                <a:lnTo>
                  <a:pt x="205383" y="223242"/>
                </a:lnTo>
                <a:lnTo>
                  <a:pt x="205383" y="223242"/>
                </a:lnTo>
                <a:lnTo>
                  <a:pt x="205383" y="223242"/>
                </a:lnTo>
                <a:lnTo>
                  <a:pt x="196453" y="223242"/>
                </a:lnTo>
                <a:lnTo>
                  <a:pt x="196453" y="223242"/>
                </a:lnTo>
                <a:lnTo>
                  <a:pt x="187523" y="214312"/>
                </a:lnTo>
                <a:lnTo>
                  <a:pt x="178594" y="205383"/>
                </a:lnTo>
                <a:lnTo>
                  <a:pt x="169664" y="196453"/>
                </a:lnTo>
                <a:lnTo>
                  <a:pt x="151805" y="187523"/>
                </a:lnTo>
                <a:lnTo>
                  <a:pt x="142875" y="169664"/>
                </a:lnTo>
                <a:lnTo>
                  <a:pt x="125016" y="160734"/>
                </a:lnTo>
                <a:lnTo>
                  <a:pt x="116086" y="142875"/>
                </a:lnTo>
                <a:lnTo>
                  <a:pt x="98226" y="125016"/>
                </a:lnTo>
                <a:lnTo>
                  <a:pt x="80367" y="116086"/>
                </a:lnTo>
                <a:lnTo>
                  <a:pt x="71437" y="107156"/>
                </a:lnTo>
                <a:lnTo>
                  <a:pt x="53578" y="89297"/>
                </a:lnTo>
                <a:lnTo>
                  <a:pt x="44648" y="80367"/>
                </a:lnTo>
                <a:lnTo>
                  <a:pt x="35719" y="71438"/>
                </a:lnTo>
                <a:lnTo>
                  <a:pt x="26789" y="62508"/>
                </a:lnTo>
                <a:lnTo>
                  <a:pt x="17859" y="53578"/>
                </a:lnTo>
                <a:lnTo>
                  <a:pt x="17859" y="53578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17859"/>
                </a:lnTo>
                <a:lnTo>
                  <a:pt x="107156" y="2678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16086" y="71438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60734" y="107156"/>
                </a:lnTo>
                <a:lnTo>
                  <a:pt x="169664" y="107156"/>
                </a:lnTo>
                <a:lnTo>
                  <a:pt x="187523" y="98227"/>
                </a:lnTo>
                <a:lnTo>
                  <a:pt x="196453" y="89297"/>
                </a:lnTo>
                <a:lnTo>
                  <a:pt x="214312" y="80367"/>
                </a:lnTo>
                <a:lnTo>
                  <a:pt x="223242" y="80367"/>
                </a:lnTo>
                <a:lnTo>
                  <a:pt x="241101" y="80367"/>
                </a:lnTo>
                <a:lnTo>
                  <a:pt x="250031" y="80367"/>
                </a:lnTo>
                <a:lnTo>
                  <a:pt x="267891" y="80367"/>
                </a:lnTo>
                <a:lnTo>
                  <a:pt x="276820" y="80367"/>
                </a:lnTo>
                <a:lnTo>
                  <a:pt x="285750" y="80367"/>
                </a:lnTo>
                <a:lnTo>
                  <a:pt x="294680" y="89297"/>
                </a:lnTo>
                <a:lnTo>
                  <a:pt x="294680" y="98227"/>
                </a:lnTo>
                <a:lnTo>
                  <a:pt x="294680" y="107156"/>
                </a:lnTo>
                <a:lnTo>
                  <a:pt x="294680" y="125016"/>
                </a:lnTo>
                <a:lnTo>
                  <a:pt x="294680" y="142875"/>
                </a:lnTo>
                <a:lnTo>
                  <a:pt x="285750" y="160734"/>
                </a:lnTo>
                <a:lnTo>
                  <a:pt x="285750" y="178594"/>
                </a:lnTo>
                <a:lnTo>
                  <a:pt x="276820" y="196453"/>
                </a:lnTo>
                <a:lnTo>
                  <a:pt x="258961" y="214312"/>
                </a:lnTo>
                <a:lnTo>
                  <a:pt x="250031" y="223242"/>
                </a:lnTo>
                <a:lnTo>
                  <a:pt x="241101" y="241102"/>
                </a:lnTo>
                <a:lnTo>
                  <a:pt x="232172" y="250031"/>
                </a:lnTo>
                <a:lnTo>
                  <a:pt x="223242" y="258961"/>
                </a:lnTo>
                <a:lnTo>
                  <a:pt x="223242" y="258961"/>
                </a:lnTo>
                <a:lnTo>
                  <a:pt x="223242" y="258961"/>
                </a:lnTo>
                <a:lnTo>
                  <a:pt x="223242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608093" y="1330523"/>
            <a:ext cx="80368" cy="133947"/>
          </a:xfrm>
          <a:custGeom>
            <a:avLst/>
            <a:gdLst/>
            <a:ahLst/>
            <a:cxnLst/>
            <a:rect l="0" t="0" r="0" b="0"/>
            <a:pathLst>
              <a:path w="80368" h="133947">
                <a:moveTo>
                  <a:pt x="3571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26790"/>
                </a:lnTo>
                <a:lnTo>
                  <a:pt x="17859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9" y="116086"/>
                </a:lnTo>
                <a:lnTo>
                  <a:pt x="35719" y="125016"/>
                </a:lnTo>
                <a:lnTo>
                  <a:pt x="44648" y="133946"/>
                </a:lnTo>
                <a:lnTo>
                  <a:pt x="53578" y="133946"/>
                </a:lnTo>
                <a:lnTo>
                  <a:pt x="53578" y="133946"/>
                </a:lnTo>
                <a:lnTo>
                  <a:pt x="62508" y="125016"/>
                </a:lnTo>
                <a:lnTo>
                  <a:pt x="71437" y="125016"/>
                </a:lnTo>
                <a:lnTo>
                  <a:pt x="71437" y="116086"/>
                </a:lnTo>
                <a:lnTo>
                  <a:pt x="71437" y="107157"/>
                </a:lnTo>
                <a:lnTo>
                  <a:pt x="80367" y="89297"/>
                </a:lnTo>
                <a:lnTo>
                  <a:pt x="80367" y="80368"/>
                </a:lnTo>
                <a:lnTo>
                  <a:pt x="71437" y="62508"/>
                </a:lnTo>
                <a:lnTo>
                  <a:pt x="71437" y="53579"/>
                </a:lnTo>
                <a:lnTo>
                  <a:pt x="62508" y="44649"/>
                </a:lnTo>
                <a:lnTo>
                  <a:pt x="53578" y="35719"/>
                </a:lnTo>
                <a:lnTo>
                  <a:pt x="44648" y="26790"/>
                </a:lnTo>
                <a:lnTo>
                  <a:pt x="35719" y="17860"/>
                </a:lnTo>
                <a:lnTo>
                  <a:pt x="26789" y="17860"/>
                </a:lnTo>
                <a:lnTo>
                  <a:pt x="17859" y="17860"/>
                </a:lnTo>
                <a:lnTo>
                  <a:pt x="893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679530" y="1214437"/>
            <a:ext cx="133947" cy="178595"/>
          </a:xfrm>
          <a:custGeom>
            <a:avLst/>
            <a:gdLst/>
            <a:ahLst/>
            <a:cxnLst/>
            <a:rect l="0" t="0" r="0" b="0"/>
            <a:pathLst>
              <a:path w="133947" h="178595">
                <a:moveTo>
                  <a:pt x="8930" y="71438"/>
                </a:moveTo>
                <a:lnTo>
                  <a:pt x="8930" y="80368"/>
                </a:lnTo>
                <a:lnTo>
                  <a:pt x="8930" y="80368"/>
                </a:lnTo>
                <a:lnTo>
                  <a:pt x="17860" y="98227"/>
                </a:lnTo>
                <a:lnTo>
                  <a:pt x="17860" y="107157"/>
                </a:lnTo>
                <a:lnTo>
                  <a:pt x="26790" y="116086"/>
                </a:lnTo>
                <a:lnTo>
                  <a:pt x="26790" y="133946"/>
                </a:lnTo>
                <a:lnTo>
                  <a:pt x="35719" y="142876"/>
                </a:lnTo>
                <a:lnTo>
                  <a:pt x="44649" y="151805"/>
                </a:lnTo>
                <a:lnTo>
                  <a:pt x="44649" y="160735"/>
                </a:lnTo>
                <a:lnTo>
                  <a:pt x="53579" y="169665"/>
                </a:lnTo>
                <a:lnTo>
                  <a:pt x="62508" y="169665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69665"/>
                </a:lnTo>
                <a:lnTo>
                  <a:pt x="62508" y="169665"/>
                </a:lnTo>
                <a:lnTo>
                  <a:pt x="62508" y="151805"/>
                </a:lnTo>
                <a:lnTo>
                  <a:pt x="53579" y="142876"/>
                </a:lnTo>
                <a:lnTo>
                  <a:pt x="44649" y="133946"/>
                </a:lnTo>
                <a:lnTo>
                  <a:pt x="35719" y="116086"/>
                </a:lnTo>
                <a:lnTo>
                  <a:pt x="35719" y="107157"/>
                </a:lnTo>
                <a:lnTo>
                  <a:pt x="26790" y="89297"/>
                </a:lnTo>
                <a:lnTo>
                  <a:pt x="17860" y="71438"/>
                </a:lnTo>
                <a:lnTo>
                  <a:pt x="8930" y="53579"/>
                </a:lnTo>
                <a:lnTo>
                  <a:pt x="8930" y="44649"/>
                </a:lnTo>
                <a:lnTo>
                  <a:pt x="8930" y="35719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44649" y="8930"/>
                </a:lnTo>
                <a:lnTo>
                  <a:pt x="53579" y="17860"/>
                </a:lnTo>
                <a:lnTo>
                  <a:pt x="62508" y="17860"/>
                </a:lnTo>
                <a:lnTo>
                  <a:pt x="80368" y="26790"/>
                </a:lnTo>
                <a:lnTo>
                  <a:pt x="89297" y="35719"/>
                </a:lnTo>
                <a:lnTo>
                  <a:pt x="98227" y="44649"/>
                </a:lnTo>
                <a:lnTo>
                  <a:pt x="107157" y="62508"/>
                </a:lnTo>
                <a:lnTo>
                  <a:pt x="116086" y="71438"/>
                </a:lnTo>
                <a:lnTo>
                  <a:pt x="125016" y="71438"/>
                </a:lnTo>
                <a:lnTo>
                  <a:pt x="133946" y="80368"/>
                </a:lnTo>
                <a:lnTo>
                  <a:pt x="133946" y="80368"/>
                </a:lnTo>
                <a:lnTo>
                  <a:pt x="133946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7733109" y="1062633"/>
            <a:ext cx="196454" cy="250032"/>
          </a:xfrm>
          <a:custGeom>
            <a:avLst/>
            <a:gdLst/>
            <a:ahLst/>
            <a:cxnLst/>
            <a:rect l="0" t="0" r="0" b="0"/>
            <a:pathLst>
              <a:path w="196454" h="250032">
                <a:moveTo>
                  <a:pt x="98226" y="142875"/>
                </a:moveTo>
                <a:lnTo>
                  <a:pt x="98226" y="142875"/>
                </a:lnTo>
                <a:lnTo>
                  <a:pt x="89296" y="142875"/>
                </a:lnTo>
                <a:lnTo>
                  <a:pt x="80367" y="142875"/>
                </a:lnTo>
                <a:lnTo>
                  <a:pt x="80367" y="151804"/>
                </a:lnTo>
                <a:lnTo>
                  <a:pt x="71437" y="160734"/>
                </a:lnTo>
                <a:lnTo>
                  <a:pt x="71437" y="169664"/>
                </a:lnTo>
                <a:lnTo>
                  <a:pt x="62507" y="178594"/>
                </a:lnTo>
                <a:lnTo>
                  <a:pt x="62507" y="187523"/>
                </a:lnTo>
                <a:lnTo>
                  <a:pt x="62507" y="205383"/>
                </a:lnTo>
                <a:lnTo>
                  <a:pt x="71437" y="214312"/>
                </a:lnTo>
                <a:lnTo>
                  <a:pt x="71437" y="223242"/>
                </a:lnTo>
                <a:lnTo>
                  <a:pt x="80367" y="232172"/>
                </a:lnTo>
                <a:lnTo>
                  <a:pt x="89296" y="241101"/>
                </a:lnTo>
                <a:lnTo>
                  <a:pt x="89296" y="241101"/>
                </a:lnTo>
                <a:lnTo>
                  <a:pt x="98226" y="250031"/>
                </a:lnTo>
                <a:lnTo>
                  <a:pt x="107156" y="250031"/>
                </a:lnTo>
                <a:lnTo>
                  <a:pt x="116086" y="250031"/>
                </a:lnTo>
                <a:lnTo>
                  <a:pt x="116086" y="250031"/>
                </a:lnTo>
                <a:lnTo>
                  <a:pt x="125015" y="241101"/>
                </a:lnTo>
                <a:lnTo>
                  <a:pt x="133945" y="241101"/>
                </a:lnTo>
                <a:lnTo>
                  <a:pt x="133945" y="232172"/>
                </a:lnTo>
                <a:lnTo>
                  <a:pt x="133945" y="223242"/>
                </a:lnTo>
                <a:lnTo>
                  <a:pt x="133945" y="214312"/>
                </a:lnTo>
                <a:lnTo>
                  <a:pt x="142875" y="196453"/>
                </a:lnTo>
                <a:lnTo>
                  <a:pt x="133945" y="178594"/>
                </a:lnTo>
                <a:lnTo>
                  <a:pt x="133945" y="169664"/>
                </a:lnTo>
                <a:lnTo>
                  <a:pt x="133945" y="151804"/>
                </a:lnTo>
                <a:lnTo>
                  <a:pt x="133945" y="133945"/>
                </a:lnTo>
                <a:lnTo>
                  <a:pt x="125015" y="116086"/>
                </a:lnTo>
                <a:lnTo>
                  <a:pt x="116086" y="98226"/>
                </a:lnTo>
                <a:lnTo>
                  <a:pt x="116086" y="89297"/>
                </a:lnTo>
                <a:lnTo>
                  <a:pt x="98226" y="71437"/>
                </a:lnTo>
                <a:lnTo>
                  <a:pt x="89296" y="62508"/>
                </a:lnTo>
                <a:lnTo>
                  <a:pt x="71437" y="44648"/>
                </a:lnTo>
                <a:lnTo>
                  <a:pt x="53578" y="35718"/>
                </a:lnTo>
                <a:lnTo>
                  <a:pt x="44648" y="26789"/>
                </a:lnTo>
                <a:lnTo>
                  <a:pt x="35718" y="17859"/>
                </a:lnTo>
                <a:lnTo>
                  <a:pt x="26789" y="1785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35718"/>
                </a:lnTo>
                <a:lnTo>
                  <a:pt x="35718" y="44648"/>
                </a:lnTo>
                <a:lnTo>
                  <a:pt x="44648" y="62508"/>
                </a:lnTo>
                <a:lnTo>
                  <a:pt x="62507" y="80367"/>
                </a:lnTo>
                <a:lnTo>
                  <a:pt x="71437" y="98226"/>
                </a:lnTo>
                <a:lnTo>
                  <a:pt x="89296" y="116086"/>
                </a:lnTo>
                <a:lnTo>
                  <a:pt x="107156" y="125015"/>
                </a:lnTo>
                <a:lnTo>
                  <a:pt x="116086" y="142875"/>
                </a:lnTo>
                <a:lnTo>
                  <a:pt x="133945" y="160734"/>
                </a:lnTo>
                <a:lnTo>
                  <a:pt x="151804" y="169664"/>
                </a:lnTo>
                <a:lnTo>
                  <a:pt x="160734" y="187523"/>
                </a:lnTo>
                <a:lnTo>
                  <a:pt x="178593" y="196453"/>
                </a:lnTo>
                <a:lnTo>
                  <a:pt x="187523" y="205383"/>
                </a:lnTo>
                <a:lnTo>
                  <a:pt x="196453" y="214312"/>
                </a:lnTo>
                <a:lnTo>
                  <a:pt x="196453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929562" y="1044773"/>
            <a:ext cx="196454" cy="321470"/>
          </a:xfrm>
          <a:custGeom>
            <a:avLst/>
            <a:gdLst/>
            <a:ahLst/>
            <a:cxnLst/>
            <a:rect l="0" t="0" r="0" b="0"/>
            <a:pathLst>
              <a:path w="196454" h="321470">
                <a:moveTo>
                  <a:pt x="53578" y="0"/>
                </a:move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33946"/>
                </a:lnTo>
                <a:lnTo>
                  <a:pt x="35718" y="133946"/>
                </a:lnTo>
                <a:lnTo>
                  <a:pt x="44648" y="133946"/>
                </a:lnTo>
                <a:lnTo>
                  <a:pt x="62508" y="142875"/>
                </a:lnTo>
                <a:lnTo>
                  <a:pt x="71437" y="142875"/>
                </a:lnTo>
                <a:lnTo>
                  <a:pt x="89297" y="142875"/>
                </a:lnTo>
                <a:lnTo>
                  <a:pt x="107156" y="142875"/>
                </a:lnTo>
                <a:lnTo>
                  <a:pt x="116086" y="151805"/>
                </a:lnTo>
                <a:lnTo>
                  <a:pt x="133945" y="151805"/>
                </a:lnTo>
                <a:lnTo>
                  <a:pt x="142875" y="160735"/>
                </a:lnTo>
                <a:lnTo>
                  <a:pt x="160734" y="160735"/>
                </a:lnTo>
                <a:lnTo>
                  <a:pt x="169664" y="169664"/>
                </a:lnTo>
                <a:lnTo>
                  <a:pt x="187523" y="187524"/>
                </a:lnTo>
                <a:lnTo>
                  <a:pt x="187523" y="196454"/>
                </a:lnTo>
                <a:lnTo>
                  <a:pt x="196453" y="205383"/>
                </a:lnTo>
                <a:lnTo>
                  <a:pt x="196453" y="223243"/>
                </a:lnTo>
                <a:lnTo>
                  <a:pt x="196453" y="232172"/>
                </a:lnTo>
                <a:lnTo>
                  <a:pt x="196453" y="250032"/>
                </a:lnTo>
                <a:lnTo>
                  <a:pt x="187523" y="267891"/>
                </a:lnTo>
                <a:lnTo>
                  <a:pt x="169664" y="276821"/>
                </a:lnTo>
                <a:lnTo>
                  <a:pt x="160734" y="294680"/>
                </a:lnTo>
                <a:lnTo>
                  <a:pt x="151804" y="303610"/>
                </a:lnTo>
                <a:lnTo>
                  <a:pt x="133945" y="312540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8063507" y="991195"/>
            <a:ext cx="285751" cy="267892"/>
          </a:xfrm>
          <a:custGeom>
            <a:avLst/>
            <a:gdLst/>
            <a:ahLst/>
            <a:cxnLst/>
            <a:rect l="0" t="0" r="0" b="0"/>
            <a:pathLst>
              <a:path w="285751" h="267892">
                <a:moveTo>
                  <a:pt x="0" y="44649"/>
                </a:moveTo>
                <a:lnTo>
                  <a:pt x="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17860"/>
                </a:lnTo>
                <a:lnTo>
                  <a:pt x="44648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26789"/>
                </a:lnTo>
                <a:lnTo>
                  <a:pt x="89297" y="44649"/>
                </a:lnTo>
                <a:lnTo>
                  <a:pt x="89297" y="53578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116086"/>
                </a:lnTo>
                <a:lnTo>
                  <a:pt x="80367" y="133946"/>
                </a:lnTo>
                <a:lnTo>
                  <a:pt x="80367" y="160735"/>
                </a:lnTo>
                <a:lnTo>
                  <a:pt x="89297" y="178594"/>
                </a:lnTo>
                <a:lnTo>
                  <a:pt x="89297" y="196453"/>
                </a:lnTo>
                <a:lnTo>
                  <a:pt x="89297" y="214313"/>
                </a:lnTo>
                <a:lnTo>
                  <a:pt x="98227" y="232172"/>
                </a:lnTo>
                <a:lnTo>
                  <a:pt x="98227" y="241102"/>
                </a:lnTo>
                <a:lnTo>
                  <a:pt x="107156" y="250032"/>
                </a:lnTo>
                <a:lnTo>
                  <a:pt x="107156" y="258961"/>
                </a:lnTo>
                <a:lnTo>
                  <a:pt x="116086" y="267891"/>
                </a:lnTo>
                <a:lnTo>
                  <a:pt x="125016" y="267891"/>
                </a:lnTo>
                <a:lnTo>
                  <a:pt x="125016" y="267891"/>
                </a:lnTo>
                <a:lnTo>
                  <a:pt x="133945" y="267891"/>
                </a:lnTo>
                <a:lnTo>
                  <a:pt x="142875" y="267891"/>
                </a:lnTo>
                <a:lnTo>
                  <a:pt x="151805" y="267891"/>
                </a:lnTo>
                <a:lnTo>
                  <a:pt x="160734" y="258961"/>
                </a:lnTo>
                <a:lnTo>
                  <a:pt x="169664" y="250032"/>
                </a:lnTo>
                <a:lnTo>
                  <a:pt x="178594" y="241102"/>
                </a:lnTo>
                <a:lnTo>
                  <a:pt x="187523" y="232172"/>
                </a:lnTo>
                <a:lnTo>
                  <a:pt x="196453" y="214313"/>
                </a:lnTo>
                <a:lnTo>
                  <a:pt x="205383" y="205383"/>
                </a:lnTo>
                <a:lnTo>
                  <a:pt x="214313" y="196453"/>
                </a:lnTo>
                <a:lnTo>
                  <a:pt x="223242" y="187524"/>
                </a:lnTo>
                <a:lnTo>
                  <a:pt x="241102" y="169664"/>
                </a:lnTo>
                <a:lnTo>
                  <a:pt x="250031" y="160735"/>
                </a:lnTo>
                <a:lnTo>
                  <a:pt x="258961" y="151805"/>
                </a:lnTo>
                <a:lnTo>
                  <a:pt x="258961" y="142875"/>
                </a:lnTo>
                <a:lnTo>
                  <a:pt x="267891" y="142875"/>
                </a:lnTo>
                <a:lnTo>
                  <a:pt x="276820" y="133946"/>
                </a:lnTo>
                <a:lnTo>
                  <a:pt x="276820" y="133946"/>
                </a:lnTo>
                <a:lnTo>
                  <a:pt x="276820" y="133946"/>
                </a:lnTo>
                <a:lnTo>
                  <a:pt x="285750" y="133946"/>
                </a:lnTo>
                <a:lnTo>
                  <a:pt x="285750" y="133946"/>
                </a:lnTo>
                <a:lnTo>
                  <a:pt x="285750" y="133946"/>
                </a:lnTo>
                <a:lnTo>
                  <a:pt x="285750" y="133946"/>
                </a:lnTo>
                <a:lnTo>
                  <a:pt x="285750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973336" y="1973461"/>
            <a:ext cx="8931" cy="383977"/>
          </a:xfrm>
          <a:custGeom>
            <a:avLst/>
            <a:gdLst/>
            <a:ahLst/>
            <a:cxnLst/>
            <a:rect l="0" t="0" r="0" b="0"/>
            <a:pathLst>
              <a:path w="8931" h="38397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78593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0" y="267890"/>
                </a:lnTo>
                <a:lnTo>
                  <a:pt x="0" y="285750"/>
                </a:lnTo>
                <a:lnTo>
                  <a:pt x="0" y="303609"/>
                </a:lnTo>
                <a:lnTo>
                  <a:pt x="0" y="321468"/>
                </a:lnTo>
                <a:lnTo>
                  <a:pt x="0" y="339328"/>
                </a:lnTo>
                <a:lnTo>
                  <a:pt x="0" y="357187"/>
                </a:lnTo>
                <a:lnTo>
                  <a:pt x="0" y="366117"/>
                </a:lnTo>
                <a:lnTo>
                  <a:pt x="0" y="375047"/>
                </a:lnTo>
                <a:lnTo>
                  <a:pt x="8930" y="375047"/>
                </a:lnTo>
                <a:lnTo>
                  <a:pt x="8930" y="383976"/>
                </a:lnTo>
                <a:lnTo>
                  <a:pt x="8930" y="383976"/>
                </a:lnTo>
                <a:lnTo>
                  <a:pt x="8930" y="3839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82266" y="2134195"/>
            <a:ext cx="205383" cy="26790"/>
          </a:xfrm>
          <a:custGeom>
            <a:avLst/>
            <a:gdLst/>
            <a:ahLst/>
            <a:cxnLst/>
            <a:rect l="0" t="0" r="0" b="0"/>
            <a:pathLst>
              <a:path w="205383" h="2679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7" y="26789"/>
                </a:lnTo>
                <a:lnTo>
                  <a:pt x="71437" y="17859"/>
                </a:lnTo>
                <a:lnTo>
                  <a:pt x="98226" y="17859"/>
                </a:lnTo>
                <a:lnTo>
                  <a:pt x="107156" y="17859"/>
                </a:lnTo>
                <a:lnTo>
                  <a:pt x="125015" y="8930"/>
                </a:lnTo>
                <a:lnTo>
                  <a:pt x="142875" y="8930"/>
                </a:lnTo>
                <a:lnTo>
                  <a:pt x="160734" y="8930"/>
                </a:lnTo>
                <a:lnTo>
                  <a:pt x="178593" y="8930"/>
                </a:lnTo>
                <a:lnTo>
                  <a:pt x="187523" y="8930"/>
                </a:lnTo>
                <a:lnTo>
                  <a:pt x="196453" y="0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178719" y="2035969"/>
            <a:ext cx="8930" cy="348258"/>
          </a:xfrm>
          <a:custGeom>
            <a:avLst/>
            <a:gdLst/>
            <a:ahLst/>
            <a:cxnLst/>
            <a:rect l="0" t="0" r="0" b="0"/>
            <a:pathLst>
              <a:path w="8930" h="348258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6"/>
                </a:lnTo>
                <a:lnTo>
                  <a:pt x="8929" y="116085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0" y="232171"/>
                </a:lnTo>
                <a:lnTo>
                  <a:pt x="0" y="258960"/>
                </a:lnTo>
                <a:lnTo>
                  <a:pt x="0" y="276820"/>
                </a:lnTo>
                <a:lnTo>
                  <a:pt x="0" y="294679"/>
                </a:lnTo>
                <a:lnTo>
                  <a:pt x="0" y="312539"/>
                </a:lnTo>
                <a:lnTo>
                  <a:pt x="0" y="321468"/>
                </a:lnTo>
                <a:lnTo>
                  <a:pt x="0" y="330398"/>
                </a:lnTo>
                <a:lnTo>
                  <a:pt x="0" y="339328"/>
                </a:lnTo>
                <a:lnTo>
                  <a:pt x="0" y="348257"/>
                </a:lnTo>
                <a:lnTo>
                  <a:pt x="0" y="3482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276945" y="2187773"/>
            <a:ext cx="26790" cy="160736"/>
          </a:xfrm>
          <a:custGeom>
            <a:avLst/>
            <a:gdLst/>
            <a:ahLst/>
            <a:cxnLst/>
            <a:rect l="0" t="0" r="0" b="0"/>
            <a:pathLst>
              <a:path w="26790" h="160736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17860" y="98227"/>
                </a:lnTo>
                <a:lnTo>
                  <a:pt x="17860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1285875" y="2071687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321594" y="2178844"/>
            <a:ext cx="178594" cy="383977"/>
          </a:xfrm>
          <a:custGeom>
            <a:avLst/>
            <a:gdLst/>
            <a:ahLst/>
            <a:cxnLst/>
            <a:rect l="0" t="0" r="0" b="0"/>
            <a:pathLst>
              <a:path w="178594" h="383977">
                <a:moveTo>
                  <a:pt x="107156" y="8929"/>
                </a:moveTo>
                <a:lnTo>
                  <a:pt x="107156" y="8929"/>
                </a:lnTo>
                <a:lnTo>
                  <a:pt x="107156" y="8929"/>
                </a:lnTo>
                <a:lnTo>
                  <a:pt x="98226" y="17859"/>
                </a:lnTo>
                <a:lnTo>
                  <a:pt x="98226" y="17859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7" y="35718"/>
                </a:lnTo>
                <a:lnTo>
                  <a:pt x="62508" y="44648"/>
                </a:lnTo>
                <a:lnTo>
                  <a:pt x="53578" y="53578"/>
                </a:lnTo>
                <a:lnTo>
                  <a:pt x="44648" y="62507"/>
                </a:lnTo>
                <a:lnTo>
                  <a:pt x="44648" y="71437"/>
                </a:lnTo>
                <a:lnTo>
                  <a:pt x="35719" y="89296"/>
                </a:lnTo>
                <a:lnTo>
                  <a:pt x="35719" y="98226"/>
                </a:lnTo>
                <a:lnTo>
                  <a:pt x="35719" y="107156"/>
                </a:lnTo>
                <a:lnTo>
                  <a:pt x="44648" y="116085"/>
                </a:lnTo>
                <a:lnTo>
                  <a:pt x="44648" y="125015"/>
                </a:lnTo>
                <a:lnTo>
                  <a:pt x="53578" y="125015"/>
                </a:lnTo>
                <a:lnTo>
                  <a:pt x="62508" y="125015"/>
                </a:lnTo>
                <a:lnTo>
                  <a:pt x="62508" y="125015"/>
                </a:lnTo>
                <a:lnTo>
                  <a:pt x="71437" y="125015"/>
                </a:lnTo>
                <a:lnTo>
                  <a:pt x="80367" y="125015"/>
                </a:lnTo>
                <a:lnTo>
                  <a:pt x="89297" y="116085"/>
                </a:lnTo>
                <a:lnTo>
                  <a:pt x="89297" y="107156"/>
                </a:lnTo>
                <a:lnTo>
                  <a:pt x="98226" y="98226"/>
                </a:lnTo>
                <a:lnTo>
                  <a:pt x="107156" y="89296"/>
                </a:lnTo>
                <a:lnTo>
                  <a:pt x="107156" y="80367"/>
                </a:lnTo>
                <a:lnTo>
                  <a:pt x="116086" y="62507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35718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8929"/>
                </a:lnTo>
                <a:lnTo>
                  <a:pt x="10715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25015" y="17859"/>
                </a:lnTo>
                <a:lnTo>
                  <a:pt x="133945" y="26789"/>
                </a:lnTo>
                <a:lnTo>
                  <a:pt x="142875" y="35718"/>
                </a:lnTo>
                <a:lnTo>
                  <a:pt x="142875" y="53578"/>
                </a:lnTo>
                <a:lnTo>
                  <a:pt x="151804" y="71437"/>
                </a:lnTo>
                <a:lnTo>
                  <a:pt x="160734" y="89296"/>
                </a:lnTo>
                <a:lnTo>
                  <a:pt x="169664" y="107156"/>
                </a:lnTo>
                <a:lnTo>
                  <a:pt x="169664" y="125015"/>
                </a:lnTo>
                <a:lnTo>
                  <a:pt x="178593" y="151804"/>
                </a:lnTo>
                <a:lnTo>
                  <a:pt x="178593" y="169664"/>
                </a:lnTo>
                <a:lnTo>
                  <a:pt x="178593" y="196453"/>
                </a:lnTo>
                <a:lnTo>
                  <a:pt x="178593" y="223242"/>
                </a:lnTo>
                <a:lnTo>
                  <a:pt x="178593" y="241101"/>
                </a:lnTo>
                <a:lnTo>
                  <a:pt x="178593" y="267890"/>
                </a:lnTo>
                <a:lnTo>
                  <a:pt x="169664" y="285750"/>
                </a:lnTo>
                <a:lnTo>
                  <a:pt x="160734" y="312539"/>
                </a:lnTo>
                <a:lnTo>
                  <a:pt x="151804" y="330398"/>
                </a:lnTo>
                <a:lnTo>
                  <a:pt x="142875" y="339328"/>
                </a:lnTo>
                <a:lnTo>
                  <a:pt x="125015" y="357187"/>
                </a:lnTo>
                <a:lnTo>
                  <a:pt x="116086" y="366117"/>
                </a:lnTo>
                <a:lnTo>
                  <a:pt x="98226" y="375047"/>
                </a:lnTo>
                <a:lnTo>
                  <a:pt x="80367" y="375047"/>
                </a:lnTo>
                <a:lnTo>
                  <a:pt x="62508" y="383976"/>
                </a:lnTo>
                <a:lnTo>
                  <a:pt x="53578" y="383976"/>
                </a:lnTo>
                <a:lnTo>
                  <a:pt x="35719" y="383976"/>
                </a:lnTo>
                <a:lnTo>
                  <a:pt x="17859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526976" y="207168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535906" y="2125265"/>
            <a:ext cx="169665" cy="187525"/>
          </a:xfrm>
          <a:custGeom>
            <a:avLst/>
            <a:gdLst/>
            <a:ahLst/>
            <a:cxnLst/>
            <a:rect l="0" t="0" r="0" b="0"/>
            <a:pathLst>
              <a:path w="169665" h="187525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17860" y="80368"/>
                </a:lnTo>
                <a:lnTo>
                  <a:pt x="17860" y="98227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42875"/>
                </a:lnTo>
                <a:lnTo>
                  <a:pt x="17860" y="15180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33946"/>
                </a:lnTo>
                <a:lnTo>
                  <a:pt x="17860" y="125016"/>
                </a:lnTo>
                <a:lnTo>
                  <a:pt x="17860" y="116086"/>
                </a:lnTo>
                <a:lnTo>
                  <a:pt x="17860" y="98227"/>
                </a:lnTo>
                <a:lnTo>
                  <a:pt x="17860" y="89297"/>
                </a:lnTo>
                <a:lnTo>
                  <a:pt x="26789" y="80368"/>
                </a:lnTo>
                <a:lnTo>
                  <a:pt x="26789" y="62508"/>
                </a:lnTo>
                <a:lnTo>
                  <a:pt x="35719" y="53579"/>
                </a:lnTo>
                <a:lnTo>
                  <a:pt x="35719" y="44649"/>
                </a:lnTo>
                <a:lnTo>
                  <a:pt x="44649" y="44649"/>
                </a:lnTo>
                <a:lnTo>
                  <a:pt x="53578" y="35719"/>
                </a:lnTo>
                <a:lnTo>
                  <a:pt x="71438" y="26789"/>
                </a:lnTo>
                <a:lnTo>
                  <a:pt x="71438" y="26789"/>
                </a:lnTo>
                <a:lnTo>
                  <a:pt x="89297" y="26789"/>
                </a:lnTo>
                <a:lnTo>
                  <a:pt x="98227" y="35719"/>
                </a:lnTo>
                <a:lnTo>
                  <a:pt x="107156" y="35719"/>
                </a:lnTo>
                <a:lnTo>
                  <a:pt x="116086" y="44649"/>
                </a:lnTo>
                <a:lnTo>
                  <a:pt x="125016" y="62508"/>
                </a:lnTo>
                <a:lnTo>
                  <a:pt x="133945" y="71438"/>
                </a:lnTo>
                <a:lnTo>
                  <a:pt x="142875" y="89297"/>
                </a:lnTo>
                <a:lnTo>
                  <a:pt x="142875" y="98227"/>
                </a:lnTo>
                <a:lnTo>
                  <a:pt x="151805" y="107157"/>
                </a:lnTo>
                <a:lnTo>
                  <a:pt x="151805" y="125016"/>
                </a:lnTo>
                <a:lnTo>
                  <a:pt x="151805" y="133946"/>
                </a:lnTo>
                <a:lnTo>
                  <a:pt x="160734" y="151805"/>
                </a:lnTo>
                <a:lnTo>
                  <a:pt x="160734" y="160735"/>
                </a:lnTo>
                <a:lnTo>
                  <a:pt x="160734" y="169664"/>
                </a:lnTo>
                <a:lnTo>
                  <a:pt x="169664" y="178594"/>
                </a:lnTo>
                <a:lnTo>
                  <a:pt x="169664" y="187524"/>
                </a:lnTo>
                <a:lnTo>
                  <a:pt x="169664" y="187524"/>
                </a:lnTo>
                <a:lnTo>
                  <a:pt x="169664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544836" y="1991320"/>
            <a:ext cx="17860" cy="223243"/>
          </a:xfrm>
          <a:custGeom>
            <a:avLst/>
            <a:gdLst/>
            <a:ahLst/>
            <a:cxnLst/>
            <a:rect l="0" t="0" r="0" b="0"/>
            <a:pathLst>
              <a:path w="17860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17859" y="187524"/>
                </a:lnTo>
                <a:lnTo>
                  <a:pt x="17859" y="205383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884164" y="2143125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178594" y="71437"/>
                </a:moveTo>
                <a:lnTo>
                  <a:pt x="178594" y="62508"/>
                </a:lnTo>
                <a:lnTo>
                  <a:pt x="178594" y="62508"/>
                </a:lnTo>
                <a:lnTo>
                  <a:pt x="178594" y="53578"/>
                </a:lnTo>
                <a:lnTo>
                  <a:pt x="178594" y="44648"/>
                </a:lnTo>
                <a:lnTo>
                  <a:pt x="178594" y="44648"/>
                </a:lnTo>
                <a:lnTo>
                  <a:pt x="178594" y="35719"/>
                </a:lnTo>
                <a:lnTo>
                  <a:pt x="178594" y="26789"/>
                </a:lnTo>
                <a:lnTo>
                  <a:pt x="169664" y="17859"/>
                </a:lnTo>
                <a:lnTo>
                  <a:pt x="160734" y="17859"/>
                </a:lnTo>
                <a:lnTo>
                  <a:pt x="151805" y="8929"/>
                </a:lnTo>
                <a:lnTo>
                  <a:pt x="133945" y="8929"/>
                </a:lnTo>
                <a:lnTo>
                  <a:pt x="125015" y="8929"/>
                </a:lnTo>
                <a:lnTo>
                  <a:pt x="116086" y="0"/>
                </a:lnTo>
                <a:lnTo>
                  <a:pt x="98226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53578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17859" y="71437"/>
                </a:lnTo>
                <a:lnTo>
                  <a:pt x="26789" y="71437"/>
                </a:lnTo>
                <a:lnTo>
                  <a:pt x="44648" y="80367"/>
                </a:lnTo>
                <a:lnTo>
                  <a:pt x="53578" y="89297"/>
                </a:lnTo>
                <a:lnTo>
                  <a:pt x="71437" y="98226"/>
                </a:lnTo>
                <a:lnTo>
                  <a:pt x="89297" y="107156"/>
                </a:lnTo>
                <a:lnTo>
                  <a:pt x="107156" y="116086"/>
                </a:lnTo>
                <a:lnTo>
                  <a:pt x="125015" y="125015"/>
                </a:lnTo>
                <a:lnTo>
                  <a:pt x="142875" y="133945"/>
                </a:lnTo>
                <a:lnTo>
                  <a:pt x="151805" y="142875"/>
                </a:lnTo>
                <a:lnTo>
                  <a:pt x="169664" y="160734"/>
                </a:lnTo>
                <a:lnTo>
                  <a:pt x="178594" y="169664"/>
                </a:lnTo>
                <a:lnTo>
                  <a:pt x="187523" y="178594"/>
                </a:lnTo>
                <a:lnTo>
                  <a:pt x="196453" y="187523"/>
                </a:lnTo>
                <a:lnTo>
                  <a:pt x="196453" y="187523"/>
                </a:lnTo>
                <a:lnTo>
                  <a:pt x="196453" y="196453"/>
                </a:lnTo>
                <a:lnTo>
                  <a:pt x="196453" y="196453"/>
                </a:lnTo>
                <a:lnTo>
                  <a:pt x="196453" y="205383"/>
                </a:lnTo>
                <a:lnTo>
                  <a:pt x="196453" y="205383"/>
                </a:lnTo>
                <a:lnTo>
                  <a:pt x="187523" y="214312"/>
                </a:lnTo>
                <a:lnTo>
                  <a:pt x="178594" y="214312"/>
                </a:lnTo>
                <a:lnTo>
                  <a:pt x="169664" y="223242"/>
                </a:lnTo>
                <a:lnTo>
                  <a:pt x="160734" y="223242"/>
                </a:lnTo>
                <a:lnTo>
                  <a:pt x="142875" y="223242"/>
                </a:lnTo>
                <a:lnTo>
                  <a:pt x="133945" y="223242"/>
                </a:lnTo>
                <a:lnTo>
                  <a:pt x="125015" y="232172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16086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143125" y="2134195"/>
            <a:ext cx="98227" cy="339329"/>
          </a:xfrm>
          <a:custGeom>
            <a:avLst/>
            <a:gdLst/>
            <a:ahLst/>
            <a:cxnLst/>
            <a:rect l="0" t="0" r="0" b="0"/>
            <a:pathLst>
              <a:path w="98227" h="339329">
                <a:moveTo>
                  <a:pt x="17859" y="89297"/>
                </a:moveTo>
                <a:lnTo>
                  <a:pt x="8929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78594"/>
                </a:lnTo>
                <a:lnTo>
                  <a:pt x="8929" y="196453"/>
                </a:lnTo>
                <a:lnTo>
                  <a:pt x="17859" y="223242"/>
                </a:lnTo>
                <a:lnTo>
                  <a:pt x="17859" y="241102"/>
                </a:lnTo>
                <a:lnTo>
                  <a:pt x="17859" y="258961"/>
                </a:lnTo>
                <a:lnTo>
                  <a:pt x="26789" y="276820"/>
                </a:lnTo>
                <a:lnTo>
                  <a:pt x="26789" y="285750"/>
                </a:lnTo>
                <a:lnTo>
                  <a:pt x="26789" y="303609"/>
                </a:lnTo>
                <a:lnTo>
                  <a:pt x="26789" y="321469"/>
                </a:lnTo>
                <a:lnTo>
                  <a:pt x="26789" y="330399"/>
                </a:lnTo>
                <a:lnTo>
                  <a:pt x="26789" y="330399"/>
                </a:lnTo>
                <a:lnTo>
                  <a:pt x="26789" y="339328"/>
                </a:lnTo>
                <a:lnTo>
                  <a:pt x="26789" y="339328"/>
                </a:lnTo>
                <a:lnTo>
                  <a:pt x="26789" y="339328"/>
                </a:lnTo>
                <a:lnTo>
                  <a:pt x="26789" y="339328"/>
                </a:lnTo>
                <a:lnTo>
                  <a:pt x="26789" y="330399"/>
                </a:lnTo>
                <a:lnTo>
                  <a:pt x="35719" y="321469"/>
                </a:lnTo>
                <a:lnTo>
                  <a:pt x="35719" y="312539"/>
                </a:lnTo>
                <a:lnTo>
                  <a:pt x="35719" y="303609"/>
                </a:lnTo>
                <a:lnTo>
                  <a:pt x="35719" y="276820"/>
                </a:lnTo>
                <a:lnTo>
                  <a:pt x="35719" y="258961"/>
                </a:lnTo>
                <a:lnTo>
                  <a:pt x="35719" y="241102"/>
                </a:lnTo>
                <a:lnTo>
                  <a:pt x="35719" y="214313"/>
                </a:lnTo>
                <a:lnTo>
                  <a:pt x="35719" y="187524"/>
                </a:lnTo>
                <a:lnTo>
                  <a:pt x="26789" y="169664"/>
                </a:lnTo>
                <a:lnTo>
                  <a:pt x="26789" y="142875"/>
                </a:lnTo>
                <a:lnTo>
                  <a:pt x="26789" y="125016"/>
                </a:lnTo>
                <a:lnTo>
                  <a:pt x="26789" y="98227"/>
                </a:lnTo>
                <a:lnTo>
                  <a:pt x="35719" y="80367"/>
                </a:lnTo>
                <a:lnTo>
                  <a:pt x="35719" y="62508"/>
                </a:lnTo>
                <a:lnTo>
                  <a:pt x="35719" y="44649"/>
                </a:lnTo>
                <a:lnTo>
                  <a:pt x="44648" y="35719"/>
                </a:lnTo>
                <a:lnTo>
                  <a:pt x="44648" y="26789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169914" y="2223492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116086" y="0"/>
                </a:moveTo>
                <a:lnTo>
                  <a:pt x="116086" y="0"/>
                </a:lnTo>
                <a:lnTo>
                  <a:pt x="116086" y="8930"/>
                </a:lnTo>
                <a:lnTo>
                  <a:pt x="107156" y="17859"/>
                </a:lnTo>
                <a:lnTo>
                  <a:pt x="107156" y="35719"/>
                </a:lnTo>
                <a:lnTo>
                  <a:pt x="107156" y="44648"/>
                </a:lnTo>
                <a:lnTo>
                  <a:pt x="98226" y="53578"/>
                </a:lnTo>
                <a:lnTo>
                  <a:pt x="89297" y="62508"/>
                </a:lnTo>
                <a:lnTo>
                  <a:pt x="80367" y="71437"/>
                </a:lnTo>
                <a:lnTo>
                  <a:pt x="71437" y="80367"/>
                </a:lnTo>
                <a:lnTo>
                  <a:pt x="62508" y="80367"/>
                </a:lnTo>
                <a:lnTo>
                  <a:pt x="44648" y="89297"/>
                </a:lnTo>
                <a:lnTo>
                  <a:pt x="35719" y="89297"/>
                </a:lnTo>
                <a:lnTo>
                  <a:pt x="17859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321719" y="2116336"/>
            <a:ext cx="187524" cy="187524"/>
          </a:xfrm>
          <a:custGeom>
            <a:avLst/>
            <a:gdLst/>
            <a:ahLst/>
            <a:cxnLst/>
            <a:rect l="0" t="0" r="0" b="0"/>
            <a:pathLst>
              <a:path w="187524" h="187524">
                <a:moveTo>
                  <a:pt x="17859" y="142875"/>
                </a:moveTo>
                <a:lnTo>
                  <a:pt x="8929" y="142875"/>
                </a:lnTo>
                <a:lnTo>
                  <a:pt x="892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26789" y="133945"/>
                </a:lnTo>
                <a:lnTo>
                  <a:pt x="35718" y="133945"/>
                </a:lnTo>
                <a:lnTo>
                  <a:pt x="35718" y="125015"/>
                </a:lnTo>
                <a:lnTo>
                  <a:pt x="44648" y="116086"/>
                </a:lnTo>
                <a:lnTo>
                  <a:pt x="53578" y="107156"/>
                </a:lnTo>
                <a:lnTo>
                  <a:pt x="53578" y="98226"/>
                </a:lnTo>
                <a:lnTo>
                  <a:pt x="62507" y="89297"/>
                </a:lnTo>
                <a:lnTo>
                  <a:pt x="71437" y="80367"/>
                </a:lnTo>
                <a:lnTo>
                  <a:pt x="71437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29" y="133945"/>
                </a:lnTo>
                <a:lnTo>
                  <a:pt x="17859" y="151804"/>
                </a:lnTo>
                <a:lnTo>
                  <a:pt x="26789" y="160734"/>
                </a:lnTo>
                <a:lnTo>
                  <a:pt x="35718" y="169664"/>
                </a:lnTo>
                <a:lnTo>
                  <a:pt x="53578" y="169664"/>
                </a:lnTo>
                <a:lnTo>
                  <a:pt x="71437" y="178593"/>
                </a:lnTo>
                <a:lnTo>
                  <a:pt x="89296" y="178593"/>
                </a:lnTo>
                <a:lnTo>
                  <a:pt x="107156" y="178593"/>
                </a:lnTo>
                <a:lnTo>
                  <a:pt x="125015" y="187523"/>
                </a:lnTo>
                <a:lnTo>
                  <a:pt x="142875" y="187523"/>
                </a:lnTo>
                <a:lnTo>
                  <a:pt x="160734" y="187523"/>
                </a:lnTo>
                <a:lnTo>
                  <a:pt x="169664" y="187523"/>
                </a:lnTo>
                <a:lnTo>
                  <a:pt x="178594" y="187523"/>
                </a:lnTo>
                <a:lnTo>
                  <a:pt x="187523" y="187523"/>
                </a:lnTo>
                <a:lnTo>
                  <a:pt x="187523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2509242" y="2160984"/>
            <a:ext cx="133947" cy="160736"/>
          </a:xfrm>
          <a:custGeom>
            <a:avLst/>
            <a:gdLst/>
            <a:ahLst/>
            <a:cxnLst/>
            <a:rect l="0" t="0" r="0" b="0"/>
            <a:pathLst>
              <a:path w="133947" h="160736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26789" y="44649"/>
                </a:lnTo>
                <a:lnTo>
                  <a:pt x="26789" y="53578"/>
                </a:lnTo>
                <a:lnTo>
                  <a:pt x="1786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51805"/>
                </a:lnTo>
                <a:lnTo>
                  <a:pt x="35719" y="151805"/>
                </a:lnTo>
                <a:lnTo>
                  <a:pt x="44649" y="160735"/>
                </a:lnTo>
                <a:lnTo>
                  <a:pt x="53578" y="160735"/>
                </a:lnTo>
                <a:lnTo>
                  <a:pt x="71438" y="160735"/>
                </a:lnTo>
                <a:lnTo>
                  <a:pt x="80367" y="160735"/>
                </a:lnTo>
                <a:lnTo>
                  <a:pt x="98227" y="151805"/>
                </a:lnTo>
                <a:lnTo>
                  <a:pt x="107156" y="151805"/>
                </a:lnTo>
                <a:lnTo>
                  <a:pt x="116086" y="142875"/>
                </a:lnTo>
                <a:lnTo>
                  <a:pt x="125016" y="142875"/>
                </a:lnTo>
                <a:lnTo>
                  <a:pt x="133946" y="133945"/>
                </a:lnTo>
                <a:lnTo>
                  <a:pt x="13394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705695" y="2205633"/>
            <a:ext cx="17861" cy="107157"/>
          </a:xfrm>
          <a:custGeom>
            <a:avLst/>
            <a:gdLst/>
            <a:ahLst/>
            <a:cxnLst/>
            <a:rect l="0" t="0" r="0" b="0"/>
            <a:pathLst>
              <a:path w="17861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98226"/>
                </a:lnTo>
                <a:lnTo>
                  <a:pt x="17860" y="107156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678906" y="2098476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17860" y="1786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41414" y="2018109"/>
            <a:ext cx="160735" cy="285751"/>
          </a:xfrm>
          <a:custGeom>
            <a:avLst/>
            <a:gdLst/>
            <a:ahLst/>
            <a:cxnLst/>
            <a:rect l="0" t="0" r="0" b="0"/>
            <a:pathLst>
              <a:path w="160735" h="285751">
                <a:moveTo>
                  <a:pt x="53578" y="285750"/>
                </a:moveTo>
                <a:lnTo>
                  <a:pt x="53578" y="285750"/>
                </a:lnTo>
                <a:lnTo>
                  <a:pt x="53578" y="285750"/>
                </a:lnTo>
                <a:lnTo>
                  <a:pt x="53578" y="285750"/>
                </a:lnTo>
                <a:lnTo>
                  <a:pt x="62508" y="285750"/>
                </a:lnTo>
                <a:lnTo>
                  <a:pt x="62508" y="285750"/>
                </a:lnTo>
                <a:lnTo>
                  <a:pt x="62508" y="285750"/>
                </a:lnTo>
                <a:lnTo>
                  <a:pt x="62508" y="285750"/>
                </a:lnTo>
                <a:lnTo>
                  <a:pt x="62508" y="276820"/>
                </a:lnTo>
                <a:lnTo>
                  <a:pt x="62508" y="267891"/>
                </a:lnTo>
                <a:lnTo>
                  <a:pt x="62508" y="250031"/>
                </a:lnTo>
                <a:lnTo>
                  <a:pt x="62508" y="232172"/>
                </a:lnTo>
                <a:lnTo>
                  <a:pt x="53578" y="214313"/>
                </a:lnTo>
                <a:lnTo>
                  <a:pt x="53578" y="196453"/>
                </a:lnTo>
                <a:lnTo>
                  <a:pt x="44649" y="178594"/>
                </a:lnTo>
                <a:lnTo>
                  <a:pt x="44649" y="160735"/>
                </a:lnTo>
                <a:lnTo>
                  <a:pt x="35719" y="142875"/>
                </a:lnTo>
                <a:lnTo>
                  <a:pt x="26789" y="125016"/>
                </a:lnTo>
                <a:lnTo>
                  <a:pt x="17859" y="116086"/>
                </a:lnTo>
                <a:lnTo>
                  <a:pt x="17859" y="98227"/>
                </a:lnTo>
                <a:lnTo>
                  <a:pt x="8930" y="80367"/>
                </a:lnTo>
                <a:lnTo>
                  <a:pt x="8930" y="71438"/>
                </a:lnTo>
                <a:lnTo>
                  <a:pt x="0" y="53578"/>
                </a:lnTo>
                <a:lnTo>
                  <a:pt x="0" y="4464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62508" y="0"/>
                </a:lnTo>
                <a:lnTo>
                  <a:pt x="71437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16086" y="17860"/>
                </a:lnTo>
                <a:lnTo>
                  <a:pt x="133945" y="17860"/>
                </a:lnTo>
                <a:lnTo>
                  <a:pt x="151805" y="26789"/>
                </a:lnTo>
                <a:lnTo>
                  <a:pt x="160734" y="35719"/>
                </a:lnTo>
                <a:lnTo>
                  <a:pt x="160734" y="35719"/>
                </a:lnTo>
                <a:lnTo>
                  <a:pt x="16073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732484" y="2223492"/>
            <a:ext cx="151806" cy="17860"/>
          </a:xfrm>
          <a:custGeom>
            <a:avLst/>
            <a:gdLst/>
            <a:ahLst/>
            <a:cxnLst/>
            <a:rect l="0" t="0" r="0" b="0"/>
            <a:pathLst>
              <a:path w="151806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9" y="17859"/>
                </a:lnTo>
                <a:lnTo>
                  <a:pt x="62508" y="8930"/>
                </a:lnTo>
                <a:lnTo>
                  <a:pt x="80367" y="8930"/>
                </a:lnTo>
                <a:lnTo>
                  <a:pt x="98227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937867" y="2250281"/>
            <a:ext cx="17860" cy="71439"/>
          </a:xfrm>
          <a:custGeom>
            <a:avLst/>
            <a:gdLst/>
            <a:ahLst/>
            <a:cxnLst/>
            <a:rect l="0" t="0" r="0" b="0"/>
            <a:pathLst>
              <a:path w="17860" h="7143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973586" y="2160984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3027164" y="2169914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8930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35719"/>
                </a:lnTo>
                <a:lnTo>
                  <a:pt x="26789" y="44648"/>
                </a:lnTo>
                <a:lnTo>
                  <a:pt x="17859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17859" y="133945"/>
                </a:lnTo>
                <a:lnTo>
                  <a:pt x="35719" y="133945"/>
                </a:lnTo>
                <a:lnTo>
                  <a:pt x="44648" y="133945"/>
                </a:lnTo>
                <a:lnTo>
                  <a:pt x="62508" y="142875"/>
                </a:lnTo>
                <a:lnTo>
                  <a:pt x="89297" y="142875"/>
                </a:lnTo>
                <a:lnTo>
                  <a:pt x="107156" y="142875"/>
                </a:lnTo>
                <a:lnTo>
                  <a:pt x="125015" y="142875"/>
                </a:lnTo>
                <a:lnTo>
                  <a:pt x="133945" y="142875"/>
                </a:lnTo>
                <a:lnTo>
                  <a:pt x="13394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393281" y="2044898"/>
            <a:ext cx="312540" cy="276822"/>
          </a:xfrm>
          <a:custGeom>
            <a:avLst/>
            <a:gdLst/>
            <a:ahLst/>
            <a:cxnLst/>
            <a:rect l="0" t="0" r="0" b="0"/>
            <a:pathLst>
              <a:path w="312540" h="276822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32172"/>
                </a:lnTo>
                <a:lnTo>
                  <a:pt x="8930" y="241102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67891"/>
                </a:lnTo>
                <a:lnTo>
                  <a:pt x="17859" y="276821"/>
                </a:lnTo>
                <a:lnTo>
                  <a:pt x="17859" y="276821"/>
                </a:lnTo>
                <a:lnTo>
                  <a:pt x="17859" y="276821"/>
                </a:lnTo>
                <a:lnTo>
                  <a:pt x="26789" y="276821"/>
                </a:lnTo>
                <a:lnTo>
                  <a:pt x="26789" y="276821"/>
                </a:lnTo>
                <a:lnTo>
                  <a:pt x="26789" y="276821"/>
                </a:lnTo>
                <a:lnTo>
                  <a:pt x="26789" y="267891"/>
                </a:lnTo>
                <a:lnTo>
                  <a:pt x="26789" y="258961"/>
                </a:lnTo>
                <a:lnTo>
                  <a:pt x="26789" y="250031"/>
                </a:lnTo>
                <a:lnTo>
                  <a:pt x="26789" y="241102"/>
                </a:lnTo>
                <a:lnTo>
                  <a:pt x="26789" y="223242"/>
                </a:lnTo>
                <a:lnTo>
                  <a:pt x="35719" y="214313"/>
                </a:lnTo>
                <a:lnTo>
                  <a:pt x="35719" y="196453"/>
                </a:lnTo>
                <a:lnTo>
                  <a:pt x="35719" y="178594"/>
                </a:lnTo>
                <a:lnTo>
                  <a:pt x="35719" y="160735"/>
                </a:lnTo>
                <a:lnTo>
                  <a:pt x="44648" y="151805"/>
                </a:lnTo>
                <a:lnTo>
                  <a:pt x="44648" y="133946"/>
                </a:lnTo>
                <a:lnTo>
                  <a:pt x="53578" y="125016"/>
                </a:lnTo>
                <a:lnTo>
                  <a:pt x="53578" y="116086"/>
                </a:lnTo>
                <a:lnTo>
                  <a:pt x="62508" y="116086"/>
                </a:lnTo>
                <a:lnTo>
                  <a:pt x="62508" y="107156"/>
                </a:lnTo>
                <a:lnTo>
                  <a:pt x="71437" y="107156"/>
                </a:lnTo>
                <a:lnTo>
                  <a:pt x="71437" y="107156"/>
                </a:lnTo>
                <a:lnTo>
                  <a:pt x="80367" y="107156"/>
                </a:lnTo>
                <a:lnTo>
                  <a:pt x="89297" y="116086"/>
                </a:lnTo>
                <a:lnTo>
                  <a:pt x="89297" y="125016"/>
                </a:lnTo>
                <a:lnTo>
                  <a:pt x="98226" y="133946"/>
                </a:lnTo>
                <a:lnTo>
                  <a:pt x="98226" y="142875"/>
                </a:lnTo>
                <a:lnTo>
                  <a:pt x="107156" y="151805"/>
                </a:lnTo>
                <a:lnTo>
                  <a:pt x="107156" y="169664"/>
                </a:lnTo>
                <a:lnTo>
                  <a:pt x="107156" y="187524"/>
                </a:lnTo>
                <a:lnTo>
                  <a:pt x="107156" y="196453"/>
                </a:lnTo>
                <a:lnTo>
                  <a:pt x="116086" y="214313"/>
                </a:lnTo>
                <a:lnTo>
                  <a:pt x="116086" y="232172"/>
                </a:lnTo>
                <a:lnTo>
                  <a:pt x="116086" y="241102"/>
                </a:lnTo>
                <a:lnTo>
                  <a:pt x="116086" y="250031"/>
                </a:lnTo>
                <a:lnTo>
                  <a:pt x="125015" y="258961"/>
                </a:lnTo>
                <a:lnTo>
                  <a:pt x="133945" y="267891"/>
                </a:lnTo>
                <a:lnTo>
                  <a:pt x="142875" y="267891"/>
                </a:lnTo>
                <a:lnTo>
                  <a:pt x="142875" y="276821"/>
                </a:lnTo>
                <a:lnTo>
                  <a:pt x="151805" y="276821"/>
                </a:lnTo>
                <a:lnTo>
                  <a:pt x="160734" y="267891"/>
                </a:lnTo>
                <a:lnTo>
                  <a:pt x="169664" y="267891"/>
                </a:lnTo>
                <a:lnTo>
                  <a:pt x="169664" y="258961"/>
                </a:lnTo>
                <a:lnTo>
                  <a:pt x="178594" y="250031"/>
                </a:lnTo>
                <a:lnTo>
                  <a:pt x="187523" y="241102"/>
                </a:lnTo>
                <a:lnTo>
                  <a:pt x="196453" y="232172"/>
                </a:lnTo>
                <a:lnTo>
                  <a:pt x="196453" y="214313"/>
                </a:lnTo>
                <a:lnTo>
                  <a:pt x="205383" y="205383"/>
                </a:lnTo>
                <a:lnTo>
                  <a:pt x="205383" y="187524"/>
                </a:lnTo>
                <a:lnTo>
                  <a:pt x="214312" y="169664"/>
                </a:lnTo>
                <a:lnTo>
                  <a:pt x="214312" y="160735"/>
                </a:lnTo>
                <a:lnTo>
                  <a:pt x="214312" y="142875"/>
                </a:lnTo>
                <a:lnTo>
                  <a:pt x="214312" y="133946"/>
                </a:lnTo>
                <a:lnTo>
                  <a:pt x="214312" y="125016"/>
                </a:lnTo>
                <a:lnTo>
                  <a:pt x="214312" y="116086"/>
                </a:lnTo>
                <a:lnTo>
                  <a:pt x="214312" y="107156"/>
                </a:lnTo>
                <a:lnTo>
                  <a:pt x="214312" y="98227"/>
                </a:lnTo>
                <a:lnTo>
                  <a:pt x="205383" y="98227"/>
                </a:lnTo>
                <a:lnTo>
                  <a:pt x="205383" y="89297"/>
                </a:lnTo>
                <a:lnTo>
                  <a:pt x="196453" y="89297"/>
                </a:lnTo>
                <a:lnTo>
                  <a:pt x="196453" y="98227"/>
                </a:lnTo>
                <a:lnTo>
                  <a:pt x="187523" y="98227"/>
                </a:lnTo>
                <a:lnTo>
                  <a:pt x="187523" y="107156"/>
                </a:lnTo>
                <a:lnTo>
                  <a:pt x="178594" y="116086"/>
                </a:lnTo>
                <a:lnTo>
                  <a:pt x="169664" y="125016"/>
                </a:lnTo>
                <a:lnTo>
                  <a:pt x="160734" y="133946"/>
                </a:lnTo>
                <a:lnTo>
                  <a:pt x="160734" y="142875"/>
                </a:lnTo>
                <a:lnTo>
                  <a:pt x="151805" y="160735"/>
                </a:lnTo>
                <a:lnTo>
                  <a:pt x="151805" y="178594"/>
                </a:lnTo>
                <a:lnTo>
                  <a:pt x="151805" y="187524"/>
                </a:lnTo>
                <a:lnTo>
                  <a:pt x="151805" y="205383"/>
                </a:lnTo>
                <a:lnTo>
                  <a:pt x="160734" y="223242"/>
                </a:lnTo>
                <a:lnTo>
                  <a:pt x="160734" y="232172"/>
                </a:lnTo>
                <a:lnTo>
                  <a:pt x="169664" y="241102"/>
                </a:lnTo>
                <a:lnTo>
                  <a:pt x="178594" y="258961"/>
                </a:lnTo>
                <a:lnTo>
                  <a:pt x="196453" y="258961"/>
                </a:lnTo>
                <a:lnTo>
                  <a:pt x="205383" y="267891"/>
                </a:lnTo>
                <a:lnTo>
                  <a:pt x="214312" y="267891"/>
                </a:lnTo>
                <a:lnTo>
                  <a:pt x="232172" y="276821"/>
                </a:lnTo>
                <a:lnTo>
                  <a:pt x="250031" y="276821"/>
                </a:lnTo>
                <a:lnTo>
                  <a:pt x="258961" y="276821"/>
                </a:lnTo>
                <a:lnTo>
                  <a:pt x="276820" y="267891"/>
                </a:lnTo>
                <a:lnTo>
                  <a:pt x="285750" y="267891"/>
                </a:lnTo>
                <a:lnTo>
                  <a:pt x="294680" y="258961"/>
                </a:lnTo>
                <a:lnTo>
                  <a:pt x="312539" y="250031"/>
                </a:lnTo>
                <a:lnTo>
                  <a:pt x="312539" y="250031"/>
                </a:lnTo>
                <a:lnTo>
                  <a:pt x="31253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687961" y="2196703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80367" y="17859"/>
                </a:moveTo>
                <a:lnTo>
                  <a:pt x="8036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26789"/>
                </a:lnTo>
                <a:lnTo>
                  <a:pt x="62507" y="26789"/>
                </a:lnTo>
                <a:lnTo>
                  <a:pt x="62507" y="35719"/>
                </a:lnTo>
                <a:lnTo>
                  <a:pt x="53578" y="44648"/>
                </a:lnTo>
                <a:lnTo>
                  <a:pt x="44648" y="53578"/>
                </a:lnTo>
                <a:lnTo>
                  <a:pt x="35718" y="62508"/>
                </a:lnTo>
                <a:lnTo>
                  <a:pt x="26789" y="71437"/>
                </a:lnTo>
                <a:lnTo>
                  <a:pt x="17859" y="80367"/>
                </a:lnTo>
                <a:lnTo>
                  <a:pt x="8929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8929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8" y="142875"/>
                </a:lnTo>
                <a:lnTo>
                  <a:pt x="44648" y="142875"/>
                </a:lnTo>
                <a:lnTo>
                  <a:pt x="44648" y="133945"/>
                </a:lnTo>
                <a:lnTo>
                  <a:pt x="53578" y="125016"/>
                </a:lnTo>
                <a:lnTo>
                  <a:pt x="62507" y="116086"/>
                </a:lnTo>
                <a:lnTo>
                  <a:pt x="71437" y="98226"/>
                </a:lnTo>
                <a:lnTo>
                  <a:pt x="80367" y="89297"/>
                </a:lnTo>
                <a:lnTo>
                  <a:pt x="89296" y="80367"/>
                </a:lnTo>
                <a:lnTo>
                  <a:pt x="89296" y="62508"/>
                </a:lnTo>
                <a:lnTo>
                  <a:pt x="89296" y="53578"/>
                </a:lnTo>
                <a:lnTo>
                  <a:pt x="98226" y="35719"/>
                </a:lnTo>
                <a:lnTo>
                  <a:pt x="98226" y="26789"/>
                </a:lnTo>
                <a:lnTo>
                  <a:pt x="89296" y="17859"/>
                </a:lnTo>
                <a:lnTo>
                  <a:pt x="89296" y="8930"/>
                </a:lnTo>
                <a:lnTo>
                  <a:pt x="89296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44648"/>
                </a:lnTo>
                <a:lnTo>
                  <a:pt x="80367" y="62508"/>
                </a:lnTo>
                <a:lnTo>
                  <a:pt x="80367" y="71437"/>
                </a:lnTo>
                <a:lnTo>
                  <a:pt x="89296" y="80367"/>
                </a:lnTo>
                <a:lnTo>
                  <a:pt x="89296" y="89297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16085" y="125016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51804" y="160734"/>
                </a:lnTo>
                <a:lnTo>
                  <a:pt x="160734" y="169664"/>
                </a:lnTo>
                <a:lnTo>
                  <a:pt x="169664" y="169664"/>
                </a:lnTo>
                <a:lnTo>
                  <a:pt x="169664" y="169664"/>
                </a:lnTo>
                <a:lnTo>
                  <a:pt x="169664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848695" y="2080617"/>
            <a:ext cx="44649" cy="223243"/>
          </a:xfrm>
          <a:custGeom>
            <a:avLst/>
            <a:gdLst/>
            <a:ahLst/>
            <a:cxnLst/>
            <a:rect l="0" t="0" r="0" b="0"/>
            <a:pathLst>
              <a:path w="44649" h="223243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69664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205383"/>
                </a:lnTo>
                <a:lnTo>
                  <a:pt x="35719" y="214312"/>
                </a:lnTo>
                <a:lnTo>
                  <a:pt x="35719" y="214312"/>
                </a:lnTo>
                <a:lnTo>
                  <a:pt x="44648" y="223242"/>
                </a:lnTo>
                <a:lnTo>
                  <a:pt x="44648" y="223242"/>
                </a:lnTo>
                <a:lnTo>
                  <a:pt x="44648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804046" y="2169914"/>
            <a:ext cx="178595" cy="35720"/>
          </a:xfrm>
          <a:custGeom>
            <a:avLst/>
            <a:gdLst/>
            <a:ahLst/>
            <a:cxnLst/>
            <a:rect l="0" t="0" r="0" b="0"/>
            <a:pathLst>
              <a:path w="178595" h="35720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26789"/>
                </a:lnTo>
                <a:lnTo>
                  <a:pt x="26790" y="26789"/>
                </a:lnTo>
                <a:lnTo>
                  <a:pt x="44649" y="17859"/>
                </a:lnTo>
                <a:lnTo>
                  <a:pt x="62508" y="8930"/>
                </a:lnTo>
                <a:lnTo>
                  <a:pt x="80368" y="8930"/>
                </a:lnTo>
                <a:lnTo>
                  <a:pt x="98227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60735" y="0"/>
                </a:lnTo>
                <a:lnTo>
                  <a:pt x="169665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991195" y="2634258"/>
            <a:ext cx="151806" cy="339329"/>
          </a:xfrm>
          <a:custGeom>
            <a:avLst/>
            <a:gdLst/>
            <a:ahLst/>
            <a:cxnLst/>
            <a:rect l="0" t="0" r="0" b="0"/>
            <a:pathLst>
              <a:path w="151806" h="339329">
                <a:moveTo>
                  <a:pt x="0" y="267890"/>
                </a:move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58961"/>
                </a:lnTo>
                <a:lnTo>
                  <a:pt x="0" y="258961"/>
                </a:lnTo>
                <a:lnTo>
                  <a:pt x="0" y="250031"/>
                </a:lnTo>
                <a:lnTo>
                  <a:pt x="8930" y="241101"/>
                </a:lnTo>
                <a:lnTo>
                  <a:pt x="8930" y="232171"/>
                </a:lnTo>
                <a:lnTo>
                  <a:pt x="8930" y="214312"/>
                </a:lnTo>
                <a:lnTo>
                  <a:pt x="8930" y="196453"/>
                </a:lnTo>
                <a:lnTo>
                  <a:pt x="8930" y="178593"/>
                </a:lnTo>
                <a:lnTo>
                  <a:pt x="8930" y="160734"/>
                </a:lnTo>
                <a:lnTo>
                  <a:pt x="17860" y="142875"/>
                </a:lnTo>
                <a:lnTo>
                  <a:pt x="17860" y="116086"/>
                </a:lnTo>
                <a:lnTo>
                  <a:pt x="17860" y="98226"/>
                </a:lnTo>
                <a:lnTo>
                  <a:pt x="26789" y="80367"/>
                </a:lnTo>
                <a:lnTo>
                  <a:pt x="26789" y="62508"/>
                </a:lnTo>
                <a:lnTo>
                  <a:pt x="35719" y="44648"/>
                </a:lnTo>
                <a:lnTo>
                  <a:pt x="35719" y="35719"/>
                </a:lnTo>
                <a:lnTo>
                  <a:pt x="35719" y="26789"/>
                </a:lnTo>
                <a:lnTo>
                  <a:pt x="44649" y="17859"/>
                </a:lnTo>
                <a:lnTo>
                  <a:pt x="44649" y="17859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17859"/>
                </a:lnTo>
                <a:lnTo>
                  <a:pt x="71438" y="26789"/>
                </a:lnTo>
                <a:lnTo>
                  <a:pt x="71438" y="44648"/>
                </a:lnTo>
                <a:lnTo>
                  <a:pt x="80367" y="62508"/>
                </a:lnTo>
                <a:lnTo>
                  <a:pt x="80367" y="80367"/>
                </a:lnTo>
                <a:lnTo>
                  <a:pt x="89297" y="98226"/>
                </a:lnTo>
                <a:lnTo>
                  <a:pt x="89297" y="125015"/>
                </a:lnTo>
                <a:lnTo>
                  <a:pt x="98227" y="142875"/>
                </a:lnTo>
                <a:lnTo>
                  <a:pt x="98227" y="169664"/>
                </a:lnTo>
                <a:lnTo>
                  <a:pt x="107156" y="196453"/>
                </a:lnTo>
                <a:lnTo>
                  <a:pt x="107156" y="214312"/>
                </a:lnTo>
                <a:lnTo>
                  <a:pt x="116086" y="241101"/>
                </a:lnTo>
                <a:lnTo>
                  <a:pt x="125016" y="258961"/>
                </a:lnTo>
                <a:lnTo>
                  <a:pt x="125016" y="285750"/>
                </a:lnTo>
                <a:lnTo>
                  <a:pt x="125016" y="303609"/>
                </a:lnTo>
                <a:lnTo>
                  <a:pt x="133946" y="312539"/>
                </a:lnTo>
                <a:lnTo>
                  <a:pt x="142875" y="330398"/>
                </a:lnTo>
                <a:lnTo>
                  <a:pt x="142875" y="339328"/>
                </a:lnTo>
                <a:lnTo>
                  <a:pt x="151805" y="339328"/>
                </a:lnTo>
                <a:lnTo>
                  <a:pt x="151805" y="339328"/>
                </a:lnTo>
                <a:lnTo>
                  <a:pt x="151805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009055" y="2803922"/>
            <a:ext cx="160735" cy="26790"/>
          </a:xfrm>
          <a:custGeom>
            <a:avLst/>
            <a:gdLst/>
            <a:ahLst/>
            <a:cxnLst/>
            <a:rect l="0" t="0" r="0" b="0"/>
            <a:pathLst>
              <a:path w="160735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8" y="17859"/>
                </a:lnTo>
                <a:lnTo>
                  <a:pt x="44648" y="8929"/>
                </a:lnTo>
                <a:lnTo>
                  <a:pt x="62507" y="8929"/>
                </a:lnTo>
                <a:lnTo>
                  <a:pt x="80367" y="8929"/>
                </a:lnTo>
                <a:lnTo>
                  <a:pt x="98226" y="8929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241227" y="2786063"/>
            <a:ext cx="160735" cy="178594"/>
          </a:xfrm>
          <a:custGeom>
            <a:avLst/>
            <a:gdLst/>
            <a:ahLst/>
            <a:cxnLst/>
            <a:rect l="0" t="0" r="0" b="0"/>
            <a:pathLst>
              <a:path w="160735" h="178594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29"/>
                </a:lnTo>
                <a:lnTo>
                  <a:pt x="53578" y="8929"/>
                </a:lnTo>
                <a:lnTo>
                  <a:pt x="44648" y="17859"/>
                </a:lnTo>
                <a:lnTo>
                  <a:pt x="35718" y="17859"/>
                </a:lnTo>
                <a:lnTo>
                  <a:pt x="35718" y="26788"/>
                </a:lnTo>
                <a:lnTo>
                  <a:pt x="26789" y="35718"/>
                </a:lnTo>
                <a:lnTo>
                  <a:pt x="17859" y="44648"/>
                </a:lnTo>
                <a:lnTo>
                  <a:pt x="17859" y="53577"/>
                </a:lnTo>
                <a:lnTo>
                  <a:pt x="8929" y="62507"/>
                </a:lnTo>
                <a:lnTo>
                  <a:pt x="0" y="71437"/>
                </a:lnTo>
                <a:lnTo>
                  <a:pt x="0" y="8036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8929" y="151804"/>
                </a:lnTo>
                <a:lnTo>
                  <a:pt x="17859" y="160734"/>
                </a:lnTo>
                <a:lnTo>
                  <a:pt x="26789" y="160734"/>
                </a:lnTo>
                <a:lnTo>
                  <a:pt x="35718" y="169663"/>
                </a:lnTo>
                <a:lnTo>
                  <a:pt x="44648" y="169663"/>
                </a:lnTo>
                <a:lnTo>
                  <a:pt x="62507" y="178593"/>
                </a:lnTo>
                <a:lnTo>
                  <a:pt x="80367" y="178593"/>
                </a:lnTo>
                <a:lnTo>
                  <a:pt x="89296" y="178593"/>
                </a:lnTo>
                <a:lnTo>
                  <a:pt x="107156" y="169663"/>
                </a:lnTo>
                <a:lnTo>
                  <a:pt x="125015" y="169663"/>
                </a:lnTo>
                <a:lnTo>
                  <a:pt x="142875" y="160734"/>
                </a:lnTo>
                <a:lnTo>
                  <a:pt x="151804" y="151804"/>
                </a:lnTo>
                <a:lnTo>
                  <a:pt x="160734" y="151804"/>
                </a:lnTo>
                <a:lnTo>
                  <a:pt x="160734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455539" y="2866429"/>
            <a:ext cx="35720" cy="133947"/>
          </a:xfrm>
          <a:custGeom>
            <a:avLst/>
            <a:gdLst/>
            <a:ahLst/>
            <a:cxnLst/>
            <a:rect l="0" t="0" r="0" b="0"/>
            <a:pathLst>
              <a:path w="35720" h="13394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90"/>
                </a:lnTo>
                <a:lnTo>
                  <a:pt x="0" y="3571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80368"/>
                </a:lnTo>
                <a:lnTo>
                  <a:pt x="17859" y="89297"/>
                </a:lnTo>
                <a:lnTo>
                  <a:pt x="17859" y="107157"/>
                </a:lnTo>
                <a:lnTo>
                  <a:pt x="17859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35719" y="133946"/>
                </a:lnTo>
                <a:lnTo>
                  <a:pt x="35719" y="133946"/>
                </a:lnTo>
                <a:lnTo>
                  <a:pt x="35719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1455539" y="273248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535906" y="2732484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62508" y="133945"/>
                </a:moveTo>
                <a:lnTo>
                  <a:pt x="53578" y="133945"/>
                </a:lnTo>
                <a:lnTo>
                  <a:pt x="53578" y="133945"/>
                </a:lnTo>
                <a:lnTo>
                  <a:pt x="53578" y="133945"/>
                </a:lnTo>
                <a:lnTo>
                  <a:pt x="44649" y="142875"/>
                </a:lnTo>
                <a:lnTo>
                  <a:pt x="44649" y="142875"/>
                </a:lnTo>
                <a:lnTo>
                  <a:pt x="35719" y="151805"/>
                </a:lnTo>
                <a:lnTo>
                  <a:pt x="35719" y="160735"/>
                </a:lnTo>
                <a:lnTo>
                  <a:pt x="26789" y="169664"/>
                </a:lnTo>
                <a:lnTo>
                  <a:pt x="17860" y="178594"/>
                </a:lnTo>
                <a:lnTo>
                  <a:pt x="8930" y="187524"/>
                </a:lnTo>
                <a:lnTo>
                  <a:pt x="8930" y="196453"/>
                </a:lnTo>
                <a:lnTo>
                  <a:pt x="0" y="21431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8930" y="241102"/>
                </a:lnTo>
                <a:lnTo>
                  <a:pt x="8930" y="241102"/>
                </a:lnTo>
                <a:lnTo>
                  <a:pt x="17860" y="241102"/>
                </a:lnTo>
                <a:lnTo>
                  <a:pt x="26789" y="250031"/>
                </a:lnTo>
                <a:lnTo>
                  <a:pt x="44649" y="250031"/>
                </a:lnTo>
                <a:lnTo>
                  <a:pt x="53578" y="241102"/>
                </a:lnTo>
                <a:lnTo>
                  <a:pt x="62508" y="241102"/>
                </a:lnTo>
                <a:lnTo>
                  <a:pt x="80367" y="232172"/>
                </a:lnTo>
                <a:lnTo>
                  <a:pt x="89297" y="223242"/>
                </a:lnTo>
                <a:lnTo>
                  <a:pt x="98227" y="214313"/>
                </a:lnTo>
                <a:lnTo>
                  <a:pt x="107156" y="205383"/>
                </a:lnTo>
                <a:lnTo>
                  <a:pt x="116086" y="187524"/>
                </a:lnTo>
                <a:lnTo>
                  <a:pt x="125016" y="178594"/>
                </a:lnTo>
                <a:lnTo>
                  <a:pt x="133945" y="160735"/>
                </a:lnTo>
                <a:lnTo>
                  <a:pt x="142875" y="142875"/>
                </a:lnTo>
                <a:lnTo>
                  <a:pt x="142875" y="133945"/>
                </a:lnTo>
                <a:lnTo>
                  <a:pt x="142875" y="116086"/>
                </a:lnTo>
                <a:lnTo>
                  <a:pt x="142875" y="98227"/>
                </a:lnTo>
                <a:lnTo>
                  <a:pt x="142875" y="89297"/>
                </a:lnTo>
                <a:lnTo>
                  <a:pt x="142875" y="71438"/>
                </a:lnTo>
                <a:lnTo>
                  <a:pt x="142875" y="62508"/>
                </a:lnTo>
                <a:lnTo>
                  <a:pt x="133945" y="44649"/>
                </a:lnTo>
                <a:lnTo>
                  <a:pt x="133945" y="35719"/>
                </a:lnTo>
                <a:lnTo>
                  <a:pt x="125016" y="26789"/>
                </a:lnTo>
                <a:lnTo>
                  <a:pt x="125016" y="26789"/>
                </a:lnTo>
                <a:lnTo>
                  <a:pt x="116086" y="1786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26789"/>
                </a:lnTo>
                <a:lnTo>
                  <a:pt x="98227" y="44649"/>
                </a:lnTo>
                <a:lnTo>
                  <a:pt x="98227" y="62508"/>
                </a:lnTo>
                <a:lnTo>
                  <a:pt x="98227" y="80367"/>
                </a:lnTo>
                <a:lnTo>
                  <a:pt x="107156" y="98227"/>
                </a:lnTo>
                <a:lnTo>
                  <a:pt x="107156" y="116086"/>
                </a:lnTo>
                <a:lnTo>
                  <a:pt x="116086" y="133945"/>
                </a:lnTo>
                <a:lnTo>
                  <a:pt x="116086" y="160735"/>
                </a:lnTo>
                <a:lnTo>
                  <a:pt x="125016" y="178594"/>
                </a:lnTo>
                <a:lnTo>
                  <a:pt x="125016" y="187524"/>
                </a:lnTo>
                <a:lnTo>
                  <a:pt x="133945" y="205383"/>
                </a:lnTo>
                <a:lnTo>
                  <a:pt x="142875" y="223242"/>
                </a:lnTo>
                <a:lnTo>
                  <a:pt x="151805" y="232172"/>
                </a:lnTo>
                <a:lnTo>
                  <a:pt x="160734" y="250031"/>
                </a:lnTo>
                <a:lnTo>
                  <a:pt x="169664" y="258961"/>
                </a:lnTo>
                <a:lnTo>
                  <a:pt x="178594" y="267891"/>
                </a:lnTo>
                <a:lnTo>
                  <a:pt x="187523" y="267891"/>
                </a:lnTo>
                <a:lnTo>
                  <a:pt x="187523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053828" y="2759273"/>
            <a:ext cx="232173" cy="214314"/>
          </a:xfrm>
          <a:custGeom>
            <a:avLst/>
            <a:gdLst/>
            <a:ahLst/>
            <a:cxnLst/>
            <a:rect l="0" t="0" r="0" b="0"/>
            <a:pathLst>
              <a:path w="232173" h="214314">
                <a:moveTo>
                  <a:pt x="89297" y="44649"/>
                </a:moveTo>
                <a:lnTo>
                  <a:pt x="89297" y="44649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35719"/>
                </a:lnTo>
                <a:lnTo>
                  <a:pt x="80367" y="35719"/>
                </a:lnTo>
                <a:lnTo>
                  <a:pt x="71437" y="35719"/>
                </a:lnTo>
                <a:lnTo>
                  <a:pt x="62508" y="26790"/>
                </a:lnTo>
                <a:lnTo>
                  <a:pt x="53578" y="26790"/>
                </a:lnTo>
                <a:lnTo>
                  <a:pt x="44648" y="26790"/>
                </a:lnTo>
                <a:lnTo>
                  <a:pt x="35719" y="35719"/>
                </a:lnTo>
                <a:lnTo>
                  <a:pt x="35719" y="44649"/>
                </a:lnTo>
                <a:lnTo>
                  <a:pt x="26789" y="53578"/>
                </a:lnTo>
                <a:lnTo>
                  <a:pt x="17859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6"/>
                </a:lnTo>
                <a:lnTo>
                  <a:pt x="8930" y="151805"/>
                </a:lnTo>
                <a:lnTo>
                  <a:pt x="8930" y="160735"/>
                </a:lnTo>
                <a:lnTo>
                  <a:pt x="26789" y="178594"/>
                </a:lnTo>
                <a:lnTo>
                  <a:pt x="35719" y="187524"/>
                </a:lnTo>
                <a:lnTo>
                  <a:pt x="53578" y="196453"/>
                </a:lnTo>
                <a:lnTo>
                  <a:pt x="71437" y="205383"/>
                </a:lnTo>
                <a:lnTo>
                  <a:pt x="89297" y="205383"/>
                </a:lnTo>
                <a:lnTo>
                  <a:pt x="107156" y="214313"/>
                </a:lnTo>
                <a:lnTo>
                  <a:pt x="125016" y="205383"/>
                </a:lnTo>
                <a:lnTo>
                  <a:pt x="142875" y="205383"/>
                </a:lnTo>
                <a:lnTo>
                  <a:pt x="160734" y="205383"/>
                </a:lnTo>
                <a:lnTo>
                  <a:pt x="178594" y="196453"/>
                </a:lnTo>
                <a:lnTo>
                  <a:pt x="187523" y="187524"/>
                </a:lnTo>
                <a:lnTo>
                  <a:pt x="205383" y="178594"/>
                </a:lnTo>
                <a:lnTo>
                  <a:pt x="214312" y="169664"/>
                </a:lnTo>
                <a:lnTo>
                  <a:pt x="223242" y="160735"/>
                </a:lnTo>
                <a:lnTo>
                  <a:pt x="223242" y="142875"/>
                </a:lnTo>
                <a:lnTo>
                  <a:pt x="232172" y="133946"/>
                </a:lnTo>
                <a:lnTo>
                  <a:pt x="232172" y="116086"/>
                </a:lnTo>
                <a:lnTo>
                  <a:pt x="232172" y="98227"/>
                </a:lnTo>
                <a:lnTo>
                  <a:pt x="223242" y="80367"/>
                </a:lnTo>
                <a:lnTo>
                  <a:pt x="223242" y="62508"/>
                </a:lnTo>
                <a:lnTo>
                  <a:pt x="214312" y="53578"/>
                </a:lnTo>
                <a:lnTo>
                  <a:pt x="205383" y="44649"/>
                </a:lnTo>
                <a:lnTo>
                  <a:pt x="205383" y="26790"/>
                </a:lnTo>
                <a:lnTo>
                  <a:pt x="187523" y="17860"/>
                </a:lnTo>
                <a:lnTo>
                  <a:pt x="178594" y="8930"/>
                </a:lnTo>
                <a:lnTo>
                  <a:pt x="160734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2419945" y="2812851"/>
            <a:ext cx="116087" cy="62509"/>
          </a:xfrm>
          <a:custGeom>
            <a:avLst/>
            <a:gdLst/>
            <a:ahLst/>
            <a:cxnLst/>
            <a:rect l="0" t="0" r="0" b="0"/>
            <a:pathLst>
              <a:path w="116087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44649"/>
                </a:lnTo>
                <a:lnTo>
                  <a:pt x="35719" y="44649"/>
                </a:lnTo>
                <a:lnTo>
                  <a:pt x="44649" y="35719"/>
                </a:lnTo>
                <a:lnTo>
                  <a:pt x="53578" y="35719"/>
                </a:lnTo>
                <a:lnTo>
                  <a:pt x="62508" y="26789"/>
                </a:lnTo>
                <a:lnTo>
                  <a:pt x="80368" y="26789"/>
                </a:lnTo>
                <a:lnTo>
                  <a:pt x="89297" y="17860"/>
                </a:lnTo>
                <a:lnTo>
                  <a:pt x="98227" y="17860"/>
                </a:lnTo>
                <a:lnTo>
                  <a:pt x="98227" y="893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2669977" y="2732484"/>
            <a:ext cx="35719" cy="214314"/>
          </a:xfrm>
          <a:custGeom>
            <a:avLst/>
            <a:gdLst/>
            <a:ahLst/>
            <a:cxnLst/>
            <a:rect l="0" t="0" r="0" b="0"/>
            <a:pathLst>
              <a:path w="35719" h="214314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17859" y="53579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69664"/>
                </a:lnTo>
                <a:lnTo>
                  <a:pt x="26789" y="187524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14313"/>
                </a:lnTo>
                <a:lnTo>
                  <a:pt x="26789" y="214313"/>
                </a:lnTo>
                <a:lnTo>
                  <a:pt x="35718" y="214313"/>
                </a:lnTo>
                <a:lnTo>
                  <a:pt x="35718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2803922" y="2732484"/>
            <a:ext cx="178594" cy="133946"/>
          </a:xfrm>
          <a:custGeom>
            <a:avLst/>
            <a:gdLst/>
            <a:ahLst/>
            <a:cxnLst/>
            <a:rect l="0" t="0" r="0" b="0"/>
            <a:pathLst>
              <a:path w="178594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35718" y="133945"/>
                </a:lnTo>
                <a:lnTo>
                  <a:pt x="35718" y="133945"/>
                </a:lnTo>
                <a:lnTo>
                  <a:pt x="44648" y="133945"/>
                </a:lnTo>
                <a:lnTo>
                  <a:pt x="53578" y="133945"/>
                </a:lnTo>
                <a:lnTo>
                  <a:pt x="62507" y="133945"/>
                </a:lnTo>
                <a:lnTo>
                  <a:pt x="71437" y="133945"/>
                </a:lnTo>
                <a:lnTo>
                  <a:pt x="80367" y="125016"/>
                </a:lnTo>
                <a:lnTo>
                  <a:pt x="89297" y="125016"/>
                </a:lnTo>
                <a:lnTo>
                  <a:pt x="107156" y="125016"/>
                </a:lnTo>
                <a:lnTo>
                  <a:pt x="116086" y="125016"/>
                </a:lnTo>
                <a:lnTo>
                  <a:pt x="125015" y="125016"/>
                </a:lnTo>
                <a:lnTo>
                  <a:pt x="133945" y="125016"/>
                </a:lnTo>
                <a:lnTo>
                  <a:pt x="151804" y="125016"/>
                </a:lnTo>
                <a:lnTo>
                  <a:pt x="160734" y="125016"/>
                </a:lnTo>
                <a:lnTo>
                  <a:pt x="169664" y="125016"/>
                </a:lnTo>
                <a:lnTo>
                  <a:pt x="169664" y="125016"/>
                </a:lnTo>
                <a:lnTo>
                  <a:pt x="178593" y="125016"/>
                </a:lnTo>
                <a:lnTo>
                  <a:pt x="178593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009304" y="2768203"/>
            <a:ext cx="35720" cy="196454"/>
          </a:xfrm>
          <a:custGeom>
            <a:avLst/>
            <a:gdLst/>
            <a:ahLst/>
            <a:cxnLst/>
            <a:rect l="0" t="0" r="0" b="0"/>
            <a:pathLst>
              <a:path w="35720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33945"/>
                </a:lnTo>
                <a:lnTo>
                  <a:pt x="17860" y="142875"/>
                </a:lnTo>
                <a:lnTo>
                  <a:pt x="17860" y="151805"/>
                </a:lnTo>
                <a:lnTo>
                  <a:pt x="17860" y="160734"/>
                </a:lnTo>
                <a:lnTo>
                  <a:pt x="26790" y="178594"/>
                </a:lnTo>
                <a:lnTo>
                  <a:pt x="26790" y="187523"/>
                </a:lnTo>
                <a:lnTo>
                  <a:pt x="26790" y="187523"/>
                </a:lnTo>
                <a:lnTo>
                  <a:pt x="35719" y="196453"/>
                </a:lnTo>
                <a:lnTo>
                  <a:pt x="35719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491507" y="2705695"/>
            <a:ext cx="214314" cy="285751"/>
          </a:xfrm>
          <a:custGeom>
            <a:avLst/>
            <a:gdLst/>
            <a:ahLst/>
            <a:cxnLst/>
            <a:rect l="0" t="0" r="0" b="0"/>
            <a:pathLst>
              <a:path w="214314" h="285751">
                <a:moveTo>
                  <a:pt x="0" y="133945"/>
                </a:move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33945"/>
                </a:lnTo>
                <a:lnTo>
                  <a:pt x="17860" y="125016"/>
                </a:lnTo>
                <a:lnTo>
                  <a:pt x="17860" y="116086"/>
                </a:lnTo>
                <a:lnTo>
                  <a:pt x="26789" y="107156"/>
                </a:lnTo>
                <a:lnTo>
                  <a:pt x="26789" y="98227"/>
                </a:lnTo>
                <a:lnTo>
                  <a:pt x="26789" y="89297"/>
                </a:lnTo>
                <a:lnTo>
                  <a:pt x="35719" y="80368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44649"/>
                </a:lnTo>
                <a:lnTo>
                  <a:pt x="35719" y="26789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9" y="0"/>
                </a:lnTo>
                <a:lnTo>
                  <a:pt x="71438" y="0"/>
                </a:lnTo>
                <a:lnTo>
                  <a:pt x="80368" y="8930"/>
                </a:lnTo>
                <a:lnTo>
                  <a:pt x="89297" y="8930"/>
                </a:lnTo>
                <a:lnTo>
                  <a:pt x="107157" y="17860"/>
                </a:lnTo>
                <a:lnTo>
                  <a:pt x="125016" y="17860"/>
                </a:lnTo>
                <a:lnTo>
                  <a:pt x="133946" y="26789"/>
                </a:lnTo>
                <a:lnTo>
                  <a:pt x="151805" y="26789"/>
                </a:lnTo>
                <a:lnTo>
                  <a:pt x="160735" y="35719"/>
                </a:lnTo>
                <a:lnTo>
                  <a:pt x="169664" y="35719"/>
                </a:lnTo>
                <a:lnTo>
                  <a:pt x="187524" y="44649"/>
                </a:lnTo>
                <a:lnTo>
                  <a:pt x="196454" y="53578"/>
                </a:lnTo>
                <a:lnTo>
                  <a:pt x="196454" y="53578"/>
                </a:lnTo>
                <a:lnTo>
                  <a:pt x="205383" y="53578"/>
                </a:lnTo>
                <a:lnTo>
                  <a:pt x="205383" y="62508"/>
                </a:lnTo>
                <a:lnTo>
                  <a:pt x="214313" y="71438"/>
                </a:lnTo>
                <a:lnTo>
                  <a:pt x="214313" y="71438"/>
                </a:lnTo>
                <a:lnTo>
                  <a:pt x="214313" y="80368"/>
                </a:lnTo>
                <a:lnTo>
                  <a:pt x="214313" y="89297"/>
                </a:lnTo>
                <a:lnTo>
                  <a:pt x="205383" y="98227"/>
                </a:lnTo>
                <a:lnTo>
                  <a:pt x="205383" y="107156"/>
                </a:lnTo>
                <a:lnTo>
                  <a:pt x="196454" y="125016"/>
                </a:lnTo>
                <a:lnTo>
                  <a:pt x="196454" y="133945"/>
                </a:lnTo>
                <a:lnTo>
                  <a:pt x="187524" y="151805"/>
                </a:lnTo>
                <a:lnTo>
                  <a:pt x="187524" y="160734"/>
                </a:lnTo>
                <a:lnTo>
                  <a:pt x="187524" y="178594"/>
                </a:lnTo>
                <a:lnTo>
                  <a:pt x="187524" y="196453"/>
                </a:lnTo>
                <a:lnTo>
                  <a:pt x="178594" y="214313"/>
                </a:lnTo>
                <a:lnTo>
                  <a:pt x="178594" y="223242"/>
                </a:lnTo>
                <a:lnTo>
                  <a:pt x="178594" y="241102"/>
                </a:lnTo>
                <a:lnTo>
                  <a:pt x="178594" y="250031"/>
                </a:lnTo>
                <a:lnTo>
                  <a:pt x="187524" y="267891"/>
                </a:lnTo>
                <a:lnTo>
                  <a:pt x="187524" y="267891"/>
                </a:lnTo>
                <a:lnTo>
                  <a:pt x="187524" y="276820"/>
                </a:lnTo>
                <a:lnTo>
                  <a:pt x="187524" y="285750"/>
                </a:lnTo>
                <a:lnTo>
                  <a:pt x="187524" y="285750"/>
                </a:lnTo>
                <a:lnTo>
                  <a:pt x="187524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857625" y="2857500"/>
            <a:ext cx="169665" cy="17860"/>
          </a:xfrm>
          <a:custGeom>
            <a:avLst/>
            <a:gdLst/>
            <a:ahLst/>
            <a:cxnLst/>
            <a:rect l="0" t="0" r="0" b="0"/>
            <a:pathLst>
              <a:path w="169665" h="1786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929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33945" y="8929"/>
                </a:lnTo>
                <a:lnTo>
                  <a:pt x="142875" y="0"/>
                </a:lnTo>
                <a:lnTo>
                  <a:pt x="15180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830836" y="2777133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8930"/>
                </a:lnTo>
                <a:lnTo>
                  <a:pt x="80367" y="0"/>
                </a:lnTo>
                <a:lnTo>
                  <a:pt x="89296" y="0"/>
                </a:lnTo>
                <a:lnTo>
                  <a:pt x="98226" y="0"/>
                </a:lnTo>
                <a:lnTo>
                  <a:pt x="116085" y="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4125515" y="2625328"/>
            <a:ext cx="169665" cy="303610"/>
          </a:xfrm>
          <a:custGeom>
            <a:avLst/>
            <a:gdLst/>
            <a:ahLst/>
            <a:cxnLst/>
            <a:rect l="0" t="0" r="0" b="0"/>
            <a:pathLst>
              <a:path w="169665" h="303610">
                <a:moveTo>
                  <a:pt x="35719" y="285750"/>
                </a:moveTo>
                <a:lnTo>
                  <a:pt x="35719" y="28575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303609"/>
                </a:lnTo>
                <a:lnTo>
                  <a:pt x="35719" y="303609"/>
                </a:lnTo>
                <a:lnTo>
                  <a:pt x="35719" y="303609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85750"/>
                </a:lnTo>
                <a:lnTo>
                  <a:pt x="35719" y="276820"/>
                </a:lnTo>
                <a:lnTo>
                  <a:pt x="26789" y="258961"/>
                </a:lnTo>
                <a:lnTo>
                  <a:pt x="26789" y="250031"/>
                </a:lnTo>
                <a:lnTo>
                  <a:pt x="26789" y="232172"/>
                </a:lnTo>
                <a:lnTo>
                  <a:pt x="17860" y="214312"/>
                </a:lnTo>
                <a:lnTo>
                  <a:pt x="17860" y="196453"/>
                </a:lnTo>
                <a:lnTo>
                  <a:pt x="17860" y="178594"/>
                </a:lnTo>
                <a:lnTo>
                  <a:pt x="8930" y="160735"/>
                </a:lnTo>
                <a:lnTo>
                  <a:pt x="8930" y="142875"/>
                </a:lnTo>
                <a:lnTo>
                  <a:pt x="8930" y="133945"/>
                </a:lnTo>
                <a:lnTo>
                  <a:pt x="0" y="116086"/>
                </a:lnTo>
                <a:lnTo>
                  <a:pt x="0" y="107156"/>
                </a:lnTo>
                <a:lnTo>
                  <a:pt x="0" y="89297"/>
                </a:lnTo>
                <a:lnTo>
                  <a:pt x="0" y="80367"/>
                </a:ln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17860" y="80367"/>
                </a:lnTo>
                <a:lnTo>
                  <a:pt x="17860" y="89297"/>
                </a:lnTo>
                <a:lnTo>
                  <a:pt x="26789" y="107156"/>
                </a:lnTo>
                <a:lnTo>
                  <a:pt x="35719" y="125016"/>
                </a:lnTo>
                <a:lnTo>
                  <a:pt x="44649" y="133945"/>
                </a:lnTo>
                <a:lnTo>
                  <a:pt x="53578" y="151805"/>
                </a:lnTo>
                <a:lnTo>
                  <a:pt x="62508" y="169664"/>
                </a:lnTo>
                <a:lnTo>
                  <a:pt x="71438" y="187523"/>
                </a:lnTo>
                <a:lnTo>
                  <a:pt x="80367" y="196453"/>
                </a:lnTo>
                <a:lnTo>
                  <a:pt x="89297" y="214312"/>
                </a:lnTo>
                <a:lnTo>
                  <a:pt x="98227" y="223242"/>
                </a:lnTo>
                <a:lnTo>
                  <a:pt x="107156" y="223242"/>
                </a:lnTo>
                <a:lnTo>
                  <a:pt x="116086" y="232172"/>
                </a:lnTo>
                <a:lnTo>
                  <a:pt x="125016" y="232172"/>
                </a:lnTo>
                <a:lnTo>
                  <a:pt x="133946" y="232172"/>
                </a:lnTo>
                <a:lnTo>
                  <a:pt x="142875" y="232172"/>
                </a:lnTo>
                <a:lnTo>
                  <a:pt x="151805" y="232172"/>
                </a:lnTo>
                <a:lnTo>
                  <a:pt x="160735" y="223242"/>
                </a:lnTo>
                <a:lnTo>
                  <a:pt x="160735" y="223242"/>
                </a:lnTo>
                <a:lnTo>
                  <a:pt x="160735" y="214312"/>
                </a:lnTo>
                <a:lnTo>
                  <a:pt x="169664" y="196453"/>
                </a:lnTo>
                <a:lnTo>
                  <a:pt x="169664" y="187523"/>
                </a:lnTo>
                <a:lnTo>
                  <a:pt x="160735" y="169664"/>
                </a:lnTo>
                <a:lnTo>
                  <a:pt x="160735" y="151805"/>
                </a:lnTo>
                <a:lnTo>
                  <a:pt x="160735" y="133945"/>
                </a:lnTo>
                <a:lnTo>
                  <a:pt x="151805" y="116086"/>
                </a:lnTo>
                <a:lnTo>
                  <a:pt x="142875" y="98227"/>
                </a:lnTo>
                <a:lnTo>
                  <a:pt x="142875" y="80367"/>
                </a:lnTo>
                <a:lnTo>
                  <a:pt x="133946" y="62508"/>
                </a:lnTo>
                <a:lnTo>
                  <a:pt x="12501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07156" y="17860"/>
                </a:lnTo>
                <a:lnTo>
                  <a:pt x="107156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4304109" y="2696766"/>
            <a:ext cx="125017" cy="151805"/>
          </a:xfrm>
          <a:custGeom>
            <a:avLst/>
            <a:gdLst/>
            <a:ahLst/>
            <a:cxnLst/>
            <a:rect l="0" t="0" r="0" b="0"/>
            <a:pathLst>
              <a:path w="125017" h="151805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98226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0367"/>
                </a:lnTo>
                <a:lnTo>
                  <a:pt x="35719" y="71437"/>
                </a:lnTo>
                <a:lnTo>
                  <a:pt x="35719" y="62507"/>
                </a:lnTo>
                <a:lnTo>
                  <a:pt x="44648" y="53578"/>
                </a:lnTo>
                <a:lnTo>
                  <a:pt x="44648" y="44648"/>
                </a:lnTo>
                <a:lnTo>
                  <a:pt x="44648" y="35718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17859" y="26789"/>
                </a:lnTo>
                <a:lnTo>
                  <a:pt x="17859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5"/>
                </a:lnTo>
                <a:lnTo>
                  <a:pt x="0" y="133945"/>
                </a:lnTo>
                <a:lnTo>
                  <a:pt x="8930" y="142874"/>
                </a:lnTo>
                <a:lnTo>
                  <a:pt x="17859" y="142874"/>
                </a:lnTo>
                <a:lnTo>
                  <a:pt x="26789" y="151804"/>
                </a:lnTo>
                <a:lnTo>
                  <a:pt x="35719" y="151804"/>
                </a:lnTo>
                <a:lnTo>
                  <a:pt x="44648" y="151804"/>
                </a:lnTo>
                <a:lnTo>
                  <a:pt x="53578" y="151804"/>
                </a:lnTo>
                <a:lnTo>
                  <a:pt x="71437" y="151804"/>
                </a:lnTo>
                <a:lnTo>
                  <a:pt x="80367" y="151804"/>
                </a:lnTo>
                <a:lnTo>
                  <a:pt x="89297" y="142874"/>
                </a:lnTo>
                <a:lnTo>
                  <a:pt x="98227" y="142874"/>
                </a:lnTo>
                <a:lnTo>
                  <a:pt x="107156" y="133945"/>
                </a:lnTo>
                <a:lnTo>
                  <a:pt x="125016" y="125015"/>
                </a:lnTo>
                <a:lnTo>
                  <a:pt x="125016" y="125015"/>
                </a:lnTo>
                <a:lnTo>
                  <a:pt x="125016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4438054" y="2732484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16086"/>
                </a:lnTo>
                <a:lnTo>
                  <a:pt x="26789" y="125016"/>
                </a:lnTo>
                <a:lnTo>
                  <a:pt x="26789" y="133945"/>
                </a:lnTo>
                <a:lnTo>
                  <a:pt x="3571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44649" y="142875"/>
                </a:lnTo>
                <a:lnTo>
                  <a:pt x="44649" y="142875"/>
                </a:lnTo>
                <a:lnTo>
                  <a:pt x="53578" y="133945"/>
                </a:lnTo>
                <a:lnTo>
                  <a:pt x="53578" y="125016"/>
                </a:lnTo>
                <a:lnTo>
                  <a:pt x="62508" y="116086"/>
                </a:lnTo>
                <a:lnTo>
                  <a:pt x="62508" y="107156"/>
                </a:lnTo>
                <a:lnTo>
                  <a:pt x="62508" y="98227"/>
                </a:lnTo>
                <a:lnTo>
                  <a:pt x="71438" y="80367"/>
                </a:lnTo>
                <a:lnTo>
                  <a:pt x="71438" y="71438"/>
                </a:lnTo>
                <a:lnTo>
                  <a:pt x="71438" y="53579"/>
                </a:lnTo>
                <a:lnTo>
                  <a:pt x="71438" y="44649"/>
                </a:lnTo>
                <a:lnTo>
                  <a:pt x="71438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26789"/>
                </a:lnTo>
                <a:lnTo>
                  <a:pt x="89297" y="35719"/>
                </a:lnTo>
                <a:lnTo>
                  <a:pt x="98227" y="44649"/>
                </a:lnTo>
                <a:lnTo>
                  <a:pt x="98227" y="53579"/>
                </a:lnTo>
                <a:lnTo>
                  <a:pt x="107157" y="62508"/>
                </a:lnTo>
                <a:lnTo>
                  <a:pt x="107157" y="71438"/>
                </a:lnTo>
                <a:lnTo>
                  <a:pt x="116086" y="80367"/>
                </a:lnTo>
                <a:lnTo>
                  <a:pt x="125016" y="89297"/>
                </a:lnTo>
                <a:lnTo>
                  <a:pt x="125016" y="98227"/>
                </a:lnTo>
                <a:lnTo>
                  <a:pt x="125016" y="107156"/>
                </a:lnTo>
                <a:lnTo>
                  <a:pt x="133946" y="107156"/>
                </a:lnTo>
                <a:lnTo>
                  <a:pt x="142875" y="107156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4598789" y="2687836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62507" y="151804"/>
                </a:moveTo>
                <a:lnTo>
                  <a:pt x="62507" y="151804"/>
                </a:lnTo>
                <a:lnTo>
                  <a:pt x="62507" y="151804"/>
                </a:lnTo>
                <a:lnTo>
                  <a:pt x="62507" y="151804"/>
                </a:lnTo>
                <a:lnTo>
                  <a:pt x="62507" y="151804"/>
                </a:lnTo>
                <a:lnTo>
                  <a:pt x="62507" y="151804"/>
                </a:lnTo>
                <a:lnTo>
                  <a:pt x="62507" y="151804"/>
                </a:lnTo>
                <a:lnTo>
                  <a:pt x="62507" y="151804"/>
                </a:lnTo>
                <a:lnTo>
                  <a:pt x="62507" y="151804"/>
                </a:lnTo>
                <a:lnTo>
                  <a:pt x="53578" y="142875"/>
                </a:lnTo>
                <a:lnTo>
                  <a:pt x="53578" y="133945"/>
                </a:lnTo>
                <a:lnTo>
                  <a:pt x="44648" y="125015"/>
                </a:lnTo>
                <a:lnTo>
                  <a:pt x="44648" y="107156"/>
                </a:lnTo>
                <a:lnTo>
                  <a:pt x="35718" y="98227"/>
                </a:lnTo>
                <a:lnTo>
                  <a:pt x="26789" y="80367"/>
                </a:lnTo>
                <a:lnTo>
                  <a:pt x="17859" y="71437"/>
                </a:lnTo>
                <a:lnTo>
                  <a:pt x="17859" y="53578"/>
                </a:lnTo>
                <a:lnTo>
                  <a:pt x="8929" y="4464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8930"/>
                </a:lnTo>
                <a:lnTo>
                  <a:pt x="89297" y="17859"/>
                </a:lnTo>
                <a:lnTo>
                  <a:pt x="98226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4804171" y="2598539"/>
            <a:ext cx="53580" cy="169665"/>
          </a:xfrm>
          <a:custGeom>
            <a:avLst/>
            <a:gdLst/>
            <a:ahLst/>
            <a:cxnLst/>
            <a:rect l="0" t="0" r="0" b="0"/>
            <a:pathLst>
              <a:path w="53580" h="16966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89297"/>
                </a:lnTo>
                <a:lnTo>
                  <a:pt x="17860" y="107156"/>
                </a:lnTo>
                <a:lnTo>
                  <a:pt x="26790" y="116086"/>
                </a:lnTo>
                <a:lnTo>
                  <a:pt x="26790" y="125016"/>
                </a:lnTo>
                <a:lnTo>
                  <a:pt x="35719" y="133945"/>
                </a:lnTo>
                <a:lnTo>
                  <a:pt x="44649" y="142875"/>
                </a:lnTo>
                <a:lnTo>
                  <a:pt x="44649" y="151805"/>
                </a:lnTo>
                <a:lnTo>
                  <a:pt x="53579" y="160734"/>
                </a:lnTo>
                <a:lnTo>
                  <a:pt x="53579" y="160734"/>
                </a:lnTo>
                <a:lnTo>
                  <a:pt x="53579" y="169664"/>
                </a:lnTo>
                <a:lnTo>
                  <a:pt x="53579" y="169664"/>
                </a:lnTo>
                <a:lnTo>
                  <a:pt x="5357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4768453" y="2714625"/>
            <a:ext cx="133946" cy="17860"/>
          </a:xfrm>
          <a:custGeom>
            <a:avLst/>
            <a:gdLst/>
            <a:ahLst/>
            <a:cxnLst/>
            <a:rect l="0" t="0" r="0" b="0"/>
            <a:pathLst>
              <a:path w="133946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89297" y="17859"/>
                </a:lnTo>
                <a:lnTo>
                  <a:pt x="107156" y="17859"/>
                </a:lnTo>
                <a:lnTo>
                  <a:pt x="125016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4929188" y="2696766"/>
            <a:ext cx="169665" cy="116086"/>
          </a:xfrm>
          <a:custGeom>
            <a:avLst/>
            <a:gdLst/>
            <a:ahLst/>
            <a:cxnLst/>
            <a:rect l="0" t="0" r="0" b="0"/>
            <a:pathLst>
              <a:path w="169665" h="116086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8929"/>
                </a:lnTo>
                <a:lnTo>
                  <a:pt x="62507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62507"/>
                </a:lnTo>
                <a:lnTo>
                  <a:pt x="8929" y="62507"/>
                </a:lnTo>
                <a:lnTo>
                  <a:pt x="8929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8" y="71437"/>
                </a:lnTo>
                <a:lnTo>
                  <a:pt x="44648" y="62507"/>
                </a:lnTo>
                <a:lnTo>
                  <a:pt x="53578" y="53578"/>
                </a:lnTo>
                <a:lnTo>
                  <a:pt x="62507" y="44648"/>
                </a:lnTo>
                <a:lnTo>
                  <a:pt x="62507" y="35718"/>
                </a:lnTo>
                <a:lnTo>
                  <a:pt x="71437" y="35718"/>
                </a:lnTo>
                <a:lnTo>
                  <a:pt x="80367" y="26789"/>
                </a:lnTo>
                <a:lnTo>
                  <a:pt x="80367" y="17859"/>
                </a:lnTo>
                <a:lnTo>
                  <a:pt x="89296" y="17859"/>
                </a:lnTo>
                <a:lnTo>
                  <a:pt x="89296" y="8929"/>
                </a:lnTo>
                <a:lnTo>
                  <a:pt x="89296" y="8929"/>
                </a:lnTo>
                <a:lnTo>
                  <a:pt x="8929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26789"/>
                </a:lnTo>
                <a:lnTo>
                  <a:pt x="98226" y="35718"/>
                </a:lnTo>
                <a:lnTo>
                  <a:pt x="98226" y="44648"/>
                </a:lnTo>
                <a:lnTo>
                  <a:pt x="98226" y="53578"/>
                </a:lnTo>
                <a:lnTo>
                  <a:pt x="107156" y="62507"/>
                </a:lnTo>
                <a:lnTo>
                  <a:pt x="107156" y="71437"/>
                </a:lnTo>
                <a:lnTo>
                  <a:pt x="116085" y="80367"/>
                </a:lnTo>
                <a:lnTo>
                  <a:pt x="125015" y="89297"/>
                </a:lnTo>
                <a:lnTo>
                  <a:pt x="125015" y="98226"/>
                </a:lnTo>
                <a:lnTo>
                  <a:pt x="133945" y="98226"/>
                </a:lnTo>
                <a:lnTo>
                  <a:pt x="142875" y="107156"/>
                </a:lnTo>
                <a:lnTo>
                  <a:pt x="151804" y="116085"/>
                </a:lnTo>
                <a:lnTo>
                  <a:pt x="160734" y="116085"/>
                </a:lnTo>
                <a:lnTo>
                  <a:pt x="160734" y="116085"/>
                </a:lnTo>
                <a:lnTo>
                  <a:pt x="169664" y="116085"/>
                </a:lnTo>
                <a:lnTo>
                  <a:pt x="169664" y="116085"/>
                </a:lnTo>
                <a:lnTo>
                  <a:pt x="169664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125641" y="2562820"/>
            <a:ext cx="62508" cy="241103"/>
          </a:xfrm>
          <a:custGeom>
            <a:avLst/>
            <a:gdLst/>
            <a:ahLst/>
            <a:cxnLst/>
            <a:rect l="0" t="0" r="0" b="0"/>
            <a:pathLst>
              <a:path w="62508" h="241103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71438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116086"/>
                </a:lnTo>
                <a:lnTo>
                  <a:pt x="35718" y="133946"/>
                </a:lnTo>
                <a:lnTo>
                  <a:pt x="35718" y="151805"/>
                </a:lnTo>
                <a:lnTo>
                  <a:pt x="35718" y="169664"/>
                </a:lnTo>
                <a:lnTo>
                  <a:pt x="44648" y="187524"/>
                </a:lnTo>
                <a:lnTo>
                  <a:pt x="44648" y="196453"/>
                </a:lnTo>
                <a:lnTo>
                  <a:pt x="44648" y="214313"/>
                </a:lnTo>
                <a:lnTo>
                  <a:pt x="53578" y="223243"/>
                </a:lnTo>
                <a:lnTo>
                  <a:pt x="53578" y="232172"/>
                </a:lnTo>
                <a:lnTo>
                  <a:pt x="62507" y="241102"/>
                </a:lnTo>
                <a:lnTo>
                  <a:pt x="62507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982266" y="3134320"/>
            <a:ext cx="294680" cy="410767"/>
          </a:xfrm>
          <a:custGeom>
            <a:avLst/>
            <a:gdLst/>
            <a:ahLst/>
            <a:cxnLst/>
            <a:rect l="0" t="0" r="0" b="0"/>
            <a:pathLst>
              <a:path w="294680" h="410767">
                <a:moveTo>
                  <a:pt x="8929" y="178594"/>
                </a:moveTo>
                <a:lnTo>
                  <a:pt x="8929" y="178594"/>
                </a:lnTo>
                <a:lnTo>
                  <a:pt x="8929" y="187523"/>
                </a:lnTo>
                <a:lnTo>
                  <a:pt x="8929" y="196453"/>
                </a:lnTo>
                <a:lnTo>
                  <a:pt x="0" y="214312"/>
                </a:lnTo>
                <a:lnTo>
                  <a:pt x="8929" y="232172"/>
                </a:lnTo>
                <a:lnTo>
                  <a:pt x="8929" y="241101"/>
                </a:lnTo>
                <a:lnTo>
                  <a:pt x="8929" y="258961"/>
                </a:lnTo>
                <a:lnTo>
                  <a:pt x="8929" y="276820"/>
                </a:lnTo>
                <a:lnTo>
                  <a:pt x="8929" y="294680"/>
                </a:lnTo>
                <a:lnTo>
                  <a:pt x="17859" y="303609"/>
                </a:lnTo>
                <a:lnTo>
                  <a:pt x="17859" y="321469"/>
                </a:lnTo>
                <a:lnTo>
                  <a:pt x="17859" y="339328"/>
                </a:lnTo>
                <a:lnTo>
                  <a:pt x="17859" y="348258"/>
                </a:lnTo>
                <a:lnTo>
                  <a:pt x="17859" y="357187"/>
                </a:lnTo>
                <a:lnTo>
                  <a:pt x="17859" y="366117"/>
                </a:lnTo>
                <a:lnTo>
                  <a:pt x="17859" y="375047"/>
                </a:lnTo>
                <a:lnTo>
                  <a:pt x="17859" y="375047"/>
                </a:lnTo>
                <a:lnTo>
                  <a:pt x="26789" y="375047"/>
                </a:lnTo>
                <a:lnTo>
                  <a:pt x="26789" y="375047"/>
                </a:lnTo>
                <a:lnTo>
                  <a:pt x="26789" y="375047"/>
                </a:lnTo>
                <a:lnTo>
                  <a:pt x="17859" y="366117"/>
                </a:lnTo>
                <a:lnTo>
                  <a:pt x="17859" y="357187"/>
                </a:lnTo>
                <a:lnTo>
                  <a:pt x="17859" y="348258"/>
                </a:lnTo>
                <a:lnTo>
                  <a:pt x="17859" y="330398"/>
                </a:lnTo>
                <a:lnTo>
                  <a:pt x="17859" y="312539"/>
                </a:lnTo>
                <a:lnTo>
                  <a:pt x="17859" y="294680"/>
                </a:lnTo>
                <a:lnTo>
                  <a:pt x="17859" y="276820"/>
                </a:lnTo>
                <a:lnTo>
                  <a:pt x="17859" y="250031"/>
                </a:lnTo>
                <a:lnTo>
                  <a:pt x="17859" y="223242"/>
                </a:lnTo>
                <a:lnTo>
                  <a:pt x="17859" y="196453"/>
                </a:lnTo>
                <a:lnTo>
                  <a:pt x="17859" y="178594"/>
                </a:lnTo>
                <a:lnTo>
                  <a:pt x="17859" y="151805"/>
                </a:lnTo>
                <a:lnTo>
                  <a:pt x="17859" y="133945"/>
                </a:lnTo>
                <a:lnTo>
                  <a:pt x="17859" y="107156"/>
                </a:lnTo>
                <a:lnTo>
                  <a:pt x="17859" y="89297"/>
                </a:lnTo>
                <a:lnTo>
                  <a:pt x="26789" y="71438"/>
                </a:lnTo>
                <a:lnTo>
                  <a:pt x="26789" y="53578"/>
                </a:lnTo>
                <a:lnTo>
                  <a:pt x="26789" y="44649"/>
                </a:lnTo>
                <a:lnTo>
                  <a:pt x="26789" y="2678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98226" y="0"/>
                </a:lnTo>
                <a:lnTo>
                  <a:pt x="116085" y="8930"/>
                </a:lnTo>
                <a:lnTo>
                  <a:pt x="125015" y="17859"/>
                </a:lnTo>
                <a:lnTo>
                  <a:pt x="142875" y="26789"/>
                </a:lnTo>
                <a:lnTo>
                  <a:pt x="160734" y="44649"/>
                </a:lnTo>
                <a:lnTo>
                  <a:pt x="169664" y="53578"/>
                </a:lnTo>
                <a:lnTo>
                  <a:pt x="178593" y="71438"/>
                </a:lnTo>
                <a:lnTo>
                  <a:pt x="187523" y="89297"/>
                </a:lnTo>
                <a:lnTo>
                  <a:pt x="196453" y="98227"/>
                </a:lnTo>
                <a:lnTo>
                  <a:pt x="187523" y="116086"/>
                </a:lnTo>
                <a:lnTo>
                  <a:pt x="187523" y="133945"/>
                </a:lnTo>
                <a:lnTo>
                  <a:pt x="178593" y="142875"/>
                </a:lnTo>
                <a:lnTo>
                  <a:pt x="169664" y="151805"/>
                </a:lnTo>
                <a:lnTo>
                  <a:pt x="160734" y="160734"/>
                </a:lnTo>
                <a:lnTo>
                  <a:pt x="142875" y="178594"/>
                </a:lnTo>
                <a:lnTo>
                  <a:pt x="133945" y="187523"/>
                </a:lnTo>
                <a:lnTo>
                  <a:pt x="116085" y="187523"/>
                </a:lnTo>
                <a:lnTo>
                  <a:pt x="98226" y="196453"/>
                </a:lnTo>
                <a:lnTo>
                  <a:pt x="89296" y="196453"/>
                </a:lnTo>
                <a:lnTo>
                  <a:pt x="71437" y="196453"/>
                </a:lnTo>
                <a:lnTo>
                  <a:pt x="62507" y="205383"/>
                </a:lnTo>
                <a:lnTo>
                  <a:pt x="62507" y="205383"/>
                </a:lnTo>
                <a:lnTo>
                  <a:pt x="62507" y="205383"/>
                </a:lnTo>
                <a:lnTo>
                  <a:pt x="62507" y="205383"/>
                </a:lnTo>
                <a:lnTo>
                  <a:pt x="62507" y="205383"/>
                </a:lnTo>
                <a:lnTo>
                  <a:pt x="71437" y="205383"/>
                </a:lnTo>
                <a:lnTo>
                  <a:pt x="80367" y="214312"/>
                </a:lnTo>
                <a:lnTo>
                  <a:pt x="98226" y="214312"/>
                </a:lnTo>
                <a:lnTo>
                  <a:pt x="116085" y="223242"/>
                </a:lnTo>
                <a:lnTo>
                  <a:pt x="133945" y="223242"/>
                </a:lnTo>
                <a:lnTo>
                  <a:pt x="151804" y="232172"/>
                </a:lnTo>
                <a:lnTo>
                  <a:pt x="178593" y="241101"/>
                </a:lnTo>
                <a:lnTo>
                  <a:pt x="196453" y="250031"/>
                </a:lnTo>
                <a:lnTo>
                  <a:pt x="214312" y="258961"/>
                </a:lnTo>
                <a:lnTo>
                  <a:pt x="232171" y="267891"/>
                </a:lnTo>
                <a:lnTo>
                  <a:pt x="250031" y="285750"/>
                </a:lnTo>
                <a:lnTo>
                  <a:pt x="258961" y="294680"/>
                </a:lnTo>
                <a:lnTo>
                  <a:pt x="276820" y="312539"/>
                </a:lnTo>
                <a:lnTo>
                  <a:pt x="285750" y="321469"/>
                </a:lnTo>
                <a:lnTo>
                  <a:pt x="285750" y="330398"/>
                </a:lnTo>
                <a:lnTo>
                  <a:pt x="294679" y="339328"/>
                </a:lnTo>
                <a:lnTo>
                  <a:pt x="294679" y="357187"/>
                </a:lnTo>
                <a:lnTo>
                  <a:pt x="285750" y="366117"/>
                </a:lnTo>
                <a:lnTo>
                  <a:pt x="285750" y="375047"/>
                </a:lnTo>
                <a:lnTo>
                  <a:pt x="276820" y="375047"/>
                </a:lnTo>
                <a:lnTo>
                  <a:pt x="267890" y="383976"/>
                </a:lnTo>
                <a:lnTo>
                  <a:pt x="250031" y="392906"/>
                </a:lnTo>
                <a:lnTo>
                  <a:pt x="232171" y="401836"/>
                </a:lnTo>
                <a:lnTo>
                  <a:pt x="214312" y="401836"/>
                </a:lnTo>
                <a:lnTo>
                  <a:pt x="196453" y="401836"/>
                </a:lnTo>
                <a:lnTo>
                  <a:pt x="178593" y="401836"/>
                </a:lnTo>
                <a:lnTo>
                  <a:pt x="160734" y="410766"/>
                </a:lnTo>
                <a:lnTo>
                  <a:pt x="151804" y="410766"/>
                </a:lnTo>
                <a:lnTo>
                  <a:pt x="142875" y="410766"/>
                </a:lnTo>
                <a:lnTo>
                  <a:pt x="133945" y="410766"/>
                </a:lnTo>
                <a:lnTo>
                  <a:pt x="125015" y="410766"/>
                </a:lnTo>
                <a:lnTo>
                  <a:pt x="125015" y="4107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1375172" y="3402211"/>
            <a:ext cx="160735" cy="142876"/>
          </a:xfrm>
          <a:custGeom>
            <a:avLst/>
            <a:gdLst/>
            <a:ahLst/>
            <a:cxnLst/>
            <a:rect l="0" t="0" r="0" b="0"/>
            <a:pathLst>
              <a:path w="160735" h="142876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8" y="133945"/>
                </a:lnTo>
                <a:lnTo>
                  <a:pt x="44648" y="142875"/>
                </a:lnTo>
                <a:lnTo>
                  <a:pt x="53578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62508" y="125015"/>
                </a:lnTo>
                <a:lnTo>
                  <a:pt x="62508" y="107156"/>
                </a:lnTo>
                <a:lnTo>
                  <a:pt x="71437" y="98226"/>
                </a:lnTo>
                <a:lnTo>
                  <a:pt x="71437" y="80367"/>
                </a:lnTo>
                <a:lnTo>
                  <a:pt x="80367" y="62507"/>
                </a:lnTo>
                <a:lnTo>
                  <a:pt x="80367" y="53578"/>
                </a:lnTo>
                <a:lnTo>
                  <a:pt x="89297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29"/>
                </a:lnTo>
                <a:lnTo>
                  <a:pt x="98226" y="892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16086" y="35718"/>
                </a:lnTo>
                <a:lnTo>
                  <a:pt x="116086" y="44648"/>
                </a:lnTo>
                <a:lnTo>
                  <a:pt x="125015" y="53578"/>
                </a:lnTo>
                <a:lnTo>
                  <a:pt x="125015" y="71437"/>
                </a:lnTo>
                <a:lnTo>
                  <a:pt x="133945" y="80367"/>
                </a:lnTo>
                <a:lnTo>
                  <a:pt x="133945" y="89296"/>
                </a:lnTo>
                <a:lnTo>
                  <a:pt x="142875" y="107156"/>
                </a:lnTo>
                <a:lnTo>
                  <a:pt x="151804" y="116085"/>
                </a:lnTo>
                <a:lnTo>
                  <a:pt x="151804" y="125015"/>
                </a:lnTo>
                <a:lnTo>
                  <a:pt x="160734" y="125015"/>
                </a:lnTo>
                <a:lnTo>
                  <a:pt x="160734" y="125015"/>
                </a:lnTo>
                <a:lnTo>
                  <a:pt x="160734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1580555" y="3205758"/>
            <a:ext cx="169665" cy="321469"/>
          </a:xfrm>
          <a:custGeom>
            <a:avLst/>
            <a:gdLst/>
            <a:ahLst/>
            <a:cxnLst/>
            <a:rect l="0" t="0" r="0" b="0"/>
            <a:pathLst>
              <a:path w="169665" h="321469">
                <a:moveTo>
                  <a:pt x="26789" y="303609"/>
                </a:moveTo>
                <a:lnTo>
                  <a:pt x="26789" y="303609"/>
                </a:lnTo>
                <a:lnTo>
                  <a:pt x="26789" y="312538"/>
                </a:lnTo>
                <a:lnTo>
                  <a:pt x="35718" y="312538"/>
                </a:lnTo>
                <a:lnTo>
                  <a:pt x="35718" y="312538"/>
                </a:lnTo>
                <a:lnTo>
                  <a:pt x="35718" y="321468"/>
                </a:lnTo>
                <a:lnTo>
                  <a:pt x="35718" y="321468"/>
                </a:lnTo>
                <a:lnTo>
                  <a:pt x="35718" y="321468"/>
                </a:lnTo>
                <a:lnTo>
                  <a:pt x="35718" y="321468"/>
                </a:lnTo>
                <a:lnTo>
                  <a:pt x="35718" y="312538"/>
                </a:lnTo>
                <a:lnTo>
                  <a:pt x="44648" y="312538"/>
                </a:lnTo>
                <a:lnTo>
                  <a:pt x="35718" y="303609"/>
                </a:lnTo>
                <a:lnTo>
                  <a:pt x="35718" y="294679"/>
                </a:lnTo>
                <a:lnTo>
                  <a:pt x="35718" y="285749"/>
                </a:lnTo>
                <a:lnTo>
                  <a:pt x="35718" y="267890"/>
                </a:lnTo>
                <a:lnTo>
                  <a:pt x="26789" y="250031"/>
                </a:lnTo>
                <a:lnTo>
                  <a:pt x="26789" y="223242"/>
                </a:lnTo>
                <a:lnTo>
                  <a:pt x="17859" y="205382"/>
                </a:lnTo>
                <a:lnTo>
                  <a:pt x="17859" y="178593"/>
                </a:lnTo>
                <a:lnTo>
                  <a:pt x="8929" y="160734"/>
                </a:lnTo>
                <a:lnTo>
                  <a:pt x="8929" y="133945"/>
                </a:lnTo>
                <a:lnTo>
                  <a:pt x="8929" y="116085"/>
                </a:lnTo>
                <a:lnTo>
                  <a:pt x="0" y="98226"/>
                </a:lnTo>
                <a:lnTo>
                  <a:pt x="0" y="80367"/>
                </a:lnTo>
                <a:lnTo>
                  <a:pt x="0" y="62507"/>
                </a:ln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0" y="1785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8929"/>
                </a:lnTo>
                <a:lnTo>
                  <a:pt x="62507" y="8929"/>
                </a:lnTo>
                <a:lnTo>
                  <a:pt x="71437" y="17859"/>
                </a:lnTo>
                <a:lnTo>
                  <a:pt x="89296" y="26789"/>
                </a:lnTo>
                <a:lnTo>
                  <a:pt x="107156" y="26789"/>
                </a:lnTo>
                <a:lnTo>
                  <a:pt x="125015" y="35718"/>
                </a:lnTo>
                <a:lnTo>
                  <a:pt x="142874" y="44648"/>
                </a:lnTo>
                <a:lnTo>
                  <a:pt x="151804" y="44648"/>
                </a:lnTo>
                <a:lnTo>
                  <a:pt x="160734" y="53578"/>
                </a:lnTo>
                <a:lnTo>
                  <a:pt x="169664" y="53578"/>
                </a:lnTo>
                <a:lnTo>
                  <a:pt x="169664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1535906" y="3375421"/>
            <a:ext cx="151806" cy="17861"/>
          </a:xfrm>
          <a:custGeom>
            <a:avLst/>
            <a:gdLst/>
            <a:ahLst/>
            <a:cxnLst/>
            <a:rect l="0" t="0" r="0" b="0"/>
            <a:pathLst>
              <a:path w="151806" h="17861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17860"/>
                </a:lnTo>
                <a:lnTo>
                  <a:pt x="62508" y="17860"/>
                </a:lnTo>
                <a:lnTo>
                  <a:pt x="80367" y="17860"/>
                </a:lnTo>
                <a:lnTo>
                  <a:pt x="98227" y="8930"/>
                </a:lnTo>
                <a:lnTo>
                  <a:pt x="116086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51805" y="8930"/>
                </a:lnTo>
                <a:lnTo>
                  <a:pt x="15180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1794867" y="3241476"/>
            <a:ext cx="214313" cy="258962"/>
          </a:xfrm>
          <a:custGeom>
            <a:avLst/>
            <a:gdLst/>
            <a:ahLst/>
            <a:cxnLst/>
            <a:rect l="0" t="0" r="0" b="0"/>
            <a:pathLst>
              <a:path w="214313" h="258962">
                <a:moveTo>
                  <a:pt x="26789" y="258961"/>
                </a:move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0031"/>
                </a:lnTo>
                <a:lnTo>
                  <a:pt x="26789" y="241102"/>
                </a:lnTo>
                <a:lnTo>
                  <a:pt x="26789" y="223242"/>
                </a:lnTo>
                <a:lnTo>
                  <a:pt x="26789" y="214313"/>
                </a:lnTo>
                <a:lnTo>
                  <a:pt x="26789" y="196453"/>
                </a:lnTo>
                <a:lnTo>
                  <a:pt x="17859" y="178594"/>
                </a:lnTo>
                <a:lnTo>
                  <a:pt x="17859" y="160735"/>
                </a:lnTo>
                <a:lnTo>
                  <a:pt x="17859" y="133945"/>
                </a:lnTo>
                <a:lnTo>
                  <a:pt x="8930" y="116086"/>
                </a:lnTo>
                <a:lnTo>
                  <a:pt x="8930" y="98227"/>
                </a:lnTo>
                <a:lnTo>
                  <a:pt x="8930" y="80367"/>
                </a:lnTo>
                <a:lnTo>
                  <a:pt x="8930" y="71438"/>
                </a:lnTo>
                <a:lnTo>
                  <a:pt x="0" y="53578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8930"/>
                </a:lnTo>
                <a:lnTo>
                  <a:pt x="80367" y="8930"/>
                </a:lnTo>
                <a:lnTo>
                  <a:pt x="98227" y="17860"/>
                </a:lnTo>
                <a:lnTo>
                  <a:pt x="116086" y="26789"/>
                </a:lnTo>
                <a:lnTo>
                  <a:pt x="142875" y="26789"/>
                </a:lnTo>
                <a:lnTo>
                  <a:pt x="160734" y="35719"/>
                </a:lnTo>
                <a:lnTo>
                  <a:pt x="178594" y="44649"/>
                </a:lnTo>
                <a:lnTo>
                  <a:pt x="196453" y="53578"/>
                </a:lnTo>
                <a:lnTo>
                  <a:pt x="205383" y="62508"/>
                </a:lnTo>
                <a:lnTo>
                  <a:pt x="214312" y="71438"/>
                </a:lnTo>
                <a:lnTo>
                  <a:pt x="214312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1794867" y="3420070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1982390" y="3384351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0" y="53578"/>
                </a:moveTo>
                <a:lnTo>
                  <a:pt x="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9" y="62508"/>
                </a:lnTo>
                <a:lnTo>
                  <a:pt x="62508" y="62508"/>
                </a:lnTo>
                <a:lnTo>
                  <a:pt x="80368" y="62508"/>
                </a:lnTo>
                <a:lnTo>
                  <a:pt x="89297" y="62508"/>
                </a:lnTo>
                <a:lnTo>
                  <a:pt x="98227" y="53578"/>
                </a:lnTo>
                <a:lnTo>
                  <a:pt x="116086" y="53578"/>
                </a:lnTo>
                <a:lnTo>
                  <a:pt x="125016" y="44649"/>
                </a:lnTo>
                <a:lnTo>
                  <a:pt x="133946" y="44649"/>
                </a:lnTo>
                <a:lnTo>
                  <a:pt x="133946" y="4464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17860"/>
                </a:lnTo>
                <a:lnTo>
                  <a:pt x="142875" y="17860"/>
                </a:lnTo>
                <a:lnTo>
                  <a:pt x="142875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25016" y="0"/>
                </a:lnTo>
                <a:lnTo>
                  <a:pt x="107157" y="0"/>
                </a:lnTo>
                <a:lnTo>
                  <a:pt x="98227" y="8930"/>
                </a:lnTo>
                <a:lnTo>
                  <a:pt x="89297" y="8930"/>
                </a:lnTo>
                <a:lnTo>
                  <a:pt x="80368" y="8930"/>
                </a:lnTo>
                <a:lnTo>
                  <a:pt x="62508" y="17860"/>
                </a:lnTo>
                <a:lnTo>
                  <a:pt x="53579" y="17860"/>
                </a:lnTo>
                <a:lnTo>
                  <a:pt x="44649" y="26789"/>
                </a:lnTo>
                <a:lnTo>
                  <a:pt x="35719" y="35719"/>
                </a:lnTo>
                <a:lnTo>
                  <a:pt x="35719" y="44649"/>
                </a:lnTo>
                <a:lnTo>
                  <a:pt x="35719" y="44649"/>
                </a:lnTo>
                <a:lnTo>
                  <a:pt x="35719" y="62508"/>
                </a:lnTo>
                <a:lnTo>
                  <a:pt x="44649" y="71438"/>
                </a:lnTo>
                <a:lnTo>
                  <a:pt x="44649" y="71438"/>
                </a:lnTo>
                <a:lnTo>
                  <a:pt x="53579" y="80367"/>
                </a:lnTo>
                <a:lnTo>
                  <a:pt x="71438" y="89297"/>
                </a:lnTo>
                <a:lnTo>
                  <a:pt x="80368" y="98227"/>
                </a:lnTo>
                <a:lnTo>
                  <a:pt x="89297" y="107156"/>
                </a:lnTo>
                <a:lnTo>
                  <a:pt x="107157" y="107156"/>
                </a:lnTo>
                <a:lnTo>
                  <a:pt x="125016" y="116086"/>
                </a:lnTo>
                <a:lnTo>
                  <a:pt x="133946" y="116086"/>
                </a:lnTo>
                <a:lnTo>
                  <a:pt x="142875" y="116086"/>
                </a:lnTo>
                <a:lnTo>
                  <a:pt x="14287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2232422" y="3330773"/>
            <a:ext cx="151805" cy="133946"/>
          </a:xfrm>
          <a:custGeom>
            <a:avLst/>
            <a:gdLst/>
            <a:ahLst/>
            <a:cxnLst/>
            <a:rect l="0" t="0" r="0" b="0"/>
            <a:pathLst>
              <a:path w="151805" h="133946">
                <a:moveTo>
                  <a:pt x="0" y="89297"/>
                </a:moveTo>
                <a:lnTo>
                  <a:pt x="0" y="8929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53578" y="133945"/>
                </a:lnTo>
                <a:lnTo>
                  <a:pt x="62507" y="133945"/>
                </a:lnTo>
                <a:lnTo>
                  <a:pt x="62507" y="133945"/>
                </a:lnTo>
                <a:lnTo>
                  <a:pt x="62507" y="133945"/>
                </a:lnTo>
                <a:lnTo>
                  <a:pt x="62507" y="125016"/>
                </a:lnTo>
                <a:lnTo>
                  <a:pt x="62507" y="125016"/>
                </a:lnTo>
                <a:lnTo>
                  <a:pt x="62507" y="116086"/>
                </a:lnTo>
                <a:lnTo>
                  <a:pt x="62507" y="107156"/>
                </a:lnTo>
                <a:lnTo>
                  <a:pt x="62507" y="98227"/>
                </a:lnTo>
                <a:lnTo>
                  <a:pt x="62507" y="89297"/>
                </a:lnTo>
                <a:lnTo>
                  <a:pt x="53578" y="80367"/>
                </a:lnTo>
                <a:lnTo>
                  <a:pt x="53578" y="71438"/>
                </a:lnTo>
                <a:lnTo>
                  <a:pt x="53578" y="62508"/>
                </a:lnTo>
                <a:lnTo>
                  <a:pt x="53578" y="53578"/>
                </a:lnTo>
                <a:lnTo>
                  <a:pt x="44648" y="44648"/>
                </a:lnTo>
                <a:lnTo>
                  <a:pt x="44648" y="35719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62507" y="0"/>
                </a:lnTo>
                <a:lnTo>
                  <a:pt x="62507" y="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107156" y="17859"/>
                </a:lnTo>
                <a:lnTo>
                  <a:pt x="116086" y="17859"/>
                </a:lnTo>
                <a:lnTo>
                  <a:pt x="125015" y="26789"/>
                </a:lnTo>
                <a:lnTo>
                  <a:pt x="133945" y="26789"/>
                </a:lnTo>
                <a:lnTo>
                  <a:pt x="142875" y="35719"/>
                </a:lnTo>
                <a:lnTo>
                  <a:pt x="151804" y="35719"/>
                </a:lnTo>
                <a:lnTo>
                  <a:pt x="15180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2500313" y="3357562"/>
            <a:ext cx="133946" cy="35720"/>
          </a:xfrm>
          <a:custGeom>
            <a:avLst/>
            <a:gdLst/>
            <a:ahLst/>
            <a:cxnLst/>
            <a:rect l="0" t="0" r="0" b="0"/>
            <a:pathLst>
              <a:path w="133946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53578" y="17859"/>
                </a:lnTo>
                <a:lnTo>
                  <a:pt x="62507" y="17859"/>
                </a:lnTo>
                <a:lnTo>
                  <a:pt x="80367" y="17859"/>
                </a:lnTo>
                <a:lnTo>
                  <a:pt x="89296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5" y="0"/>
                </a:lnTo>
                <a:lnTo>
                  <a:pt x="125015" y="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2812851" y="3152179"/>
            <a:ext cx="35720" cy="312540"/>
          </a:xfrm>
          <a:custGeom>
            <a:avLst/>
            <a:gdLst/>
            <a:ahLst/>
            <a:cxnLst/>
            <a:rect l="0" t="0" r="0" b="0"/>
            <a:pathLst>
              <a:path w="35720" h="312540">
                <a:moveTo>
                  <a:pt x="26789" y="89297"/>
                </a:moveTo>
                <a:lnTo>
                  <a:pt x="26789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60735"/>
                </a:lnTo>
                <a:lnTo>
                  <a:pt x="26789" y="169664"/>
                </a:lnTo>
                <a:lnTo>
                  <a:pt x="35719" y="187524"/>
                </a:lnTo>
                <a:lnTo>
                  <a:pt x="35719" y="205383"/>
                </a:lnTo>
                <a:lnTo>
                  <a:pt x="35719" y="214313"/>
                </a:lnTo>
                <a:lnTo>
                  <a:pt x="35719" y="232172"/>
                </a:lnTo>
                <a:lnTo>
                  <a:pt x="26789" y="241102"/>
                </a:lnTo>
                <a:lnTo>
                  <a:pt x="26789" y="258961"/>
                </a:lnTo>
                <a:lnTo>
                  <a:pt x="26789" y="276821"/>
                </a:lnTo>
                <a:lnTo>
                  <a:pt x="26789" y="285750"/>
                </a:lnTo>
                <a:lnTo>
                  <a:pt x="26789" y="294680"/>
                </a:lnTo>
                <a:lnTo>
                  <a:pt x="26789" y="303610"/>
                </a:lnTo>
                <a:lnTo>
                  <a:pt x="26789" y="312539"/>
                </a:lnTo>
                <a:lnTo>
                  <a:pt x="26789" y="312539"/>
                </a:lnTo>
                <a:lnTo>
                  <a:pt x="26789" y="312539"/>
                </a:lnTo>
                <a:lnTo>
                  <a:pt x="26789" y="312539"/>
                </a:lnTo>
                <a:lnTo>
                  <a:pt x="26789" y="312539"/>
                </a:lnTo>
                <a:lnTo>
                  <a:pt x="26789" y="312539"/>
                </a:lnTo>
                <a:lnTo>
                  <a:pt x="26789" y="312539"/>
                </a:lnTo>
                <a:lnTo>
                  <a:pt x="26789" y="303610"/>
                </a:lnTo>
                <a:lnTo>
                  <a:pt x="26789" y="303610"/>
                </a:lnTo>
                <a:lnTo>
                  <a:pt x="17860" y="294680"/>
                </a:lnTo>
                <a:lnTo>
                  <a:pt x="17860" y="276821"/>
                </a:lnTo>
                <a:lnTo>
                  <a:pt x="17860" y="267891"/>
                </a:lnTo>
                <a:lnTo>
                  <a:pt x="17860" y="250032"/>
                </a:lnTo>
                <a:lnTo>
                  <a:pt x="17860" y="232172"/>
                </a:lnTo>
                <a:lnTo>
                  <a:pt x="17860" y="214313"/>
                </a:lnTo>
                <a:lnTo>
                  <a:pt x="17860" y="196453"/>
                </a:lnTo>
                <a:lnTo>
                  <a:pt x="8930" y="178594"/>
                </a:lnTo>
                <a:lnTo>
                  <a:pt x="8930" y="160735"/>
                </a:lnTo>
                <a:lnTo>
                  <a:pt x="8930" y="142875"/>
                </a:lnTo>
                <a:lnTo>
                  <a:pt x="0" y="116086"/>
                </a:lnTo>
                <a:lnTo>
                  <a:pt x="0" y="107157"/>
                </a:lnTo>
                <a:lnTo>
                  <a:pt x="0" y="89297"/>
                </a:lnTo>
                <a:lnTo>
                  <a:pt x="0" y="71438"/>
                </a:lnTo>
                <a:lnTo>
                  <a:pt x="0" y="62508"/>
                </a:lnTo>
                <a:lnTo>
                  <a:pt x="0" y="44649"/>
                </a:lnTo>
                <a:lnTo>
                  <a:pt x="0" y="35719"/>
                </a:lnTo>
                <a:lnTo>
                  <a:pt x="0" y="26790"/>
                </a:lnTo>
                <a:lnTo>
                  <a:pt x="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2884289" y="3196828"/>
            <a:ext cx="214313" cy="303610"/>
          </a:xfrm>
          <a:custGeom>
            <a:avLst/>
            <a:gdLst/>
            <a:ahLst/>
            <a:cxnLst/>
            <a:rect l="0" t="0" r="0" b="0"/>
            <a:pathLst>
              <a:path w="214313" h="303610">
                <a:moveTo>
                  <a:pt x="44648" y="0"/>
                </a:moveTo>
                <a:lnTo>
                  <a:pt x="44648" y="0"/>
                </a:lnTo>
                <a:lnTo>
                  <a:pt x="44648" y="8930"/>
                </a:lnTo>
                <a:lnTo>
                  <a:pt x="53578" y="17859"/>
                </a:lnTo>
                <a:lnTo>
                  <a:pt x="62508" y="35719"/>
                </a:lnTo>
                <a:lnTo>
                  <a:pt x="71437" y="53578"/>
                </a:lnTo>
                <a:lnTo>
                  <a:pt x="80367" y="71437"/>
                </a:lnTo>
                <a:lnTo>
                  <a:pt x="80367" y="89297"/>
                </a:lnTo>
                <a:lnTo>
                  <a:pt x="80367" y="107156"/>
                </a:lnTo>
                <a:lnTo>
                  <a:pt x="80367" y="125015"/>
                </a:lnTo>
                <a:lnTo>
                  <a:pt x="80367" y="133945"/>
                </a:lnTo>
                <a:lnTo>
                  <a:pt x="80367" y="151804"/>
                </a:lnTo>
                <a:lnTo>
                  <a:pt x="71437" y="160734"/>
                </a:lnTo>
                <a:lnTo>
                  <a:pt x="62508" y="169664"/>
                </a:lnTo>
                <a:lnTo>
                  <a:pt x="62508" y="178593"/>
                </a:lnTo>
                <a:lnTo>
                  <a:pt x="53578" y="187523"/>
                </a:lnTo>
                <a:lnTo>
                  <a:pt x="44648" y="187523"/>
                </a:lnTo>
                <a:lnTo>
                  <a:pt x="44648" y="196453"/>
                </a:lnTo>
                <a:lnTo>
                  <a:pt x="3571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17859" y="19645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0" y="178593"/>
                </a:lnTo>
                <a:lnTo>
                  <a:pt x="0" y="178593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60734"/>
                </a:lnTo>
                <a:lnTo>
                  <a:pt x="8930" y="151804"/>
                </a:lnTo>
                <a:lnTo>
                  <a:pt x="8930" y="142875"/>
                </a:lnTo>
                <a:lnTo>
                  <a:pt x="17859" y="142875"/>
                </a:lnTo>
                <a:lnTo>
                  <a:pt x="2678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44648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71437" y="142875"/>
                </a:lnTo>
                <a:lnTo>
                  <a:pt x="71437" y="151804"/>
                </a:lnTo>
                <a:lnTo>
                  <a:pt x="80367" y="151804"/>
                </a:lnTo>
                <a:lnTo>
                  <a:pt x="89297" y="160734"/>
                </a:lnTo>
                <a:lnTo>
                  <a:pt x="89297" y="169664"/>
                </a:lnTo>
                <a:lnTo>
                  <a:pt x="98226" y="178593"/>
                </a:lnTo>
                <a:lnTo>
                  <a:pt x="107156" y="196453"/>
                </a:lnTo>
                <a:lnTo>
                  <a:pt x="116086" y="205383"/>
                </a:lnTo>
                <a:lnTo>
                  <a:pt x="125015" y="214312"/>
                </a:lnTo>
                <a:lnTo>
                  <a:pt x="133945" y="232172"/>
                </a:lnTo>
                <a:lnTo>
                  <a:pt x="142875" y="241101"/>
                </a:lnTo>
                <a:lnTo>
                  <a:pt x="151805" y="250031"/>
                </a:lnTo>
                <a:lnTo>
                  <a:pt x="160734" y="258961"/>
                </a:lnTo>
                <a:lnTo>
                  <a:pt x="169664" y="267890"/>
                </a:lnTo>
                <a:lnTo>
                  <a:pt x="178594" y="276820"/>
                </a:lnTo>
                <a:lnTo>
                  <a:pt x="187523" y="285750"/>
                </a:lnTo>
                <a:lnTo>
                  <a:pt x="196453" y="294679"/>
                </a:lnTo>
                <a:lnTo>
                  <a:pt x="205383" y="303609"/>
                </a:lnTo>
                <a:lnTo>
                  <a:pt x="214312" y="303609"/>
                </a:lnTo>
                <a:lnTo>
                  <a:pt x="214312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2884289" y="3152179"/>
            <a:ext cx="116087" cy="98228"/>
          </a:xfrm>
          <a:custGeom>
            <a:avLst/>
            <a:gdLst/>
            <a:ahLst/>
            <a:cxnLst/>
            <a:rect l="0" t="0" r="0" b="0"/>
            <a:pathLst>
              <a:path w="116087" h="9822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17860"/>
                </a:lnTo>
                <a:lnTo>
                  <a:pt x="71437" y="17860"/>
                </a:lnTo>
                <a:lnTo>
                  <a:pt x="80367" y="26790"/>
                </a:lnTo>
                <a:lnTo>
                  <a:pt x="89297" y="35719"/>
                </a:lnTo>
                <a:lnTo>
                  <a:pt x="89297" y="35719"/>
                </a:lnTo>
                <a:lnTo>
                  <a:pt x="98226" y="53579"/>
                </a:lnTo>
                <a:lnTo>
                  <a:pt x="107156" y="62508"/>
                </a:lnTo>
                <a:lnTo>
                  <a:pt x="107156" y="62508"/>
                </a:lnTo>
                <a:lnTo>
                  <a:pt x="107156" y="80368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98227"/>
                </a:lnTo>
                <a:lnTo>
                  <a:pt x="11608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2812851" y="3125390"/>
            <a:ext cx="178595" cy="80369"/>
          </a:xfrm>
          <a:custGeom>
            <a:avLst/>
            <a:gdLst/>
            <a:ahLst/>
            <a:cxnLst/>
            <a:rect l="0" t="0" r="0" b="0"/>
            <a:pathLst>
              <a:path w="178595" h="80369">
                <a:moveTo>
                  <a:pt x="178594" y="80368"/>
                </a:moveTo>
                <a:lnTo>
                  <a:pt x="178594" y="80368"/>
                </a:lnTo>
                <a:lnTo>
                  <a:pt x="178594" y="80368"/>
                </a:lnTo>
                <a:lnTo>
                  <a:pt x="178594" y="80368"/>
                </a:lnTo>
                <a:lnTo>
                  <a:pt x="178594" y="80368"/>
                </a:lnTo>
                <a:lnTo>
                  <a:pt x="169664" y="80368"/>
                </a:lnTo>
                <a:lnTo>
                  <a:pt x="169664" y="80368"/>
                </a:lnTo>
                <a:lnTo>
                  <a:pt x="169664" y="80368"/>
                </a:lnTo>
                <a:lnTo>
                  <a:pt x="169664" y="80368"/>
                </a:lnTo>
                <a:lnTo>
                  <a:pt x="169664" y="80368"/>
                </a:lnTo>
                <a:lnTo>
                  <a:pt x="169664" y="80368"/>
                </a:lnTo>
                <a:lnTo>
                  <a:pt x="169664" y="80368"/>
                </a:lnTo>
                <a:lnTo>
                  <a:pt x="169664" y="80368"/>
                </a:lnTo>
                <a:lnTo>
                  <a:pt x="169664" y="80368"/>
                </a:lnTo>
                <a:lnTo>
                  <a:pt x="169664" y="80368"/>
                </a:lnTo>
                <a:lnTo>
                  <a:pt x="169664" y="71438"/>
                </a:lnTo>
                <a:lnTo>
                  <a:pt x="169664" y="71438"/>
                </a:lnTo>
                <a:lnTo>
                  <a:pt x="160735" y="71438"/>
                </a:lnTo>
                <a:lnTo>
                  <a:pt x="160735" y="71438"/>
                </a:lnTo>
                <a:lnTo>
                  <a:pt x="160735" y="71438"/>
                </a:lnTo>
                <a:lnTo>
                  <a:pt x="151805" y="62508"/>
                </a:lnTo>
                <a:lnTo>
                  <a:pt x="151805" y="62508"/>
                </a:lnTo>
                <a:lnTo>
                  <a:pt x="142875" y="62508"/>
                </a:lnTo>
                <a:lnTo>
                  <a:pt x="142875" y="53579"/>
                </a:lnTo>
                <a:lnTo>
                  <a:pt x="133946" y="53579"/>
                </a:lnTo>
                <a:lnTo>
                  <a:pt x="125016" y="44649"/>
                </a:lnTo>
                <a:lnTo>
                  <a:pt x="125016" y="44649"/>
                </a:lnTo>
                <a:lnTo>
                  <a:pt x="116086" y="44649"/>
                </a:lnTo>
                <a:lnTo>
                  <a:pt x="116086" y="35719"/>
                </a:lnTo>
                <a:lnTo>
                  <a:pt x="107157" y="35719"/>
                </a:lnTo>
                <a:lnTo>
                  <a:pt x="98227" y="26789"/>
                </a:lnTo>
                <a:lnTo>
                  <a:pt x="89297" y="17860"/>
                </a:lnTo>
                <a:lnTo>
                  <a:pt x="89297" y="17860"/>
                </a:lnTo>
                <a:lnTo>
                  <a:pt x="8036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3071812" y="3259336"/>
            <a:ext cx="258962" cy="232172"/>
          </a:xfrm>
          <a:custGeom>
            <a:avLst/>
            <a:gdLst/>
            <a:ahLst/>
            <a:cxnLst/>
            <a:rect l="0" t="0" r="0" b="0"/>
            <a:pathLst>
              <a:path w="258962" h="232172">
                <a:moveTo>
                  <a:pt x="53578" y="116085"/>
                </a:moveTo>
                <a:lnTo>
                  <a:pt x="53578" y="116085"/>
                </a:lnTo>
                <a:lnTo>
                  <a:pt x="53578" y="116085"/>
                </a:lnTo>
                <a:lnTo>
                  <a:pt x="62508" y="116085"/>
                </a:lnTo>
                <a:lnTo>
                  <a:pt x="71438" y="116085"/>
                </a:lnTo>
                <a:lnTo>
                  <a:pt x="80367" y="107156"/>
                </a:lnTo>
                <a:lnTo>
                  <a:pt x="89297" y="107156"/>
                </a:lnTo>
                <a:lnTo>
                  <a:pt x="107157" y="98226"/>
                </a:lnTo>
                <a:lnTo>
                  <a:pt x="116086" y="98226"/>
                </a:lnTo>
                <a:lnTo>
                  <a:pt x="133946" y="89296"/>
                </a:lnTo>
                <a:lnTo>
                  <a:pt x="142875" y="80367"/>
                </a:lnTo>
                <a:lnTo>
                  <a:pt x="151805" y="71437"/>
                </a:lnTo>
                <a:lnTo>
                  <a:pt x="160735" y="71437"/>
                </a:lnTo>
                <a:lnTo>
                  <a:pt x="169664" y="62507"/>
                </a:lnTo>
                <a:lnTo>
                  <a:pt x="178594" y="53578"/>
                </a:lnTo>
                <a:lnTo>
                  <a:pt x="187524" y="44648"/>
                </a:lnTo>
                <a:lnTo>
                  <a:pt x="196453" y="35718"/>
                </a:lnTo>
                <a:lnTo>
                  <a:pt x="196453" y="35718"/>
                </a:lnTo>
                <a:lnTo>
                  <a:pt x="196453" y="26789"/>
                </a:lnTo>
                <a:lnTo>
                  <a:pt x="205383" y="17859"/>
                </a:lnTo>
                <a:lnTo>
                  <a:pt x="205383" y="8929"/>
                </a:lnTo>
                <a:lnTo>
                  <a:pt x="196453" y="8929"/>
                </a:lnTo>
                <a:lnTo>
                  <a:pt x="196453" y="0"/>
                </a:lnTo>
                <a:lnTo>
                  <a:pt x="187524" y="0"/>
                </a:lnTo>
                <a:lnTo>
                  <a:pt x="178594" y="0"/>
                </a:lnTo>
                <a:lnTo>
                  <a:pt x="160735" y="0"/>
                </a:lnTo>
                <a:lnTo>
                  <a:pt x="142875" y="8929"/>
                </a:lnTo>
                <a:lnTo>
                  <a:pt x="133946" y="8929"/>
                </a:lnTo>
                <a:lnTo>
                  <a:pt x="116086" y="17859"/>
                </a:lnTo>
                <a:lnTo>
                  <a:pt x="98227" y="26789"/>
                </a:lnTo>
                <a:lnTo>
                  <a:pt x="71438" y="35718"/>
                </a:lnTo>
                <a:lnTo>
                  <a:pt x="53578" y="44648"/>
                </a:lnTo>
                <a:lnTo>
                  <a:pt x="44649" y="62507"/>
                </a:lnTo>
                <a:lnTo>
                  <a:pt x="26789" y="71437"/>
                </a:lnTo>
                <a:lnTo>
                  <a:pt x="17860" y="89296"/>
                </a:lnTo>
                <a:lnTo>
                  <a:pt x="8930" y="107156"/>
                </a:lnTo>
                <a:lnTo>
                  <a:pt x="0" y="116085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60734"/>
                </a:lnTo>
                <a:lnTo>
                  <a:pt x="17860" y="178593"/>
                </a:lnTo>
                <a:lnTo>
                  <a:pt x="35719" y="187523"/>
                </a:lnTo>
                <a:lnTo>
                  <a:pt x="53578" y="196453"/>
                </a:lnTo>
                <a:lnTo>
                  <a:pt x="71438" y="205382"/>
                </a:lnTo>
                <a:lnTo>
                  <a:pt x="98227" y="214312"/>
                </a:lnTo>
                <a:lnTo>
                  <a:pt x="116086" y="223242"/>
                </a:lnTo>
                <a:lnTo>
                  <a:pt x="142875" y="223242"/>
                </a:lnTo>
                <a:lnTo>
                  <a:pt x="169664" y="232171"/>
                </a:lnTo>
                <a:lnTo>
                  <a:pt x="187524" y="232171"/>
                </a:lnTo>
                <a:lnTo>
                  <a:pt x="214313" y="232171"/>
                </a:lnTo>
                <a:lnTo>
                  <a:pt x="232172" y="232171"/>
                </a:lnTo>
                <a:lnTo>
                  <a:pt x="258961" y="232171"/>
                </a:lnTo>
                <a:lnTo>
                  <a:pt x="258961" y="232171"/>
                </a:lnTo>
                <a:lnTo>
                  <a:pt x="258961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3446859" y="3330773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3571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3375421" y="3339703"/>
            <a:ext cx="169666" cy="348259"/>
          </a:xfrm>
          <a:custGeom>
            <a:avLst/>
            <a:gdLst/>
            <a:ahLst/>
            <a:cxnLst/>
            <a:rect l="0" t="0" r="0" b="0"/>
            <a:pathLst>
              <a:path w="169666" h="348259">
                <a:moveTo>
                  <a:pt x="1786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26790" y="98226"/>
                </a:lnTo>
                <a:lnTo>
                  <a:pt x="35719" y="98226"/>
                </a:lnTo>
                <a:lnTo>
                  <a:pt x="44649" y="89297"/>
                </a:lnTo>
                <a:lnTo>
                  <a:pt x="62508" y="89297"/>
                </a:lnTo>
                <a:lnTo>
                  <a:pt x="71438" y="89297"/>
                </a:lnTo>
                <a:lnTo>
                  <a:pt x="89297" y="80367"/>
                </a:lnTo>
                <a:lnTo>
                  <a:pt x="107157" y="71437"/>
                </a:lnTo>
                <a:lnTo>
                  <a:pt x="125016" y="62508"/>
                </a:lnTo>
                <a:lnTo>
                  <a:pt x="133946" y="53578"/>
                </a:lnTo>
                <a:lnTo>
                  <a:pt x="142875" y="44648"/>
                </a:lnTo>
                <a:lnTo>
                  <a:pt x="151805" y="35718"/>
                </a:lnTo>
                <a:lnTo>
                  <a:pt x="160735" y="26789"/>
                </a:lnTo>
                <a:lnTo>
                  <a:pt x="169665" y="17859"/>
                </a:lnTo>
                <a:lnTo>
                  <a:pt x="169665" y="17859"/>
                </a:lnTo>
                <a:lnTo>
                  <a:pt x="169665" y="8929"/>
                </a:lnTo>
                <a:lnTo>
                  <a:pt x="169665" y="8929"/>
                </a:lnTo>
                <a:lnTo>
                  <a:pt x="169665" y="0"/>
                </a:lnTo>
                <a:lnTo>
                  <a:pt x="169665" y="0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8929"/>
                </a:lnTo>
                <a:lnTo>
                  <a:pt x="151805" y="8929"/>
                </a:lnTo>
                <a:lnTo>
                  <a:pt x="151805" y="17859"/>
                </a:lnTo>
                <a:lnTo>
                  <a:pt x="151805" y="26789"/>
                </a:lnTo>
                <a:lnTo>
                  <a:pt x="142875" y="35718"/>
                </a:lnTo>
                <a:lnTo>
                  <a:pt x="142875" y="53578"/>
                </a:lnTo>
                <a:lnTo>
                  <a:pt x="142875" y="62508"/>
                </a:lnTo>
                <a:lnTo>
                  <a:pt x="142875" y="80367"/>
                </a:lnTo>
                <a:lnTo>
                  <a:pt x="151805" y="89297"/>
                </a:lnTo>
                <a:lnTo>
                  <a:pt x="151805" y="107156"/>
                </a:lnTo>
                <a:lnTo>
                  <a:pt x="151805" y="125015"/>
                </a:lnTo>
                <a:lnTo>
                  <a:pt x="160735" y="142875"/>
                </a:lnTo>
                <a:lnTo>
                  <a:pt x="160735" y="160734"/>
                </a:lnTo>
                <a:lnTo>
                  <a:pt x="160735" y="178593"/>
                </a:lnTo>
                <a:lnTo>
                  <a:pt x="169665" y="196453"/>
                </a:lnTo>
                <a:lnTo>
                  <a:pt x="169665" y="214312"/>
                </a:lnTo>
                <a:lnTo>
                  <a:pt x="169665" y="232172"/>
                </a:lnTo>
                <a:lnTo>
                  <a:pt x="169665" y="250031"/>
                </a:lnTo>
                <a:lnTo>
                  <a:pt x="160735" y="267890"/>
                </a:lnTo>
                <a:lnTo>
                  <a:pt x="160735" y="276820"/>
                </a:lnTo>
                <a:lnTo>
                  <a:pt x="151805" y="294679"/>
                </a:lnTo>
                <a:lnTo>
                  <a:pt x="151805" y="303609"/>
                </a:lnTo>
                <a:lnTo>
                  <a:pt x="142875" y="312539"/>
                </a:lnTo>
                <a:lnTo>
                  <a:pt x="133946" y="330398"/>
                </a:lnTo>
                <a:lnTo>
                  <a:pt x="133946" y="330398"/>
                </a:lnTo>
                <a:lnTo>
                  <a:pt x="125016" y="339328"/>
                </a:lnTo>
                <a:lnTo>
                  <a:pt x="116086" y="339328"/>
                </a:lnTo>
                <a:lnTo>
                  <a:pt x="116086" y="339328"/>
                </a:lnTo>
                <a:lnTo>
                  <a:pt x="107157" y="348258"/>
                </a:lnTo>
                <a:lnTo>
                  <a:pt x="98227" y="348258"/>
                </a:lnTo>
                <a:lnTo>
                  <a:pt x="98227" y="339328"/>
                </a:lnTo>
                <a:lnTo>
                  <a:pt x="89297" y="339328"/>
                </a:lnTo>
                <a:lnTo>
                  <a:pt x="89297" y="339328"/>
                </a:lnTo>
                <a:lnTo>
                  <a:pt x="80368" y="339328"/>
                </a:lnTo>
                <a:lnTo>
                  <a:pt x="80368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3634382" y="3321843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17860" y="107157"/>
                </a:lnTo>
                <a:lnTo>
                  <a:pt x="17860" y="116086"/>
                </a:lnTo>
                <a:lnTo>
                  <a:pt x="2678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9" y="125016"/>
                </a:lnTo>
                <a:lnTo>
                  <a:pt x="53579" y="116086"/>
                </a:lnTo>
                <a:lnTo>
                  <a:pt x="62508" y="116086"/>
                </a:lnTo>
                <a:lnTo>
                  <a:pt x="71438" y="107157"/>
                </a:lnTo>
                <a:lnTo>
                  <a:pt x="80368" y="98227"/>
                </a:lnTo>
                <a:lnTo>
                  <a:pt x="89297" y="89297"/>
                </a:lnTo>
                <a:lnTo>
                  <a:pt x="98227" y="80368"/>
                </a:lnTo>
                <a:lnTo>
                  <a:pt x="107157" y="71438"/>
                </a:lnTo>
                <a:lnTo>
                  <a:pt x="107157" y="6250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25016" y="53578"/>
                </a:lnTo>
                <a:lnTo>
                  <a:pt x="125016" y="62508"/>
                </a:lnTo>
                <a:lnTo>
                  <a:pt x="125016" y="71438"/>
                </a:lnTo>
                <a:lnTo>
                  <a:pt x="133946" y="80368"/>
                </a:lnTo>
                <a:lnTo>
                  <a:pt x="133946" y="89297"/>
                </a:lnTo>
                <a:lnTo>
                  <a:pt x="133946" y="98227"/>
                </a:lnTo>
                <a:lnTo>
                  <a:pt x="142875" y="107157"/>
                </a:lnTo>
                <a:lnTo>
                  <a:pt x="142875" y="116086"/>
                </a:lnTo>
                <a:lnTo>
                  <a:pt x="151805" y="125016"/>
                </a:lnTo>
                <a:lnTo>
                  <a:pt x="151805" y="125016"/>
                </a:lnTo>
                <a:lnTo>
                  <a:pt x="151805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3821906" y="3152179"/>
            <a:ext cx="26790" cy="250033"/>
          </a:xfrm>
          <a:custGeom>
            <a:avLst/>
            <a:gdLst/>
            <a:ahLst/>
            <a:cxnLst/>
            <a:rect l="0" t="0" r="0" b="0"/>
            <a:pathLst>
              <a:path w="26790" h="25003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17859" y="89297"/>
                </a:lnTo>
                <a:lnTo>
                  <a:pt x="17859" y="107157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87524"/>
                </a:lnTo>
                <a:lnTo>
                  <a:pt x="17859" y="205383"/>
                </a:lnTo>
                <a:lnTo>
                  <a:pt x="26789" y="223242"/>
                </a:lnTo>
                <a:lnTo>
                  <a:pt x="26789" y="232172"/>
                </a:lnTo>
                <a:lnTo>
                  <a:pt x="26789" y="250032"/>
                </a:lnTo>
                <a:lnTo>
                  <a:pt x="26789" y="250032"/>
                </a:lnTo>
                <a:lnTo>
                  <a:pt x="26789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3991570" y="3277195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3902273" y="3268265"/>
            <a:ext cx="160735" cy="142876"/>
          </a:xfrm>
          <a:custGeom>
            <a:avLst/>
            <a:gdLst/>
            <a:ahLst/>
            <a:cxnLst/>
            <a:rect l="0" t="0" r="0" b="0"/>
            <a:pathLst>
              <a:path w="160735" h="142876">
                <a:moveTo>
                  <a:pt x="44648" y="0"/>
                </a:moveTo>
                <a:lnTo>
                  <a:pt x="35719" y="0"/>
                </a:lnTo>
                <a:lnTo>
                  <a:pt x="3571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25016"/>
                </a:lnTo>
                <a:lnTo>
                  <a:pt x="44648" y="133946"/>
                </a:lnTo>
                <a:lnTo>
                  <a:pt x="53578" y="133946"/>
                </a:lnTo>
                <a:lnTo>
                  <a:pt x="71438" y="133946"/>
                </a:lnTo>
                <a:lnTo>
                  <a:pt x="71438" y="133946"/>
                </a:lnTo>
                <a:lnTo>
                  <a:pt x="80367" y="133946"/>
                </a:lnTo>
                <a:lnTo>
                  <a:pt x="89297" y="133946"/>
                </a:lnTo>
                <a:lnTo>
                  <a:pt x="98227" y="133946"/>
                </a:lnTo>
                <a:lnTo>
                  <a:pt x="98227" y="125016"/>
                </a:lnTo>
                <a:lnTo>
                  <a:pt x="107156" y="116086"/>
                </a:lnTo>
                <a:lnTo>
                  <a:pt x="107156" y="107156"/>
                </a:lnTo>
                <a:lnTo>
                  <a:pt x="107156" y="89297"/>
                </a:lnTo>
                <a:lnTo>
                  <a:pt x="107156" y="80367"/>
                </a:lnTo>
                <a:lnTo>
                  <a:pt x="107156" y="71438"/>
                </a:lnTo>
                <a:lnTo>
                  <a:pt x="107156" y="53578"/>
                </a:lnTo>
                <a:lnTo>
                  <a:pt x="107156" y="44649"/>
                </a:lnTo>
                <a:lnTo>
                  <a:pt x="107156" y="3571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17860"/>
                </a:lnTo>
                <a:lnTo>
                  <a:pt x="9822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44649"/>
                </a:lnTo>
                <a:lnTo>
                  <a:pt x="107156" y="53578"/>
                </a:lnTo>
                <a:lnTo>
                  <a:pt x="107156" y="62508"/>
                </a:lnTo>
                <a:lnTo>
                  <a:pt x="116086" y="80367"/>
                </a:lnTo>
                <a:lnTo>
                  <a:pt x="125016" y="89297"/>
                </a:lnTo>
                <a:lnTo>
                  <a:pt x="133945" y="98227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51805" y="125016"/>
                </a:lnTo>
                <a:lnTo>
                  <a:pt x="151805" y="133946"/>
                </a:lnTo>
                <a:lnTo>
                  <a:pt x="160734" y="133946"/>
                </a:lnTo>
                <a:lnTo>
                  <a:pt x="160734" y="142875"/>
                </a:lnTo>
                <a:lnTo>
                  <a:pt x="16073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4116586" y="3170039"/>
            <a:ext cx="26790" cy="223243"/>
          </a:xfrm>
          <a:custGeom>
            <a:avLst/>
            <a:gdLst/>
            <a:ahLst/>
            <a:cxnLst/>
            <a:rect l="0" t="0" r="0" b="0"/>
            <a:pathLst>
              <a:path w="26790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17859" y="8929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51804"/>
                </a:lnTo>
                <a:lnTo>
                  <a:pt x="17859" y="169664"/>
                </a:lnTo>
                <a:lnTo>
                  <a:pt x="17859" y="187523"/>
                </a:lnTo>
                <a:lnTo>
                  <a:pt x="26789" y="196453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4107656" y="3312914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62508" y="8929"/>
                </a:lnTo>
                <a:lnTo>
                  <a:pt x="71437" y="8929"/>
                </a:lnTo>
                <a:lnTo>
                  <a:pt x="8929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4277320" y="3295054"/>
            <a:ext cx="196454" cy="142876"/>
          </a:xfrm>
          <a:custGeom>
            <a:avLst/>
            <a:gdLst/>
            <a:ahLst/>
            <a:cxnLst/>
            <a:rect l="0" t="0" r="0" b="0"/>
            <a:pathLst>
              <a:path w="196454" h="142876">
                <a:moveTo>
                  <a:pt x="0" y="71438"/>
                </a:move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53578" y="62508"/>
                </a:lnTo>
                <a:lnTo>
                  <a:pt x="71437" y="62508"/>
                </a:lnTo>
                <a:lnTo>
                  <a:pt x="80367" y="62508"/>
                </a:lnTo>
                <a:lnTo>
                  <a:pt x="89297" y="53578"/>
                </a:lnTo>
                <a:lnTo>
                  <a:pt x="107156" y="53578"/>
                </a:lnTo>
                <a:lnTo>
                  <a:pt x="116086" y="53578"/>
                </a:lnTo>
                <a:lnTo>
                  <a:pt x="133945" y="53578"/>
                </a:lnTo>
                <a:lnTo>
                  <a:pt x="142875" y="44649"/>
                </a:lnTo>
                <a:lnTo>
                  <a:pt x="142875" y="44649"/>
                </a:lnTo>
                <a:lnTo>
                  <a:pt x="151805" y="44649"/>
                </a:lnTo>
                <a:lnTo>
                  <a:pt x="151805" y="35719"/>
                </a:lnTo>
                <a:lnTo>
                  <a:pt x="151805" y="35719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1786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71438"/>
                </a:lnTo>
                <a:lnTo>
                  <a:pt x="35719" y="80367"/>
                </a:lnTo>
                <a:lnTo>
                  <a:pt x="44648" y="98227"/>
                </a:lnTo>
                <a:lnTo>
                  <a:pt x="53578" y="107157"/>
                </a:lnTo>
                <a:lnTo>
                  <a:pt x="71437" y="116086"/>
                </a:lnTo>
                <a:lnTo>
                  <a:pt x="80367" y="125016"/>
                </a:lnTo>
                <a:lnTo>
                  <a:pt x="98226" y="133946"/>
                </a:lnTo>
                <a:lnTo>
                  <a:pt x="116086" y="133946"/>
                </a:lnTo>
                <a:lnTo>
                  <a:pt x="125016" y="142875"/>
                </a:lnTo>
                <a:lnTo>
                  <a:pt x="142875" y="142875"/>
                </a:lnTo>
                <a:lnTo>
                  <a:pt x="160734" y="142875"/>
                </a:lnTo>
                <a:lnTo>
                  <a:pt x="169664" y="142875"/>
                </a:lnTo>
                <a:lnTo>
                  <a:pt x="187523" y="142875"/>
                </a:lnTo>
                <a:lnTo>
                  <a:pt x="196453" y="142875"/>
                </a:lnTo>
                <a:lnTo>
                  <a:pt x="196453" y="133946"/>
                </a:lnTo>
                <a:lnTo>
                  <a:pt x="196453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536281" y="3268265"/>
            <a:ext cx="80368" cy="196454"/>
          </a:xfrm>
          <a:custGeom>
            <a:avLst/>
            <a:gdLst/>
            <a:ahLst/>
            <a:cxnLst/>
            <a:rect l="0" t="0" r="0" b="0"/>
            <a:pathLst>
              <a:path w="80368" h="196454">
                <a:moveTo>
                  <a:pt x="80367" y="17860"/>
                </a:move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17859" y="98227"/>
                </a:lnTo>
                <a:lnTo>
                  <a:pt x="35719" y="98227"/>
                </a:lnTo>
                <a:lnTo>
                  <a:pt x="35719" y="107156"/>
                </a:lnTo>
                <a:lnTo>
                  <a:pt x="53578" y="125016"/>
                </a:lnTo>
                <a:lnTo>
                  <a:pt x="53578" y="133946"/>
                </a:lnTo>
                <a:lnTo>
                  <a:pt x="62508" y="133946"/>
                </a:lnTo>
                <a:lnTo>
                  <a:pt x="71437" y="142875"/>
                </a:lnTo>
                <a:lnTo>
                  <a:pt x="80367" y="151805"/>
                </a:lnTo>
                <a:lnTo>
                  <a:pt x="80367" y="160735"/>
                </a:lnTo>
                <a:lnTo>
                  <a:pt x="80367" y="160735"/>
                </a:lnTo>
                <a:lnTo>
                  <a:pt x="80367" y="160735"/>
                </a:lnTo>
                <a:lnTo>
                  <a:pt x="80367" y="169664"/>
                </a:lnTo>
                <a:lnTo>
                  <a:pt x="71437" y="169664"/>
                </a:lnTo>
                <a:lnTo>
                  <a:pt x="62508" y="178594"/>
                </a:lnTo>
                <a:lnTo>
                  <a:pt x="62508" y="178594"/>
                </a:lnTo>
                <a:lnTo>
                  <a:pt x="44648" y="178594"/>
                </a:lnTo>
                <a:lnTo>
                  <a:pt x="35719" y="187524"/>
                </a:lnTo>
                <a:lnTo>
                  <a:pt x="26789" y="196453"/>
                </a:lnTo>
                <a:lnTo>
                  <a:pt x="17859" y="19645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4813101" y="3170039"/>
            <a:ext cx="71439" cy="267891"/>
          </a:xfrm>
          <a:custGeom>
            <a:avLst/>
            <a:gdLst/>
            <a:ahLst/>
            <a:cxnLst/>
            <a:rect l="0" t="0" r="0" b="0"/>
            <a:pathLst>
              <a:path w="71439" h="26789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26789" y="53578"/>
                </a:lnTo>
                <a:lnTo>
                  <a:pt x="26789" y="71437"/>
                </a:lnTo>
                <a:lnTo>
                  <a:pt x="35719" y="89297"/>
                </a:lnTo>
                <a:lnTo>
                  <a:pt x="35719" y="107156"/>
                </a:lnTo>
                <a:lnTo>
                  <a:pt x="35719" y="125015"/>
                </a:lnTo>
                <a:lnTo>
                  <a:pt x="35719" y="142875"/>
                </a:lnTo>
                <a:lnTo>
                  <a:pt x="35719" y="160734"/>
                </a:lnTo>
                <a:lnTo>
                  <a:pt x="44649" y="169664"/>
                </a:lnTo>
                <a:lnTo>
                  <a:pt x="44649" y="187523"/>
                </a:lnTo>
                <a:lnTo>
                  <a:pt x="44649" y="205382"/>
                </a:lnTo>
                <a:lnTo>
                  <a:pt x="53578" y="214312"/>
                </a:lnTo>
                <a:lnTo>
                  <a:pt x="53578" y="223242"/>
                </a:lnTo>
                <a:lnTo>
                  <a:pt x="62508" y="241101"/>
                </a:lnTo>
                <a:lnTo>
                  <a:pt x="62508" y="250031"/>
                </a:lnTo>
                <a:lnTo>
                  <a:pt x="62508" y="258961"/>
                </a:lnTo>
                <a:lnTo>
                  <a:pt x="71438" y="258961"/>
                </a:lnTo>
                <a:lnTo>
                  <a:pt x="71438" y="267890"/>
                </a:lnTo>
                <a:lnTo>
                  <a:pt x="71438" y="267890"/>
                </a:lnTo>
                <a:lnTo>
                  <a:pt x="71438" y="267890"/>
                </a:lnTo>
                <a:lnTo>
                  <a:pt x="71438" y="267890"/>
                </a:lnTo>
                <a:lnTo>
                  <a:pt x="71438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4804171" y="3134320"/>
            <a:ext cx="133947" cy="276821"/>
          </a:xfrm>
          <a:custGeom>
            <a:avLst/>
            <a:gdLst/>
            <a:ahLst/>
            <a:cxnLst/>
            <a:rect l="0" t="0" r="0" b="0"/>
            <a:pathLst>
              <a:path w="133947" h="276821">
                <a:moveTo>
                  <a:pt x="71438" y="276820"/>
                </a:moveTo>
                <a:lnTo>
                  <a:pt x="71438" y="27682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67891"/>
                </a:lnTo>
                <a:lnTo>
                  <a:pt x="53579" y="258961"/>
                </a:lnTo>
                <a:lnTo>
                  <a:pt x="53579" y="250031"/>
                </a:lnTo>
                <a:lnTo>
                  <a:pt x="53579" y="241101"/>
                </a:lnTo>
                <a:lnTo>
                  <a:pt x="53579" y="232172"/>
                </a:lnTo>
                <a:lnTo>
                  <a:pt x="44649" y="214312"/>
                </a:lnTo>
                <a:lnTo>
                  <a:pt x="44649" y="205383"/>
                </a:lnTo>
                <a:lnTo>
                  <a:pt x="44649" y="196453"/>
                </a:lnTo>
                <a:lnTo>
                  <a:pt x="35719" y="178594"/>
                </a:lnTo>
                <a:lnTo>
                  <a:pt x="35719" y="169664"/>
                </a:lnTo>
                <a:lnTo>
                  <a:pt x="35719" y="160734"/>
                </a:lnTo>
                <a:lnTo>
                  <a:pt x="26790" y="151805"/>
                </a:lnTo>
                <a:lnTo>
                  <a:pt x="26790" y="142875"/>
                </a:lnTo>
                <a:lnTo>
                  <a:pt x="17860" y="125016"/>
                </a:lnTo>
                <a:lnTo>
                  <a:pt x="17860" y="116086"/>
                </a:lnTo>
                <a:lnTo>
                  <a:pt x="17860" y="107156"/>
                </a:lnTo>
                <a:lnTo>
                  <a:pt x="8930" y="98227"/>
                </a:lnTo>
                <a:lnTo>
                  <a:pt x="8930" y="89297"/>
                </a:ln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44649" y="8930"/>
                </a:lnTo>
                <a:lnTo>
                  <a:pt x="53579" y="8930"/>
                </a:lnTo>
                <a:lnTo>
                  <a:pt x="62508" y="8930"/>
                </a:lnTo>
                <a:lnTo>
                  <a:pt x="80368" y="17859"/>
                </a:lnTo>
                <a:lnTo>
                  <a:pt x="89298" y="26789"/>
                </a:lnTo>
                <a:lnTo>
                  <a:pt x="98227" y="35719"/>
                </a:lnTo>
                <a:lnTo>
                  <a:pt x="107157" y="44649"/>
                </a:lnTo>
                <a:lnTo>
                  <a:pt x="116087" y="53578"/>
                </a:lnTo>
                <a:lnTo>
                  <a:pt x="125017" y="62508"/>
                </a:lnTo>
                <a:lnTo>
                  <a:pt x="125017" y="71438"/>
                </a:lnTo>
                <a:lnTo>
                  <a:pt x="133946" y="80367"/>
                </a:lnTo>
                <a:lnTo>
                  <a:pt x="133946" y="80367"/>
                </a:lnTo>
                <a:lnTo>
                  <a:pt x="133946" y="89297"/>
                </a:lnTo>
                <a:lnTo>
                  <a:pt x="133946" y="107156"/>
                </a:lnTo>
                <a:lnTo>
                  <a:pt x="133946" y="107156"/>
                </a:lnTo>
                <a:lnTo>
                  <a:pt x="133946" y="116086"/>
                </a:lnTo>
                <a:lnTo>
                  <a:pt x="125017" y="125016"/>
                </a:lnTo>
                <a:lnTo>
                  <a:pt x="125017" y="133945"/>
                </a:lnTo>
                <a:lnTo>
                  <a:pt x="116087" y="133945"/>
                </a:lnTo>
                <a:lnTo>
                  <a:pt x="107157" y="142875"/>
                </a:lnTo>
                <a:lnTo>
                  <a:pt x="107157" y="142875"/>
                </a:lnTo>
                <a:lnTo>
                  <a:pt x="98227" y="142875"/>
                </a:lnTo>
                <a:lnTo>
                  <a:pt x="89298" y="142875"/>
                </a:lnTo>
                <a:lnTo>
                  <a:pt x="80368" y="151805"/>
                </a:lnTo>
                <a:lnTo>
                  <a:pt x="71438" y="151805"/>
                </a:lnTo>
                <a:lnTo>
                  <a:pt x="62508" y="151805"/>
                </a:lnTo>
                <a:lnTo>
                  <a:pt x="53579" y="151805"/>
                </a:lnTo>
                <a:lnTo>
                  <a:pt x="44649" y="151805"/>
                </a:lnTo>
                <a:lnTo>
                  <a:pt x="4464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5036344" y="3116461"/>
            <a:ext cx="44649" cy="330399"/>
          </a:xfrm>
          <a:custGeom>
            <a:avLst/>
            <a:gdLst/>
            <a:ahLst/>
            <a:cxnLst/>
            <a:rect l="0" t="0" r="0" b="0"/>
            <a:pathLst>
              <a:path w="44649" h="3303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78593"/>
                </a:lnTo>
                <a:lnTo>
                  <a:pt x="8929" y="196453"/>
                </a:lnTo>
                <a:lnTo>
                  <a:pt x="8929" y="214312"/>
                </a:lnTo>
                <a:lnTo>
                  <a:pt x="17859" y="232171"/>
                </a:lnTo>
                <a:lnTo>
                  <a:pt x="17859" y="241101"/>
                </a:lnTo>
                <a:lnTo>
                  <a:pt x="26789" y="258960"/>
                </a:lnTo>
                <a:lnTo>
                  <a:pt x="26789" y="276820"/>
                </a:lnTo>
                <a:lnTo>
                  <a:pt x="26789" y="285750"/>
                </a:lnTo>
                <a:lnTo>
                  <a:pt x="35719" y="294679"/>
                </a:lnTo>
                <a:lnTo>
                  <a:pt x="35719" y="303609"/>
                </a:lnTo>
                <a:lnTo>
                  <a:pt x="35719" y="312539"/>
                </a:lnTo>
                <a:lnTo>
                  <a:pt x="35719" y="321468"/>
                </a:lnTo>
                <a:lnTo>
                  <a:pt x="35719" y="321468"/>
                </a:lnTo>
                <a:lnTo>
                  <a:pt x="35719" y="321468"/>
                </a:lnTo>
                <a:lnTo>
                  <a:pt x="44648" y="330398"/>
                </a:lnTo>
                <a:lnTo>
                  <a:pt x="44648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5009555" y="3268265"/>
            <a:ext cx="142876" cy="26790"/>
          </a:xfrm>
          <a:custGeom>
            <a:avLst/>
            <a:gdLst/>
            <a:ahLst/>
            <a:cxnLst/>
            <a:rect l="0" t="0" r="0" b="0"/>
            <a:pathLst>
              <a:path w="142876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1786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5161359" y="3134320"/>
            <a:ext cx="44650" cy="348259"/>
          </a:xfrm>
          <a:custGeom>
            <a:avLst/>
            <a:gdLst/>
            <a:ahLst/>
            <a:cxnLst/>
            <a:rect l="0" t="0" r="0" b="0"/>
            <a:pathLst>
              <a:path w="44650" h="34825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41101"/>
                </a:lnTo>
                <a:lnTo>
                  <a:pt x="8930" y="258961"/>
                </a:lnTo>
                <a:lnTo>
                  <a:pt x="17860" y="276820"/>
                </a:lnTo>
                <a:lnTo>
                  <a:pt x="17860" y="294680"/>
                </a:lnTo>
                <a:lnTo>
                  <a:pt x="26789" y="312539"/>
                </a:lnTo>
                <a:lnTo>
                  <a:pt x="35719" y="321469"/>
                </a:lnTo>
                <a:lnTo>
                  <a:pt x="44649" y="330398"/>
                </a:lnTo>
                <a:lnTo>
                  <a:pt x="44649" y="339328"/>
                </a:lnTo>
                <a:lnTo>
                  <a:pt x="44649" y="348258"/>
                </a:lnTo>
                <a:lnTo>
                  <a:pt x="44649" y="348258"/>
                </a:lnTo>
                <a:lnTo>
                  <a:pt x="44649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1062633" y="3723679"/>
            <a:ext cx="187524" cy="419697"/>
          </a:xfrm>
          <a:custGeom>
            <a:avLst/>
            <a:gdLst/>
            <a:ahLst/>
            <a:cxnLst/>
            <a:rect l="0" t="0" r="0" b="0"/>
            <a:pathLst>
              <a:path w="187524" h="419697">
                <a:moveTo>
                  <a:pt x="17859" y="133946"/>
                </a:moveTo>
                <a:lnTo>
                  <a:pt x="17859" y="13394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60735"/>
                </a:lnTo>
                <a:lnTo>
                  <a:pt x="8929" y="169664"/>
                </a:lnTo>
                <a:lnTo>
                  <a:pt x="8929" y="187524"/>
                </a:lnTo>
                <a:lnTo>
                  <a:pt x="8929" y="196453"/>
                </a:lnTo>
                <a:lnTo>
                  <a:pt x="8929" y="214313"/>
                </a:lnTo>
                <a:lnTo>
                  <a:pt x="8929" y="223242"/>
                </a:lnTo>
                <a:lnTo>
                  <a:pt x="8929" y="241102"/>
                </a:lnTo>
                <a:lnTo>
                  <a:pt x="8929" y="258961"/>
                </a:lnTo>
                <a:lnTo>
                  <a:pt x="8929" y="276821"/>
                </a:lnTo>
                <a:lnTo>
                  <a:pt x="8929" y="294680"/>
                </a:lnTo>
                <a:lnTo>
                  <a:pt x="8929" y="303610"/>
                </a:lnTo>
                <a:lnTo>
                  <a:pt x="8929" y="321469"/>
                </a:lnTo>
                <a:lnTo>
                  <a:pt x="8929" y="339328"/>
                </a:lnTo>
                <a:lnTo>
                  <a:pt x="8929" y="348258"/>
                </a:lnTo>
                <a:lnTo>
                  <a:pt x="8929" y="366117"/>
                </a:lnTo>
                <a:lnTo>
                  <a:pt x="8929" y="375047"/>
                </a:lnTo>
                <a:lnTo>
                  <a:pt x="8929" y="383977"/>
                </a:lnTo>
                <a:lnTo>
                  <a:pt x="8929" y="392907"/>
                </a:lnTo>
                <a:lnTo>
                  <a:pt x="8929" y="401836"/>
                </a:lnTo>
                <a:lnTo>
                  <a:pt x="8929" y="401836"/>
                </a:lnTo>
                <a:lnTo>
                  <a:pt x="8929" y="410766"/>
                </a:lnTo>
                <a:lnTo>
                  <a:pt x="8929" y="410766"/>
                </a:lnTo>
                <a:lnTo>
                  <a:pt x="8929" y="419696"/>
                </a:lnTo>
                <a:lnTo>
                  <a:pt x="8929" y="419696"/>
                </a:lnTo>
                <a:lnTo>
                  <a:pt x="8929" y="419696"/>
                </a:lnTo>
                <a:lnTo>
                  <a:pt x="8929" y="419696"/>
                </a:lnTo>
                <a:lnTo>
                  <a:pt x="8929" y="410766"/>
                </a:lnTo>
                <a:lnTo>
                  <a:pt x="8929" y="410766"/>
                </a:lnTo>
                <a:lnTo>
                  <a:pt x="8929" y="401836"/>
                </a:lnTo>
                <a:lnTo>
                  <a:pt x="8929" y="392907"/>
                </a:lnTo>
                <a:lnTo>
                  <a:pt x="8929" y="375047"/>
                </a:lnTo>
                <a:lnTo>
                  <a:pt x="17859" y="357188"/>
                </a:lnTo>
                <a:lnTo>
                  <a:pt x="17859" y="339328"/>
                </a:lnTo>
                <a:lnTo>
                  <a:pt x="17859" y="321469"/>
                </a:lnTo>
                <a:lnTo>
                  <a:pt x="17859" y="294680"/>
                </a:lnTo>
                <a:lnTo>
                  <a:pt x="26789" y="276821"/>
                </a:lnTo>
                <a:lnTo>
                  <a:pt x="26789" y="250032"/>
                </a:lnTo>
                <a:lnTo>
                  <a:pt x="26789" y="232172"/>
                </a:lnTo>
                <a:lnTo>
                  <a:pt x="26789" y="205383"/>
                </a:lnTo>
                <a:lnTo>
                  <a:pt x="35718" y="187524"/>
                </a:lnTo>
                <a:lnTo>
                  <a:pt x="35718" y="160735"/>
                </a:lnTo>
                <a:lnTo>
                  <a:pt x="35718" y="142875"/>
                </a:lnTo>
                <a:lnTo>
                  <a:pt x="35718" y="125016"/>
                </a:lnTo>
                <a:lnTo>
                  <a:pt x="35718" y="107157"/>
                </a:lnTo>
                <a:lnTo>
                  <a:pt x="44648" y="89297"/>
                </a:lnTo>
                <a:lnTo>
                  <a:pt x="44648" y="71438"/>
                </a:lnTo>
                <a:lnTo>
                  <a:pt x="53578" y="53578"/>
                </a:lnTo>
                <a:lnTo>
                  <a:pt x="53578" y="44649"/>
                </a:lnTo>
                <a:lnTo>
                  <a:pt x="62508" y="26789"/>
                </a:lnTo>
                <a:lnTo>
                  <a:pt x="62508" y="17860"/>
                </a:lnTo>
                <a:lnTo>
                  <a:pt x="71437" y="17860"/>
                </a:lnTo>
                <a:lnTo>
                  <a:pt x="80367" y="893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25015" y="26789"/>
                </a:lnTo>
                <a:lnTo>
                  <a:pt x="125015" y="35719"/>
                </a:lnTo>
                <a:lnTo>
                  <a:pt x="133945" y="44649"/>
                </a:lnTo>
                <a:lnTo>
                  <a:pt x="133945" y="62508"/>
                </a:lnTo>
                <a:lnTo>
                  <a:pt x="133945" y="71438"/>
                </a:lnTo>
                <a:lnTo>
                  <a:pt x="133945" y="89297"/>
                </a:lnTo>
                <a:lnTo>
                  <a:pt x="133945" y="107157"/>
                </a:lnTo>
                <a:lnTo>
                  <a:pt x="133945" y="125016"/>
                </a:lnTo>
                <a:lnTo>
                  <a:pt x="133945" y="142875"/>
                </a:lnTo>
                <a:lnTo>
                  <a:pt x="125015" y="160735"/>
                </a:lnTo>
                <a:lnTo>
                  <a:pt x="116086" y="178594"/>
                </a:lnTo>
                <a:lnTo>
                  <a:pt x="116086" y="196453"/>
                </a:lnTo>
                <a:lnTo>
                  <a:pt x="107156" y="214313"/>
                </a:lnTo>
                <a:lnTo>
                  <a:pt x="98226" y="223242"/>
                </a:lnTo>
                <a:lnTo>
                  <a:pt x="89297" y="241102"/>
                </a:lnTo>
                <a:lnTo>
                  <a:pt x="71437" y="250032"/>
                </a:lnTo>
                <a:lnTo>
                  <a:pt x="62508" y="267891"/>
                </a:lnTo>
                <a:lnTo>
                  <a:pt x="53578" y="276821"/>
                </a:lnTo>
                <a:lnTo>
                  <a:pt x="44648" y="285750"/>
                </a:lnTo>
                <a:lnTo>
                  <a:pt x="35718" y="285750"/>
                </a:lnTo>
                <a:lnTo>
                  <a:pt x="26789" y="294680"/>
                </a:lnTo>
                <a:lnTo>
                  <a:pt x="26789" y="294680"/>
                </a:lnTo>
                <a:lnTo>
                  <a:pt x="17859" y="294680"/>
                </a:lnTo>
                <a:lnTo>
                  <a:pt x="8929" y="285750"/>
                </a:lnTo>
                <a:lnTo>
                  <a:pt x="8929" y="285750"/>
                </a:lnTo>
                <a:lnTo>
                  <a:pt x="0" y="276821"/>
                </a:lnTo>
                <a:lnTo>
                  <a:pt x="0" y="267891"/>
                </a:lnTo>
                <a:lnTo>
                  <a:pt x="0" y="258961"/>
                </a:lnTo>
                <a:lnTo>
                  <a:pt x="0" y="250032"/>
                </a:lnTo>
                <a:lnTo>
                  <a:pt x="0" y="241102"/>
                </a:lnTo>
                <a:lnTo>
                  <a:pt x="8929" y="232172"/>
                </a:lnTo>
                <a:lnTo>
                  <a:pt x="8929" y="223242"/>
                </a:lnTo>
                <a:lnTo>
                  <a:pt x="17859" y="214313"/>
                </a:lnTo>
                <a:lnTo>
                  <a:pt x="26789" y="205383"/>
                </a:lnTo>
                <a:lnTo>
                  <a:pt x="26789" y="196453"/>
                </a:lnTo>
                <a:lnTo>
                  <a:pt x="35718" y="187524"/>
                </a:lnTo>
                <a:lnTo>
                  <a:pt x="44648" y="187524"/>
                </a:lnTo>
                <a:lnTo>
                  <a:pt x="53578" y="187524"/>
                </a:lnTo>
                <a:lnTo>
                  <a:pt x="53578" y="187524"/>
                </a:lnTo>
                <a:lnTo>
                  <a:pt x="62508" y="187524"/>
                </a:lnTo>
                <a:lnTo>
                  <a:pt x="71437" y="187524"/>
                </a:lnTo>
                <a:lnTo>
                  <a:pt x="80367" y="187524"/>
                </a:lnTo>
                <a:lnTo>
                  <a:pt x="89297" y="196453"/>
                </a:lnTo>
                <a:lnTo>
                  <a:pt x="89297" y="205383"/>
                </a:lnTo>
                <a:lnTo>
                  <a:pt x="98226" y="214313"/>
                </a:lnTo>
                <a:lnTo>
                  <a:pt x="107156" y="223242"/>
                </a:lnTo>
                <a:lnTo>
                  <a:pt x="116086" y="232172"/>
                </a:lnTo>
                <a:lnTo>
                  <a:pt x="116086" y="250032"/>
                </a:lnTo>
                <a:lnTo>
                  <a:pt x="125015" y="258961"/>
                </a:lnTo>
                <a:lnTo>
                  <a:pt x="125015" y="276821"/>
                </a:lnTo>
                <a:lnTo>
                  <a:pt x="133945" y="294680"/>
                </a:lnTo>
                <a:lnTo>
                  <a:pt x="142875" y="303610"/>
                </a:lnTo>
                <a:lnTo>
                  <a:pt x="151804" y="321469"/>
                </a:lnTo>
                <a:lnTo>
                  <a:pt x="160734" y="339328"/>
                </a:lnTo>
                <a:lnTo>
                  <a:pt x="160734" y="348258"/>
                </a:lnTo>
                <a:lnTo>
                  <a:pt x="169664" y="366117"/>
                </a:lnTo>
                <a:lnTo>
                  <a:pt x="178594" y="375047"/>
                </a:lnTo>
                <a:lnTo>
                  <a:pt x="187523" y="383977"/>
                </a:lnTo>
                <a:lnTo>
                  <a:pt x="187523" y="392907"/>
                </a:lnTo>
                <a:lnTo>
                  <a:pt x="187523" y="401836"/>
                </a:lnTo>
                <a:lnTo>
                  <a:pt x="187523" y="40183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1357313" y="3946921"/>
            <a:ext cx="178594" cy="241103"/>
          </a:xfrm>
          <a:custGeom>
            <a:avLst/>
            <a:gdLst/>
            <a:ahLst/>
            <a:cxnLst/>
            <a:rect l="0" t="0" r="0" b="0"/>
            <a:pathLst>
              <a:path w="178594" h="241103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17859" y="107157"/>
                </a:lnTo>
                <a:lnTo>
                  <a:pt x="26789" y="107157"/>
                </a:lnTo>
                <a:lnTo>
                  <a:pt x="26789" y="98227"/>
                </a:lnTo>
                <a:lnTo>
                  <a:pt x="44648" y="98227"/>
                </a:lnTo>
                <a:lnTo>
                  <a:pt x="53578" y="89297"/>
                </a:lnTo>
                <a:lnTo>
                  <a:pt x="62507" y="80368"/>
                </a:lnTo>
                <a:lnTo>
                  <a:pt x="71437" y="71438"/>
                </a:lnTo>
                <a:lnTo>
                  <a:pt x="80367" y="62508"/>
                </a:lnTo>
                <a:lnTo>
                  <a:pt x="89296" y="53579"/>
                </a:lnTo>
                <a:lnTo>
                  <a:pt x="98226" y="44649"/>
                </a:lnTo>
                <a:lnTo>
                  <a:pt x="107156" y="35719"/>
                </a:lnTo>
                <a:lnTo>
                  <a:pt x="116085" y="26790"/>
                </a:lnTo>
                <a:lnTo>
                  <a:pt x="125015" y="17860"/>
                </a:lnTo>
                <a:lnTo>
                  <a:pt x="125015" y="17860"/>
                </a:lnTo>
                <a:lnTo>
                  <a:pt x="125015" y="8930"/>
                </a:lnTo>
                <a:lnTo>
                  <a:pt x="125015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5" y="0"/>
                </a:lnTo>
                <a:lnTo>
                  <a:pt x="116085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8930"/>
                </a:lnTo>
                <a:lnTo>
                  <a:pt x="89296" y="17860"/>
                </a:lnTo>
                <a:lnTo>
                  <a:pt x="80367" y="26790"/>
                </a:lnTo>
                <a:lnTo>
                  <a:pt x="71437" y="35719"/>
                </a:lnTo>
                <a:lnTo>
                  <a:pt x="71437" y="44649"/>
                </a:lnTo>
                <a:lnTo>
                  <a:pt x="62507" y="53579"/>
                </a:lnTo>
                <a:lnTo>
                  <a:pt x="62507" y="71438"/>
                </a:lnTo>
                <a:lnTo>
                  <a:pt x="62507" y="80368"/>
                </a:lnTo>
                <a:lnTo>
                  <a:pt x="62507" y="89297"/>
                </a:lnTo>
                <a:lnTo>
                  <a:pt x="62507" y="107157"/>
                </a:lnTo>
                <a:lnTo>
                  <a:pt x="62507" y="116086"/>
                </a:lnTo>
                <a:lnTo>
                  <a:pt x="71437" y="133946"/>
                </a:lnTo>
                <a:lnTo>
                  <a:pt x="71437" y="142875"/>
                </a:lnTo>
                <a:lnTo>
                  <a:pt x="80367" y="160735"/>
                </a:lnTo>
                <a:lnTo>
                  <a:pt x="89296" y="169665"/>
                </a:lnTo>
                <a:lnTo>
                  <a:pt x="98226" y="178594"/>
                </a:lnTo>
                <a:lnTo>
                  <a:pt x="116085" y="196454"/>
                </a:lnTo>
                <a:lnTo>
                  <a:pt x="125015" y="205383"/>
                </a:lnTo>
                <a:lnTo>
                  <a:pt x="133945" y="214313"/>
                </a:lnTo>
                <a:lnTo>
                  <a:pt x="151804" y="223243"/>
                </a:lnTo>
                <a:lnTo>
                  <a:pt x="160734" y="232172"/>
                </a:lnTo>
                <a:lnTo>
                  <a:pt x="169663" y="241102"/>
                </a:lnTo>
                <a:lnTo>
                  <a:pt x="178593" y="241102"/>
                </a:lnTo>
                <a:lnTo>
                  <a:pt x="178593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1562695" y="3991570"/>
            <a:ext cx="214314" cy="187524"/>
          </a:xfrm>
          <a:custGeom>
            <a:avLst/>
            <a:gdLst/>
            <a:ahLst/>
            <a:cxnLst/>
            <a:rect l="0" t="0" r="0" b="0"/>
            <a:pathLst>
              <a:path w="214314" h="187524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17860" y="160734"/>
                </a:lnTo>
                <a:lnTo>
                  <a:pt x="26789" y="169664"/>
                </a:lnTo>
                <a:lnTo>
                  <a:pt x="44649" y="178594"/>
                </a:lnTo>
                <a:lnTo>
                  <a:pt x="62508" y="178594"/>
                </a:lnTo>
                <a:lnTo>
                  <a:pt x="80367" y="187523"/>
                </a:lnTo>
                <a:lnTo>
                  <a:pt x="98227" y="187523"/>
                </a:lnTo>
                <a:lnTo>
                  <a:pt x="116086" y="178594"/>
                </a:lnTo>
                <a:lnTo>
                  <a:pt x="133945" y="178594"/>
                </a:lnTo>
                <a:lnTo>
                  <a:pt x="160734" y="169664"/>
                </a:lnTo>
                <a:lnTo>
                  <a:pt x="178594" y="160734"/>
                </a:lnTo>
                <a:lnTo>
                  <a:pt x="196453" y="151805"/>
                </a:lnTo>
                <a:lnTo>
                  <a:pt x="205383" y="142875"/>
                </a:lnTo>
                <a:lnTo>
                  <a:pt x="214313" y="133945"/>
                </a:lnTo>
                <a:lnTo>
                  <a:pt x="214313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1794867" y="4000500"/>
            <a:ext cx="125017" cy="151805"/>
          </a:xfrm>
          <a:custGeom>
            <a:avLst/>
            <a:gdLst/>
            <a:ahLst/>
            <a:cxnLst/>
            <a:rect l="0" t="0" r="0" b="0"/>
            <a:pathLst>
              <a:path w="125017" h="151805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8" y="62507"/>
                </a:lnTo>
                <a:lnTo>
                  <a:pt x="53578" y="53578"/>
                </a:lnTo>
                <a:lnTo>
                  <a:pt x="71437" y="53578"/>
                </a:lnTo>
                <a:lnTo>
                  <a:pt x="80367" y="53578"/>
                </a:lnTo>
                <a:lnTo>
                  <a:pt x="89297" y="44648"/>
                </a:lnTo>
                <a:lnTo>
                  <a:pt x="98227" y="44648"/>
                </a:lnTo>
                <a:lnTo>
                  <a:pt x="98227" y="35718"/>
                </a:lnTo>
                <a:lnTo>
                  <a:pt x="107156" y="35718"/>
                </a:lnTo>
                <a:lnTo>
                  <a:pt x="116086" y="26789"/>
                </a:lnTo>
                <a:lnTo>
                  <a:pt x="125016" y="26789"/>
                </a:lnTo>
                <a:lnTo>
                  <a:pt x="125016" y="17859"/>
                </a:lnTo>
                <a:lnTo>
                  <a:pt x="125016" y="8929"/>
                </a:lnTo>
                <a:lnTo>
                  <a:pt x="125016" y="8929"/>
                </a:lnTo>
                <a:lnTo>
                  <a:pt x="125016" y="8929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29"/>
                </a:lnTo>
                <a:lnTo>
                  <a:pt x="80367" y="8929"/>
                </a:lnTo>
                <a:lnTo>
                  <a:pt x="71437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35718"/>
                </a:lnTo>
                <a:lnTo>
                  <a:pt x="35719" y="44648"/>
                </a:lnTo>
                <a:lnTo>
                  <a:pt x="35719" y="53578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89296"/>
                </a:lnTo>
                <a:lnTo>
                  <a:pt x="26789" y="98226"/>
                </a:lnTo>
                <a:lnTo>
                  <a:pt x="26789" y="107156"/>
                </a:lnTo>
                <a:lnTo>
                  <a:pt x="35719" y="125015"/>
                </a:lnTo>
                <a:lnTo>
                  <a:pt x="44648" y="133945"/>
                </a:lnTo>
                <a:lnTo>
                  <a:pt x="53578" y="133945"/>
                </a:lnTo>
                <a:lnTo>
                  <a:pt x="62508" y="142875"/>
                </a:lnTo>
                <a:lnTo>
                  <a:pt x="71437" y="142875"/>
                </a:lnTo>
                <a:lnTo>
                  <a:pt x="80367" y="151804"/>
                </a:lnTo>
                <a:lnTo>
                  <a:pt x="89297" y="151804"/>
                </a:lnTo>
                <a:lnTo>
                  <a:pt x="98227" y="151804"/>
                </a:lnTo>
                <a:lnTo>
                  <a:pt x="107156" y="151804"/>
                </a:lnTo>
                <a:lnTo>
                  <a:pt x="107156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2009179" y="3991570"/>
            <a:ext cx="8931" cy="98227"/>
          </a:xfrm>
          <a:custGeom>
            <a:avLst/>
            <a:gdLst/>
            <a:ahLst/>
            <a:cxnLst/>
            <a:rect l="0" t="0" r="0" b="0"/>
            <a:pathLst>
              <a:path w="8931" h="9822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1982390" y="3937992"/>
            <a:ext cx="214314" cy="392907"/>
          </a:xfrm>
          <a:custGeom>
            <a:avLst/>
            <a:gdLst/>
            <a:ahLst/>
            <a:cxnLst/>
            <a:rect l="0" t="0" r="0" b="0"/>
            <a:pathLst>
              <a:path w="214314" h="392907">
                <a:moveTo>
                  <a:pt x="17860" y="250031"/>
                </a:moveTo>
                <a:lnTo>
                  <a:pt x="17860" y="258961"/>
                </a:lnTo>
                <a:lnTo>
                  <a:pt x="17860" y="267890"/>
                </a:lnTo>
                <a:lnTo>
                  <a:pt x="8930" y="276820"/>
                </a:lnTo>
                <a:lnTo>
                  <a:pt x="8930" y="294679"/>
                </a:lnTo>
                <a:lnTo>
                  <a:pt x="8930" y="312539"/>
                </a:lnTo>
                <a:lnTo>
                  <a:pt x="0" y="330398"/>
                </a:lnTo>
                <a:lnTo>
                  <a:pt x="0" y="348258"/>
                </a:lnTo>
                <a:lnTo>
                  <a:pt x="0" y="357187"/>
                </a:lnTo>
                <a:lnTo>
                  <a:pt x="0" y="366117"/>
                </a:lnTo>
                <a:lnTo>
                  <a:pt x="0" y="375047"/>
                </a:lnTo>
                <a:lnTo>
                  <a:pt x="0" y="383976"/>
                </a:lnTo>
                <a:lnTo>
                  <a:pt x="8930" y="383976"/>
                </a:lnTo>
                <a:lnTo>
                  <a:pt x="8930" y="392906"/>
                </a:lnTo>
                <a:lnTo>
                  <a:pt x="8930" y="392906"/>
                </a:lnTo>
                <a:lnTo>
                  <a:pt x="8930" y="392906"/>
                </a:lnTo>
                <a:lnTo>
                  <a:pt x="17860" y="383976"/>
                </a:lnTo>
                <a:lnTo>
                  <a:pt x="17860" y="383976"/>
                </a:lnTo>
                <a:lnTo>
                  <a:pt x="17860" y="375047"/>
                </a:lnTo>
                <a:lnTo>
                  <a:pt x="26789" y="357187"/>
                </a:lnTo>
                <a:lnTo>
                  <a:pt x="26789" y="348258"/>
                </a:lnTo>
                <a:lnTo>
                  <a:pt x="35719" y="330398"/>
                </a:lnTo>
                <a:lnTo>
                  <a:pt x="44649" y="312539"/>
                </a:lnTo>
                <a:lnTo>
                  <a:pt x="44649" y="294679"/>
                </a:lnTo>
                <a:lnTo>
                  <a:pt x="53579" y="276820"/>
                </a:lnTo>
                <a:lnTo>
                  <a:pt x="62508" y="250031"/>
                </a:lnTo>
                <a:lnTo>
                  <a:pt x="62508" y="232172"/>
                </a:lnTo>
                <a:lnTo>
                  <a:pt x="71438" y="205383"/>
                </a:lnTo>
                <a:lnTo>
                  <a:pt x="80368" y="187523"/>
                </a:lnTo>
                <a:lnTo>
                  <a:pt x="80368" y="160734"/>
                </a:lnTo>
                <a:lnTo>
                  <a:pt x="89297" y="142875"/>
                </a:lnTo>
                <a:lnTo>
                  <a:pt x="89297" y="125015"/>
                </a:lnTo>
                <a:lnTo>
                  <a:pt x="89297" y="107156"/>
                </a:lnTo>
                <a:lnTo>
                  <a:pt x="98227" y="80367"/>
                </a:lnTo>
                <a:lnTo>
                  <a:pt x="98227" y="62508"/>
                </a:lnTo>
                <a:lnTo>
                  <a:pt x="98227" y="53578"/>
                </a:lnTo>
                <a:lnTo>
                  <a:pt x="98227" y="35719"/>
                </a:lnTo>
                <a:lnTo>
                  <a:pt x="98227" y="26789"/>
                </a:lnTo>
                <a:lnTo>
                  <a:pt x="107157" y="17859"/>
                </a:lnTo>
                <a:lnTo>
                  <a:pt x="107157" y="8929"/>
                </a:lnTo>
                <a:lnTo>
                  <a:pt x="107157" y="8929"/>
                </a:lnTo>
                <a:lnTo>
                  <a:pt x="116086" y="0"/>
                </a:lnTo>
                <a:lnTo>
                  <a:pt x="116086" y="8929"/>
                </a:lnTo>
                <a:lnTo>
                  <a:pt x="125016" y="8929"/>
                </a:lnTo>
                <a:lnTo>
                  <a:pt x="133946" y="1785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60735" y="44648"/>
                </a:lnTo>
                <a:lnTo>
                  <a:pt x="169664" y="53578"/>
                </a:lnTo>
                <a:lnTo>
                  <a:pt x="178594" y="71437"/>
                </a:lnTo>
                <a:lnTo>
                  <a:pt x="187524" y="89297"/>
                </a:lnTo>
                <a:lnTo>
                  <a:pt x="196454" y="107156"/>
                </a:lnTo>
                <a:lnTo>
                  <a:pt x="205383" y="116086"/>
                </a:lnTo>
                <a:lnTo>
                  <a:pt x="205383" y="133945"/>
                </a:lnTo>
                <a:lnTo>
                  <a:pt x="214313" y="142875"/>
                </a:lnTo>
                <a:lnTo>
                  <a:pt x="214313" y="160734"/>
                </a:lnTo>
                <a:lnTo>
                  <a:pt x="214313" y="160734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05383" y="187523"/>
                </a:lnTo>
                <a:lnTo>
                  <a:pt x="196454" y="196453"/>
                </a:lnTo>
                <a:lnTo>
                  <a:pt x="196454" y="196453"/>
                </a:lnTo>
                <a:lnTo>
                  <a:pt x="187524" y="205383"/>
                </a:lnTo>
                <a:lnTo>
                  <a:pt x="178594" y="205383"/>
                </a:lnTo>
                <a:lnTo>
                  <a:pt x="178594" y="205383"/>
                </a:lnTo>
                <a:lnTo>
                  <a:pt x="169664" y="205383"/>
                </a:lnTo>
                <a:lnTo>
                  <a:pt x="160735" y="196453"/>
                </a:lnTo>
                <a:lnTo>
                  <a:pt x="151805" y="196453"/>
                </a:lnTo>
                <a:lnTo>
                  <a:pt x="151805" y="196453"/>
                </a:lnTo>
                <a:lnTo>
                  <a:pt x="151805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2044898" y="4063007"/>
            <a:ext cx="35720" cy="142876"/>
          </a:xfrm>
          <a:custGeom>
            <a:avLst/>
            <a:gdLst/>
            <a:ahLst/>
            <a:cxnLst/>
            <a:rect l="0" t="0" r="0" b="0"/>
            <a:pathLst>
              <a:path w="35720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44649"/>
                </a:lnTo>
                <a:lnTo>
                  <a:pt x="26789" y="53579"/>
                </a:lnTo>
                <a:lnTo>
                  <a:pt x="26789" y="62508"/>
                </a:lnTo>
                <a:lnTo>
                  <a:pt x="26789" y="71438"/>
                </a:lnTo>
                <a:lnTo>
                  <a:pt x="35719" y="80368"/>
                </a:lnTo>
                <a:lnTo>
                  <a:pt x="35719" y="89297"/>
                </a:lnTo>
                <a:lnTo>
                  <a:pt x="35719" y="98227"/>
                </a:lnTo>
                <a:lnTo>
                  <a:pt x="26789" y="107157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2303859" y="3857625"/>
            <a:ext cx="8931" cy="276821"/>
          </a:xfrm>
          <a:custGeom>
            <a:avLst/>
            <a:gdLst/>
            <a:ahLst/>
            <a:cxnLst/>
            <a:rect l="0" t="0" r="0" b="0"/>
            <a:pathLst>
              <a:path w="8931" h="27682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2277070" y="3973711"/>
            <a:ext cx="133946" cy="26790"/>
          </a:xfrm>
          <a:custGeom>
            <a:avLst/>
            <a:gdLst/>
            <a:ahLst/>
            <a:cxnLst/>
            <a:rect l="0" t="0" r="0" b="0"/>
            <a:pathLst>
              <a:path w="133946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98227" y="8929"/>
                </a:lnTo>
                <a:lnTo>
                  <a:pt x="116086" y="8929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2428875" y="3964781"/>
            <a:ext cx="169665" cy="196454"/>
          </a:xfrm>
          <a:custGeom>
            <a:avLst/>
            <a:gdLst/>
            <a:ahLst/>
            <a:cxnLst/>
            <a:rect l="0" t="0" r="0" b="0"/>
            <a:pathLst>
              <a:path w="169665" h="196454">
                <a:moveTo>
                  <a:pt x="71438" y="53578"/>
                </a:moveTo>
                <a:lnTo>
                  <a:pt x="62508" y="53578"/>
                </a:lnTo>
                <a:lnTo>
                  <a:pt x="62508" y="53578"/>
                </a:lnTo>
                <a:lnTo>
                  <a:pt x="62508" y="62508"/>
                </a:lnTo>
                <a:lnTo>
                  <a:pt x="53578" y="62508"/>
                </a:lnTo>
                <a:lnTo>
                  <a:pt x="53578" y="71437"/>
                </a:lnTo>
                <a:lnTo>
                  <a:pt x="44648" y="80367"/>
                </a:lnTo>
                <a:lnTo>
                  <a:pt x="35719" y="80367"/>
                </a:lnTo>
                <a:lnTo>
                  <a:pt x="26789" y="89297"/>
                </a:lnTo>
                <a:lnTo>
                  <a:pt x="17859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9664"/>
                </a:lnTo>
                <a:lnTo>
                  <a:pt x="8929" y="178594"/>
                </a:lnTo>
                <a:lnTo>
                  <a:pt x="17859" y="187523"/>
                </a:lnTo>
                <a:lnTo>
                  <a:pt x="26789" y="187523"/>
                </a:lnTo>
                <a:lnTo>
                  <a:pt x="35719" y="196453"/>
                </a:lnTo>
                <a:lnTo>
                  <a:pt x="53578" y="196453"/>
                </a:lnTo>
                <a:lnTo>
                  <a:pt x="62508" y="196453"/>
                </a:lnTo>
                <a:lnTo>
                  <a:pt x="80367" y="196453"/>
                </a:lnTo>
                <a:lnTo>
                  <a:pt x="89297" y="187523"/>
                </a:lnTo>
                <a:lnTo>
                  <a:pt x="107156" y="187523"/>
                </a:lnTo>
                <a:lnTo>
                  <a:pt x="116086" y="178594"/>
                </a:lnTo>
                <a:lnTo>
                  <a:pt x="125016" y="160734"/>
                </a:lnTo>
                <a:lnTo>
                  <a:pt x="142875" y="151805"/>
                </a:lnTo>
                <a:lnTo>
                  <a:pt x="151805" y="142875"/>
                </a:lnTo>
                <a:lnTo>
                  <a:pt x="151805" y="125015"/>
                </a:lnTo>
                <a:lnTo>
                  <a:pt x="160734" y="116086"/>
                </a:lnTo>
                <a:lnTo>
                  <a:pt x="160734" y="98226"/>
                </a:lnTo>
                <a:lnTo>
                  <a:pt x="160734" y="89297"/>
                </a:lnTo>
                <a:lnTo>
                  <a:pt x="169664" y="71437"/>
                </a:lnTo>
                <a:lnTo>
                  <a:pt x="169664" y="62508"/>
                </a:lnTo>
                <a:lnTo>
                  <a:pt x="160734" y="44648"/>
                </a:lnTo>
                <a:lnTo>
                  <a:pt x="160734" y="35719"/>
                </a:lnTo>
                <a:lnTo>
                  <a:pt x="160734" y="26789"/>
                </a:lnTo>
                <a:lnTo>
                  <a:pt x="160734" y="17859"/>
                </a:lnTo>
                <a:lnTo>
                  <a:pt x="15180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6" y="1785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2643188" y="3911203"/>
            <a:ext cx="133946" cy="214313"/>
          </a:xfrm>
          <a:custGeom>
            <a:avLst/>
            <a:gdLst/>
            <a:ahLst/>
            <a:cxnLst/>
            <a:rect l="0" t="0" r="0" b="0"/>
            <a:pathLst>
              <a:path w="133946" h="214313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8929" y="151804"/>
                </a:lnTo>
                <a:lnTo>
                  <a:pt x="8929" y="169664"/>
                </a:lnTo>
                <a:lnTo>
                  <a:pt x="8929" y="178593"/>
                </a:lnTo>
                <a:lnTo>
                  <a:pt x="17859" y="187523"/>
                </a:lnTo>
                <a:lnTo>
                  <a:pt x="17859" y="196453"/>
                </a:lnTo>
                <a:lnTo>
                  <a:pt x="17859" y="205383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35718" y="214312"/>
                </a:lnTo>
                <a:lnTo>
                  <a:pt x="35718" y="214312"/>
                </a:lnTo>
                <a:lnTo>
                  <a:pt x="35718" y="205383"/>
                </a:lnTo>
                <a:lnTo>
                  <a:pt x="44648" y="196453"/>
                </a:lnTo>
                <a:lnTo>
                  <a:pt x="44648" y="187523"/>
                </a:lnTo>
                <a:lnTo>
                  <a:pt x="53578" y="178593"/>
                </a:lnTo>
                <a:lnTo>
                  <a:pt x="53578" y="160734"/>
                </a:lnTo>
                <a:lnTo>
                  <a:pt x="53578" y="151804"/>
                </a:lnTo>
                <a:lnTo>
                  <a:pt x="62507" y="133945"/>
                </a:lnTo>
                <a:lnTo>
                  <a:pt x="62507" y="125015"/>
                </a:lnTo>
                <a:lnTo>
                  <a:pt x="62507" y="107156"/>
                </a:lnTo>
                <a:lnTo>
                  <a:pt x="62507" y="89297"/>
                </a:lnTo>
                <a:lnTo>
                  <a:pt x="62507" y="80367"/>
                </a:lnTo>
                <a:lnTo>
                  <a:pt x="62507" y="62508"/>
                </a:lnTo>
                <a:lnTo>
                  <a:pt x="62507" y="53578"/>
                </a:lnTo>
                <a:lnTo>
                  <a:pt x="62507" y="35718"/>
                </a:lnTo>
                <a:lnTo>
                  <a:pt x="62507" y="26789"/>
                </a:lnTo>
                <a:lnTo>
                  <a:pt x="62507" y="26789"/>
                </a:lnTo>
                <a:lnTo>
                  <a:pt x="62507" y="17859"/>
                </a:lnTo>
                <a:lnTo>
                  <a:pt x="62507" y="8929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89296" y="8929"/>
                </a:lnTo>
                <a:lnTo>
                  <a:pt x="98226" y="17859"/>
                </a:lnTo>
                <a:lnTo>
                  <a:pt x="107156" y="26789"/>
                </a:lnTo>
                <a:lnTo>
                  <a:pt x="125015" y="35718"/>
                </a:lnTo>
                <a:lnTo>
                  <a:pt x="125015" y="44648"/>
                </a:lnTo>
                <a:lnTo>
                  <a:pt x="133945" y="44648"/>
                </a:lnTo>
                <a:lnTo>
                  <a:pt x="133945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2893219" y="3875484"/>
            <a:ext cx="44649" cy="205384"/>
          </a:xfrm>
          <a:custGeom>
            <a:avLst/>
            <a:gdLst/>
            <a:ahLst/>
            <a:cxnLst/>
            <a:rect l="0" t="0" r="0" b="0"/>
            <a:pathLst>
              <a:path w="44649" h="205384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80367"/>
                </a:lnTo>
                <a:lnTo>
                  <a:pt x="35718" y="89297"/>
                </a:lnTo>
                <a:lnTo>
                  <a:pt x="35718" y="107156"/>
                </a:lnTo>
                <a:lnTo>
                  <a:pt x="35718" y="116086"/>
                </a:lnTo>
                <a:lnTo>
                  <a:pt x="44648" y="125016"/>
                </a:lnTo>
                <a:lnTo>
                  <a:pt x="44648" y="142875"/>
                </a:lnTo>
                <a:lnTo>
                  <a:pt x="44648" y="151805"/>
                </a:lnTo>
                <a:lnTo>
                  <a:pt x="44648" y="160734"/>
                </a:lnTo>
                <a:lnTo>
                  <a:pt x="44648" y="169664"/>
                </a:lnTo>
                <a:lnTo>
                  <a:pt x="44648" y="178594"/>
                </a:lnTo>
                <a:lnTo>
                  <a:pt x="44648" y="187523"/>
                </a:lnTo>
                <a:lnTo>
                  <a:pt x="44648" y="196453"/>
                </a:lnTo>
                <a:lnTo>
                  <a:pt x="44648" y="196453"/>
                </a:lnTo>
                <a:lnTo>
                  <a:pt x="35718" y="196453"/>
                </a:lnTo>
                <a:lnTo>
                  <a:pt x="26789" y="205383"/>
                </a:lnTo>
                <a:lnTo>
                  <a:pt x="26789" y="205383"/>
                </a:lnTo>
                <a:lnTo>
                  <a:pt x="17859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53424" y="216226"/>
            <a:ext cx="3246026" cy="2576775"/>
          </a:xfrm>
          <a:prstGeom prst="rect">
            <a:avLst/>
          </a:prstGeom>
        </p:spPr>
      </p:pic>
      <p:pic>
        <p:nvPicPr>
          <p:cNvPr id="55" name="Shape 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697900" y="590874"/>
            <a:ext cx="2671524" cy="4371575"/>
          </a:xfrm>
          <a:prstGeom prst="rect">
            <a:avLst/>
          </a:prstGeom>
        </p:spPr>
      </p:pic>
      <p:pic>
        <p:nvPicPr>
          <p:cNvPr id="56" name="Shape 5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285750" cy="104775"/>
          </a:xfrm>
          <a:prstGeom prst="rect">
            <a:avLst/>
          </a:prstGeom>
        </p:spPr>
      </p:pic>
      <p:pic>
        <p:nvPicPr>
          <p:cNvPr id="57" name="Shape 5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04800" y="304800"/>
            <a:ext cx="285750" cy="104775"/>
          </a:xfrm>
          <a:prstGeom prst="rect">
            <a:avLst/>
          </a:prstGeom>
        </p:spPr>
      </p:pic>
      <p:sp>
        <p:nvSpPr>
          <p:cNvPr id="58" name="Shape 58"/>
          <p:cNvSpPr txBox="1"/>
          <p:nvPr/>
        </p:nvSpPr>
        <p:spPr>
          <a:xfrm>
            <a:off x="295276" y="3383750"/>
            <a:ext cx="5191124" cy="80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100" dirty="0"/>
              <a:t>    </a:t>
            </a:r>
            <a:r>
              <a:rPr lang="en" sz="1200" dirty="0"/>
              <a:t> H</a:t>
            </a:r>
            <a:r>
              <a:rPr lang="en" sz="1200" baseline="-25000" dirty="0"/>
              <a:t>2</a:t>
            </a:r>
            <a:r>
              <a:rPr lang="en" sz="1200" dirty="0"/>
              <a:t>O + </a:t>
            </a:r>
            <a:r>
              <a:rPr lang="en" sz="1200" dirty="0" smtClean="0"/>
              <a:t>CO</a:t>
            </a:r>
            <a:r>
              <a:rPr lang="en" sz="1200" baseline="-25000" dirty="0" smtClean="0"/>
              <a:t>2     </a:t>
            </a:r>
            <a:r>
              <a:rPr lang="en" sz="1200" dirty="0" smtClean="0"/>
              <a:t>  </a:t>
            </a:r>
            <a:r>
              <a:rPr lang="en" sz="1200" dirty="0"/>
              <a:t>H</a:t>
            </a:r>
            <a:r>
              <a:rPr lang="en" sz="1200" baseline="-25000" dirty="0"/>
              <a:t>2</a:t>
            </a:r>
            <a:r>
              <a:rPr lang="en" sz="1200" dirty="0"/>
              <a:t>CO</a:t>
            </a:r>
            <a:r>
              <a:rPr lang="en" sz="1200" baseline="-25000" dirty="0"/>
              <a:t>3</a:t>
            </a:r>
            <a:r>
              <a:rPr lang="en" sz="1200" dirty="0"/>
              <a:t> + H</a:t>
            </a:r>
            <a:r>
              <a:rPr lang="en" sz="1200" baseline="-25000" dirty="0"/>
              <a:t>2</a:t>
            </a:r>
            <a:r>
              <a:rPr lang="en" sz="1200" dirty="0"/>
              <a:t>O </a:t>
            </a:r>
            <a:r>
              <a:rPr lang="en" sz="1200" dirty="0" smtClean="0"/>
              <a:t>    </a:t>
            </a:r>
            <a:r>
              <a:rPr lang="en" sz="1200" dirty="0"/>
              <a:t>H</a:t>
            </a:r>
            <a:r>
              <a:rPr lang="en" sz="1200" baseline="-25000" dirty="0"/>
              <a:t>3</a:t>
            </a:r>
            <a:r>
              <a:rPr lang="en" sz="1200" dirty="0"/>
              <a:t>O</a:t>
            </a:r>
            <a:r>
              <a:rPr lang="en" sz="1200" baseline="30000" dirty="0"/>
              <a:t>+</a:t>
            </a:r>
            <a:r>
              <a:rPr lang="en" sz="1200" dirty="0"/>
              <a:t> + HCO</a:t>
            </a:r>
            <a:r>
              <a:rPr lang="en" sz="1200" baseline="-25000" dirty="0"/>
              <a:t>3</a:t>
            </a:r>
            <a:r>
              <a:rPr lang="en" sz="1200" baseline="30000" dirty="0"/>
              <a:t>-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1371600" y="3757073"/>
            <a:ext cx="1524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2500237" y="3779932"/>
            <a:ext cx="1524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651867" y="3902273"/>
            <a:ext cx="205384" cy="8931"/>
          </a:xfrm>
          <a:custGeom>
            <a:avLst/>
            <a:gdLst/>
            <a:ahLst/>
            <a:cxnLst/>
            <a:rect l="0" t="0" r="0" b="0"/>
            <a:pathLst>
              <a:path w="205384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0"/>
                </a:lnTo>
                <a:lnTo>
                  <a:pt x="178594" y="0"/>
                </a:lnTo>
                <a:lnTo>
                  <a:pt x="187524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205383" y="8930"/>
                </a:lnTo>
                <a:lnTo>
                  <a:pt x="205383" y="8930"/>
                </a:lnTo>
                <a:lnTo>
                  <a:pt x="205383" y="893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Active and Passive Transport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4063007" y="946547"/>
            <a:ext cx="321470" cy="392907"/>
          </a:xfrm>
          <a:custGeom>
            <a:avLst/>
            <a:gdLst/>
            <a:ahLst/>
            <a:cxnLst/>
            <a:rect l="0" t="0" r="0" b="0"/>
            <a:pathLst>
              <a:path w="321470" h="392907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26789" y="62508"/>
                </a:lnTo>
                <a:lnTo>
                  <a:pt x="35719" y="80367"/>
                </a:lnTo>
                <a:lnTo>
                  <a:pt x="44649" y="89297"/>
                </a:lnTo>
                <a:lnTo>
                  <a:pt x="53579" y="107156"/>
                </a:lnTo>
                <a:lnTo>
                  <a:pt x="71438" y="125015"/>
                </a:lnTo>
                <a:lnTo>
                  <a:pt x="80368" y="142875"/>
                </a:lnTo>
                <a:lnTo>
                  <a:pt x="98227" y="169664"/>
                </a:lnTo>
                <a:lnTo>
                  <a:pt x="116086" y="187523"/>
                </a:lnTo>
                <a:lnTo>
                  <a:pt x="133946" y="205383"/>
                </a:lnTo>
                <a:lnTo>
                  <a:pt x="151805" y="232172"/>
                </a:lnTo>
                <a:lnTo>
                  <a:pt x="169664" y="250031"/>
                </a:lnTo>
                <a:lnTo>
                  <a:pt x="187524" y="267890"/>
                </a:lnTo>
                <a:lnTo>
                  <a:pt x="214313" y="285750"/>
                </a:lnTo>
                <a:lnTo>
                  <a:pt x="223243" y="312539"/>
                </a:lnTo>
                <a:lnTo>
                  <a:pt x="241102" y="321469"/>
                </a:lnTo>
                <a:lnTo>
                  <a:pt x="258961" y="339328"/>
                </a:lnTo>
                <a:lnTo>
                  <a:pt x="276821" y="348258"/>
                </a:lnTo>
                <a:lnTo>
                  <a:pt x="285750" y="366117"/>
                </a:lnTo>
                <a:lnTo>
                  <a:pt x="294680" y="375047"/>
                </a:lnTo>
                <a:lnTo>
                  <a:pt x="303610" y="383976"/>
                </a:lnTo>
                <a:lnTo>
                  <a:pt x="312539" y="392906"/>
                </a:lnTo>
                <a:lnTo>
                  <a:pt x="321469" y="392906"/>
                </a:lnTo>
                <a:lnTo>
                  <a:pt x="321469" y="392906"/>
                </a:lnTo>
                <a:lnTo>
                  <a:pt x="321469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536281" y="1223367"/>
            <a:ext cx="258962" cy="312540"/>
          </a:xfrm>
          <a:custGeom>
            <a:avLst/>
            <a:gdLst/>
            <a:ahLst/>
            <a:cxnLst/>
            <a:rect l="0" t="0" r="0" b="0"/>
            <a:pathLst>
              <a:path w="258962" h="312540">
                <a:moveTo>
                  <a:pt x="0" y="2678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30" y="98227"/>
                </a:lnTo>
                <a:lnTo>
                  <a:pt x="17859" y="116086"/>
                </a:lnTo>
                <a:lnTo>
                  <a:pt x="17859" y="133946"/>
                </a:lnTo>
                <a:lnTo>
                  <a:pt x="26789" y="151805"/>
                </a:lnTo>
                <a:lnTo>
                  <a:pt x="35719" y="169664"/>
                </a:lnTo>
                <a:lnTo>
                  <a:pt x="35719" y="187524"/>
                </a:lnTo>
                <a:lnTo>
                  <a:pt x="35719" y="205383"/>
                </a:lnTo>
                <a:lnTo>
                  <a:pt x="35719" y="223242"/>
                </a:lnTo>
                <a:lnTo>
                  <a:pt x="35719" y="250031"/>
                </a:lnTo>
                <a:lnTo>
                  <a:pt x="35719" y="258961"/>
                </a:lnTo>
                <a:lnTo>
                  <a:pt x="35719" y="276820"/>
                </a:lnTo>
                <a:lnTo>
                  <a:pt x="35719" y="285750"/>
                </a:lnTo>
                <a:lnTo>
                  <a:pt x="35719" y="294680"/>
                </a:lnTo>
                <a:lnTo>
                  <a:pt x="44648" y="303609"/>
                </a:lnTo>
                <a:lnTo>
                  <a:pt x="44648" y="303609"/>
                </a:lnTo>
                <a:lnTo>
                  <a:pt x="44648" y="303609"/>
                </a:lnTo>
                <a:lnTo>
                  <a:pt x="44648" y="312539"/>
                </a:lnTo>
                <a:lnTo>
                  <a:pt x="44648" y="303609"/>
                </a:lnTo>
                <a:lnTo>
                  <a:pt x="44648" y="303609"/>
                </a:lnTo>
                <a:lnTo>
                  <a:pt x="44648" y="303609"/>
                </a:lnTo>
                <a:lnTo>
                  <a:pt x="35719" y="294680"/>
                </a:lnTo>
                <a:lnTo>
                  <a:pt x="35719" y="285750"/>
                </a:lnTo>
                <a:lnTo>
                  <a:pt x="35719" y="267891"/>
                </a:lnTo>
                <a:lnTo>
                  <a:pt x="35719" y="250031"/>
                </a:lnTo>
                <a:lnTo>
                  <a:pt x="35719" y="241102"/>
                </a:lnTo>
                <a:lnTo>
                  <a:pt x="26789" y="223242"/>
                </a:lnTo>
                <a:lnTo>
                  <a:pt x="26789" y="205383"/>
                </a:lnTo>
                <a:lnTo>
                  <a:pt x="26789" y="187524"/>
                </a:lnTo>
                <a:lnTo>
                  <a:pt x="26789" y="160735"/>
                </a:lnTo>
                <a:lnTo>
                  <a:pt x="26789" y="142875"/>
                </a:lnTo>
                <a:lnTo>
                  <a:pt x="26789" y="125016"/>
                </a:lnTo>
                <a:lnTo>
                  <a:pt x="26789" y="107156"/>
                </a:lnTo>
                <a:lnTo>
                  <a:pt x="26789" y="98227"/>
                </a:lnTo>
                <a:lnTo>
                  <a:pt x="26789" y="80367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44649"/>
                </a:lnTo>
                <a:lnTo>
                  <a:pt x="26789" y="35719"/>
                </a:lnTo>
                <a:lnTo>
                  <a:pt x="35719" y="26789"/>
                </a:lnTo>
                <a:lnTo>
                  <a:pt x="35719" y="1786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33945" y="17860"/>
                </a:lnTo>
                <a:lnTo>
                  <a:pt x="142875" y="35719"/>
                </a:lnTo>
                <a:lnTo>
                  <a:pt x="160734" y="44649"/>
                </a:lnTo>
                <a:lnTo>
                  <a:pt x="169664" y="62508"/>
                </a:lnTo>
                <a:lnTo>
                  <a:pt x="187523" y="80367"/>
                </a:lnTo>
                <a:lnTo>
                  <a:pt x="205383" y="98227"/>
                </a:lnTo>
                <a:lnTo>
                  <a:pt x="214312" y="116086"/>
                </a:lnTo>
                <a:lnTo>
                  <a:pt x="223242" y="133946"/>
                </a:lnTo>
                <a:lnTo>
                  <a:pt x="241101" y="151805"/>
                </a:lnTo>
                <a:lnTo>
                  <a:pt x="241101" y="178594"/>
                </a:lnTo>
                <a:lnTo>
                  <a:pt x="250031" y="196453"/>
                </a:lnTo>
                <a:lnTo>
                  <a:pt x="258961" y="214313"/>
                </a:lnTo>
                <a:lnTo>
                  <a:pt x="258961" y="232172"/>
                </a:lnTo>
                <a:lnTo>
                  <a:pt x="258961" y="241102"/>
                </a:lnTo>
                <a:lnTo>
                  <a:pt x="258961" y="258961"/>
                </a:lnTo>
                <a:lnTo>
                  <a:pt x="250031" y="267891"/>
                </a:lnTo>
                <a:lnTo>
                  <a:pt x="241101" y="276820"/>
                </a:lnTo>
                <a:lnTo>
                  <a:pt x="223242" y="285750"/>
                </a:lnTo>
                <a:lnTo>
                  <a:pt x="214312" y="294680"/>
                </a:lnTo>
                <a:lnTo>
                  <a:pt x="196453" y="303609"/>
                </a:lnTo>
                <a:lnTo>
                  <a:pt x="178594" y="303609"/>
                </a:lnTo>
                <a:lnTo>
                  <a:pt x="160734" y="303609"/>
                </a:lnTo>
                <a:lnTo>
                  <a:pt x="142875" y="303609"/>
                </a:lnTo>
                <a:lnTo>
                  <a:pt x="125015" y="303609"/>
                </a:lnTo>
                <a:lnTo>
                  <a:pt x="107156" y="303609"/>
                </a:lnTo>
                <a:lnTo>
                  <a:pt x="107156" y="303609"/>
                </a:lnTo>
                <a:lnTo>
                  <a:pt x="107156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938117" y="1482328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929188" y="133945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82766" y="1312664"/>
            <a:ext cx="125016" cy="223243"/>
          </a:xfrm>
          <a:custGeom>
            <a:avLst/>
            <a:gdLst/>
            <a:ahLst/>
            <a:cxnLst/>
            <a:rect l="0" t="0" r="0" b="0"/>
            <a:pathLst>
              <a:path w="125016" h="223243">
                <a:moveTo>
                  <a:pt x="71437" y="223242"/>
                </a:moveTo>
                <a:lnTo>
                  <a:pt x="71437" y="223242"/>
                </a:lnTo>
                <a:lnTo>
                  <a:pt x="71437" y="223242"/>
                </a:lnTo>
                <a:lnTo>
                  <a:pt x="71437" y="223242"/>
                </a:lnTo>
                <a:lnTo>
                  <a:pt x="71437" y="223242"/>
                </a:lnTo>
                <a:lnTo>
                  <a:pt x="71437" y="223242"/>
                </a:lnTo>
                <a:lnTo>
                  <a:pt x="71437" y="214312"/>
                </a:lnTo>
                <a:lnTo>
                  <a:pt x="71437" y="205383"/>
                </a:lnTo>
                <a:lnTo>
                  <a:pt x="71437" y="196453"/>
                </a:lnTo>
                <a:lnTo>
                  <a:pt x="71437" y="178594"/>
                </a:lnTo>
                <a:lnTo>
                  <a:pt x="62507" y="160734"/>
                </a:lnTo>
                <a:lnTo>
                  <a:pt x="53578" y="142875"/>
                </a:lnTo>
                <a:lnTo>
                  <a:pt x="53578" y="125016"/>
                </a:lnTo>
                <a:lnTo>
                  <a:pt x="44648" y="107156"/>
                </a:lnTo>
                <a:lnTo>
                  <a:pt x="35718" y="89297"/>
                </a:lnTo>
                <a:lnTo>
                  <a:pt x="26789" y="80367"/>
                </a:lnTo>
                <a:lnTo>
                  <a:pt x="17859" y="62508"/>
                </a:lnTo>
                <a:lnTo>
                  <a:pt x="8929" y="53578"/>
                </a:lnTo>
                <a:lnTo>
                  <a:pt x="8929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62507" y="8930"/>
                </a:lnTo>
                <a:lnTo>
                  <a:pt x="80367" y="8930"/>
                </a:lnTo>
                <a:lnTo>
                  <a:pt x="89297" y="1785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25015" y="26789"/>
                </a:lnTo>
                <a:lnTo>
                  <a:pt x="125015" y="35719"/>
                </a:lnTo>
                <a:lnTo>
                  <a:pt x="125015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973836" y="1464469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134570" y="1348383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71438" y="196453"/>
                </a:moveTo>
                <a:lnTo>
                  <a:pt x="71438" y="196453"/>
                </a:lnTo>
                <a:lnTo>
                  <a:pt x="71438" y="196453"/>
                </a:lnTo>
                <a:lnTo>
                  <a:pt x="71438" y="196453"/>
                </a:lnTo>
                <a:lnTo>
                  <a:pt x="71438" y="187523"/>
                </a:lnTo>
                <a:lnTo>
                  <a:pt x="62508" y="178593"/>
                </a:lnTo>
                <a:lnTo>
                  <a:pt x="62508" y="169664"/>
                </a:lnTo>
                <a:lnTo>
                  <a:pt x="62508" y="160734"/>
                </a:lnTo>
                <a:lnTo>
                  <a:pt x="62508" y="151804"/>
                </a:lnTo>
                <a:lnTo>
                  <a:pt x="53578" y="133945"/>
                </a:lnTo>
                <a:lnTo>
                  <a:pt x="53578" y="116086"/>
                </a:lnTo>
                <a:lnTo>
                  <a:pt x="44649" y="98226"/>
                </a:lnTo>
                <a:lnTo>
                  <a:pt x="35719" y="89297"/>
                </a:lnTo>
                <a:lnTo>
                  <a:pt x="35719" y="71437"/>
                </a:lnTo>
                <a:lnTo>
                  <a:pt x="26789" y="62508"/>
                </a:lnTo>
                <a:lnTo>
                  <a:pt x="17860" y="53578"/>
                </a:lnTo>
                <a:lnTo>
                  <a:pt x="8930" y="44648"/>
                </a:lnTo>
                <a:lnTo>
                  <a:pt x="8930" y="35719"/>
                </a:lnTo>
                <a:lnTo>
                  <a:pt x="893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62508" y="0"/>
                </a:lnTo>
                <a:lnTo>
                  <a:pt x="71438" y="8930"/>
                </a:lnTo>
                <a:lnTo>
                  <a:pt x="98227" y="8930"/>
                </a:lnTo>
                <a:lnTo>
                  <a:pt x="116086" y="8930"/>
                </a:lnTo>
                <a:lnTo>
                  <a:pt x="133946" y="17859"/>
                </a:lnTo>
                <a:lnTo>
                  <a:pt x="151805" y="17859"/>
                </a:lnTo>
                <a:lnTo>
                  <a:pt x="169664" y="17859"/>
                </a:lnTo>
                <a:lnTo>
                  <a:pt x="196453" y="26789"/>
                </a:lnTo>
                <a:lnTo>
                  <a:pt x="196453" y="26789"/>
                </a:lnTo>
                <a:lnTo>
                  <a:pt x="19645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125641" y="1464469"/>
            <a:ext cx="133946" cy="35719"/>
          </a:xfrm>
          <a:custGeom>
            <a:avLst/>
            <a:gdLst/>
            <a:ahLst/>
            <a:cxnLst/>
            <a:rect l="0" t="0" r="0" b="0"/>
            <a:pathLst>
              <a:path w="133946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7" y="8929"/>
                </a:lnTo>
                <a:lnTo>
                  <a:pt x="89297" y="8929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57813" y="1446609"/>
            <a:ext cx="187524" cy="107158"/>
          </a:xfrm>
          <a:custGeom>
            <a:avLst/>
            <a:gdLst/>
            <a:ahLst/>
            <a:cxnLst/>
            <a:rect l="0" t="0" r="0" b="0"/>
            <a:pathLst>
              <a:path w="187524" h="107158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98227"/>
                </a:lnTo>
                <a:lnTo>
                  <a:pt x="26789" y="107157"/>
                </a:lnTo>
                <a:lnTo>
                  <a:pt x="35718" y="107157"/>
                </a:lnTo>
                <a:lnTo>
                  <a:pt x="35718" y="107157"/>
                </a:lnTo>
                <a:lnTo>
                  <a:pt x="44648" y="107157"/>
                </a:lnTo>
                <a:lnTo>
                  <a:pt x="44648" y="107157"/>
                </a:lnTo>
                <a:lnTo>
                  <a:pt x="53578" y="98227"/>
                </a:lnTo>
                <a:lnTo>
                  <a:pt x="53578" y="89297"/>
                </a:lnTo>
                <a:lnTo>
                  <a:pt x="62507" y="80367"/>
                </a:lnTo>
                <a:lnTo>
                  <a:pt x="62507" y="71438"/>
                </a:lnTo>
                <a:lnTo>
                  <a:pt x="71437" y="62508"/>
                </a:lnTo>
                <a:lnTo>
                  <a:pt x="80367" y="53578"/>
                </a:lnTo>
                <a:lnTo>
                  <a:pt x="80367" y="35719"/>
                </a:lnTo>
                <a:lnTo>
                  <a:pt x="89296" y="26789"/>
                </a:lnTo>
                <a:lnTo>
                  <a:pt x="89296" y="17860"/>
                </a:lnTo>
                <a:lnTo>
                  <a:pt x="8929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107156" y="17860"/>
                </a:lnTo>
                <a:lnTo>
                  <a:pt x="116085" y="26789"/>
                </a:lnTo>
                <a:lnTo>
                  <a:pt x="125015" y="44649"/>
                </a:lnTo>
                <a:lnTo>
                  <a:pt x="125015" y="53578"/>
                </a:lnTo>
                <a:lnTo>
                  <a:pt x="133945" y="62508"/>
                </a:lnTo>
                <a:lnTo>
                  <a:pt x="142875" y="71438"/>
                </a:lnTo>
                <a:lnTo>
                  <a:pt x="142875" y="80367"/>
                </a:lnTo>
                <a:lnTo>
                  <a:pt x="151804" y="89297"/>
                </a:lnTo>
                <a:lnTo>
                  <a:pt x="160734" y="98227"/>
                </a:lnTo>
                <a:lnTo>
                  <a:pt x="169664" y="98227"/>
                </a:lnTo>
                <a:lnTo>
                  <a:pt x="178593" y="107157"/>
                </a:lnTo>
                <a:lnTo>
                  <a:pt x="187523" y="107157"/>
                </a:lnTo>
                <a:lnTo>
                  <a:pt x="187523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607843" y="1446609"/>
            <a:ext cx="107158" cy="125017"/>
          </a:xfrm>
          <a:custGeom>
            <a:avLst/>
            <a:gdLst/>
            <a:ahLst/>
            <a:cxnLst/>
            <a:rect l="0" t="0" r="0" b="0"/>
            <a:pathLst>
              <a:path w="107158" h="125017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9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9" y="71438"/>
                </a:lnTo>
                <a:lnTo>
                  <a:pt x="62508" y="80367"/>
                </a:lnTo>
                <a:lnTo>
                  <a:pt x="71438" y="89297"/>
                </a:lnTo>
                <a:lnTo>
                  <a:pt x="80368" y="98227"/>
                </a:lnTo>
                <a:lnTo>
                  <a:pt x="89297" y="98227"/>
                </a:lnTo>
                <a:lnTo>
                  <a:pt x="98227" y="107157"/>
                </a:lnTo>
                <a:lnTo>
                  <a:pt x="107157" y="116086"/>
                </a:lnTo>
                <a:lnTo>
                  <a:pt x="107157" y="116086"/>
                </a:lnTo>
                <a:lnTo>
                  <a:pt x="107157" y="116086"/>
                </a:lnTo>
                <a:lnTo>
                  <a:pt x="107157" y="125016"/>
                </a:lnTo>
                <a:lnTo>
                  <a:pt x="98227" y="125016"/>
                </a:lnTo>
                <a:lnTo>
                  <a:pt x="98227" y="125016"/>
                </a:lnTo>
                <a:lnTo>
                  <a:pt x="89297" y="125016"/>
                </a:lnTo>
                <a:lnTo>
                  <a:pt x="80368" y="125016"/>
                </a:lnTo>
                <a:lnTo>
                  <a:pt x="62508" y="125016"/>
                </a:lnTo>
                <a:lnTo>
                  <a:pt x="53578" y="125016"/>
                </a:lnTo>
                <a:lnTo>
                  <a:pt x="44649" y="116086"/>
                </a:lnTo>
                <a:lnTo>
                  <a:pt x="3571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795367" y="1518047"/>
            <a:ext cx="8930" cy="71438"/>
          </a:xfrm>
          <a:custGeom>
            <a:avLst/>
            <a:gdLst/>
            <a:ahLst/>
            <a:cxnLst/>
            <a:rect l="0" t="0" r="0" b="0"/>
            <a:pathLst>
              <a:path w="8930" h="714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804296" y="143768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902523" y="1482328"/>
            <a:ext cx="116087" cy="98228"/>
          </a:xfrm>
          <a:custGeom>
            <a:avLst/>
            <a:gdLst/>
            <a:ahLst/>
            <a:cxnLst/>
            <a:rect l="0" t="0" r="0" b="0"/>
            <a:pathLst>
              <a:path w="116087" h="98228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8" y="98227"/>
                </a:lnTo>
                <a:lnTo>
                  <a:pt x="62508" y="89297"/>
                </a:lnTo>
                <a:lnTo>
                  <a:pt x="71438" y="89297"/>
                </a:lnTo>
                <a:lnTo>
                  <a:pt x="80367" y="80367"/>
                </a:lnTo>
                <a:lnTo>
                  <a:pt x="98227" y="7143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6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71438" y="0"/>
                </a:lnTo>
                <a:lnTo>
                  <a:pt x="62508" y="0"/>
                </a:lnTo>
                <a:lnTo>
                  <a:pt x="4464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17859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072187" y="1464469"/>
            <a:ext cx="178595" cy="151805"/>
          </a:xfrm>
          <a:custGeom>
            <a:avLst/>
            <a:gdLst/>
            <a:ahLst/>
            <a:cxnLst/>
            <a:rect l="0" t="0" r="0" b="0"/>
            <a:pathLst>
              <a:path w="178595" h="151805">
                <a:moveTo>
                  <a:pt x="17859" y="17859"/>
                </a:moveTo>
                <a:lnTo>
                  <a:pt x="1785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8930" y="80367"/>
                </a:lnTo>
                <a:lnTo>
                  <a:pt x="8930" y="62507"/>
                </a:lnTo>
                <a:lnTo>
                  <a:pt x="17859" y="53578"/>
                </a:lnTo>
                <a:lnTo>
                  <a:pt x="26789" y="35718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29"/>
                </a:lnTo>
                <a:lnTo>
                  <a:pt x="98227" y="8929"/>
                </a:lnTo>
                <a:lnTo>
                  <a:pt x="107156" y="26789"/>
                </a:lnTo>
                <a:lnTo>
                  <a:pt x="116086" y="35718"/>
                </a:lnTo>
                <a:lnTo>
                  <a:pt x="125016" y="53578"/>
                </a:lnTo>
                <a:lnTo>
                  <a:pt x="133945" y="71437"/>
                </a:lnTo>
                <a:lnTo>
                  <a:pt x="142875" y="89297"/>
                </a:lnTo>
                <a:lnTo>
                  <a:pt x="151805" y="98226"/>
                </a:lnTo>
                <a:lnTo>
                  <a:pt x="160734" y="116086"/>
                </a:lnTo>
                <a:lnTo>
                  <a:pt x="160734" y="125015"/>
                </a:lnTo>
                <a:lnTo>
                  <a:pt x="169664" y="133945"/>
                </a:lnTo>
                <a:lnTo>
                  <a:pt x="169664" y="142875"/>
                </a:lnTo>
                <a:lnTo>
                  <a:pt x="178594" y="151804"/>
                </a:lnTo>
                <a:lnTo>
                  <a:pt x="178594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768578" y="1410891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902398" y="1410891"/>
            <a:ext cx="8931" cy="35719"/>
          </a:xfrm>
          <a:custGeom>
            <a:avLst/>
            <a:gdLst/>
            <a:ahLst/>
            <a:cxnLst/>
            <a:rect l="0" t="0" r="0" b="0"/>
            <a:pathLst>
              <a:path w="8931" h="35719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339453" y="964406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17860"/>
                </a:lnTo>
                <a:lnTo>
                  <a:pt x="35719" y="26789"/>
                </a:lnTo>
                <a:lnTo>
                  <a:pt x="44649" y="35719"/>
                </a:lnTo>
                <a:lnTo>
                  <a:pt x="53578" y="44649"/>
                </a:lnTo>
                <a:lnTo>
                  <a:pt x="62508" y="53578"/>
                </a:lnTo>
                <a:lnTo>
                  <a:pt x="71438" y="62508"/>
                </a:lnTo>
                <a:lnTo>
                  <a:pt x="80367" y="80367"/>
                </a:lnTo>
                <a:lnTo>
                  <a:pt x="80367" y="80367"/>
                </a:lnTo>
                <a:lnTo>
                  <a:pt x="89297" y="89297"/>
                </a:lnTo>
                <a:lnTo>
                  <a:pt x="98227" y="107156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1608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134070" y="123229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134070" y="1241227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44773" y="1276945"/>
            <a:ext cx="178595" cy="160736"/>
          </a:xfrm>
          <a:custGeom>
            <a:avLst/>
            <a:gdLst/>
            <a:ahLst/>
            <a:cxnLst/>
            <a:rect l="0" t="0" r="0" b="0"/>
            <a:pathLst>
              <a:path w="178595" h="160736">
                <a:moveTo>
                  <a:pt x="125016" y="8930"/>
                </a:moveTo>
                <a:lnTo>
                  <a:pt x="125016" y="8930"/>
                </a:lnTo>
                <a:lnTo>
                  <a:pt x="12501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7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60735"/>
                </a:lnTo>
                <a:lnTo>
                  <a:pt x="44649" y="160735"/>
                </a:lnTo>
                <a:lnTo>
                  <a:pt x="62508" y="160735"/>
                </a:lnTo>
                <a:lnTo>
                  <a:pt x="71438" y="160735"/>
                </a:lnTo>
                <a:lnTo>
                  <a:pt x="80368" y="160735"/>
                </a:lnTo>
                <a:lnTo>
                  <a:pt x="98227" y="160735"/>
                </a:lnTo>
                <a:lnTo>
                  <a:pt x="107157" y="151805"/>
                </a:lnTo>
                <a:lnTo>
                  <a:pt x="125016" y="151805"/>
                </a:lnTo>
                <a:lnTo>
                  <a:pt x="133946" y="151805"/>
                </a:lnTo>
                <a:lnTo>
                  <a:pt x="151805" y="142875"/>
                </a:lnTo>
                <a:lnTo>
                  <a:pt x="160735" y="142875"/>
                </a:lnTo>
                <a:lnTo>
                  <a:pt x="160735" y="142875"/>
                </a:lnTo>
                <a:lnTo>
                  <a:pt x="169664" y="133946"/>
                </a:lnTo>
                <a:lnTo>
                  <a:pt x="178594" y="133946"/>
                </a:lnTo>
                <a:lnTo>
                  <a:pt x="178594" y="133946"/>
                </a:lnTo>
                <a:lnTo>
                  <a:pt x="178594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89422" y="1393031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276945" y="1357313"/>
            <a:ext cx="116087" cy="116086"/>
          </a:xfrm>
          <a:custGeom>
            <a:avLst/>
            <a:gdLst/>
            <a:ahLst/>
            <a:cxnLst/>
            <a:rect l="0" t="0" r="0" b="0"/>
            <a:pathLst>
              <a:path w="116087" h="116086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0" y="98226"/>
                </a:lnTo>
                <a:lnTo>
                  <a:pt x="0" y="98226"/>
                </a:lnTo>
                <a:lnTo>
                  <a:pt x="8930" y="98226"/>
                </a:lnTo>
                <a:lnTo>
                  <a:pt x="0" y="98226"/>
                </a:lnTo>
                <a:lnTo>
                  <a:pt x="0" y="89296"/>
                </a:lnTo>
                <a:lnTo>
                  <a:pt x="0" y="89296"/>
                </a:lnTo>
                <a:lnTo>
                  <a:pt x="0" y="80367"/>
                </a:lnTo>
                <a:lnTo>
                  <a:pt x="0" y="62507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35718"/>
                </a:lnTo>
                <a:lnTo>
                  <a:pt x="8930" y="26789"/>
                </a:lnTo>
                <a:lnTo>
                  <a:pt x="17860" y="17859"/>
                </a:lnTo>
                <a:lnTo>
                  <a:pt x="17860" y="8929"/>
                </a:lnTo>
                <a:lnTo>
                  <a:pt x="17860" y="8929"/>
                </a:lnTo>
                <a:lnTo>
                  <a:pt x="26789" y="0"/>
                </a:lnTo>
                <a:lnTo>
                  <a:pt x="26789" y="0"/>
                </a:lnTo>
                <a:lnTo>
                  <a:pt x="35719" y="8929"/>
                </a:lnTo>
                <a:lnTo>
                  <a:pt x="44649" y="8929"/>
                </a:lnTo>
                <a:lnTo>
                  <a:pt x="53578" y="17859"/>
                </a:lnTo>
                <a:lnTo>
                  <a:pt x="62508" y="26789"/>
                </a:lnTo>
                <a:lnTo>
                  <a:pt x="62508" y="35718"/>
                </a:lnTo>
                <a:lnTo>
                  <a:pt x="71438" y="44648"/>
                </a:lnTo>
                <a:lnTo>
                  <a:pt x="80368" y="53578"/>
                </a:lnTo>
                <a:lnTo>
                  <a:pt x="89297" y="62507"/>
                </a:lnTo>
                <a:lnTo>
                  <a:pt x="98227" y="71437"/>
                </a:lnTo>
                <a:lnTo>
                  <a:pt x="98227" y="80367"/>
                </a:lnTo>
                <a:lnTo>
                  <a:pt x="98227" y="89296"/>
                </a:lnTo>
                <a:lnTo>
                  <a:pt x="107157" y="98226"/>
                </a:lnTo>
                <a:lnTo>
                  <a:pt x="107157" y="107156"/>
                </a:lnTo>
                <a:lnTo>
                  <a:pt x="116086" y="107156"/>
                </a:lnTo>
                <a:lnTo>
                  <a:pt x="116086" y="116085"/>
                </a:lnTo>
                <a:lnTo>
                  <a:pt x="116086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419820" y="1348383"/>
            <a:ext cx="71439" cy="133946"/>
          </a:xfrm>
          <a:custGeom>
            <a:avLst/>
            <a:gdLst/>
            <a:ahLst/>
            <a:cxnLst/>
            <a:rect l="0" t="0" r="0" b="0"/>
            <a:pathLst>
              <a:path w="71439" h="13394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9" y="71437"/>
                </a:lnTo>
                <a:lnTo>
                  <a:pt x="53578" y="62508"/>
                </a:lnTo>
                <a:lnTo>
                  <a:pt x="62508" y="53578"/>
                </a:lnTo>
                <a:lnTo>
                  <a:pt x="71438" y="53578"/>
                </a:lnTo>
                <a:lnTo>
                  <a:pt x="71438" y="44648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35719"/>
                </a:lnTo>
                <a:lnTo>
                  <a:pt x="3571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98226"/>
                </a:lnTo>
                <a:lnTo>
                  <a:pt x="26789" y="116086"/>
                </a:lnTo>
                <a:lnTo>
                  <a:pt x="26789" y="125015"/>
                </a:lnTo>
                <a:lnTo>
                  <a:pt x="35719" y="125015"/>
                </a:lnTo>
                <a:lnTo>
                  <a:pt x="35719" y="133945"/>
                </a:lnTo>
                <a:lnTo>
                  <a:pt x="44649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71438" y="133945"/>
                </a:lnTo>
                <a:lnTo>
                  <a:pt x="7143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589484" y="149125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598414" y="1384102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0" y="107156"/>
                </a:moveTo>
                <a:lnTo>
                  <a:pt x="0" y="107156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89296"/>
                </a:lnTo>
                <a:lnTo>
                  <a:pt x="8930" y="89296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62507"/>
                </a:lnTo>
                <a:lnTo>
                  <a:pt x="8930" y="53578"/>
                </a:lnTo>
                <a:lnTo>
                  <a:pt x="8930" y="35718"/>
                </a:lnTo>
                <a:lnTo>
                  <a:pt x="893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732359" y="1393031"/>
            <a:ext cx="133946" cy="258962"/>
          </a:xfrm>
          <a:custGeom>
            <a:avLst/>
            <a:gdLst/>
            <a:ahLst/>
            <a:cxnLst/>
            <a:rect l="0" t="0" r="0" b="0"/>
            <a:pathLst>
              <a:path w="133946" h="258962">
                <a:moveTo>
                  <a:pt x="35719" y="8930"/>
                </a:move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44649" y="107156"/>
                </a:lnTo>
                <a:lnTo>
                  <a:pt x="53578" y="107156"/>
                </a:lnTo>
                <a:lnTo>
                  <a:pt x="62508" y="98227"/>
                </a:lnTo>
                <a:lnTo>
                  <a:pt x="62508" y="89297"/>
                </a:lnTo>
                <a:lnTo>
                  <a:pt x="71438" y="80367"/>
                </a:lnTo>
                <a:lnTo>
                  <a:pt x="71438" y="71438"/>
                </a:lnTo>
                <a:lnTo>
                  <a:pt x="80367" y="62508"/>
                </a:lnTo>
                <a:lnTo>
                  <a:pt x="80367" y="44649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26789"/>
                </a:lnTo>
                <a:lnTo>
                  <a:pt x="71438" y="35719"/>
                </a:lnTo>
                <a:lnTo>
                  <a:pt x="80367" y="44649"/>
                </a:lnTo>
                <a:lnTo>
                  <a:pt x="80367" y="62508"/>
                </a:lnTo>
                <a:lnTo>
                  <a:pt x="89297" y="71438"/>
                </a:lnTo>
                <a:lnTo>
                  <a:pt x="98227" y="89297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25016" y="151805"/>
                </a:lnTo>
                <a:lnTo>
                  <a:pt x="133945" y="160735"/>
                </a:lnTo>
                <a:lnTo>
                  <a:pt x="133945" y="178594"/>
                </a:lnTo>
                <a:lnTo>
                  <a:pt x="133945" y="187524"/>
                </a:lnTo>
                <a:lnTo>
                  <a:pt x="133945" y="196453"/>
                </a:lnTo>
                <a:lnTo>
                  <a:pt x="133945" y="205383"/>
                </a:lnTo>
                <a:lnTo>
                  <a:pt x="125016" y="214313"/>
                </a:lnTo>
                <a:lnTo>
                  <a:pt x="125016" y="223242"/>
                </a:lnTo>
                <a:lnTo>
                  <a:pt x="116086" y="232172"/>
                </a:lnTo>
                <a:lnTo>
                  <a:pt x="116086" y="241102"/>
                </a:lnTo>
                <a:lnTo>
                  <a:pt x="107156" y="241102"/>
                </a:lnTo>
                <a:lnTo>
                  <a:pt x="107156" y="250031"/>
                </a:lnTo>
                <a:lnTo>
                  <a:pt x="98227" y="250031"/>
                </a:lnTo>
                <a:lnTo>
                  <a:pt x="98227" y="250031"/>
                </a:lnTo>
                <a:lnTo>
                  <a:pt x="89297" y="258961"/>
                </a:lnTo>
                <a:lnTo>
                  <a:pt x="89297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84164" y="1384102"/>
            <a:ext cx="71438" cy="107157"/>
          </a:xfrm>
          <a:custGeom>
            <a:avLst/>
            <a:gdLst/>
            <a:ahLst/>
            <a:cxnLst/>
            <a:rect l="0" t="0" r="0" b="0"/>
            <a:pathLst>
              <a:path w="71438" h="10715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35718"/>
                </a:lnTo>
                <a:lnTo>
                  <a:pt x="26789" y="53578"/>
                </a:lnTo>
                <a:lnTo>
                  <a:pt x="35719" y="62507"/>
                </a:lnTo>
                <a:lnTo>
                  <a:pt x="44648" y="71437"/>
                </a:lnTo>
                <a:lnTo>
                  <a:pt x="53578" y="80367"/>
                </a:lnTo>
                <a:lnTo>
                  <a:pt x="53578" y="89296"/>
                </a:lnTo>
                <a:lnTo>
                  <a:pt x="62508" y="89296"/>
                </a:lnTo>
                <a:lnTo>
                  <a:pt x="71437" y="98226"/>
                </a:lnTo>
                <a:lnTo>
                  <a:pt x="71437" y="107156"/>
                </a:lnTo>
                <a:lnTo>
                  <a:pt x="71437" y="107156"/>
                </a:lnTo>
                <a:lnTo>
                  <a:pt x="7143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009179" y="1410891"/>
            <a:ext cx="44650" cy="223243"/>
          </a:xfrm>
          <a:custGeom>
            <a:avLst/>
            <a:gdLst/>
            <a:ahLst/>
            <a:cxnLst/>
            <a:rect l="0" t="0" r="0" b="0"/>
            <a:pathLst>
              <a:path w="44650" h="223243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17859"/>
                </a:lnTo>
                <a:lnTo>
                  <a:pt x="35719" y="35718"/>
                </a:lnTo>
                <a:lnTo>
                  <a:pt x="35719" y="44648"/>
                </a:lnTo>
                <a:lnTo>
                  <a:pt x="35719" y="62507"/>
                </a:lnTo>
                <a:lnTo>
                  <a:pt x="35719" y="89296"/>
                </a:lnTo>
                <a:lnTo>
                  <a:pt x="26790" y="107156"/>
                </a:lnTo>
                <a:lnTo>
                  <a:pt x="26790" y="125015"/>
                </a:lnTo>
                <a:lnTo>
                  <a:pt x="17860" y="151804"/>
                </a:lnTo>
                <a:lnTo>
                  <a:pt x="8930" y="169664"/>
                </a:lnTo>
                <a:lnTo>
                  <a:pt x="8930" y="196453"/>
                </a:lnTo>
                <a:lnTo>
                  <a:pt x="0" y="20538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62570" y="1026914"/>
            <a:ext cx="35720" cy="125017"/>
          </a:xfrm>
          <a:custGeom>
            <a:avLst/>
            <a:gdLst/>
            <a:ahLst/>
            <a:cxnLst/>
            <a:rect l="0" t="0" r="0" b="0"/>
            <a:pathLst>
              <a:path w="35720" h="125017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9" y="98227"/>
                </a:lnTo>
                <a:lnTo>
                  <a:pt x="35719" y="10715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00062" y="982266"/>
            <a:ext cx="160736" cy="80368"/>
          </a:xfrm>
          <a:custGeom>
            <a:avLst/>
            <a:gdLst/>
            <a:ahLst/>
            <a:cxnLst/>
            <a:rect l="0" t="0" r="0" b="0"/>
            <a:pathLst>
              <a:path w="160736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62507"/>
                </a:lnTo>
                <a:lnTo>
                  <a:pt x="8930" y="62507"/>
                </a:lnTo>
                <a:lnTo>
                  <a:pt x="8930" y="53578"/>
                </a:lnTo>
                <a:lnTo>
                  <a:pt x="17860" y="44648"/>
                </a:lnTo>
                <a:lnTo>
                  <a:pt x="35719" y="44648"/>
                </a:lnTo>
                <a:lnTo>
                  <a:pt x="44649" y="35718"/>
                </a:lnTo>
                <a:lnTo>
                  <a:pt x="53579" y="35718"/>
                </a:lnTo>
                <a:lnTo>
                  <a:pt x="71438" y="26789"/>
                </a:lnTo>
                <a:lnTo>
                  <a:pt x="89297" y="17859"/>
                </a:lnTo>
                <a:lnTo>
                  <a:pt x="107157" y="8929"/>
                </a:lnTo>
                <a:lnTo>
                  <a:pt x="125016" y="8929"/>
                </a:lnTo>
                <a:lnTo>
                  <a:pt x="133946" y="8929"/>
                </a:lnTo>
                <a:lnTo>
                  <a:pt x="142876" y="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96516" y="1017984"/>
            <a:ext cx="125016" cy="116087"/>
          </a:xfrm>
          <a:custGeom>
            <a:avLst/>
            <a:gdLst/>
            <a:ahLst/>
            <a:cxnLst/>
            <a:rect l="0" t="0" r="0" b="0"/>
            <a:pathLst>
              <a:path w="125016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44649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80367"/>
                </a:lnTo>
                <a:lnTo>
                  <a:pt x="26789" y="71438"/>
                </a:lnTo>
                <a:lnTo>
                  <a:pt x="35718" y="53578"/>
                </a:lnTo>
                <a:lnTo>
                  <a:pt x="35718" y="44649"/>
                </a:lnTo>
                <a:lnTo>
                  <a:pt x="44648" y="44649"/>
                </a:lnTo>
                <a:lnTo>
                  <a:pt x="53578" y="35719"/>
                </a:lnTo>
                <a:lnTo>
                  <a:pt x="53578" y="35719"/>
                </a:lnTo>
                <a:lnTo>
                  <a:pt x="62507" y="35719"/>
                </a:lnTo>
                <a:lnTo>
                  <a:pt x="71437" y="35719"/>
                </a:lnTo>
                <a:lnTo>
                  <a:pt x="71437" y="44649"/>
                </a:lnTo>
                <a:lnTo>
                  <a:pt x="80367" y="53578"/>
                </a:lnTo>
                <a:lnTo>
                  <a:pt x="80367" y="62508"/>
                </a:lnTo>
                <a:lnTo>
                  <a:pt x="89296" y="71438"/>
                </a:lnTo>
                <a:lnTo>
                  <a:pt x="98226" y="80367"/>
                </a:lnTo>
                <a:lnTo>
                  <a:pt x="107156" y="89297"/>
                </a:lnTo>
                <a:lnTo>
                  <a:pt x="116086" y="98227"/>
                </a:lnTo>
                <a:lnTo>
                  <a:pt x="116086" y="107157"/>
                </a:lnTo>
                <a:lnTo>
                  <a:pt x="125015" y="116086"/>
                </a:lnTo>
                <a:lnTo>
                  <a:pt x="12501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75109" y="1107281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92969" y="1035844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964406" y="1044773"/>
            <a:ext cx="71439" cy="107158"/>
          </a:xfrm>
          <a:custGeom>
            <a:avLst/>
            <a:gdLst/>
            <a:ahLst/>
            <a:cxnLst/>
            <a:rect l="0" t="0" r="0" b="0"/>
            <a:pathLst>
              <a:path w="71439" h="107158">
                <a:moveTo>
                  <a:pt x="8930" y="107157"/>
                </a:move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0" y="98227"/>
                </a:lnTo>
                <a:lnTo>
                  <a:pt x="0" y="89297"/>
                </a:lnTo>
                <a:lnTo>
                  <a:pt x="0" y="80368"/>
                </a:lnTo>
                <a:lnTo>
                  <a:pt x="0" y="71438"/>
                </a:lnTo>
                <a:lnTo>
                  <a:pt x="0" y="62508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098351" y="1044773"/>
            <a:ext cx="35720" cy="89298"/>
          </a:xfrm>
          <a:custGeom>
            <a:avLst/>
            <a:gdLst/>
            <a:ahLst/>
            <a:cxnLst/>
            <a:rect l="0" t="0" r="0" b="0"/>
            <a:pathLst>
              <a:path w="35720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9"/>
                </a:lnTo>
                <a:lnTo>
                  <a:pt x="17860" y="53578"/>
                </a:lnTo>
                <a:lnTo>
                  <a:pt x="26790" y="53578"/>
                </a:lnTo>
                <a:lnTo>
                  <a:pt x="26790" y="62508"/>
                </a:lnTo>
                <a:lnTo>
                  <a:pt x="26790" y="62508"/>
                </a:lnTo>
                <a:lnTo>
                  <a:pt x="35719" y="71438"/>
                </a:lnTo>
                <a:lnTo>
                  <a:pt x="35719" y="80368"/>
                </a:lnTo>
                <a:lnTo>
                  <a:pt x="26790" y="80368"/>
                </a:lnTo>
                <a:lnTo>
                  <a:pt x="26790" y="80368"/>
                </a:lnTo>
                <a:lnTo>
                  <a:pt x="17860" y="89297"/>
                </a:lnTo>
                <a:lnTo>
                  <a:pt x="1786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178719" y="1000125"/>
            <a:ext cx="8930" cy="142876"/>
          </a:xfrm>
          <a:custGeom>
            <a:avLst/>
            <a:gdLst/>
            <a:ahLst/>
            <a:cxnLst/>
            <a:rect l="0" t="0" r="0" b="0"/>
            <a:pathLst>
              <a:path w="8930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151930" y="1062633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8929" y="17859"/>
                </a:moveTo>
                <a:lnTo>
                  <a:pt x="8929" y="17859"/>
                </a:lnTo>
                <a:lnTo>
                  <a:pt x="0" y="1785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276945" y="1107281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294805" y="1098351"/>
            <a:ext cx="44649" cy="98228"/>
          </a:xfrm>
          <a:custGeom>
            <a:avLst/>
            <a:gdLst/>
            <a:ahLst/>
            <a:cxnLst/>
            <a:rect l="0" t="0" r="0" b="0"/>
            <a:pathLst>
              <a:path w="44649" h="98228">
                <a:moveTo>
                  <a:pt x="44648" y="0"/>
                </a:moveTo>
                <a:lnTo>
                  <a:pt x="4464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17860"/>
                </a:lnTo>
                <a:lnTo>
                  <a:pt x="35718" y="26790"/>
                </a:lnTo>
                <a:lnTo>
                  <a:pt x="26789" y="35719"/>
                </a:lnTo>
                <a:lnTo>
                  <a:pt x="26789" y="53579"/>
                </a:lnTo>
                <a:lnTo>
                  <a:pt x="17859" y="62508"/>
                </a:lnTo>
                <a:lnTo>
                  <a:pt x="17859" y="71438"/>
                </a:lnTo>
                <a:lnTo>
                  <a:pt x="8929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491258" y="1196578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35718" y="107156"/>
                </a:lnTo>
                <a:lnTo>
                  <a:pt x="44648" y="107156"/>
                </a:lnTo>
                <a:lnTo>
                  <a:pt x="53578" y="98227"/>
                </a:lnTo>
                <a:lnTo>
                  <a:pt x="62508" y="98227"/>
                </a:lnTo>
                <a:lnTo>
                  <a:pt x="71437" y="89297"/>
                </a:lnTo>
                <a:lnTo>
                  <a:pt x="80367" y="89297"/>
                </a:lnTo>
                <a:lnTo>
                  <a:pt x="89297" y="89297"/>
                </a:lnTo>
                <a:lnTo>
                  <a:pt x="98226" y="89297"/>
                </a:lnTo>
                <a:lnTo>
                  <a:pt x="98226" y="89297"/>
                </a:lnTo>
                <a:lnTo>
                  <a:pt x="9822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598414" y="1232297"/>
            <a:ext cx="17860" cy="125017"/>
          </a:xfrm>
          <a:custGeom>
            <a:avLst/>
            <a:gdLst/>
            <a:ahLst/>
            <a:cxnLst/>
            <a:rect l="0" t="0" r="0" b="0"/>
            <a:pathLst>
              <a:path w="17860" h="125017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848320" y="1714500"/>
            <a:ext cx="196454" cy="250032"/>
          </a:xfrm>
          <a:custGeom>
            <a:avLst/>
            <a:gdLst/>
            <a:ahLst/>
            <a:cxnLst/>
            <a:rect l="0" t="0" r="0" b="0"/>
            <a:pathLst>
              <a:path w="196454" h="250032">
                <a:moveTo>
                  <a:pt x="17860" y="214312"/>
                </a:moveTo>
                <a:lnTo>
                  <a:pt x="8930" y="214312"/>
                </a:lnTo>
                <a:lnTo>
                  <a:pt x="8930" y="214312"/>
                </a:lnTo>
                <a:lnTo>
                  <a:pt x="8930" y="205383"/>
                </a:lnTo>
                <a:lnTo>
                  <a:pt x="0" y="196453"/>
                </a:lnTo>
                <a:lnTo>
                  <a:pt x="8930" y="187523"/>
                </a:lnTo>
                <a:lnTo>
                  <a:pt x="8930" y="178594"/>
                </a:lnTo>
                <a:lnTo>
                  <a:pt x="8930" y="160734"/>
                </a:lnTo>
                <a:lnTo>
                  <a:pt x="8930" y="151804"/>
                </a:lnTo>
                <a:lnTo>
                  <a:pt x="17860" y="133945"/>
                </a:lnTo>
                <a:lnTo>
                  <a:pt x="17860" y="125015"/>
                </a:lnTo>
                <a:lnTo>
                  <a:pt x="26789" y="107156"/>
                </a:lnTo>
                <a:lnTo>
                  <a:pt x="26789" y="89297"/>
                </a:lnTo>
                <a:lnTo>
                  <a:pt x="35719" y="71437"/>
                </a:lnTo>
                <a:lnTo>
                  <a:pt x="44649" y="53578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17859"/>
                </a:lnTo>
                <a:lnTo>
                  <a:pt x="71438" y="8929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8929"/>
                </a:lnTo>
                <a:lnTo>
                  <a:pt x="116086" y="17859"/>
                </a:lnTo>
                <a:lnTo>
                  <a:pt x="125016" y="35719"/>
                </a:lnTo>
                <a:lnTo>
                  <a:pt x="133946" y="44648"/>
                </a:lnTo>
                <a:lnTo>
                  <a:pt x="142875" y="62508"/>
                </a:lnTo>
                <a:lnTo>
                  <a:pt x="151805" y="80367"/>
                </a:lnTo>
                <a:lnTo>
                  <a:pt x="160735" y="98226"/>
                </a:lnTo>
                <a:lnTo>
                  <a:pt x="160735" y="116086"/>
                </a:lnTo>
                <a:lnTo>
                  <a:pt x="169664" y="133945"/>
                </a:lnTo>
                <a:lnTo>
                  <a:pt x="178594" y="151804"/>
                </a:lnTo>
                <a:lnTo>
                  <a:pt x="178594" y="169664"/>
                </a:lnTo>
                <a:lnTo>
                  <a:pt x="187524" y="187523"/>
                </a:lnTo>
                <a:lnTo>
                  <a:pt x="187524" y="205383"/>
                </a:lnTo>
                <a:lnTo>
                  <a:pt x="187524" y="214312"/>
                </a:lnTo>
                <a:lnTo>
                  <a:pt x="187524" y="223242"/>
                </a:lnTo>
                <a:lnTo>
                  <a:pt x="187524" y="232172"/>
                </a:lnTo>
                <a:lnTo>
                  <a:pt x="187524" y="241101"/>
                </a:lnTo>
                <a:lnTo>
                  <a:pt x="196453" y="241101"/>
                </a:lnTo>
                <a:lnTo>
                  <a:pt x="196453" y="250031"/>
                </a:lnTo>
                <a:lnTo>
                  <a:pt x="196453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866180" y="1848445"/>
            <a:ext cx="160735" cy="35720"/>
          </a:xfrm>
          <a:custGeom>
            <a:avLst/>
            <a:gdLst/>
            <a:ahLst/>
            <a:cxnLst/>
            <a:rect l="0" t="0" r="0" b="0"/>
            <a:pathLst>
              <a:path w="160735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7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053703" y="1821656"/>
            <a:ext cx="142876" cy="312540"/>
          </a:xfrm>
          <a:custGeom>
            <a:avLst/>
            <a:gdLst/>
            <a:ahLst/>
            <a:cxnLst/>
            <a:rect l="0" t="0" r="0" b="0"/>
            <a:pathLst>
              <a:path w="142876" h="312540">
                <a:moveTo>
                  <a:pt x="107156" y="0"/>
                </a:move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17859"/>
                </a:lnTo>
                <a:lnTo>
                  <a:pt x="71438" y="26789"/>
                </a:lnTo>
                <a:lnTo>
                  <a:pt x="62508" y="35719"/>
                </a:lnTo>
                <a:lnTo>
                  <a:pt x="53578" y="53578"/>
                </a:lnTo>
                <a:lnTo>
                  <a:pt x="53578" y="71438"/>
                </a:lnTo>
                <a:lnTo>
                  <a:pt x="44648" y="80367"/>
                </a:lnTo>
                <a:lnTo>
                  <a:pt x="44648" y="98227"/>
                </a:lnTo>
                <a:lnTo>
                  <a:pt x="44648" y="107156"/>
                </a:lnTo>
                <a:lnTo>
                  <a:pt x="44648" y="116086"/>
                </a:lnTo>
                <a:lnTo>
                  <a:pt x="44648" y="125016"/>
                </a:lnTo>
                <a:lnTo>
                  <a:pt x="53578" y="133945"/>
                </a:lnTo>
                <a:lnTo>
                  <a:pt x="62508" y="133945"/>
                </a:lnTo>
                <a:lnTo>
                  <a:pt x="62508" y="133945"/>
                </a:lnTo>
                <a:lnTo>
                  <a:pt x="71438" y="133945"/>
                </a:lnTo>
                <a:lnTo>
                  <a:pt x="80367" y="133945"/>
                </a:lnTo>
                <a:lnTo>
                  <a:pt x="80367" y="125016"/>
                </a:lnTo>
                <a:lnTo>
                  <a:pt x="89297" y="116086"/>
                </a:lnTo>
                <a:lnTo>
                  <a:pt x="98227" y="107156"/>
                </a:lnTo>
                <a:lnTo>
                  <a:pt x="98227" y="98227"/>
                </a:lnTo>
                <a:lnTo>
                  <a:pt x="98227" y="89297"/>
                </a:lnTo>
                <a:lnTo>
                  <a:pt x="98227" y="8036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4464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44648"/>
                </a:lnTo>
                <a:lnTo>
                  <a:pt x="107156" y="53578"/>
                </a:lnTo>
                <a:lnTo>
                  <a:pt x="107156" y="62508"/>
                </a:lnTo>
                <a:lnTo>
                  <a:pt x="116086" y="80367"/>
                </a:lnTo>
                <a:lnTo>
                  <a:pt x="125016" y="107156"/>
                </a:lnTo>
                <a:lnTo>
                  <a:pt x="133945" y="125016"/>
                </a:lnTo>
                <a:lnTo>
                  <a:pt x="133945" y="151805"/>
                </a:lnTo>
                <a:lnTo>
                  <a:pt x="142875" y="178594"/>
                </a:lnTo>
                <a:lnTo>
                  <a:pt x="142875" y="205383"/>
                </a:lnTo>
                <a:lnTo>
                  <a:pt x="142875" y="232172"/>
                </a:lnTo>
                <a:lnTo>
                  <a:pt x="142875" y="250031"/>
                </a:lnTo>
                <a:lnTo>
                  <a:pt x="142875" y="267891"/>
                </a:lnTo>
                <a:lnTo>
                  <a:pt x="133945" y="285750"/>
                </a:lnTo>
                <a:lnTo>
                  <a:pt x="125016" y="294680"/>
                </a:lnTo>
                <a:lnTo>
                  <a:pt x="125016" y="303609"/>
                </a:lnTo>
                <a:lnTo>
                  <a:pt x="116086" y="312539"/>
                </a:lnTo>
                <a:lnTo>
                  <a:pt x="98227" y="312539"/>
                </a:lnTo>
                <a:lnTo>
                  <a:pt x="89297" y="312539"/>
                </a:lnTo>
                <a:lnTo>
                  <a:pt x="71438" y="312539"/>
                </a:lnTo>
                <a:lnTo>
                  <a:pt x="53578" y="312539"/>
                </a:lnTo>
                <a:lnTo>
                  <a:pt x="44648" y="303609"/>
                </a:lnTo>
                <a:lnTo>
                  <a:pt x="26789" y="303609"/>
                </a:lnTo>
                <a:lnTo>
                  <a:pt x="17859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232297" y="1857375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44648" y="0"/>
                </a:moveTo>
                <a:lnTo>
                  <a:pt x="44648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44648" y="107156"/>
                </a:lnTo>
                <a:lnTo>
                  <a:pt x="44648" y="98226"/>
                </a:lnTo>
                <a:lnTo>
                  <a:pt x="53578" y="98226"/>
                </a:lnTo>
                <a:lnTo>
                  <a:pt x="53578" y="80367"/>
                </a:lnTo>
                <a:lnTo>
                  <a:pt x="53578" y="71437"/>
                </a:lnTo>
                <a:lnTo>
                  <a:pt x="53578" y="53578"/>
                </a:lnTo>
                <a:lnTo>
                  <a:pt x="53578" y="44648"/>
                </a:lnTo>
                <a:lnTo>
                  <a:pt x="53578" y="3571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8929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62508" y="26789"/>
                </a:lnTo>
                <a:lnTo>
                  <a:pt x="62508" y="35719"/>
                </a:lnTo>
                <a:lnTo>
                  <a:pt x="71437" y="53578"/>
                </a:lnTo>
                <a:lnTo>
                  <a:pt x="71437" y="62508"/>
                </a:lnTo>
                <a:lnTo>
                  <a:pt x="80367" y="71437"/>
                </a:lnTo>
                <a:lnTo>
                  <a:pt x="89297" y="80367"/>
                </a:lnTo>
                <a:lnTo>
                  <a:pt x="89297" y="89297"/>
                </a:lnTo>
                <a:lnTo>
                  <a:pt x="98226" y="98226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16086" y="125015"/>
                </a:lnTo>
                <a:lnTo>
                  <a:pt x="116086" y="125015"/>
                </a:lnTo>
                <a:lnTo>
                  <a:pt x="116086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384102" y="1919883"/>
            <a:ext cx="8930" cy="62508"/>
          </a:xfrm>
          <a:custGeom>
            <a:avLst/>
            <a:gdLst/>
            <a:ahLst/>
            <a:cxnLst/>
            <a:rect l="0" t="0" r="0" b="0"/>
            <a:pathLst>
              <a:path w="8930" h="6250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62507"/>
                </a:lnTo>
                <a:lnTo>
                  <a:pt x="8929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366242" y="180379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428750" y="1839515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0" y="133946"/>
                </a:move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7"/>
                </a:lnTo>
                <a:lnTo>
                  <a:pt x="0" y="89297"/>
                </a:lnTo>
                <a:lnTo>
                  <a:pt x="0" y="80368"/>
                </a:lnTo>
                <a:lnTo>
                  <a:pt x="0" y="62508"/>
                </a:lnTo>
                <a:lnTo>
                  <a:pt x="0" y="44649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17860"/>
                </a:lnTo>
                <a:lnTo>
                  <a:pt x="44648" y="26789"/>
                </a:lnTo>
                <a:lnTo>
                  <a:pt x="53578" y="35719"/>
                </a:lnTo>
                <a:lnTo>
                  <a:pt x="62508" y="53579"/>
                </a:lnTo>
                <a:lnTo>
                  <a:pt x="62508" y="62508"/>
                </a:lnTo>
                <a:lnTo>
                  <a:pt x="71437" y="80368"/>
                </a:lnTo>
                <a:lnTo>
                  <a:pt x="71437" y="89297"/>
                </a:lnTo>
                <a:lnTo>
                  <a:pt x="80367" y="107157"/>
                </a:lnTo>
                <a:lnTo>
                  <a:pt x="80367" y="116086"/>
                </a:lnTo>
                <a:lnTo>
                  <a:pt x="80367" y="125016"/>
                </a:lnTo>
                <a:lnTo>
                  <a:pt x="80367" y="133946"/>
                </a:lnTo>
                <a:lnTo>
                  <a:pt x="80367" y="142875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580555" y="1821656"/>
            <a:ext cx="62508" cy="151806"/>
          </a:xfrm>
          <a:custGeom>
            <a:avLst/>
            <a:gdLst/>
            <a:ahLst/>
            <a:cxnLst/>
            <a:rect l="0" t="0" r="0" b="0"/>
            <a:pathLst>
              <a:path w="62508" h="151806">
                <a:moveTo>
                  <a:pt x="35718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71438"/>
                </a:lnTo>
                <a:lnTo>
                  <a:pt x="26789" y="80367"/>
                </a:lnTo>
                <a:lnTo>
                  <a:pt x="35718" y="89297"/>
                </a:lnTo>
                <a:lnTo>
                  <a:pt x="44648" y="98227"/>
                </a:lnTo>
                <a:lnTo>
                  <a:pt x="44648" y="107156"/>
                </a:lnTo>
                <a:lnTo>
                  <a:pt x="53578" y="116086"/>
                </a:lnTo>
                <a:lnTo>
                  <a:pt x="53578" y="125016"/>
                </a:lnTo>
                <a:lnTo>
                  <a:pt x="62507" y="125016"/>
                </a:lnTo>
                <a:lnTo>
                  <a:pt x="62507" y="133945"/>
                </a:lnTo>
                <a:lnTo>
                  <a:pt x="53578" y="133945"/>
                </a:lnTo>
                <a:lnTo>
                  <a:pt x="53578" y="133945"/>
                </a:lnTo>
                <a:lnTo>
                  <a:pt x="44648" y="142875"/>
                </a:lnTo>
                <a:lnTo>
                  <a:pt x="44648" y="151805"/>
                </a:lnTo>
                <a:lnTo>
                  <a:pt x="35718" y="151805"/>
                </a:lnTo>
                <a:lnTo>
                  <a:pt x="35718" y="151805"/>
                </a:lnTo>
                <a:lnTo>
                  <a:pt x="35718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696640" y="1794867"/>
            <a:ext cx="26790" cy="160735"/>
          </a:xfrm>
          <a:custGeom>
            <a:avLst/>
            <a:gdLst/>
            <a:ahLst/>
            <a:cxnLst/>
            <a:rect l="0" t="0" r="0" b="0"/>
            <a:pathLst>
              <a:path w="26790" h="160735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53578"/>
                </a:lnTo>
                <a:lnTo>
                  <a:pt x="17860" y="71437"/>
                </a:lnTo>
                <a:lnTo>
                  <a:pt x="17860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51805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678781" y="1875234"/>
            <a:ext cx="80368" cy="17861"/>
          </a:xfrm>
          <a:custGeom>
            <a:avLst/>
            <a:gdLst/>
            <a:ahLst/>
            <a:cxnLst/>
            <a:rect l="0" t="0" r="0" b="0"/>
            <a:pathLst>
              <a:path w="80368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910953" y="1821656"/>
            <a:ext cx="26790" cy="160735"/>
          </a:xfrm>
          <a:custGeom>
            <a:avLst/>
            <a:gdLst/>
            <a:ahLst/>
            <a:cxnLst/>
            <a:rect l="0" t="0" r="0" b="0"/>
            <a:pathLst>
              <a:path w="26790" h="16073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60734"/>
                </a:lnTo>
                <a:lnTo>
                  <a:pt x="2678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875234" y="1893094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018109" y="1821656"/>
            <a:ext cx="241103" cy="151806"/>
          </a:xfrm>
          <a:custGeom>
            <a:avLst/>
            <a:gdLst/>
            <a:ahLst/>
            <a:cxnLst/>
            <a:rect l="0" t="0" r="0" b="0"/>
            <a:pathLst>
              <a:path w="241103" h="15180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17860" y="80367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07156"/>
                </a:lnTo>
                <a:lnTo>
                  <a:pt x="17860" y="98227"/>
                </a:lnTo>
                <a:lnTo>
                  <a:pt x="26789" y="80367"/>
                </a:lnTo>
                <a:lnTo>
                  <a:pt x="35719" y="80367"/>
                </a:lnTo>
                <a:lnTo>
                  <a:pt x="35719" y="71438"/>
                </a:lnTo>
                <a:lnTo>
                  <a:pt x="44649" y="6250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62508" y="62508"/>
                </a:lnTo>
                <a:lnTo>
                  <a:pt x="71438" y="62508"/>
                </a:lnTo>
                <a:lnTo>
                  <a:pt x="80367" y="71438"/>
                </a:lnTo>
                <a:lnTo>
                  <a:pt x="80367" y="80367"/>
                </a:lnTo>
                <a:lnTo>
                  <a:pt x="80367" y="89297"/>
                </a:lnTo>
                <a:lnTo>
                  <a:pt x="89297" y="107156"/>
                </a:lnTo>
                <a:lnTo>
                  <a:pt x="89297" y="116086"/>
                </a:lnTo>
                <a:lnTo>
                  <a:pt x="89297" y="125016"/>
                </a:lnTo>
                <a:lnTo>
                  <a:pt x="98227" y="133945"/>
                </a:lnTo>
                <a:lnTo>
                  <a:pt x="107156" y="133945"/>
                </a:lnTo>
                <a:lnTo>
                  <a:pt x="107156" y="133945"/>
                </a:lnTo>
                <a:lnTo>
                  <a:pt x="116086" y="142875"/>
                </a:lnTo>
                <a:lnTo>
                  <a:pt x="125016" y="142875"/>
                </a:lnTo>
                <a:lnTo>
                  <a:pt x="133945" y="133945"/>
                </a:lnTo>
                <a:lnTo>
                  <a:pt x="151805" y="133945"/>
                </a:lnTo>
                <a:lnTo>
                  <a:pt x="151805" y="125016"/>
                </a:lnTo>
                <a:lnTo>
                  <a:pt x="160735" y="116086"/>
                </a:lnTo>
                <a:lnTo>
                  <a:pt x="169664" y="107156"/>
                </a:lnTo>
                <a:lnTo>
                  <a:pt x="178594" y="107156"/>
                </a:lnTo>
                <a:lnTo>
                  <a:pt x="187524" y="98227"/>
                </a:lnTo>
                <a:lnTo>
                  <a:pt x="187524" y="89297"/>
                </a:lnTo>
                <a:lnTo>
                  <a:pt x="196453" y="80367"/>
                </a:lnTo>
                <a:lnTo>
                  <a:pt x="196453" y="80367"/>
                </a:lnTo>
                <a:lnTo>
                  <a:pt x="196453" y="71438"/>
                </a:lnTo>
                <a:lnTo>
                  <a:pt x="187524" y="71438"/>
                </a:lnTo>
                <a:lnTo>
                  <a:pt x="187524" y="71438"/>
                </a:lnTo>
                <a:lnTo>
                  <a:pt x="178594" y="71438"/>
                </a:lnTo>
                <a:lnTo>
                  <a:pt x="178594" y="71438"/>
                </a:lnTo>
                <a:lnTo>
                  <a:pt x="169664" y="71438"/>
                </a:lnTo>
                <a:lnTo>
                  <a:pt x="160735" y="80367"/>
                </a:lnTo>
                <a:lnTo>
                  <a:pt x="160735" y="80367"/>
                </a:lnTo>
                <a:lnTo>
                  <a:pt x="151805" y="89297"/>
                </a:lnTo>
                <a:lnTo>
                  <a:pt x="151805" y="98227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51805" y="125016"/>
                </a:lnTo>
                <a:lnTo>
                  <a:pt x="151805" y="133945"/>
                </a:lnTo>
                <a:lnTo>
                  <a:pt x="160735" y="142875"/>
                </a:lnTo>
                <a:lnTo>
                  <a:pt x="169664" y="142875"/>
                </a:lnTo>
                <a:lnTo>
                  <a:pt x="178594" y="151805"/>
                </a:lnTo>
                <a:lnTo>
                  <a:pt x="196453" y="151805"/>
                </a:lnTo>
                <a:lnTo>
                  <a:pt x="205383" y="151805"/>
                </a:lnTo>
                <a:lnTo>
                  <a:pt x="223242" y="151805"/>
                </a:lnTo>
                <a:lnTo>
                  <a:pt x="232172" y="151805"/>
                </a:lnTo>
                <a:lnTo>
                  <a:pt x="241102" y="151805"/>
                </a:lnTo>
                <a:lnTo>
                  <a:pt x="241102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071562" y="2250281"/>
            <a:ext cx="125017" cy="267892"/>
          </a:xfrm>
          <a:custGeom>
            <a:avLst/>
            <a:gdLst/>
            <a:ahLst/>
            <a:cxnLst/>
            <a:rect l="0" t="0" r="0" b="0"/>
            <a:pathLst>
              <a:path w="125017" h="267892">
                <a:moveTo>
                  <a:pt x="98227" y="17859"/>
                </a:moveTo>
                <a:lnTo>
                  <a:pt x="8929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0368" y="8930"/>
                </a:lnTo>
                <a:lnTo>
                  <a:pt x="89297" y="893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53579" y="80367"/>
                </a:lnTo>
                <a:lnTo>
                  <a:pt x="62508" y="80367"/>
                </a:lnTo>
                <a:lnTo>
                  <a:pt x="71438" y="71438"/>
                </a:lnTo>
                <a:lnTo>
                  <a:pt x="71438" y="71438"/>
                </a:lnTo>
                <a:lnTo>
                  <a:pt x="80368" y="62508"/>
                </a:lnTo>
                <a:lnTo>
                  <a:pt x="89297" y="53578"/>
                </a:lnTo>
                <a:lnTo>
                  <a:pt x="89297" y="44648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35719"/>
                </a:lnTo>
                <a:lnTo>
                  <a:pt x="107157" y="44648"/>
                </a:lnTo>
                <a:lnTo>
                  <a:pt x="107157" y="53578"/>
                </a:lnTo>
                <a:lnTo>
                  <a:pt x="107157" y="71438"/>
                </a:lnTo>
                <a:lnTo>
                  <a:pt x="107157" y="80367"/>
                </a:lnTo>
                <a:lnTo>
                  <a:pt x="116086" y="98227"/>
                </a:lnTo>
                <a:lnTo>
                  <a:pt x="116086" y="125016"/>
                </a:lnTo>
                <a:lnTo>
                  <a:pt x="125016" y="142875"/>
                </a:lnTo>
                <a:lnTo>
                  <a:pt x="125016" y="160734"/>
                </a:lnTo>
                <a:lnTo>
                  <a:pt x="125016" y="178594"/>
                </a:lnTo>
                <a:lnTo>
                  <a:pt x="125016" y="196453"/>
                </a:lnTo>
                <a:lnTo>
                  <a:pt x="116086" y="214313"/>
                </a:lnTo>
                <a:lnTo>
                  <a:pt x="107157" y="232172"/>
                </a:lnTo>
                <a:lnTo>
                  <a:pt x="107157" y="241102"/>
                </a:lnTo>
                <a:lnTo>
                  <a:pt x="98227" y="258961"/>
                </a:lnTo>
                <a:lnTo>
                  <a:pt x="89297" y="267891"/>
                </a:lnTo>
                <a:lnTo>
                  <a:pt x="80368" y="267891"/>
                </a:lnTo>
                <a:lnTo>
                  <a:pt x="71438" y="267891"/>
                </a:lnTo>
                <a:lnTo>
                  <a:pt x="62508" y="267891"/>
                </a:lnTo>
                <a:lnTo>
                  <a:pt x="44649" y="267891"/>
                </a:lnTo>
                <a:lnTo>
                  <a:pt x="35719" y="267891"/>
                </a:lnTo>
                <a:lnTo>
                  <a:pt x="26789" y="258961"/>
                </a:lnTo>
                <a:lnTo>
                  <a:pt x="2678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241227" y="2232422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0" y="62507"/>
                </a:move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89297"/>
                </a:lnTo>
                <a:lnTo>
                  <a:pt x="26789" y="98226"/>
                </a:lnTo>
                <a:lnTo>
                  <a:pt x="26789" y="107156"/>
                </a:lnTo>
                <a:lnTo>
                  <a:pt x="35718" y="107156"/>
                </a:lnTo>
                <a:lnTo>
                  <a:pt x="35718" y="107156"/>
                </a:lnTo>
                <a:lnTo>
                  <a:pt x="35718" y="107156"/>
                </a:lnTo>
                <a:lnTo>
                  <a:pt x="35718" y="107156"/>
                </a:lnTo>
                <a:lnTo>
                  <a:pt x="35718" y="107156"/>
                </a:lnTo>
                <a:lnTo>
                  <a:pt x="35718" y="107156"/>
                </a:lnTo>
                <a:lnTo>
                  <a:pt x="35718" y="98226"/>
                </a:lnTo>
                <a:lnTo>
                  <a:pt x="35718" y="98226"/>
                </a:lnTo>
                <a:lnTo>
                  <a:pt x="35718" y="80367"/>
                </a:lnTo>
                <a:lnTo>
                  <a:pt x="35718" y="71437"/>
                </a:lnTo>
                <a:lnTo>
                  <a:pt x="35718" y="62507"/>
                </a:lnTo>
                <a:lnTo>
                  <a:pt x="26789" y="53578"/>
                </a:lnTo>
                <a:lnTo>
                  <a:pt x="26789" y="44648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8929"/>
                </a:lnTo>
                <a:lnTo>
                  <a:pt x="71437" y="8929"/>
                </a:lnTo>
                <a:lnTo>
                  <a:pt x="80367" y="17859"/>
                </a:lnTo>
                <a:lnTo>
                  <a:pt x="89296" y="17859"/>
                </a:lnTo>
                <a:lnTo>
                  <a:pt x="98226" y="26789"/>
                </a:lnTo>
                <a:lnTo>
                  <a:pt x="107156" y="35718"/>
                </a:lnTo>
                <a:lnTo>
                  <a:pt x="107156" y="35718"/>
                </a:lnTo>
                <a:lnTo>
                  <a:pt x="107156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384102" y="2250281"/>
            <a:ext cx="125016" cy="98228"/>
          </a:xfrm>
          <a:custGeom>
            <a:avLst/>
            <a:gdLst/>
            <a:ahLst/>
            <a:cxnLst/>
            <a:rect l="0" t="0" r="0" b="0"/>
            <a:pathLst>
              <a:path w="125016" h="98228">
                <a:moveTo>
                  <a:pt x="53578" y="26789"/>
                </a:move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8" y="26789"/>
                </a:lnTo>
                <a:lnTo>
                  <a:pt x="35718" y="3571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89297"/>
                </a:lnTo>
                <a:lnTo>
                  <a:pt x="26789" y="80367"/>
                </a:lnTo>
                <a:lnTo>
                  <a:pt x="26789" y="71438"/>
                </a:lnTo>
                <a:lnTo>
                  <a:pt x="35718" y="62508"/>
                </a:lnTo>
                <a:lnTo>
                  <a:pt x="44648" y="53578"/>
                </a:lnTo>
                <a:lnTo>
                  <a:pt x="44648" y="44648"/>
                </a:lnTo>
                <a:lnTo>
                  <a:pt x="53578" y="26789"/>
                </a:lnTo>
                <a:lnTo>
                  <a:pt x="62507" y="26789"/>
                </a:lnTo>
                <a:lnTo>
                  <a:pt x="62507" y="17859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8930"/>
                </a:lnTo>
                <a:lnTo>
                  <a:pt x="62507" y="8930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26789"/>
                </a:lnTo>
                <a:lnTo>
                  <a:pt x="80367" y="35719"/>
                </a:lnTo>
                <a:lnTo>
                  <a:pt x="89296" y="35719"/>
                </a:lnTo>
                <a:lnTo>
                  <a:pt x="98226" y="44648"/>
                </a:lnTo>
                <a:lnTo>
                  <a:pt x="107156" y="53578"/>
                </a:lnTo>
                <a:lnTo>
                  <a:pt x="116085" y="53578"/>
                </a:lnTo>
                <a:lnTo>
                  <a:pt x="125015" y="62508"/>
                </a:lnTo>
                <a:lnTo>
                  <a:pt x="125015" y="62508"/>
                </a:lnTo>
                <a:lnTo>
                  <a:pt x="125015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535906" y="2187773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107156" y="89297"/>
                </a:moveTo>
                <a:lnTo>
                  <a:pt x="98227" y="89297"/>
                </a:lnTo>
                <a:lnTo>
                  <a:pt x="98227" y="89297"/>
                </a:lnTo>
                <a:lnTo>
                  <a:pt x="89297" y="89297"/>
                </a:lnTo>
                <a:lnTo>
                  <a:pt x="80367" y="89297"/>
                </a:lnTo>
                <a:lnTo>
                  <a:pt x="71438" y="98227"/>
                </a:lnTo>
                <a:lnTo>
                  <a:pt x="71438" y="98227"/>
                </a:lnTo>
                <a:lnTo>
                  <a:pt x="53578" y="98227"/>
                </a:lnTo>
                <a:lnTo>
                  <a:pt x="44649" y="107156"/>
                </a:lnTo>
                <a:lnTo>
                  <a:pt x="35719" y="116086"/>
                </a:lnTo>
                <a:lnTo>
                  <a:pt x="26789" y="116086"/>
                </a:lnTo>
                <a:lnTo>
                  <a:pt x="17860" y="125016"/>
                </a:lnTo>
                <a:lnTo>
                  <a:pt x="893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5"/>
                </a:lnTo>
                <a:lnTo>
                  <a:pt x="8930" y="16966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9" y="169664"/>
                </a:lnTo>
                <a:lnTo>
                  <a:pt x="62508" y="160735"/>
                </a:lnTo>
                <a:lnTo>
                  <a:pt x="71438" y="151805"/>
                </a:lnTo>
                <a:lnTo>
                  <a:pt x="80367" y="142875"/>
                </a:lnTo>
                <a:lnTo>
                  <a:pt x="98227" y="133946"/>
                </a:lnTo>
                <a:lnTo>
                  <a:pt x="107156" y="125016"/>
                </a:lnTo>
                <a:lnTo>
                  <a:pt x="116086" y="116086"/>
                </a:lnTo>
                <a:lnTo>
                  <a:pt x="125016" y="98227"/>
                </a:lnTo>
                <a:lnTo>
                  <a:pt x="133945" y="80367"/>
                </a:lnTo>
                <a:lnTo>
                  <a:pt x="133945" y="62508"/>
                </a:lnTo>
                <a:lnTo>
                  <a:pt x="133945" y="53578"/>
                </a:lnTo>
                <a:lnTo>
                  <a:pt x="133945" y="3571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2501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26789"/>
                </a:lnTo>
                <a:lnTo>
                  <a:pt x="89297" y="44649"/>
                </a:lnTo>
                <a:lnTo>
                  <a:pt x="98227" y="62508"/>
                </a:lnTo>
                <a:lnTo>
                  <a:pt x="98227" y="71438"/>
                </a:lnTo>
                <a:lnTo>
                  <a:pt x="107156" y="89297"/>
                </a:lnTo>
                <a:lnTo>
                  <a:pt x="116086" y="107156"/>
                </a:lnTo>
                <a:lnTo>
                  <a:pt x="125016" y="125016"/>
                </a:lnTo>
                <a:lnTo>
                  <a:pt x="125016" y="133946"/>
                </a:lnTo>
                <a:lnTo>
                  <a:pt x="133945" y="151805"/>
                </a:lnTo>
                <a:lnTo>
                  <a:pt x="142875" y="160735"/>
                </a:lnTo>
                <a:lnTo>
                  <a:pt x="151805" y="160735"/>
                </a:lnTo>
                <a:lnTo>
                  <a:pt x="151805" y="169664"/>
                </a:lnTo>
                <a:lnTo>
                  <a:pt x="15180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741289" y="2286000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759148" y="223242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830586" y="2223492"/>
            <a:ext cx="71438" cy="98228"/>
          </a:xfrm>
          <a:custGeom>
            <a:avLst/>
            <a:gdLst/>
            <a:ahLst/>
            <a:cxnLst/>
            <a:rect l="0" t="0" r="0" b="0"/>
            <a:pathLst>
              <a:path w="71438" h="98228">
                <a:moveTo>
                  <a:pt x="0" y="71437"/>
                </a:moveTo>
                <a:lnTo>
                  <a:pt x="0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8" y="71437"/>
                </a:lnTo>
                <a:lnTo>
                  <a:pt x="44648" y="6250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8" y="89297"/>
                </a:lnTo>
                <a:lnTo>
                  <a:pt x="44648" y="98227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964531" y="2232422"/>
            <a:ext cx="125017" cy="89298"/>
          </a:xfrm>
          <a:custGeom>
            <a:avLst/>
            <a:gdLst/>
            <a:ahLst/>
            <a:cxnLst/>
            <a:rect l="0" t="0" r="0" b="0"/>
            <a:pathLst>
              <a:path w="125017" h="89298">
                <a:moveTo>
                  <a:pt x="8930" y="8929"/>
                </a:move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62507"/>
                </a:lnTo>
                <a:lnTo>
                  <a:pt x="17859" y="53578"/>
                </a:lnTo>
                <a:lnTo>
                  <a:pt x="17859" y="44648"/>
                </a:lnTo>
                <a:lnTo>
                  <a:pt x="26789" y="35718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8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29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35718"/>
                </a:lnTo>
                <a:lnTo>
                  <a:pt x="98227" y="53578"/>
                </a:lnTo>
                <a:lnTo>
                  <a:pt x="107156" y="62507"/>
                </a:lnTo>
                <a:lnTo>
                  <a:pt x="107156" y="71437"/>
                </a:lnTo>
                <a:lnTo>
                  <a:pt x="116086" y="80367"/>
                </a:lnTo>
                <a:lnTo>
                  <a:pt x="116086" y="8929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2501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125265" y="2169914"/>
            <a:ext cx="26790" cy="160735"/>
          </a:xfrm>
          <a:custGeom>
            <a:avLst/>
            <a:gdLst/>
            <a:ahLst/>
            <a:cxnLst/>
            <a:rect l="0" t="0" r="0" b="0"/>
            <a:pathLst>
              <a:path w="26790" h="16073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7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2098476" y="2268140"/>
            <a:ext cx="107158" cy="17861"/>
          </a:xfrm>
          <a:custGeom>
            <a:avLst/>
            <a:gdLst/>
            <a:ahLst/>
            <a:cxnLst/>
            <a:rect l="0" t="0" r="0" b="0"/>
            <a:pathLst>
              <a:path w="107158" h="1786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98227" y="17860"/>
                </a:lnTo>
                <a:lnTo>
                  <a:pt x="107157" y="17860"/>
                </a:lnTo>
                <a:lnTo>
                  <a:pt x="10715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259211" y="233957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295429" y="1303734"/>
            <a:ext cx="151806" cy="446486"/>
          </a:xfrm>
          <a:custGeom>
            <a:avLst/>
            <a:gdLst/>
            <a:ahLst/>
            <a:cxnLst/>
            <a:rect l="0" t="0" r="0" b="0"/>
            <a:pathLst>
              <a:path w="151806" h="446486">
                <a:moveTo>
                  <a:pt x="151805" y="0"/>
                </a:moveTo>
                <a:lnTo>
                  <a:pt x="15180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42875" y="8930"/>
                </a:lnTo>
                <a:lnTo>
                  <a:pt x="142875" y="17860"/>
                </a:lnTo>
                <a:lnTo>
                  <a:pt x="142875" y="35719"/>
                </a:lnTo>
                <a:lnTo>
                  <a:pt x="133946" y="53579"/>
                </a:lnTo>
                <a:lnTo>
                  <a:pt x="133946" y="80368"/>
                </a:lnTo>
                <a:lnTo>
                  <a:pt x="125016" y="107157"/>
                </a:lnTo>
                <a:lnTo>
                  <a:pt x="107157" y="142875"/>
                </a:lnTo>
                <a:lnTo>
                  <a:pt x="98227" y="169664"/>
                </a:lnTo>
                <a:lnTo>
                  <a:pt x="89297" y="214313"/>
                </a:lnTo>
                <a:lnTo>
                  <a:pt x="71438" y="250032"/>
                </a:lnTo>
                <a:lnTo>
                  <a:pt x="62508" y="276821"/>
                </a:lnTo>
                <a:lnTo>
                  <a:pt x="44649" y="312539"/>
                </a:lnTo>
                <a:lnTo>
                  <a:pt x="35719" y="348258"/>
                </a:lnTo>
                <a:lnTo>
                  <a:pt x="26789" y="375047"/>
                </a:lnTo>
                <a:lnTo>
                  <a:pt x="17860" y="401836"/>
                </a:lnTo>
                <a:lnTo>
                  <a:pt x="8930" y="419695"/>
                </a:lnTo>
                <a:lnTo>
                  <a:pt x="0" y="437555"/>
                </a:lnTo>
                <a:lnTo>
                  <a:pt x="0" y="446485"/>
                </a:lnTo>
                <a:lnTo>
                  <a:pt x="0" y="4464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6438304" y="1500187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17860" y="0"/>
                </a:move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17860" y="187524"/>
                </a:lnTo>
                <a:lnTo>
                  <a:pt x="17860" y="196453"/>
                </a:lnTo>
                <a:lnTo>
                  <a:pt x="17860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87524"/>
                </a:lnTo>
                <a:lnTo>
                  <a:pt x="35719" y="178594"/>
                </a:lnTo>
                <a:lnTo>
                  <a:pt x="35719" y="169664"/>
                </a:lnTo>
                <a:lnTo>
                  <a:pt x="35719" y="151805"/>
                </a:lnTo>
                <a:lnTo>
                  <a:pt x="44649" y="142875"/>
                </a:lnTo>
                <a:lnTo>
                  <a:pt x="44649" y="133946"/>
                </a:lnTo>
                <a:lnTo>
                  <a:pt x="44649" y="116086"/>
                </a:lnTo>
                <a:lnTo>
                  <a:pt x="53578" y="107157"/>
                </a:lnTo>
                <a:lnTo>
                  <a:pt x="53578" y="107157"/>
                </a:lnTo>
                <a:lnTo>
                  <a:pt x="5357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62508" y="98227"/>
                </a:lnTo>
                <a:lnTo>
                  <a:pt x="62508" y="107157"/>
                </a:lnTo>
                <a:lnTo>
                  <a:pt x="71437" y="116086"/>
                </a:lnTo>
                <a:lnTo>
                  <a:pt x="71437" y="125016"/>
                </a:lnTo>
                <a:lnTo>
                  <a:pt x="80367" y="133946"/>
                </a:lnTo>
                <a:lnTo>
                  <a:pt x="89297" y="142875"/>
                </a:lnTo>
                <a:lnTo>
                  <a:pt x="98226" y="151805"/>
                </a:lnTo>
                <a:lnTo>
                  <a:pt x="107156" y="151805"/>
                </a:lnTo>
                <a:lnTo>
                  <a:pt x="107156" y="160735"/>
                </a:lnTo>
                <a:lnTo>
                  <a:pt x="116086" y="160735"/>
                </a:lnTo>
                <a:lnTo>
                  <a:pt x="125016" y="160735"/>
                </a:lnTo>
                <a:lnTo>
                  <a:pt x="125016" y="160735"/>
                </a:lnTo>
                <a:lnTo>
                  <a:pt x="133945" y="160735"/>
                </a:lnTo>
                <a:lnTo>
                  <a:pt x="133945" y="160735"/>
                </a:lnTo>
                <a:lnTo>
                  <a:pt x="142875" y="151805"/>
                </a:lnTo>
                <a:lnTo>
                  <a:pt x="142875" y="133946"/>
                </a:lnTo>
                <a:lnTo>
                  <a:pt x="142875" y="125016"/>
                </a:lnTo>
                <a:lnTo>
                  <a:pt x="142875" y="107157"/>
                </a:lnTo>
                <a:lnTo>
                  <a:pt x="142875" y="89297"/>
                </a:lnTo>
                <a:lnTo>
                  <a:pt x="151805" y="71438"/>
                </a:lnTo>
                <a:lnTo>
                  <a:pt x="151805" y="53579"/>
                </a:lnTo>
                <a:lnTo>
                  <a:pt x="151805" y="53579"/>
                </a:lnTo>
                <a:lnTo>
                  <a:pt x="151805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599038" y="1348383"/>
            <a:ext cx="133947" cy="366118"/>
          </a:xfrm>
          <a:custGeom>
            <a:avLst/>
            <a:gdLst/>
            <a:ahLst/>
            <a:cxnLst/>
            <a:rect l="0" t="0" r="0" b="0"/>
            <a:pathLst>
              <a:path w="133947" h="366118">
                <a:moveTo>
                  <a:pt x="133946" y="0"/>
                </a:moveTo>
                <a:lnTo>
                  <a:pt x="133946" y="0"/>
                </a:lnTo>
                <a:lnTo>
                  <a:pt x="133946" y="8930"/>
                </a:lnTo>
                <a:lnTo>
                  <a:pt x="133946" y="17859"/>
                </a:lnTo>
                <a:lnTo>
                  <a:pt x="133946" y="17859"/>
                </a:lnTo>
                <a:lnTo>
                  <a:pt x="133946" y="35719"/>
                </a:lnTo>
                <a:lnTo>
                  <a:pt x="125016" y="44648"/>
                </a:lnTo>
                <a:lnTo>
                  <a:pt x="125016" y="62508"/>
                </a:lnTo>
                <a:lnTo>
                  <a:pt x="125016" y="80367"/>
                </a:lnTo>
                <a:lnTo>
                  <a:pt x="116086" y="98226"/>
                </a:lnTo>
                <a:lnTo>
                  <a:pt x="107157" y="125015"/>
                </a:lnTo>
                <a:lnTo>
                  <a:pt x="98227" y="151804"/>
                </a:lnTo>
                <a:lnTo>
                  <a:pt x="89297" y="169664"/>
                </a:lnTo>
                <a:lnTo>
                  <a:pt x="71438" y="196453"/>
                </a:lnTo>
                <a:lnTo>
                  <a:pt x="62508" y="223242"/>
                </a:lnTo>
                <a:lnTo>
                  <a:pt x="53578" y="250031"/>
                </a:lnTo>
                <a:lnTo>
                  <a:pt x="35719" y="276820"/>
                </a:lnTo>
                <a:lnTo>
                  <a:pt x="26789" y="303609"/>
                </a:lnTo>
                <a:lnTo>
                  <a:pt x="8930" y="321468"/>
                </a:lnTo>
                <a:lnTo>
                  <a:pt x="8930" y="339328"/>
                </a:lnTo>
                <a:lnTo>
                  <a:pt x="0" y="357187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857999" y="1455539"/>
            <a:ext cx="17861" cy="232173"/>
          </a:xfrm>
          <a:custGeom>
            <a:avLst/>
            <a:gdLst/>
            <a:ahLst/>
            <a:cxnLst/>
            <a:rect l="0" t="0" r="0" b="0"/>
            <a:pathLst>
              <a:path w="17861" h="232173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813351" y="1571625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17859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929437" y="1464469"/>
            <a:ext cx="223243" cy="232172"/>
          </a:xfrm>
          <a:custGeom>
            <a:avLst/>
            <a:gdLst/>
            <a:ahLst/>
            <a:cxnLst/>
            <a:rect l="0" t="0" r="0" b="0"/>
            <a:pathLst>
              <a:path w="223243" h="232172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29" y="80367"/>
                </a:lnTo>
                <a:lnTo>
                  <a:pt x="0" y="98226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51804"/>
                </a:lnTo>
                <a:lnTo>
                  <a:pt x="8929" y="169664"/>
                </a:lnTo>
                <a:lnTo>
                  <a:pt x="8929" y="187523"/>
                </a:lnTo>
                <a:lnTo>
                  <a:pt x="8929" y="196453"/>
                </a:lnTo>
                <a:lnTo>
                  <a:pt x="8929" y="205382"/>
                </a:lnTo>
                <a:lnTo>
                  <a:pt x="8929" y="20538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2"/>
                </a:lnTo>
                <a:lnTo>
                  <a:pt x="0" y="205382"/>
                </a:lnTo>
                <a:lnTo>
                  <a:pt x="0" y="196453"/>
                </a:lnTo>
                <a:lnTo>
                  <a:pt x="8929" y="178593"/>
                </a:lnTo>
                <a:lnTo>
                  <a:pt x="8929" y="169664"/>
                </a:lnTo>
                <a:lnTo>
                  <a:pt x="8929" y="151804"/>
                </a:lnTo>
                <a:lnTo>
                  <a:pt x="17859" y="142875"/>
                </a:lnTo>
                <a:lnTo>
                  <a:pt x="17859" y="133945"/>
                </a:lnTo>
                <a:lnTo>
                  <a:pt x="26789" y="125015"/>
                </a:lnTo>
                <a:lnTo>
                  <a:pt x="26789" y="116086"/>
                </a:lnTo>
                <a:lnTo>
                  <a:pt x="35718" y="116086"/>
                </a:lnTo>
                <a:lnTo>
                  <a:pt x="35718" y="107156"/>
                </a:lnTo>
                <a:lnTo>
                  <a:pt x="44648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7" y="125015"/>
                </a:lnTo>
                <a:lnTo>
                  <a:pt x="71437" y="133945"/>
                </a:lnTo>
                <a:lnTo>
                  <a:pt x="80367" y="142875"/>
                </a:lnTo>
                <a:lnTo>
                  <a:pt x="80367" y="151804"/>
                </a:lnTo>
                <a:lnTo>
                  <a:pt x="80367" y="160734"/>
                </a:lnTo>
                <a:lnTo>
                  <a:pt x="89297" y="169664"/>
                </a:lnTo>
                <a:lnTo>
                  <a:pt x="89297" y="178593"/>
                </a:lnTo>
                <a:lnTo>
                  <a:pt x="98226" y="178593"/>
                </a:lnTo>
                <a:lnTo>
                  <a:pt x="107156" y="187523"/>
                </a:lnTo>
                <a:lnTo>
                  <a:pt x="107156" y="187523"/>
                </a:lnTo>
                <a:lnTo>
                  <a:pt x="116086" y="187523"/>
                </a:lnTo>
                <a:lnTo>
                  <a:pt x="125015" y="187523"/>
                </a:lnTo>
                <a:lnTo>
                  <a:pt x="133945" y="178593"/>
                </a:lnTo>
                <a:lnTo>
                  <a:pt x="142875" y="169664"/>
                </a:lnTo>
                <a:lnTo>
                  <a:pt x="151804" y="169664"/>
                </a:lnTo>
                <a:lnTo>
                  <a:pt x="160734" y="151804"/>
                </a:lnTo>
                <a:lnTo>
                  <a:pt x="160734" y="142875"/>
                </a:lnTo>
                <a:lnTo>
                  <a:pt x="169664" y="133945"/>
                </a:lnTo>
                <a:lnTo>
                  <a:pt x="178593" y="125015"/>
                </a:lnTo>
                <a:lnTo>
                  <a:pt x="178593" y="116086"/>
                </a:lnTo>
                <a:lnTo>
                  <a:pt x="187523" y="107156"/>
                </a:lnTo>
                <a:lnTo>
                  <a:pt x="187523" y="107156"/>
                </a:lnTo>
                <a:lnTo>
                  <a:pt x="187523" y="98226"/>
                </a:lnTo>
                <a:lnTo>
                  <a:pt x="187523" y="98226"/>
                </a:lnTo>
                <a:lnTo>
                  <a:pt x="178593" y="89297"/>
                </a:lnTo>
                <a:lnTo>
                  <a:pt x="178593" y="89297"/>
                </a:lnTo>
                <a:lnTo>
                  <a:pt x="169664" y="89297"/>
                </a:lnTo>
                <a:lnTo>
                  <a:pt x="169664" y="89297"/>
                </a:lnTo>
                <a:lnTo>
                  <a:pt x="160734" y="98226"/>
                </a:lnTo>
                <a:lnTo>
                  <a:pt x="151804" y="98226"/>
                </a:lnTo>
                <a:lnTo>
                  <a:pt x="142875" y="107156"/>
                </a:lnTo>
                <a:lnTo>
                  <a:pt x="133945" y="116086"/>
                </a:lnTo>
                <a:lnTo>
                  <a:pt x="133945" y="133945"/>
                </a:lnTo>
                <a:lnTo>
                  <a:pt x="125015" y="151804"/>
                </a:lnTo>
                <a:lnTo>
                  <a:pt x="116086" y="169664"/>
                </a:lnTo>
                <a:lnTo>
                  <a:pt x="116086" y="178593"/>
                </a:lnTo>
                <a:lnTo>
                  <a:pt x="116086" y="196453"/>
                </a:lnTo>
                <a:lnTo>
                  <a:pt x="116086" y="205382"/>
                </a:lnTo>
                <a:lnTo>
                  <a:pt x="125015" y="214312"/>
                </a:lnTo>
                <a:lnTo>
                  <a:pt x="133945" y="223242"/>
                </a:lnTo>
                <a:lnTo>
                  <a:pt x="142875" y="223242"/>
                </a:lnTo>
                <a:lnTo>
                  <a:pt x="151804" y="232171"/>
                </a:lnTo>
                <a:lnTo>
                  <a:pt x="160734" y="232171"/>
                </a:lnTo>
                <a:lnTo>
                  <a:pt x="178593" y="232171"/>
                </a:lnTo>
                <a:lnTo>
                  <a:pt x="187523" y="223242"/>
                </a:lnTo>
                <a:lnTo>
                  <a:pt x="196453" y="223242"/>
                </a:lnTo>
                <a:lnTo>
                  <a:pt x="214312" y="214312"/>
                </a:lnTo>
                <a:lnTo>
                  <a:pt x="223242" y="214312"/>
                </a:lnTo>
                <a:lnTo>
                  <a:pt x="223242" y="214312"/>
                </a:lnTo>
                <a:lnTo>
                  <a:pt x="223242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197327" y="1571625"/>
            <a:ext cx="125017" cy="383977"/>
          </a:xfrm>
          <a:custGeom>
            <a:avLst/>
            <a:gdLst/>
            <a:ahLst/>
            <a:cxnLst/>
            <a:rect l="0" t="0" r="0" b="0"/>
            <a:pathLst>
              <a:path w="125017" h="383977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8" y="8930"/>
                </a:lnTo>
                <a:lnTo>
                  <a:pt x="80368" y="17859"/>
                </a:lnTo>
                <a:lnTo>
                  <a:pt x="71438" y="26789"/>
                </a:lnTo>
                <a:lnTo>
                  <a:pt x="71438" y="35719"/>
                </a:lnTo>
                <a:lnTo>
                  <a:pt x="62508" y="44648"/>
                </a:lnTo>
                <a:lnTo>
                  <a:pt x="62508" y="53578"/>
                </a:lnTo>
                <a:lnTo>
                  <a:pt x="53578" y="62508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62508" y="71437"/>
                </a:lnTo>
                <a:lnTo>
                  <a:pt x="71438" y="71437"/>
                </a:lnTo>
                <a:lnTo>
                  <a:pt x="80368" y="62508"/>
                </a:lnTo>
                <a:lnTo>
                  <a:pt x="80368" y="62508"/>
                </a:lnTo>
                <a:lnTo>
                  <a:pt x="89297" y="5357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35719"/>
                </a:lnTo>
                <a:lnTo>
                  <a:pt x="107157" y="3571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35719"/>
                </a:lnTo>
                <a:lnTo>
                  <a:pt x="107157" y="35719"/>
                </a:lnTo>
                <a:lnTo>
                  <a:pt x="107157" y="44648"/>
                </a:lnTo>
                <a:lnTo>
                  <a:pt x="107157" y="62508"/>
                </a:lnTo>
                <a:lnTo>
                  <a:pt x="107157" y="71437"/>
                </a:lnTo>
                <a:lnTo>
                  <a:pt x="98227" y="89297"/>
                </a:lnTo>
                <a:lnTo>
                  <a:pt x="98227" y="116086"/>
                </a:lnTo>
                <a:lnTo>
                  <a:pt x="107157" y="133945"/>
                </a:lnTo>
                <a:lnTo>
                  <a:pt x="107157" y="160734"/>
                </a:lnTo>
                <a:lnTo>
                  <a:pt x="116086" y="178594"/>
                </a:lnTo>
                <a:lnTo>
                  <a:pt x="116086" y="205383"/>
                </a:lnTo>
                <a:lnTo>
                  <a:pt x="125016" y="232172"/>
                </a:lnTo>
                <a:lnTo>
                  <a:pt x="125016" y="258961"/>
                </a:lnTo>
                <a:lnTo>
                  <a:pt x="125016" y="276820"/>
                </a:lnTo>
                <a:lnTo>
                  <a:pt x="116086" y="303609"/>
                </a:lnTo>
                <a:lnTo>
                  <a:pt x="116086" y="321469"/>
                </a:lnTo>
                <a:lnTo>
                  <a:pt x="107157" y="330398"/>
                </a:lnTo>
                <a:lnTo>
                  <a:pt x="107157" y="348258"/>
                </a:lnTo>
                <a:lnTo>
                  <a:pt x="98227" y="357187"/>
                </a:lnTo>
                <a:lnTo>
                  <a:pt x="89297" y="366117"/>
                </a:lnTo>
                <a:lnTo>
                  <a:pt x="80368" y="375047"/>
                </a:lnTo>
                <a:lnTo>
                  <a:pt x="71438" y="375047"/>
                </a:lnTo>
                <a:lnTo>
                  <a:pt x="62508" y="375047"/>
                </a:lnTo>
                <a:lnTo>
                  <a:pt x="53578" y="383976"/>
                </a:lnTo>
                <a:lnTo>
                  <a:pt x="35719" y="375047"/>
                </a:lnTo>
                <a:lnTo>
                  <a:pt x="26789" y="375047"/>
                </a:lnTo>
                <a:lnTo>
                  <a:pt x="17860" y="366117"/>
                </a:lnTo>
                <a:lnTo>
                  <a:pt x="0" y="366117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7340202" y="1553766"/>
            <a:ext cx="107158" cy="133946"/>
          </a:xfrm>
          <a:custGeom>
            <a:avLst/>
            <a:gdLst/>
            <a:ahLst/>
            <a:cxnLst/>
            <a:rect l="0" t="0" r="0" b="0"/>
            <a:pathLst>
              <a:path w="107158" h="133946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17860" y="107156"/>
                </a:lnTo>
                <a:lnTo>
                  <a:pt x="17860" y="116085"/>
                </a:lnTo>
                <a:lnTo>
                  <a:pt x="26789" y="116085"/>
                </a:lnTo>
                <a:lnTo>
                  <a:pt x="26789" y="12501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25015"/>
                </a:lnTo>
                <a:lnTo>
                  <a:pt x="35719" y="116085"/>
                </a:lnTo>
                <a:lnTo>
                  <a:pt x="26789" y="107156"/>
                </a:lnTo>
                <a:lnTo>
                  <a:pt x="26789" y="98226"/>
                </a:lnTo>
                <a:lnTo>
                  <a:pt x="26789" y="89296"/>
                </a:lnTo>
                <a:lnTo>
                  <a:pt x="17860" y="80367"/>
                </a:lnTo>
                <a:lnTo>
                  <a:pt x="8930" y="62507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17860" y="8929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17859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7" y="26789"/>
                </a:lnTo>
                <a:lnTo>
                  <a:pt x="10715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465218" y="1580555"/>
            <a:ext cx="151806" cy="116086"/>
          </a:xfrm>
          <a:custGeom>
            <a:avLst/>
            <a:gdLst/>
            <a:ahLst/>
            <a:cxnLst/>
            <a:rect l="0" t="0" r="0" b="0"/>
            <a:pathLst>
              <a:path w="151806" h="116086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16085"/>
                </a:lnTo>
                <a:lnTo>
                  <a:pt x="17859" y="116085"/>
                </a:lnTo>
                <a:lnTo>
                  <a:pt x="26789" y="116085"/>
                </a:lnTo>
                <a:lnTo>
                  <a:pt x="35719" y="116085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8" y="98226"/>
                </a:lnTo>
                <a:lnTo>
                  <a:pt x="71437" y="80367"/>
                </a:lnTo>
                <a:lnTo>
                  <a:pt x="80367" y="71437"/>
                </a:lnTo>
                <a:lnTo>
                  <a:pt x="89297" y="62507"/>
                </a:lnTo>
                <a:lnTo>
                  <a:pt x="89297" y="53578"/>
                </a:lnTo>
                <a:lnTo>
                  <a:pt x="98227" y="35718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89297" y="53578"/>
                </a:lnTo>
                <a:lnTo>
                  <a:pt x="98227" y="62507"/>
                </a:lnTo>
                <a:lnTo>
                  <a:pt x="107156" y="80367"/>
                </a:lnTo>
                <a:lnTo>
                  <a:pt x="116086" y="89296"/>
                </a:lnTo>
                <a:lnTo>
                  <a:pt x="125016" y="98226"/>
                </a:lnTo>
                <a:lnTo>
                  <a:pt x="133945" y="107156"/>
                </a:lnTo>
                <a:lnTo>
                  <a:pt x="142875" y="116085"/>
                </a:lnTo>
                <a:lnTo>
                  <a:pt x="151805" y="116085"/>
                </a:lnTo>
                <a:lnTo>
                  <a:pt x="151805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661671" y="1455539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62508" y="187523"/>
                </a:moveTo>
                <a:lnTo>
                  <a:pt x="62508" y="187523"/>
                </a:lnTo>
                <a:lnTo>
                  <a:pt x="53578" y="187523"/>
                </a:lnTo>
                <a:lnTo>
                  <a:pt x="53578" y="187523"/>
                </a:lnTo>
                <a:lnTo>
                  <a:pt x="44649" y="187523"/>
                </a:lnTo>
                <a:lnTo>
                  <a:pt x="35719" y="187523"/>
                </a:lnTo>
                <a:lnTo>
                  <a:pt x="26789" y="187523"/>
                </a:lnTo>
                <a:lnTo>
                  <a:pt x="17859" y="196453"/>
                </a:lnTo>
                <a:lnTo>
                  <a:pt x="8930" y="205383"/>
                </a:lnTo>
                <a:lnTo>
                  <a:pt x="893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1"/>
                </a:lnTo>
                <a:lnTo>
                  <a:pt x="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17859" y="250031"/>
                </a:lnTo>
                <a:lnTo>
                  <a:pt x="26789" y="250031"/>
                </a:lnTo>
                <a:lnTo>
                  <a:pt x="35719" y="241101"/>
                </a:lnTo>
                <a:lnTo>
                  <a:pt x="44649" y="232172"/>
                </a:lnTo>
                <a:lnTo>
                  <a:pt x="53578" y="214312"/>
                </a:lnTo>
                <a:lnTo>
                  <a:pt x="62508" y="205383"/>
                </a:lnTo>
                <a:lnTo>
                  <a:pt x="80367" y="187523"/>
                </a:lnTo>
                <a:lnTo>
                  <a:pt x="89297" y="169664"/>
                </a:lnTo>
                <a:lnTo>
                  <a:pt x="98227" y="151805"/>
                </a:lnTo>
                <a:lnTo>
                  <a:pt x="98227" y="125016"/>
                </a:lnTo>
                <a:lnTo>
                  <a:pt x="107156" y="107156"/>
                </a:lnTo>
                <a:lnTo>
                  <a:pt x="116086" y="89297"/>
                </a:lnTo>
                <a:lnTo>
                  <a:pt x="116086" y="71437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17859"/>
                </a:lnTo>
                <a:lnTo>
                  <a:pt x="107156" y="26789"/>
                </a:lnTo>
                <a:lnTo>
                  <a:pt x="107156" y="44648"/>
                </a:lnTo>
                <a:lnTo>
                  <a:pt x="107156" y="62508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16086" y="133945"/>
                </a:lnTo>
                <a:lnTo>
                  <a:pt x="116086" y="151805"/>
                </a:lnTo>
                <a:lnTo>
                  <a:pt x="125016" y="169664"/>
                </a:lnTo>
                <a:lnTo>
                  <a:pt x="133945" y="196453"/>
                </a:lnTo>
                <a:lnTo>
                  <a:pt x="133945" y="214312"/>
                </a:lnTo>
                <a:lnTo>
                  <a:pt x="142875" y="232172"/>
                </a:lnTo>
                <a:lnTo>
                  <a:pt x="151805" y="241101"/>
                </a:lnTo>
                <a:lnTo>
                  <a:pt x="160734" y="250031"/>
                </a:lnTo>
                <a:lnTo>
                  <a:pt x="160734" y="258961"/>
                </a:lnTo>
                <a:lnTo>
                  <a:pt x="169664" y="258961"/>
                </a:lnTo>
                <a:lnTo>
                  <a:pt x="169664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893843" y="1651992"/>
            <a:ext cx="8931" cy="62509"/>
          </a:xfrm>
          <a:custGeom>
            <a:avLst/>
            <a:gdLst/>
            <a:ahLst/>
            <a:cxnLst/>
            <a:rect l="0" t="0" r="0" b="0"/>
            <a:pathLst>
              <a:path w="8931" h="62509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867054" y="1589484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929562" y="1607344"/>
            <a:ext cx="107157" cy="116086"/>
          </a:xfrm>
          <a:custGeom>
            <a:avLst/>
            <a:gdLst/>
            <a:ahLst/>
            <a:cxnLst/>
            <a:rect l="0" t="0" r="0" b="0"/>
            <a:pathLst>
              <a:path w="107157" h="116086">
                <a:moveTo>
                  <a:pt x="0" y="80367"/>
                </a:moveTo>
                <a:lnTo>
                  <a:pt x="0" y="80367"/>
                </a:lnTo>
                <a:lnTo>
                  <a:pt x="0" y="89296"/>
                </a:lnTo>
                <a:lnTo>
                  <a:pt x="8929" y="89296"/>
                </a:lnTo>
                <a:lnTo>
                  <a:pt x="17859" y="89296"/>
                </a:lnTo>
                <a:lnTo>
                  <a:pt x="26789" y="89296"/>
                </a:lnTo>
                <a:lnTo>
                  <a:pt x="35718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7" y="71437"/>
                </a:lnTo>
                <a:lnTo>
                  <a:pt x="89297" y="62507"/>
                </a:lnTo>
                <a:lnTo>
                  <a:pt x="98226" y="53578"/>
                </a:lnTo>
                <a:lnTo>
                  <a:pt x="98226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6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0367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35718"/>
                </a:lnTo>
                <a:lnTo>
                  <a:pt x="26789" y="44648"/>
                </a:lnTo>
                <a:lnTo>
                  <a:pt x="26789" y="62507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98226"/>
                </a:lnTo>
                <a:lnTo>
                  <a:pt x="35718" y="107156"/>
                </a:lnTo>
                <a:lnTo>
                  <a:pt x="44648" y="107156"/>
                </a:lnTo>
                <a:lnTo>
                  <a:pt x="44648" y="116085"/>
                </a:lnTo>
                <a:lnTo>
                  <a:pt x="44648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8072437" y="1607344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8929" y="98226"/>
                </a:moveTo>
                <a:lnTo>
                  <a:pt x="8929" y="98226"/>
                </a:lnTo>
                <a:lnTo>
                  <a:pt x="8929" y="10715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8929" y="125015"/>
                </a:lnTo>
                <a:lnTo>
                  <a:pt x="8929" y="116085"/>
                </a:lnTo>
                <a:lnTo>
                  <a:pt x="8929" y="107156"/>
                </a:lnTo>
                <a:lnTo>
                  <a:pt x="8929" y="89296"/>
                </a:lnTo>
                <a:lnTo>
                  <a:pt x="8929" y="80367"/>
                </a:lnTo>
                <a:lnTo>
                  <a:pt x="17859" y="62507"/>
                </a:lnTo>
                <a:lnTo>
                  <a:pt x="17859" y="53578"/>
                </a:lnTo>
                <a:lnTo>
                  <a:pt x="17859" y="35718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29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62508" y="26789"/>
                </a:lnTo>
                <a:lnTo>
                  <a:pt x="62508" y="35718"/>
                </a:lnTo>
                <a:lnTo>
                  <a:pt x="71437" y="44648"/>
                </a:lnTo>
                <a:lnTo>
                  <a:pt x="80367" y="53578"/>
                </a:lnTo>
                <a:lnTo>
                  <a:pt x="80367" y="62507"/>
                </a:lnTo>
                <a:lnTo>
                  <a:pt x="89297" y="80367"/>
                </a:lnTo>
                <a:lnTo>
                  <a:pt x="89297" y="80367"/>
                </a:lnTo>
                <a:lnTo>
                  <a:pt x="98226" y="89296"/>
                </a:lnTo>
                <a:lnTo>
                  <a:pt x="107156" y="98226"/>
                </a:lnTo>
                <a:lnTo>
                  <a:pt x="107156" y="107156"/>
                </a:lnTo>
                <a:lnTo>
                  <a:pt x="116086" y="107156"/>
                </a:lnTo>
                <a:lnTo>
                  <a:pt x="116086" y="116085"/>
                </a:lnTo>
                <a:lnTo>
                  <a:pt x="116086" y="116085"/>
                </a:lnTo>
                <a:lnTo>
                  <a:pt x="116086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8251030" y="1491258"/>
            <a:ext cx="35720" cy="223243"/>
          </a:xfrm>
          <a:custGeom>
            <a:avLst/>
            <a:gdLst/>
            <a:ahLst/>
            <a:cxnLst/>
            <a:rect l="0" t="0" r="0" b="0"/>
            <a:pathLst>
              <a:path w="35720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17860" y="53578"/>
                </a:lnTo>
                <a:lnTo>
                  <a:pt x="17860" y="71437"/>
                </a:lnTo>
                <a:lnTo>
                  <a:pt x="17860" y="89297"/>
                </a:lnTo>
                <a:lnTo>
                  <a:pt x="26790" y="107156"/>
                </a:lnTo>
                <a:lnTo>
                  <a:pt x="26790" y="125015"/>
                </a:lnTo>
                <a:lnTo>
                  <a:pt x="26790" y="142875"/>
                </a:lnTo>
                <a:lnTo>
                  <a:pt x="26790" y="160734"/>
                </a:lnTo>
                <a:lnTo>
                  <a:pt x="26790" y="178593"/>
                </a:lnTo>
                <a:lnTo>
                  <a:pt x="35719" y="196453"/>
                </a:lnTo>
                <a:lnTo>
                  <a:pt x="35719" y="205382"/>
                </a:lnTo>
                <a:lnTo>
                  <a:pt x="35719" y="21431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8242101" y="1625203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3200" y="202175"/>
            <a:ext cx="4187600" cy="2693349"/>
          </a:xfrm>
          <a:prstGeom prst="rect">
            <a:avLst/>
          </a:prstGeom>
        </p:spPr>
      </p:pic>
      <p:pic>
        <p:nvPicPr>
          <p:cNvPr id="70" name="Shape 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139050" y="1697000"/>
            <a:ext cx="3537324" cy="3365674"/>
          </a:xfrm>
          <a:prstGeom prst="rect">
            <a:avLst/>
          </a:prstGeom>
        </p:spPr>
      </p:pic>
      <p:pic>
        <p:nvPicPr>
          <p:cNvPr id="71" name="Shape 7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629849" y="2949075"/>
            <a:ext cx="2520349" cy="2113599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634008" y="3053953"/>
            <a:ext cx="133946" cy="267891"/>
          </a:xfrm>
          <a:custGeom>
            <a:avLst/>
            <a:gdLst/>
            <a:ahLst/>
            <a:cxnLst/>
            <a:rect l="0" t="0" r="0" b="0"/>
            <a:pathLst>
              <a:path w="133946" h="267891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44648"/>
                </a:lnTo>
                <a:lnTo>
                  <a:pt x="44648" y="53578"/>
                </a:lnTo>
                <a:lnTo>
                  <a:pt x="35719" y="62508"/>
                </a:lnTo>
                <a:lnTo>
                  <a:pt x="35719" y="71437"/>
                </a:lnTo>
                <a:lnTo>
                  <a:pt x="35719" y="80367"/>
                </a:lnTo>
                <a:lnTo>
                  <a:pt x="26789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16086"/>
                </a:lnTo>
                <a:lnTo>
                  <a:pt x="44648" y="107156"/>
                </a:lnTo>
                <a:lnTo>
                  <a:pt x="62508" y="98226"/>
                </a:lnTo>
                <a:lnTo>
                  <a:pt x="62508" y="98226"/>
                </a:lnTo>
                <a:lnTo>
                  <a:pt x="80367" y="89297"/>
                </a:lnTo>
                <a:lnTo>
                  <a:pt x="89297" y="89297"/>
                </a:lnTo>
                <a:lnTo>
                  <a:pt x="98226" y="89297"/>
                </a:lnTo>
                <a:lnTo>
                  <a:pt x="107156" y="89297"/>
                </a:lnTo>
                <a:lnTo>
                  <a:pt x="116086" y="89297"/>
                </a:lnTo>
                <a:lnTo>
                  <a:pt x="125015" y="98226"/>
                </a:lnTo>
                <a:lnTo>
                  <a:pt x="125015" y="98226"/>
                </a:lnTo>
                <a:lnTo>
                  <a:pt x="133945" y="107156"/>
                </a:lnTo>
                <a:lnTo>
                  <a:pt x="133945" y="116086"/>
                </a:lnTo>
                <a:lnTo>
                  <a:pt x="133945" y="133945"/>
                </a:lnTo>
                <a:lnTo>
                  <a:pt x="133945" y="142875"/>
                </a:lnTo>
                <a:lnTo>
                  <a:pt x="133945" y="151805"/>
                </a:lnTo>
                <a:lnTo>
                  <a:pt x="133945" y="169664"/>
                </a:lnTo>
                <a:lnTo>
                  <a:pt x="133945" y="187523"/>
                </a:lnTo>
                <a:lnTo>
                  <a:pt x="133945" y="196453"/>
                </a:lnTo>
                <a:lnTo>
                  <a:pt x="133945" y="214312"/>
                </a:lnTo>
                <a:lnTo>
                  <a:pt x="133945" y="232172"/>
                </a:lnTo>
                <a:lnTo>
                  <a:pt x="133945" y="241101"/>
                </a:lnTo>
                <a:lnTo>
                  <a:pt x="133945" y="250031"/>
                </a:lnTo>
                <a:lnTo>
                  <a:pt x="133945" y="258961"/>
                </a:lnTo>
                <a:lnTo>
                  <a:pt x="133945" y="267890"/>
                </a:lnTo>
                <a:lnTo>
                  <a:pt x="133945" y="267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839391" y="3250406"/>
            <a:ext cx="116086" cy="142876"/>
          </a:xfrm>
          <a:custGeom>
            <a:avLst/>
            <a:gdLst/>
            <a:ahLst/>
            <a:cxnLst/>
            <a:rect l="0" t="0" r="0" b="0"/>
            <a:pathLst>
              <a:path w="116086" h="142876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44648"/>
                </a:lnTo>
                <a:lnTo>
                  <a:pt x="35718" y="44648"/>
                </a:lnTo>
                <a:lnTo>
                  <a:pt x="44648" y="44648"/>
                </a:lnTo>
                <a:lnTo>
                  <a:pt x="53578" y="44648"/>
                </a:lnTo>
                <a:lnTo>
                  <a:pt x="62507" y="44648"/>
                </a:lnTo>
                <a:lnTo>
                  <a:pt x="71437" y="44648"/>
                </a:lnTo>
                <a:lnTo>
                  <a:pt x="80367" y="35719"/>
                </a:lnTo>
                <a:lnTo>
                  <a:pt x="89296" y="35719"/>
                </a:lnTo>
                <a:lnTo>
                  <a:pt x="98226" y="2678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16085" y="17859"/>
                </a:lnTo>
                <a:lnTo>
                  <a:pt x="116085" y="17859"/>
                </a:lnTo>
                <a:lnTo>
                  <a:pt x="116085" y="8930"/>
                </a:lnTo>
                <a:lnTo>
                  <a:pt x="116085" y="8930"/>
                </a:lnTo>
                <a:lnTo>
                  <a:pt x="116085" y="0"/>
                </a:lnTo>
                <a:lnTo>
                  <a:pt x="116085" y="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62507" y="17859"/>
                </a:lnTo>
                <a:lnTo>
                  <a:pt x="53578" y="26789"/>
                </a:lnTo>
                <a:lnTo>
                  <a:pt x="53578" y="35719"/>
                </a:lnTo>
                <a:lnTo>
                  <a:pt x="44648" y="53578"/>
                </a:lnTo>
                <a:lnTo>
                  <a:pt x="35718" y="62508"/>
                </a:lnTo>
                <a:lnTo>
                  <a:pt x="35718" y="80367"/>
                </a:lnTo>
                <a:lnTo>
                  <a:pt x="35718" y="89297"/>
                </a:lnTo>
                <a:lnTo>
                  <a:pt x="35718" y="107156"/>
                </a:lnTo>
                <a:lnTo>
                  <a:pt x="35718" y="116086"/>
                </a:lnTo>
                <a:lnTo>
                  <a:pt x="44648" y="125015"/>
                </a:lnTo>
                <a:lnTo>
                  <a:pt x="44648" y="133945"/>
                </a:lnTo>
                <a:lnTo>
                  <a:pt x="44648" y="142875"/>
                </a:lnTo>
                <a:lnTo>
                  <a:pt x="44648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973336" y="3312914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9" y="98226"/>
                </a:lnTo>
                <a:lnTo>
                  <a:pt x="35719" y="89297"/>
                </a:lnTo>
                <a:lnTo>
                  <a:pt x="44648" y="71437"/>
                </a:lnTo>
                <a:lnTo>
                  <a:pt x="53578" y="62507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26789"/>
                </a:lnTo>
                <a:lnTo>
                  <a:pt x="7143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17859"/>
                </a:lnTo>
                <a:lnTo>
                  <a:pt x="125015" y="26789"/>
                </a:lnTo>
                <a:lnTo>
                  <a:pt x="133945" y="44648"/>
                </a:lnTo>
                <a:lnTo>
                  <a:pt x="142875" y="53578"/>
                </a:lnTo>
                <a:lnTo>
                  <a:pt x="151805" y="62507"/>
                </a:lnTo>
                <a:lnTo>
                  <a:pt x="151805" y="71437"/>
                </a:lnTo>
                <a:lnTo>
                  <a:pt x="151805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16148" y="3420070"/>
            <a:ext cx="196455" cy="214313"/>
          </a:xfrm>
          <a:custGeom>
            <a:avLst/>
            <a:gdLst/>
            <a:ahLst/>
            <a:cxnLst/>
            <a:rect l="0" t="0" r="0" b="0"/>
            <a:pathLst>
              <a:path w="196455" h="214313">
                <a:moveTo>
                  <a:pt x="0" y="214312"/>
                </a:move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0" y="187523"/>
                </a:lnTo>
                <a:lnTo>
                  <a:pt x="8930" y="178594"/>
                </a:lnTo>
                <a:lnTo>
                  <a:pt x="8930" y="169664"/>
                </a:lnTo>
                <a:lnTo>
                  <a:pt x="17860" y="160734"/>
                </a:lnTo>
                <a:lnTo>
                  <a:pt x="17860" y="151805"/>
                </a:lnTo>
                <a:lnTo>
                  <a:pt x="17860" y="133945"/>
                </a:lnTo>
                <a:lnTo>
                  <a:pt x="26790" y="125016"/>
                </a:lnTo>
                <a:lnTo>
                  <a:pt x="35719" y="107156"/>
                </a:lnTo>
                <a:lnTo>
                  <a:pt x="35719" y="89297"/>
                </a:lnTo>
                <a:lnTo>
                  <a:pt x="44649" y="80367"/>
                </a:lnTo>
                <a:lnTo>
                  <a:pt x="44649" y="62508"/>
                </a:lnTo>
                <a:lnTo>
                  <a:pt x="53579" y="53578"/>
                </a:lnTo>
                <a:lnTo>
                  <a:pt x="53579" y="35719"/>
                </a:lnTo>
                <a:lnTo>
                  <a:pt x="62508" y="26789"/>
                </a:lnTo>
                <a:lnTo>
                  <a:pt x="62508" y="17859"/>
                </a:lnTo>
                <a:lnTo>
                  <a:pt x="71438" y="8930"/>
                </a:lnTo>
                <a:lnTo>
                  <a:pt x="8036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33946" y="8930"/>
                </a:lnTo>
                <a:lnTo>
                  <a:pt x="142875" y="17859"/>
                </a:lnTo>
                <a:lnTo>
                  <a:pt x="151805" y="26789"/>
                </a:lnTo>
                <a:lnTo>
                  <a:pt x="160735" y="35719"/>
                </a:lnTo>
                <a:lnTo>
                  <a:pt x="169664" y="53578"/>
                </a:lnTo>
                <a:lnTo>
                  <a:pt x="178594" y="62508"/>
                </a:lnTo>
                <a:lnTo>
                  <a:pt x="178594" y="80367"/>
                </a:lnTo>
                <a:lnTo>
                  <a:pt x="187524" y="89297"/>
                </a:lnTo>
                <a:lnTo>
                  <a:pt x="187524" y="98226"/>
                </a:lnTo>
                <a:lnTo>
                  <a:pt x="196454" y="107156"/>
                </a:lnTo>
                <a:lnTo>
                  <a:pt x="196454" y="116086"/>
                </a:lnTo>
                <a:lnTo>
                  <a:pt x="196454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4008" y="3571875"/>
            <a:ext cx="71438" cy="44649"/>
          </a:xfrm>
          <a:custGeom>
            <a:avLst/>
            <a:gdLst/>
            <a:ahLst/>
            <a:cxnLst/>
            <a:rect l="0" t="0" r="0" b="0"/>
            <a:pathLst>
              <a:path w="71438" h="446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26789"/>
                </a:lnTo>
                <a:lnTo>
                  <a:pt x="53578" y="35718"/>
                </a:lnTo>
                <a:lnTo>
                  <a:pt x="62508" y="35718"/>
                </a:lnTo>
                <a:lnTo>
                  <a:pt x="71437" y="44648"/>
                </a:lnTo>
                <a:lnTo>
                  <a:pt x="71437" y="44648"/>
                </a:lnTo>
                <a:lnTo>
                  <a:pt x="71437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67953" y="3696890"/>
            <a:ext cx="107157" cy="125017"/>
          </a:xfrm>
          <a:custGeom>
            <a:avLst/>
            <a:gdLst/>
            <a:ahLst/>
            <a:cxnLst/>
            <a:rect l="0" t="0" r="0" b="0"/>
            <a:pathLst>
              <a:path w="107157" h="125017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89297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80367"/>
                </a:lnTo>
                <a:lnTo>
                  <a:pt x="80367" y="80367"/>
                </a:lnTo>
                <a:lnTo>
                  <a:pt x="89297" y="71438"/>
                </a:lnTo>
                <a:lnTo>
                  <a:pt x="98227" y="62508"/>
                </a:lnTo>
                <a:lnTo>
                  <a:pt x="98227" y="53578"/>
                </a:lnTo>
                <a:lnTo>
                  <a:pt x="107156" y="44649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17860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44649"/>
                </a:lnTo>
                <a:lnTo>
                  <a:pt x="98227" y="53578"/>
                </a:lnTo>
                <a:lnTo>
                  <a:pt x="89297" y="71438"/>
                </a:lnTo>
                <a:lnTo>
                  <a:pt x="89297" y="80367"/>
                </a:lnTo>
                <a:lnTo>
                  <a:pt x="89297" y="98227"/>
                </a:lnTo>
                <a:lnTo>
                  <a:pt x="89297" y="107156"/>
                </a:lnTo>
                <a:lnTo>
                  <a:pt x="89297" y="116086"/>
                </a:lnTo>
                <a:lnTo>
                  <a:pt x="89297" y="125016"/>
                </a:lnTo>
                <a:lnTo>
                  <a:pt x="89297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64406" y="3759398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17860" y="14287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9" y="125016"/>
                </a:lnTo>
                <a:lnTo>
                  <a:pt x="53578" y="116086"/>
                </a:lnTo>
                <a:lnTo>
                  <a:pt x="62508" y="98227"/>
                </a:lnTo>
                <a:lnTo>
                  <a:pt x="71438" y="98227"/>
                </a:lnTo>
                <a:lnTo>
                  <a:pt x="80367" y="80367"/>
                </a:lnTo>
                <a:lnTo>
                  <a:pt x="98227" y="71438"/>
                </a:lnTo>
                <a:lnTo>
                  <a:pt x="98227" y="71438"/>
                </a:lnTo>
                <a:lnTo>
                  <a:pt x="107156" y="5357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169789" y="3946921"/>
            <a:ext cx="348259" cy="232173"/>
          </a:xfrm>
          <a:custGeom>
            <a:avLst/>
            <a:gdLst/>
            <a:ahLst/>
            <a:cxnLst/>
            <a:rect l="0" t="0" r="0" b="0"/>
            <a:pathLst>
              <a:path w="348259" h="232173">
                <a:moveTo>
                  <a:pt x="0" y="26790"/>
                </a:moveTo>
                <a:lnTo>
                  <a:pt x="0" y="26790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44648" y="44649"/>
                </a:lnTo>
                <a:lnTo>
                  <a:pt x="62508" y="44649"/>
                </a:lnTo>
                <a:lnTo>
                  <a:pt x="71438" y="44649"/>
                </a:lnTo>
                <a:lnTo>
                  <a:pt x="80367" y="44649"/>
                </a:lnTo>
                <a:lnTo>
                  <a:pt x="89297" y="44649"/>
                </a:lnTo>
                <a:lnTo>
                  <a:pt x="98227" y="44649"/>
                </a:lnTo>
                <a:lnTo>
                  <a:pt x="116086" y="44649"/>
                </a:lnTo>
                <a:lnTo>
                  <a:pt x="125016" y="44649"/>
                </a:lnTo>
                <a:lnTo>
                  <a:pt x="133945" y="44649"/>
                </a:lnTo>
                <a:lnTo>
                  <a:pt x="151805" y="44649"/>
                </a:lnTo>
                <a:lnTo>
                  <a:pt x="160734" y="44649"/>
                </a:lnTo>
                <a:lnTo>
                  <a:pt x="169664" y="53579"/>
                </a:lnTo>
                <a:lnTo>
                  <a:pt x="187524" y="53579"/>
                </a:lnTo>
                <a:lnTo>
                  <a:pt x="196453" y="53579"/>
                </a:lnTo>
                <a:lnTo>
                  <a:pt x="205383" y="53579"/>
                </a:lnTo>
                <a:lnTo>
                  <a:pt x="223242" y="53579"/>
                </a:lnTo>
                <a:lnTo>
                  <a:pt x="232172" y="53579"/>
                </a:lnTo>
                <a:lnTo>
                  <a:pt x="241102" y="53579"/>
                </a:lnTo>
                <a:lnTo>
                  <a:pt x="250031" y="53579"/>
                </a:lnTo>
                <a:lnTo>
                  <a:pt x="250031" y="53579"/>
                </a:lnTo>
                <a:lnTo>
                  <a:pt x="258961" y="53579"/>
                </a:lnTo>
                <a:lnTo>
                  <a:pt x="267891" y="53579"/>
                </a:lnTo>
                <a:lnTo>
                  <a:pt x="276820" y="62508"/>
                </a:lnTo>
                <a:lnTo>
                  <a:pt x="276820" y="62508"/>
                </a:lnTo>
                <a:lnTo>
                  <a:pt x="276820" y="53579"/>
                </a:lnTo>
                <a:lnTo>
                  <a:pt x="276820" y="53579"/>
                </a:lnTo>
                <a:lnTo>
                  <a:pt x="285750" y="53579"/>
                </a:lnTo>
                <a:lnTo>
                  <a:pt x="285750" y="53579"/>
                </a:lnTo>
                <a:lnTo>
                  <a:pt x="276820" y="53579"/>
                </a:lnTo>
                <a:lnTo>
                  <a:pt x="276820" y="53579"/>
                </a:lnTo>
                <a:lnTo>
                  <a:pt x="267891" y="44649"/>
                </a:lnTo>
                <a:lnTo>
                  <a:pt x="258961" y="44649"/>
                </a:lnTo>
                <a:lnTo>
                  <a:pt x="250031" y="35719"/>
                </a:lnTo>
                <a:lnTo>
                  <a:pt x="241102" y="35719"/>
                </a:lnTo>
                <a:lnTo>
                  <a:pt x="232172" y="26790"/>
                </a:lnTo>
                <a:lnTo>
                  <a:pt x="223242" y="26790"/>
                </a:lnTo>
                <a:lnTo>
                  <a:pt x="205383" y="17860"/>
                </a:lnTo>
                <a:lnTo>
                  <a:pt x="196453" y="17860"/>
                </a:lnTo>
                <a:lnTo>
                  <a:pt x="187524" y="8930"/>
                </a:lnTo>
                <a:lnTo>
                  <a:pt x="178594" y="8930"/>
                </a:lnTo>
                <a:lnTo>
                  <a:pt x="17859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  <a:lnTo>
                  <a:pt x="196453" y="8930"/>
                </a:lnTo>
                <a:lnTo>
                  <a:pt x="205383" y="8930"/>
                </a:lnTo>
                <a:lnTo>
                  <a:pt x="214313" y="17860"/>
                </a:lnTo>
                <a:lnTo>
                  <a:pt x="223242" y="17860"/>
                </a:lnTo>
                <a:lnTo>
                  <a:pt x="241102" y="26790"/>
                </a:lnTo>
                <a:lnTo>
                  <a:pt x="250031" y="35719"/>
                </a:lnTo>
                <a:lnTo>
                  <a:pt x="258961" y="35719"/>
                </a:lnTo>
                <a:lnTo>
                  <a:pt x="276820" y="44649"/>
                </a:lnTo>
                <a:lnTo>
                  <a:pt x="285750" y="53579"/>
                </a:lnTo>
                <a:lnTo>
                  <a:pt x="294680" y="62508"/>
                </a:lnTo>
                <a:lnTo>
                  <a:pt x="312539" y="71438"/>
                </a:lnTo>
                <a:lnTo>
                  <a:pt x="321469" y="71438"/>
                </a:lnTo>
                <a:lnTo>
                  <a:pt x="321469" y="80368"/>
                </a:lnTo>
                <a:lnTo>
                  <a:pt x="330398" y="89297"/>
                </a:lnTo>
                <a:lnTo>
                  <a:pt x="339328" y="98227"/>
                </a:lnTo>
                <a:lnTo>
                  <a:pt x="339328" y="107157"/>
                </a:lnTo>
                <a:lnTo>
                  <a:pt x="339328" y="116086"/>
                </a:lnTo>
                <a:lnTo>
                  <a:pt x="348258" y="125016"/>
                </a:lnTo>
                <a:lnTo>
                  <a:pt x="339328" y="125016"/>
                </a:lnTo>
                <a:lnTo>
                  <a:pt x="339328" y="133946"/>
                </a:lnTo>
                <a:lnTo>
                  <a:pt x="339328" y="142875"/>
                </a:lnTo>
                <a:lnTo>
                  <a:pt x="330398" y="151805"/>
                </a:lnTo>
                <a:lnTo>
                  <a:pt x="321469" y="160735"/>
                </a:lnTo>
                <a:lnTo>
                  <a:pt x="321469" y="169665"/>
                </a:lnTo>
                <a:lnTo>
                  <a:pt x="312539" y="178594"/>
                </a:lnTo>
                <a:lnTo>
                  <a:pt x="303609" y="187524"/>
                </a:lnTo>
                <a:lnTo>
                  <a:pt x="294680" y="196454"/>
                </a:lnTo>
                <a:lnTo>
                  <a:pt x="285750" y="196454"/>
                </a:lnTo>
                <a:lnTo>
                  <a:pt x="276820" y="205383"/>
                </a:lnTo>
                <a:lnTo>
                  <a:pt x="267891" y="214313"/>
                </a:lnTo>
                <a:lnTo>
                  <a:pt x="258961" y="223243"/>
                </a:lnTo>
                <a:lnTo>
                  <a:pt x="250031" y="232172"/>
                </a:lnTo>
                <a:lnTo>
                  <a:pt x="250031" y="232172"/>
                </a:lnTo>
                <a:lnTo>
                  <a:pt x="250031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96516" y="2973586"/>
            <a:ext cx="35719" cy="125016"/>
          </a:xfrm>
          <a:custGeom>
            <a:avLst/>
            <a:gdLst/>
            <a:ahLst/>
            <a:cxnLst/>
            <a:rect l="0" t="0" r="0" b="0"/>
            <a:pathLst>
              <a:path w="35719" h="125016">
                <a:moveTo>
                  <a:pt x="35718" y="0"/>
                </a:move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8" y="35718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17859" y="8036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8900" y="0"/>
            <a:ext cx="4018850" cy="3195700"/>
          </a:xfrm>
          <a:prstGeom prst="rect">
            <a:avLst/>
          </a:prstGeom>
        </p:spPr>
      </p:pic>
      <p:pic>
        <p:nvPicPr>
          <p:cNvPr id="77" name="Shape 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197745" y="2079050"/>
            <a:ext cx="4569654" cy="31957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857250" y="3411140"/>
            <a:ext cx="330399" cy="312540"/>
          </a:xfrm>
          <a:custGeom>
            <a:avLst/>
            <a:gdLst/>
            <a:ahLst/>
            <a:cxnLst/>
            <a:rect l="0" t="0" r="0" b="0"/>
            <a:pathLst>
              <a:path w="330399" h="312540">
                <a:moveTo>
                  <a:pt x="26789" y="303610"/>
                </a:moveTo>
                <a:lnTo>
                  <a:pt x="26789" y="303610"/>
                </a:lnTo>
                <a:lnTo>
                  <a:pt x="26789" y="303610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03610"/>
                </a:lnTo>
                <a:lnTo>
                  <a:pt x="17859" y="294680"/>
                </a:lnTo>
                <a:lnTo>
                  <a:pt x="17859" y="285750"/>
                </a:lnTo>
                <a:lnTo>
                  <a:pt x="17859" y="267891"/>
                </a:lnTo>
                <a:lnTo>
                  <a:pt x="8930" y="250031"/>
                </a:lnTo>
                <a:lnTo>
                  <a:pt x="8930" y="232172"/>
                </a:lnTo>
                <a:lnTo>
                  <a:pt x="8930" y="205383"/>
                </a:lnTo>
                <a:lnTo>
                  <a:pt x="8930" y="187524"/>
                </a:lnTo>
                <a:lnTo>
                  <a:pt x="8930" y="169664"/>
                </a:lnTo>
                <a:lnTo>
                  <a:pt x="8930" y="142875"/>
                </a:lnTo>
                <a:lnTo>
                  <a:pt x="0" y="125016"/>
                </a:lnTo>
                <a:lnTo>
                  <a:pt x="8930" y="107156"/>
                </a:lnTo>
                <a:lnTo>
                  <a:pt x="8930" y="89297"/>
                </a:lnTo>
                <a:lnTo>
                  <a:pt x="8930" y="71438"/>
                </a:lnTo>
                <a:lnTo>
                  <a:pt x="17859" y="62508"/>
                </a:lnTo>
                <a:lnTo>
                  <a:pt x="17859" y="53578"/>
                </a:lnTo>
                <a:lnTo>
                  <a:pt x="26789" y="44649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62508" y="53578"/>
                </a:lnTo>
                <a:lnTo>
                  <a:pt x="71437" y="62508"/>
                </a:lnTo>
                <a:lnTo>
                  <a:pt x="80367" y="80367"/>
                </a:lnTo>
                <a:lnTo>
                  <a:pt x="89297" y="107156"/>
                </a:lnTo>
                <a:lnTo>
                  <a:pt x="98226" y="125016"/>
                </a:lnTo>
                <a:lnTo>
                  <a:pt x="107156" y="151805"/>
                </a:lnTo>
                <a:lnTo>
                  <a:pt x="116086" y="178594"/>
                </a:lnTo>
                <a:lnTo>
                  <a:pt x="116086" y="196453"/>
                </a:lnTo>
                <a:lnTo>
                  <a:pt x="125016" y="214313"/>
                </a:lnTo>
                <a:lnTo>
                  <a:pt x="133945" y="232172"/>
                </a:lnTo>
                <a:lnTo>
                  <a:pt x="133945" y="250031"/>
                </a:lnTo>
                <a:lnTo>
                  <a:pt x="142875" y="258961"/>
                </a:lnTo>
                <a:lnTo>
                  <a:pt x="142875" y="267891"/>
                </a:lnTo>
                <a:lnTo>
                  <a:pt x="151805" y="276821"/>
                </a:lnTo>
                <a:lnTo>
                  <a:pt x="151805" y="276821"/>
                </a:lnTo>
                <a:lnTo>
                  <a:pt x="160734" y="276821"/>
                </a:lnTo>
                <a:lnTo>
                  <a:pt x="160734" y="276821"/>
                </a:lnTo>
                <a:lnTo>
                  <a:pt x="160734" y="267891"/>
                </a:lnTo>
                <a:lnTo>
                  <a:pt x="160734" y="258961"/>
                </a:lnTo>
                <a:lnTo>
                  <a:pt x="160734" y="250031"/>
                </a:lnTo>
                <a:lnTo>
                  <a:pt x="160734" y="232172"/>
                </a:lnTo>
                <a:lnTo>
                  <a:pt x="160734" y="223242"/>
                </a:lnTo>
                <a:lnTo>
                  <a:pt x="160734" y="196453"/>
                </a:lnTo>
                <a:lnTo>
                  <a:pt x="160734" y="178594"/>
                </a:lnTo>
                <a:lnTo>
                  <a:pt x="160734" y="160735"/>
                </a:lnTo>
                <a:lnTo>
                  <a:pt x="169664" y="142875"/>
                </a:lnTo>
                <a:lnTo>
                  <a:pt x="169664" y="116086"/>
                </a:lnTo>
                <a:lnTo>
                  <a:pt x="169664" y="98227"/>
                </a:lnTo>
                <a:lnTo>
                  <a:pt x="178594" y="80367"/>
                </a:lnTo>
                <a:lnTo>
                  <a:pt x="178594" y="62508"/>
                </a:lnTo>
                <a:lnTo>
                  <a:pt x="187523" y="44649"/>
                </a:lnTo>
                <a:lnTo>
                  <a:pt x="196453" y="26789"/>
                </a:lnTo>
                <a:lnTo>
                  <a:pt x="205383" y="17860"/>
                </a:lnTo>
                <a:lnTo>
                  <a:pt x="214312" y="8930"/>
                </a:lnTo>
                <a:lnTo>
                  <a:pt x="214312" y="0"/>
                </a:lnTo>
                <a:lnTo>
                  <a:pt x="223242" y="0"/>
                </a:lnTo>
                <a:lnTo>
                  <a:pt x="232172" y="8930"/>
                </a:lnTo>
                <a:lnTo>
                  <a:pt x="241101" y="17860"/>
                </a:lnTo>
                <a:lnTo>
                  <a:pt x="241101" y="26789"/>
                </a:lnTo>
                <a:lnTo>
                  <a:pt x="250031" y="44649"/>
                </a:lnTo>
                <a:lnTo>
                  <a:pt x="258961" y="62508"/>
                </a:lnTo>
                <a:lnTo>
                  <a:pt x="267891" y="80367"/>
                </a:lnTo>
                <a:lnTo>
                  <a:pt x="276820" y="98227"/>
                </a:lnTo>
                <a:lnTo>
                  <a:pt x="285750" y="125016"/>
                </a:lnTo>
                <a:lnTo>
                  <a:pt x="294680" y="142875"/>
                </a:lnTo>
                <a:lnTo>
                  <a:pt x="303609" y="160735"/>
                </a:lnTo>
                <a:lnTo>
                  <a:pt x="312539" y="178594"/>
                </a:lnTo>
                <a:lnTo>
                  <a:pt x="321469" y="196453"/>
                </a:lnTo>
                <a:lnTo>
                  <a:pt x="321469" y="214313"/>
                </a:lnTo>
                <a:lnTo>
                  <a:pt x="330398" y="223242"/>
                </a:lnTo>
                <a:lnTo>
                  <a:pt x="330398" y="232172"/>
                </a:lnTo>
                <a:lnTo>
                  <a:pt x="330398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241227" y="3527226"/>
            <a:ext cx="89297" cy="133946"/>
          </a:xfrm>
          <a:custGeom>
            <a:avLst/>
            <a:gdLst/>
            <a:ahLst/>
            <a:cxnLst/>
            <a:rect l="0" t="0" r="0" b="0"/>
            <a:pathLst>
              <a:path w="89297" h="133946">
                <a:moveTo>
                  <a:pt x="35718" y="26789"/>
                </a:moveTo>
                <a:lnTo>
                  <a:pt x="2678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17860"/>
                </a:lnTo>
                <a:lnTo>
                  <a:pt x="1785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25016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8" y="133945"/>
                </a:lnTo>
                <a:lnTo>
                  <a:pt x="44648" y="125016"/>
                </a:lnTo>
                <a:lnTo>
                  <a:pt x="53578" y="116086"/>
                </a:lnTo>
                <a:lnTo>
                  <a:pt x="62507" y="116086"/>
                </a:lnTo>
                <a:lnTo>
                  <a:pt x="71437" y="98227"/>
                </a:lnTo>
                <a:lnTo>
                  <a:pt x="71437" y="89297"/>
                </a:lnTo>
                <a:lnTo>
                  <a:pt x="80367" y="71438"/>
                </a:lnTo>
                <a:lnTo>
                  <a:pt x="89296" y="62508"/>
                </a:lnTo>
                <a:lnTo>
                  <a:pt x="89296" y="53578"/>
                </a:lnTo>
                <a:lnTo>
                  <a:pt x="89296" y="44649"/>
                </a:lnTo>
                <a:lnTo>
                  <a:pt x="89296" y="26789"/>
                </a:lnTo>
                <a:lnTo>
                  <a:pt x="80367" y="17860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01961" y="3527226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17859" y="71438"/>
                </a:lnTo>
                <a:lnTo>
                  <a:pt x="17859" y="80367"/>
                </a:lnTo>
                <a:lnTo>
                  <a:pt x="26789" y="89297"/>
                </a:lnTo>
                <a:lnTo>
                  <a:pt x="35719" y="98227"/>
                </a:lnTo>
                <a:lnTo>
                  <a:pt x="35719" y="107156"/>
                </a:lnTo>
                <a:lnTo>
                  <a:pt x="44648" y="116086"/>
                </a:lnTo>
                <a:lnTo>
                  <a:pt x="53578" y="116086"/>
                </a:lnTo>
                <a:lnTo>
                  <a:pt x="53578" y="125016"/>
                </a:lnTo>
                <a:lnTo>
                  <a:pt x="62508" y="125016"/>
                </a:lnTo>
                <a:lnTo>
                  <a:pt x="62508" y="125016"/>
                </a:lnTo>
                <a:lnTo>
                  <a:pt x="71437" y="116086"/>
                </a:lnTo>
                <a:lnTo>
                  <a:pt x="80367" y="116086"/>
                </a:lnTo>
                <a:lnTo>
                  <a:pt x="80367" y="107156"/>
                </a:lnTo>
                <a:lnTo>
                  <a:pt x="89297" y="89297"/>
                </a:lnTo>
                <a:lnTo>
                  <a:pt x="98226" y="80367"/>
                </a:lnTo>
                <a:lnTo>
                  <a:pt x="98226" y="62508"/>
                </a:lnTo>
                <a:lnTo>
                  <a:pt x="98226" y="53578"/>
                </a:lnTo>
                <a:lnTo>
                  <a:pt x="107156" y="44649"/>
                </a:lnTo>
                <a:lnTo>
                  <a:pt x="107156" y="35719"/>
                </a:lnTo>
                <a:lnTo>
                  <a:pt x="107156" y="26789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16273" y="3500437"/>
            <a:ext cx="53579" cy="142876"/>
          </a:xfrm>
          <a:custGeom>
            <a:avLst/>
            <a:gdLst/>
            <a:ahLst/>
            <a:cxnLst/>
            <a:rect l="0" t="0" r="0" b="0"/>
            <a:pathLst>
              <a:path w="53579" h="142876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89297"/>
                </a:lnTo>
                <a:lnTo>
                  <a:pt x="26789" y="80367"/>
                </a:lnTo>
                <a:lnTo>
                  <a:pt x="35719" y="71438"/>
                </a:lnTo>
                <a:lnTo>
                  <a:pt x="35719" y="62508"/>
                </a:lnTo>
                <a:lnTo>
                  <a:pt x="44649" y="62508"/>
                </a:lnTo>
                <a:lnTo>
                  <a:pt x="44649" y="53578"/>
                </a:lnTo>
                <a:lnTo>
                  <a:pt x="44649" y="44649"/>
                </a:lnTo>
                <a:lnTo>
                  <a:pt x="44649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17860" y="13394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50219" y="3527226"/>
            <a:ext cx="196454" cy="116087"/>
          </a:xfrm>
          <a:custGeom>
            <a:avLst/>
            <a:gdLst/>
            <a:ahLst/>
            <a:cxnLst/>
            <a:rect l="0" t="0" r="0" b="0"/>
            <a:pathLst>
              <a:path w="196454" h="116087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10715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98227"/>
                </a:lnTo>
                <a:lnTo>
                  <a:pt x="17859" y="80367"/>
                </a:lnTo>
                <a:lnTo>
                  <a:pt x="26789" y="71438"/>
                </a:lnTo>
                <a:lnTo>
                  <a:pt x="26789" y="53578"/>
                </a:lnTo>
                <a:lnTo>
                  <a:pt x="35718" y="35719"/>
                </a:lnTo>
                <a:lnTo>
                  <a:pt x="44648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44649"/>
                </a:lnTo>
                <a:lnTo>
                  <a:pt x="80367" y="53578"/>
                </a:lnTo>
                <a:lnTo>
                  <a:pt x="89296" y="62508"/>
                </a:lnTo>
                <a:lnTo>
                  <a:pt x="89296" y="71438"/>
                </a:lnTo>
                <a:lnTo>
                  <a:pt x="89296" y="80367"/>
                </a:lnTo>
                <a:lnTo>
                  <a:pt x="89296" y="89297"/>
                </a:lnTo>
                <a:lnTo>
                  <a:pt x="89296" y="89297"/>
                </a:lnTo>
                <a:lnTo>
                  <a:pt x="98226" y="89297"/>
                </a:lnTo>
                <a:lnTo>
                  <a:pt x="98226" y="89297"/>
                </a:lnTo>
                <a:lnTo>
                  <a:pt x="98226" y="89297"/>
                </a:lnTo>
                <a:lnTo>
                  <a:pt x="107156" y="80367"/>
                </a:lnTo>
                <a:lnTo>
                  <a:pt x="107156" y="71438"/>
                </a:lnTo>
                <a:lnTo>
                  <a:pt x="116085" y="53578"/>
                </a:lnTo>
                <a:lnTo>
                  <a:pt x="125015" y="44649"/>
                </a:lnTo>
                <a:lnTo>
                  <a:pt x="125015" y="26789"/>
                </a:lnTo>
                <a:lnTo>
                  <a:pt x="13394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  <a:lnTo>
                  <a:pt x="160734" y="8930"/>
                </a:lnTo>
                <a:lnTo>
                  <a:pt x="160734" y="17860"/>
                </a:lnTo>
                <a:lnTo>
                  <a:pt x="169664" y="26789"/>
                </a:lnTo>
                <a:lnTo>
                  <a:pt x="169664" y="44649"/>
                </a:lnTo>
                <a:lnTo>
                  <a:pt x="178593" y="53578"/>
                </a:lnTo>
                <a:lnTo>
                  <a:pt x="178593" y="62508"/>
                </a:lnTo>
                <a:lnTo>
                  <a:pt x="187523" y="80367"/>
                </a:lnTo>
                <a:lnTo>
                  <a:pt x="187523" y="89297"/>
                </a:lnTo>
                <a:lnTo>
                  <a:pt x="187523" y="89297"/>
                </a:lnTo>
                <a:lnTo>
                  <a:pt x="196453" y="98227"/>
                </a:lnTo>
                <a:lnTo>
                  <a:pt x="196453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018109" y="3491507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893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9" y="89297"/>
                </a:lnTo>
                <a:lnTo>
                  <a:pt x="53578" y="80368"/>
                </a:lnTo>
                <a:lnTo>
                  <a:pt x="62508" y="71438"/>
                </a:lnTo>
                <a:lnTo>
                  <a:pt x="71438" y="62508"/>
                </a:lnTo>
                <a:lnTo>
                  <a:pt x="71438" y="53579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53578" y="44649"/>
                </a:lnTo>
                <a:lnTo>
                  <a:pt x="44649" y="53579"/>
                </a:lnTo>
                <a:lnTo>
                  <a:pt x="44649" y="71438"/>
                </a:lnTo>
                <a:lnTo>
                  <a:pt x="35719" y="89297"/>
                </a:lnTo>
                <a:lnTo>
                  <a:pt x="26789" y="98227"/>
                </a:lnTo>
                <a:lnTo>
                  <a:pt x="26789" y="116086"/>
                </a:lnTo>
                <a:lnTo>
                  <a:pt x="35719" y="125016"/>
                </a:lnTo>
                <a:lnTo>
                  <a:pt x="35719" y="133946"/>
                </a:lnTo>
                <a:lnTo>
                  <a:pt x="44649" y="142875"/>
                </a:lnTo>
                <a:lnTo>
                  <a:pt x="44649" y="142875"/>
                </a:lnTo>
                <a:lnTo>
                  <a:pt x="44649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205633" y="3500437"/>
            <a:ext cx="89297" cy="116087"/>
          </a:xfrm>
          <a:custGeom>
            <a:avLst/>
            <a:gdLst/>
            <a:ahLst/>
            <a:cxnLst/>
            <a:rect l="0" t="0" r="0" b="0"/>
            <a:pathLst>
              <a:path w="89297" h="116087">
                <a:moveTo>
                  <a:pt x="26789" y="89297"/>
                </a:move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71438"/>
                </a:lnTo>
                <a:lnTo>
                  <a:pt x="0" y="62508"/>
                </a:lnTo>
                <a:lnTo>
                  <a:pt x="0" y="53578"/>
                </a:lnTo>
                <a:lnTo>
                  <a:pt x="8929" y="44649"/>
                </a:lnTo>
                <a:lnTo>
                  <a:pt x="8929" y="35719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6" y="17859"/>
                </a:lnTo>
                <a:lnTo>
                  <a:pt x="89296" y="26789"/>
                </a:lnTo>
                <a:lnTo>
                  <a:pt x="89296" y="44649"/>
                </a:lnTo>
                <a:lnTo>
                  <a:pt x="89296" y="62508"/>
                </a:lnTo>
                <a:lnTo>
                  <a:pt x="89296" y="71438"/>
                </a:lnTo>
                <a:lnTo>
                  <a:pt x="89296" y="89297"/>
                </a:lnTo>
                <a:lnTo>
                  <a:pt x="89296" y="98227"/>
                </a:lnTo>
                <a:lnTo>
                  <a:pt x="89296" y="107156"/>
                </a:lnTo>
                <a:lnTo>
                  <a:pt x="89296" y="116086"/>
                </a:lnTo>
                <a:lnTo>
                  <a:pt x="89296" y="116086"/>
                </a:lnTo>
                <a:lnTo>
                  <a:pt x="89296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48508" y="3437929"/>
            <a:ext cx="44649" cy="196454"/>
          </a:xfrm>
          <a:custGeom>
            <a:avLst/>
            <a:gdLst/>
            <a:ahLst/>
            <a:cxnLst/>
            <a:rect l="0" t="0" r="0" b="0"/>
            <a:pathLst>
              <a:path w="44649" h="196454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26789" y="71438"/>
                </a:lnTo>
                <a:lnTo>
                  <a:pt x="26789" y="89297"/>
                </a:lnTo>
                <a:lnTo>
                  <a:pt x="35718" y="107157"/>
                </a:lnTo>
                <a:lnTo>
                  <a:pt x="35718" y="125016"/>
                </a:lnTo>
                <a:lnTo>
                  <a:pt x="35718" y="142875"/>
                </a:lnTo>
                <a:lnTo>
                  <a:pt x="35718" y="151805"/>
                </a:lnTo>
                <a:lnTo>
                  <a:pt x="44648" y="160735"/>
                </a:lnTo>
                <a:lnTo>
                  <a:pt x="44648" y="178594"/>
                </a:lnTo>
                <a:lnTo>
                  <a:pt x="44648" y="178594"/>
                </a:lnTo>
                <a:lnTo>
                  <a:pt x="44648" y="187524"/>
                </a:lnTo>
                <a:lnTo>
                  <a:pt x="44648" y="187524"/>
                </a:lnTo>
                <a:lnTo>
                  <a:pt x="44648" y="196453"/>
                </a:lnTo>
                <a:lnTo>
                  <a:pt x="44648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57437" y="3536156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07469" y="3518296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80367" y="44649"/>
                </a:moveTo>
                <a:lnTo>
                  <a:pt x="80367" y="44649"/>
                </a:lnTo>
                <a:lnTo>
                  <a:pt x="80367" y="44649"/>
                </a:lnTo>
                <a:lnTo>
                  <a:pt x="80367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62508" y="44649"/>
                </a:lnTo>
                <a:lnTo>
                  <a:pt x="53578" y="44649"/>
                </a:lnTo>
                <a:lnTo>
                  <a:pt x="35719" y="53579"/>
                </a:lnTo>
                <a:lnTo>
                  <a:pt x="26789" y="62508"/>
                </a:lnTo>
                <a:lnTo>
                  <a:pt x="17859" y="71438"/>
                </a:lnTo>
                <a:lnTo>
                  <a:pt x="8929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29" y="107157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8" y="116086"/>
                </a:lnTo>
                <a:lnTo>
                  <a:pt x="71437" y="107157"/>
                </a:lnTo>
                <a:lnTo>
                  <a:pt x="80367" y="98227"/>
                </a:lnTo>
                <a:lnTo>
                  <a:pt x="98226" y="89297"/>
                </a:lnTo>
                <a:lnTo>
                  <a:pt x="107156" y="71438"/>
                </a:lnTo>
                <a:lnTo>
                  <a:pt x="116086" y="62508"/>
                </a:lnTo>
                <a:lnTo>
                  <a:pt x="125015" y="53579"/>
                </a:lnTo>
                <a:lnTo>
                  <a:pt x="125015" y="35719"/>
                </a:lnTo>
                <a:lnTo>
                  <a:pt x="133945" y="26790"/>
                </a:lnTo>
                <a:lnTo>
                  <a:pt x="133945" y="17860"/>
                </a:lnTo>
                <a:lnTo>
                  <a:pt x="125015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17860"/>
                </a:lnTo>
                <a:lnTo>
                  <a:pt x="62508" y="17860"/>
                </a:lnTo>
                <a:lnTo>
                  <a:pt x="53578" y="26790"/>
                </a:lnTo>
                <a:lnTo>
                  <a:pt x="53578" y="267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803922" y="3375421"/>
            <a:ext cx="151805" cy="241103"/>
          </a:xfrm>
          <a:custGeom>
            <a:avLst/>
            <a:gdLst/>
            <a:ahLst/>
            <a:cxnLst/>
            <a:rect l="0" t="0" r="0" b="0"/>
            <a:pathLst>
              <a:path w="151805" h="241103">
                <a:moveTo>
                  <a:pt x="35718" y="241102"/>
                </a:moveTo>
                <a:lnTo>
                  <a:pt x="35718" y="241102"/>
                </a:lnTo>
                <a:lnTo>
                  <a:pt x="35718" y="241102"/>
                </a:lnTo>
                <a:lnTo>
                  <a:pt x="35718" y="241102"/>
                </a:lnTo>
                <a:lnTo>
                  <a:pt x="35718" y="241102"/>
                </a:lnTo>
                <a:lnTo>
                  <a:pt x="35718" y="232172"/>
                </a:lnTo>
                <a:lnTo>
                  <a:pt x="35718" y="223243"/>
                </a:lnTo>
                <a:lnTo>
                  <a:pt x="35718" y="205383"/>
                </a:lnTo>
                <a:lnTo>
                  <a:pt x="35718" y="187524"/>
                </a:lnTo>
                <a:lnTo>
                  <a:pt x="26789" y="178594"/>
                </a:lnTo>
                <a:lnTo>
                  <a:pt x="26789" y="160735"/>
                </a:lnTo>
                <a:lnTo>
                  <a:pt x="26789" y="142875"/>
                </a:lnTo>
                <a:lnTo>
                  <a:pt x="26789" y="125016"/>
                </a:lnTo>
                <a:lnTo>
                  <a:pt x="17859" y="107157"/>
                </a:lnTo>
                <a:lnTo>
                  <a:pt x="17859" y="89297"/>
                </a:lnTo>
                <a:lnTo>
                  <a:pt x="8929" y="71438"/>
                </a:lnTo>
                <a:lnTo>
                  <a:pt x="8929" y="53579"/>
                </a:lnTo>
                <a:lnTo>
                  <a:pt x="0" y="44649"/>
                </a:lnTo>
                <a:lnTo>
                  <a:pt x="0" y="26790"/>
                </a:lnTo>
                <a:lnTo>
                  <a:pt x="0" y="26790"/>
                </a:lnTo>
                <a:lnTo>
                  <a:pt x="0" y="1786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25015" y="17860"/>
                </a:lnTo>
                <a:lnTo>
                  <a:pt x="142875" y="17860"/>
                </a:lnTo>
                <a:lnTo>
                  <a:pt x="151804" y="17860"/>
                </a:lnTo>
                <a:lnTo>
                  <a:pt x="151804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21781" y="3482578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80367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48320" y="3920132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107157"/>
                </a:lnTo>
                <a:lnTo>
                  <a:pt x="17860" y="116086"/>
                </a:lnTo>
                <a:lnTo>
                  <a:pt x="17860" y="125016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33946"/>
                </a:lnTo>
                <a:lnTo>
                  <a:pt x="26789" y="125016"/>
                </a:lnTo>
                <a:lnTo>
                  <a:pt x="26789" y="116086"/>
                </a:lnTo>
                <a:lnTo>
                  <a:pt x="17860" y="107157"/>
                </a:lnTo>
                <a:lnTo>
                  <a:pt x="17860" y="89297"/>
                </a:lnTo>
                <a:lnTo>
                  <a:pt x="17860" y="71438"/>
                </a:lnTo>
                <a:lnTo>
                  <a:pt x="17860" y="62508"/>
                </a:lnTo>
                <a:lnTo>
                  <a:pt x="26789" y="5357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17860"/>
                </a:lnTo>
                <a:lnTo>
                  <a:pt x="35719" y="17860"/>
                </a:lnTo>
                <a:lnTo>
                  <a:pt x="44649" y="17860"/>
                </a:lnTo>
                <a:lnTo>
                  <a:pt x="44649" y="17860"/>
                </a:lnTo>
                <a:lnTo>
                  <a:pt x="53578" y="26789"/>
                </a:lnTo>
                <a:lnTo>
                  <a:pt x="62508" y="35719"/>
                </a:lnTo>
                <a:lnTo>
                  <a:pt x="62508" y="44649"/>
                </a:lnTo>
                <a:lnTo>
                  <a:pt x="71438" y="62508"/>
                </a:lnTo>
                <a:lnTo>
                  <a:pt x="71438" y="71438"/>
                </a:lnTo>
                <a:lnTo>
                  <a:pt x="80367" y="80368"/>
                </a:lnTo>
                <a:lnTo>
                  <a:pt x="80367" y="89297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98227"/>
                </a:lnTo>
                <a:lnTo>
                  <a:pt x="89297" y="98227"/>
                </a:lnTo>
                <a:lnTo>
                  <a:pt x="98227" y="98227"/>
                </a:lnTo>
                <a:lnTo>
                  <a:pt x="98227" y="98227"/>
                </a:lnTo>
                <a:lnTo>
                  <a:pt x="98227" y="89297"/>
                </a:lnTo>
                <a:lnTo>
                  <a:pt x="98227" y="71438"/>
                </a:lnTo>
                <a:lnTo>
                  <a:pt x="107156" y="62508"/>
                </a:lnTo>
                <a:lnTo>
                  <a:pt x="107156" y="5357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25016" y="8930"/>
                </a:lnTo>
                <a:lnTo>
                  <a:pt x="125016" y="893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51805" y="17860"/>
                </a:lnTo>
                <a:lnTo>
                  <a:pt x="160735" y="35719"/>
                </a:lnTo>
                <a:lnTo>
                  <a:pt x="160735" y="44649"/>
                </a:lnTo>
                <a:lnTo>
                  <a:pt x="169664" y="62508"/>
                </a:lnTo>
                <a:lnTo>
                  <a:pt x="178594" y="80368"/>
                </a:lnTo>
                <a:lnTo>
                  <a:pt x="178594" y="89297"/>
                </a:lnTo>
                <a:lnTo>
                  <a:pt x="187524" y="98227"/>
                </a:lnTo>
                <a:lnTo>
                  <a:pt x="187524" y="107157"/>
                </a:lnTo>
                <a:lnTo>
                  <a:pt x="196453" y="116086"/>
                </a:lnTo>
                <a:lnTo>
                  <a:pt x="196453" y="125016"/>
                </a:lnTo>
                <a:lnTo>
                  <a:pt x="196453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116211" y="3946921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16086"/>
                </a:lnTo>
                <a:lnTo>
                  <a:pt x="44648" y="116086"/>
                </a:lnTo>
                <a:lnTo>
                  <a:pt x="53578" y="107157"/>
                </a:lnTo>
                <a:lnTo>
                  <a:pt x="62508" y="98227"/>
                </a:lnTo>
                <a:lnTo>
                  <a:pt x="71437" y="89297"/>
                </a:lnTo>
                <a:lnTo>
                  <a:pt x="80367" y="80368"/>
                </a:lnTo>
                <a:lnTo>
                  <a:pt x="80367" y="71438"/>
                </a:lnTo>
                <a:lnTo>
                  <a:pt x="89297" y="62508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26790"/>
                </a:lnTo>
                <a:lnTo>
                  <a:pt x="89297" y="17860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214437" y="3795117"/>
            <a:ext cx="44650" cy="232173"/>
          </a:xfrm>
          <a:custGeom>
            <a:avLst/>
            <a:gdLst/>
            <a:ahLst/>
            <a:cxnLst/>
            <a:rect l="0" t="0" r="0" b="0"/>
            <a:pathLst>
              <a:path w="44650" h="232173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98226"/>
                </a:lnTo>
                <a:lnTo>
                  <a:pt x="17860" y="116086"/>
                </a:lnTo>
                <a:lnTo>
                  <a:pt x="17860" y="142875"/>
                </a:lnTo>
                <a:lnTo>
                  <a:pt x="26790" y="160734"/>
                </a:lnTo>
                <a:lnTo>
                  <a:pt x="35719" y="178594"/>
                </a:lnTo>
                <a:lnTo>
                  <a:pt x="35719" y="196453"/>
                </a:lnTo>
                <a:lnTo>
                  <a:pt x="35719" y="205383"/>
                </a:lnTo>
                <a:lnTo>
                  <a:pt x="44649" y="223242"/>
                </a:lnTo>
                <a:lnTo>
                  <a:pt x="44649" y="223242"/>
                </a:lnTo>
                <a:lnTo>
                  <a:pt x="44649" y="232172"/>
                </a:lnTo>
                <a:lnTo>
                  <a:pt x="44649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21594" y="3893343"/>
            <a:ext cx="71438" cy="133947"/>
          </a:xfrm>
          <a:custGeom>
            <a:avLst/>
            <a:gdLst/>
            <a:ahLst/>
            <a:cxnLst/>
            <a:rect l="0" t="0" r="0" b="0"/>
            <a:pathLst>
              <a:path w="71438" h="133947">
                <a:moveTo>
                  <a:pt x="0" y="80368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0368"/>
                </a:lnTo>
                <a:lnTo>
                  <a:pt x="35719" y="71438"/>
                </a:lnTo>
                <a:lnTo>
                  <a:pt x="44648" y="62508"/>
                </a:lnTo>
                <a:lnTo>
                  <a:pt x="53578" y="53578"/>
                </a:lnTo>
                <a:lnTo>
                  <a:pt x="62508" y="44649"/>
                </a:lnTo>
                <a:lnTo>
                  <a:pt x="62508" y="35719"/>
                </a:lnTo>
                <a:lnTo>
                  <a:pt x="71437" y="26789"/>
                </a:lnTo>
                <a:lnTo>
                  <a:pt x="71437" y="1786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8929" y="62508"/>
                </a:lnTo>
                <a:lnTo>
                  <a:pt x="8929" y="80368"/>
                </a:lnTo>
                <a:lnTo>
                  <a:pt x="8929" y="89297"/>
                </a:lnTo>
                <a:lnTo>
                  <a:pt x="17859" y="107157"/>
                </a:lnTo>
                <a:lnTo>
                  <a:pt x="26789" y="116086"/>
                </a:lnTo>
                <a:lnTo>
                  <a:pt x="35719" y="125016"/>
                </a:lnTo>
                <a:lnTo>
                  <a:pt x="44648" y="133946"/>
                </a:lnTo>
                <a:lnTo>
                  <a:pt x="62508" y="133946"/>
                </a:lnTo>
                <a:lnTo>
                  <a:pt x="71437" y="133946"/>
                </a:lnTo>
                <a:lnTo>
                  <a:pt x="71437" y="133946"/>
                </a:lnTo>
                <a:lnTo>
                  <a:pt x="71437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482328" y="3920132"/>
            <a:ext cx="196454" cy="133947"/>
          </a:xfrm>
          <a:custGeom>
            <a:avLst/>
            <a:gdLst/>
            <a:ahLst/>
            <a:cxnLst/>
            <a:rect l="0" t="0" r="0" b="0"/>
            <a:pathLst>
              <a:path w="196454" h="133947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80368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07157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8" y="71438"/>
                </a:lnTo>
                <a:lnTo>
                  <a:pt x="80367" y="62508"/>
                </a:lnTo>
                <a:lnTo>
                  <a:pt x="89297" y="53579"/>
                </a:lnTo>
                <a:lnTo>
                  <a:pt x="98227" y="35719"/>
                </a:lnTo>
                <a:lnTo>
                  <a:pt x="98227" y="26789"/>
                </a:lnTo>
                <a:lnTo>
                  <a:pt x="10715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17860"/>
                </a:lnTo>
                <a:lnTo>
                  <a:pt x="133945" y="26789"/>
                </a:lnTo>
                <a:lnTo>
                  <a:pt x="133945" y="35719"/>
                </a:lnTo>
                <a:lnTo>
                  <a:pt x="133945" y="44649"/>
                </a:lnTo>
                <a:lnTo>
                  <a:pt x="133945" y="62508"/>
                </a:lnTo>
                <a:lnTo>
                  <a:pt x="133945" y="71438"/>
                </a:lnTo>
                <a:lnTo>
                  <a:pt x="142875" y="80368"/>
                </a:lnTo>
                <a:lnTo>
                  <a:pt x="142875" y="98227"/>
                </a:lnTo>
                <a:lnTo>
                  <a:pt x="151805" y="98227"/>
                </a:lnTo>
                <a:lnTo>
                  <a:pt x="160734" y="107157"/>
                </a:lnTo>
                <a:lnTo>
                  <a:pt x="160734" y="116086"/>
                </a:lnTo>
                <a:lnTo>
                  <a:pt x="169664" y="125016"/>
                </a:lnTo>
                <a:lnTo>
                  <a:pt x="178594" y="125016"/>
                </a:lnTo>
                <a:lnTo>
                  <a:pt x="187523" y="133946"/>
                </a:lnTo>
                <a:lnTo>
                  <a:pt x="196453" y="133946"/>
                </a:lnTo>
                <a:lnTo>
                  <a:pt x="196453" y="133946"/>
                </a:lnTo>
                <a:lnTo>
                  <a:pt x="196453" y="133946"/>
                </a:lnTo>
                <a:lnTo>
                  <a:pt x="196453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696640" y="3946921"/>
            <a:ext cx="169665" cy="98228"/>
          </a:xfrm>
          <a:custGeom>
            <a:avLst/>
            <a:gdLst/>
            <a:ahLst/>
            <a:cxnLst/>
            <a:rect l="0" t="0" r="0" b="0"/>
            <a:pathLst>
              <a:path w="169665" h="9822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26790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44649"/>
                </a:lnTo>
                <a:lnTo>
                  <a:pt x="26789" y="53579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71438"/>
                </a:lnTo>
                <a:lnTo>
                  <a:pt x="35719" y="80368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9" y="98227"/>
                </a:lnTo>
                <a:lnTo>
                  <a:pt x="62508" y="98227"/>
                </a:lnTo>
                <a:lnTo>
                  <a:pt x="62508" y="98227"/>
                </a:lnTo>
                <a:lnTo>
                  <a:pt x="71438" y="98227"/>
                </a:lnTo>
                <a:lnTo>
                  <a:pt x="80368" y="98227"/>
                </a:lnTo>
                <a:lnTo>
                  <a:pt x="80368" y="98227"/>
                </a:lnTo>
                <a:lnTo>
                  <a:pt x="89297" y="89297"/>
                </a:lnTo>
                <a:lnTo>
                  <a:pt x="89297" y="80368"/>
                </a:lnTo>
                <a:lnTo>
                  <a:pt x="98227" y="71438"/>
                </a:lnTo>
                <a:lnTo>
                  <a:pt x="107157" y="62508"/>
                </a:lnTo>
                <a:lnTo>
                  <a:pt x="107157" y="53579"/>
                </a:lnTo>
                <a:lnTo>
                  <a:pt x="116086" y="44649"/>
                </a:lnTo>
                <a:lnTo>
                  <a:pt x="116086" y="35719"/>
                </a:lnTo>
                <a:lnTo>
                  <a:pt x="116086" y="2679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8930"/>
                </a:lnTo>
                <a:lnTo>
                  <a:pt x="133946" y="17860"/>
                </a:lnTo>
                <a:lnTo>
                  <a:pt x="133946" y="26790"/>
                </a:lnTo>
                <a:lnTo>
                  <a:pt x="133946" y="35719"/>
                </a:lnTo>
                <a:lnTo>
                  <a:pt x="142875" y="44649"/>
                </a:lnTo>
                <a:lnTo>
                  <a:pt x="142875" y="53579"/>
                </a:lnTo>
                <a:lnTo>
                  <a:pt x="151805" y="71438"/>
                </a:lnTo>
                <a:lnTo>
                  <a:pt x="151805" y="71438"/>
                </a:lnTo>
                <a:lnTo>
                  <a:pt x="160735" y="80368"/>
                </a:lnTo>
                <a:lnTo>
                  <a:pt x="160735" y="89297"/>
                </a:lnTo>
                <a:lnTo>
                  <a:pt x="169664" y="89297"/>
                </a:lnTo>
                <a:lnTo>
                  <a:pt x="169664" y="98227"/>
                </a:lnTo>
                <a:lnTo>
                  <a:pt x="169664" y="98227"/>
                </a:lnTo>
                <a:lnTo>
                  <a:pt x="169664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893094" y="3830836"/>
            <a:ext cx="35719" cy="187524"/>
          </a:xfrm>
          <a:custGeom>
            <a:avLst/>
            <a:gdLst/>
            <a:ahLst/>
            <a:cxnLst/>
            <a:rect l="0" t="0" r="0" b="0"/>
            <a:pathLst>
              <a:path w="35719" h="187524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29" y="80367"/>
                </a:lnTo>
                <a:lnTo>
                  <a:pt x="8929" y="89296"/>
                </a:lnTo>
                <a:lnTo>
                  <a:pt x="17859" y="107156"/>
                </a:lnTo>
                <a:lnTo>
                  <a:pt x="17859" y="116085"/>
                </a:lnTo>
                <a:lnTo>
                  <a:pt x="26789" y="133945"/>
                </a:lnTo>
                <a:lnTo>
                  <a:pt x="26789" y="151804"/>
                </a:lnTo>
                <a:lnTo>
                  <a:pt x="26789" y="160734"/>
                </a:lnTo>
                <a:lnTo>
                  <a:pt x="35718" y="169664"/>
                </a:lnTo>
                <a:lnTo>
                  <a:pt x="35718" y="178593"/>
                </a:lnTo>
                <a:lnTo>
                  <a:pt x="35718" y="187523"/>
                </a:lnTo>
                <a:lnTo>
                  <a:pt x="35718" y="187523"/>
                </a:lnTo>
                <a:lnTo>
                  <a:pt x="35718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964531" y="3920132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8" y="62508"/>
                </a:lnTo>
                <a:lnTo>
                  <a:pt x="62508" y="62508"/>
                </a:lnTo>
                <a:lnTo>
                  <a:pt x="71438" y="53579"/>
                </a:lnTo>
                <a:lnTo>
                  <a:pt x="80367" y="53579"/>
                </a:lnTo>
                <a:lnTo>
                  <a:pt x="89297" y="44649"/>
                </a:lnTo>
                <a:lnTo>
                  <a:pt x="98227" y="35719"/>
                </a:lnTo>
                <a:lnTo>
                  <a:pt x="107156" y="2678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25016" y="17860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8930"/>
                </a:lnTo>
                <a:lnTo>
                  <a:pt x="89297" y="17860"/>
                </a:lnTo>
                <a:lnTo>
                  <a:pt x="80367" y="26789"/>
                </a:lnTo>
                <a:lnTo>
                  <a:pt x="71438" y="35719"/>
                </a:lnTo>
                <a:lnTo>
                  <a:pt x="62508" y="44649"/>
                </a:lnTo>
                <a:lnTo>
                  <a:pt x="62508" y="62508"/>
                </a:lnTo>
                <a:lnTo>
                  <a:pt x="53578" y="71438"/>
                </a:lnTo>
                <a:lnTo>
                  <a:pt x="53578" y="80368"/>
                </a:lnTo>
                <a:lnTo>
                  <a:pt x="53578" y="89297"/>
                </a:lnTo>
                <a:lnTo>
                  <a:pt x="53578" y="98227"/>
                </a:lnTo>
                <a:lnTo>
                  <a:pt x="62508" y="107157"/>
                </a:lnTo>
                <a:lnTo>
                  <a:pt x="62508" y="116086"/>
                </a:lnTo>
                <a:lnTo>
                  <a:pt x="71438" y="125016"/>
                </a:lnTo>
                <a:lnTo>
                  <a:pt x="80367" y="125016"/>
                </a:lnTo>
                <a:lnTo>
                  <a:pt x="89297" y="125016"/>
                </a:lnTo>
                <a:lnTo>
                  <a:pt x="107156" y="125016"/>
                </a:lnTo>
                <a:lnTo>
                  <a:pt x="116086" y="125016"/>
                </a:lnTo>
                <a:lnTo>
                  <a:pt x="125016" y="125016"/>
                </a:lnTo>
                <a:lnTo>
                  <a:pt x="125016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78844" y="3911203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80367" y="0"/>
                </a:move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29" y="44648"/>
                </a:lnTo>
                <a:lnTo>
                  <a:pt x="17859" y="53578"/>
                </a:lnTo>
                <a:lnTo>
                  <a:pt x="26789" y="62508"/>
                </a:lnTo>
                <a:lnTo>
                  <a:pt x="44648" y="62508"/>
                </a:lnTo>
                <a:lnTo>
                  <a:pt x="62507" y="71437"/>
                </a:lnTo>
                <a:lnTo>
                  <a:pt x="71437" y="80367"/>
                </a:lnTo>
                <a:lnTo>
                  <a:pt x="89296" y="89297"/>
                </a:lnTo>
                <a:lnTo>
                  <a:pt x="98226" y="98226"/>
                </a:lnTo>
                <a:lnTo>
                  <a:pt x="116085" y="107156"/>
                </a:lnTo>
                <a:lnTo>
                  <a:pt x="125015" y="107156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42875" y="125015"/>
                </a:lnTo>
                <a:lnTo>
                  <a:pt x="142875" y="125015"/>
                </a:lnTo>
                <a:lnTo>
                  <a:pt x="142875" y="133945"/>
                </a:lnTo>
                <a:lnTo>
                  <a:pt x="133945" y="133945"/>
                </a:lnTo>
                <a:lnTo>
                  <a:pt x="133945" y="133945"/>
                </a:lnTo>
                <a:lnTo>
                  <a:pt x="116085" y="133945"/>
                </a:lnTo>
                <a:lnTo>
                  <a:pt x="107156" y="133945"/>
                </a:lnTo>
                <a:lnTo>
                  <a:pt x="89296" y="133945"/>
                </a:lnTo>
                <a:lnTo>
                  <a:pt x="80367" y="133945"/>
                </a:lnTo>
                <a:lnTo>
                  <a:pt x="71437" y="133945"/>
                </a:lnTo>
                <a:lnTo>
                  <a:pt x="71437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589609" y="3893343"/>
            <a:ext cx="187525" cy="196454"/>
          </a:xfrm>
          <a:custGeom>
            <a:avLst/>
            <a:gdLst/>
            <a:ahLst/>
            <a:cxnLst/>
            <a:rect l="0" t="0" r="0" b="0"/>
            <a:pathLst>
              <a:path w="187525" h="196454">
                <a:moveTo>
                  <a:pt x="0" y="44649"/>
                </a:move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87524"/>
                </a:lnTo>
                <a:lnTo>
                  <a:pt x="17860" y="196453"/>
                </a:lnTo>
                <a:lnTo>
                  <a:pt x="17860" y="196453"/>
                </a:lnTo>
                <a:lnTo>
                  <a:pt x="17860" y="196453"/>
                </a:lnTo>
                <a:lnTo>
                  <a:pt x="17860" y="196453"/>
                </a:lnTo>
                <a:lnTo>
                  <a:pt x="17860" y="187524"/>
                </a:lnTo>
                <a:lnTo>
                  <a:pt x="17860" y="178594"/>
                </a:lnTo>
                <a:lnTo>
                  <a:pt x="17860" y="178594"/>
                </a:lnTo>
                <a:lnTo>
                  <a:pt x="26789" y="160735"/>
                </a:lnTo>
                <a:lnTo>
                  <a:pt x="26789" y="151805"/>
                </a:lnTo>
                <a:lnTo>
                  <a:pt x="26789" y="133946"/>
                </a:lnTo>
                <a:lnTo>
                  <a:pt x="26789" y="125016"/>
                </a:lnTo>
                <a:lnTo>
                  <a:pt x="26789" y="107157"/>
                </a:lnTo>
                <a:lnTo>
                  <a:pt x="26789" y="89297"/>
                </a:lnTo>
                <a:lnTo>
                  <a:pt x="35719" y="71438"/>
                </a:lnTo>
                <a:lnTo>
                  <a:pt x="35719" y="62508"/>
                </a:lnTo>
                <a:lnTo>
                  <a:pt x="35719" y="4464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8930"/>
                </a:lnTo>
                <a:lnTo>
                  <a:pt x="98227" y="17860"/>
                </a:lnTo>
                <a:lnTo>
                  <a:pt x="107157" y="26789"/>
                </a:lnTo>
                <a:lnTo>
                  <a:pt x="125016" y="44649"/>
                </a:lnTo>
                <a:lnTo>
                  <a:pt x="133946" y="53578"/>
                </a:lnTo>
                <a:lnTo>
                  <a:pt x="142875" y="71438"/>
                </a:lnTo>
                <a:lnTo>
                  <a:pt x="142875" y="89297"/>
                </a:lnTo>
                <a:lnTo>
                  <a:pt x="151805" y="107157"/>
                </a:lnTo>
                <a:lnTo>
                  <a:pt x="160735" y="125016"/>
                </a:lnTo>
                <a:lnTo>
                  <a:pt x="169664" y="142875"/>
                </a:lnTo>
                <a:lnTo>
                  <a:pt x="169664" y="160735"/>
                </a:lnTo>
                <a:lnTo>
                  <a:pt x="178594" y="169664"/>
                </a:lnTo>
                <a:lnTo>
                  <a:pt x="178594" y="187524"/>
                </a:lnTo>
                <a:lnTo>
                  <a:pt x="178594" y="187524"/>
                </a:lnTo>
                <a:lnTo>
                  <a:pt x="187524" y="196453"/>
                </a:lnTo>
                <a:lnTo>
                  <a:pt x="187524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839640" y="3946921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62508" y="17860"/>
                </a:move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90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53579" y="125016"/>
                </a:lnTo>
                <a:lnTo>
                  <a:pt x="62508" y="125016"/>
                </a:lnTo>
                <a:lnTo>
                  <a:pt x="71438" y="125016"/>
                </a:lnTo>
                <a:lnTo>
                  <a:pt x="89297" y="125016"/>
                </a:lnTo>
                <a:lnTo>
                  <a:pt x="98227" y="116086"/>
                </a:lnTo>
                <a:lnTo>
                  <a:pt x="107157" y="107157"/>
                </a:lnTo>
                <a:lnTo>
                  <a:pt x="116086" y="98227"/>
                </a:lnTo>
                <a:lnTo>
                  <a:pt x="125016" y="98227"/>
                </a:lnTo>
                <a:lnTo>
                  <a:pt x="133946" y="80368"/>
                </a:lnTo>
                <a:lnTo>
                  <a:pt x="142875" y="71438"/>
                </a:lnTo>
                <a:lnTo>
                  <a:pt x="142875" y="62508"/>
                </a:lnTo>
                <a:lnTo>
                  <a:pt x="151805" y="53579"/>
                </a:lnTo>
                <a:lnTo>
                  <a:pt x="151805" y="44649"/>
                </a:lnTo>
                <a:lnTo>
                  <a:pt x="151805" y="35719"/>
                </a:lnTo>
                <a:lnTo>
                  <a:pt x="142875" y="26790"/>
                </a:lnTo>
                <a:lnTo>
                  <a:pt x="142875" y="17860"/>
                </a:lnTo>
                <a:lnTo>
                  <a:pt x="133946" y="8930"/>
                </a:lnTo>
                <a:lnTo>
                  <a:pt x="125016" y="893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036094" y="3830836"/>
            <a:ext cx="62508" cy="294680"/>
          </a:xfrm>
          <a:custGeom>
            <a:avLst/>
            <a:gdLst/>
            <a:ahLst/>
            <a:cxnLst/>
            <a:rect l="0" t="0" r="0" b="0"/>
            <a:pathLst>
              <a:path w="62508" h="29468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16085"/>
                </a:lnTo>
                <a:lnTo>
                  <a:pt x="8929" y="133945"/>
                </a:lnTo>
                <a:lnTo>
                  <a:pt x="17859" y="160734"/>
                </a:lnTo>
                <a:lnTo>
                  <a:pt x="17859" y="178593"/>
                </a:lnTo>
                <a:lnTo>
                  <a:pt x="26789" y="196453"/>
                </a:lnTo>
                <a:lnTo>
                  <a:pt x="26789" y="214312"/>
                </a:lnTo>
                <a:lnTo>
                  <a:pt x="35718" y="232171"/>
                </a:lnTo>
                <a:lnTo>
                  <a:pt x="35718" y="250031"/>
                </a:lnTo>
                <a:lnTo>
                  <a:pt x="44648" y="258960"/>
                </a:lnTo>
                <a:lnTo>
                  <a:pt x="53578" y="267890"/>
                </a:lnTo>
                <a:lnTo>
                  <a:pt x="53578" y="285750"/>
                </a:lnTo>
                <a:lnTo>
                  <a:pt x="62507" y="285750"/>
                </a:lnTo>
                <a:lnTo>
                  <a:pt x="62507" y="294679"/>
                </a:lnTo>
                <a:lnTo>
                  <a:pt x="62507" y="294679"/>
                </a:lnTo>
                <a:lnTo>
                  <a:pt x="62507" y="2946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18234" y="3946921"/>
            <a:ext cx="178595" cy="17861"/>
          </a:xfrm>
          <a:custGeom>
            <a:avLst/>
            <a:gdLst/>
            <a:ahLst/>
            <a:cxnLst/>
            <a:rect l="0" t="0" r="0" b="0"/>
            <a:pathLst>
              <a:path w="178595" h="1786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60735" y="17860"/>
                </a:lnTo>
                <a:lnTo>
                  <a:pt x="169664" y="17860"/>
                </a:lnTo>
                <a:lnTo>
                  <a:pt x="178594" y="17860"/>
                </a:lnTo>
                <a:lnTo>
                  <a:pt x="178594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75109" y="4223742"/>
            <a:ext cx="276822" cy="464345"/>
          </a:xfrm>
          <a:custGeom>
            <a:avLst/>
            <a:gdLst/>
            <a:ahLst/>
            <a:cxnLst/>
            <a:rect l="0" t="0" r="0" b="0"/>
            <a:pathLst>
              <a:path w="276822" h="464345">
                <a:moveTo>
                  <a:pt x="116086" y="0"/>
                </a:move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71438" y="17859"/>
                </a:lnTo>
                <a:lnTo>
                  <a:pt x="62508" y="26789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44648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0"/>
                </a:lnTo>
                <a:lnTo>
                  <a:pt x="0" y="294679"/>
                </a:lnTo>
                <a:lnTo>
                  <a:pt x="0" y="312539"/>
                </a:lnTo>
                <a:lnTo>
                  <a:pt x="0" y="330398"/>
                </a:lnTo>
                <a:lnTo>
                  <a:pt x="8930" y="339328"/>
                </a:lnTo>
                <a:lnTo>
                  <a:pt x="8930" y="357187"/>
                </a:lnTo>
                <a:lnTo>
                  <a:pt x="8930" y="375047"/>
                </a:lnTo>
                <a:lnTo>
                  <a:pt x="17860" y="383976"/>
                </a:lnTo>
                <a:lnTo>
                  <a:pt x="17860" y="401836"/>
                </a:lnTo>
                <a:lnTo>
                  <a:pt x="26789" y="410765"/>
                </a:lnTo>
                <a:lnTo>
                  <a:pt x="26789" y="428625"/>
                </a:lnTo>
                <a:lnTo>
                  <a:pt x="26789" y="437554"/>
                </a:lnTo>
                <a:lnTo>
                  <a:pt x="35719" y="446484"/>
                </a:lnTo>
                <a:lnTo>
                  <a:pt x="35719" y="446484"/>
                </a:lnTo>
                <a:lnTo>
                  <a:pt x="35719" y="455414"/>
                </a:lnTo>
                <a:lnTo>
                  <a:pt x="44649" y="455414"/>
                </a:lnTo>
                <a:lnTo>
                  <a:pt x="44649" y="464344"/>
                </a:lnTo>
                <a:lnTo>
                  <a:pt x="44649" y="464344"/>
                </a:lnTo>
                <a:lnTo>
                  <a:pt x="53578" y="464344"/>
                </a:lnTo>
                <a:lnTo>
                  <a:pt x="62508" y="464344"/>
                </a:lnTo>
                <a:lnTo>
                  <a:pt x="71438" y="455414"/>
                </a:lnTo>
                <a:lnTo>
                  <a:pt x="89297" y="455414"/>
                </a:lnTo>
                <a:lnTo>
                  <a:pt x="98227" y="455414"/>
                </a:lnTo>
                <a:lnTo>
                  <a:pt x="116086" y="446484"/>
                </a:lnTo>
                <a:lnTo>
                  <a:pt x="125016" y="437554"/>
                </a:lnTo>
                <a:lnTo>
                  <a:pt x="142875" y="437554"/>
                </a:lnTo>
                <a:lnTo>
                  <a:pt x="160735" y="428625"/>
                </a:lnTo>
                <a:lnTo>
                  <a:pt x="169664" y="428625"/>
                </a:lnTo>
                <a:lnTo>
                  <a:pt x="187524" y="419695"/>
                </a:lnTo>
                <a:lnTo>
                  <a:pt x="205383" y="410765"/>
                </a:lnTo>
                <a:lnTo>
                  <a:pt x="214313" y="410765"/>
                </a:lnTo>
                <a:lnTo>
                  <a:pt x="232172" y="410765"/>
                </a:lnTo>
                <a:lnTo>
                  <a:pt x="241102" y="401836"/>
                </a:lnTo>
                <a:lnTo>
                  <a:pt x="250032" y="401836"/>
                </a:lnTo>
                <a:lnTo>
                  <a:pt x="258961" y="401836"/>
                </a:lnTo>
                <a:lnTo>
                  <a:pt x="267891" y="401836"/>
                </a:lnTo>
                <a:lnTo>
                  <a:pt x="267891" y="401836"/>
                </a:lnTo>
                <a:lnTo>
                  <a:pt x="267891" y="401836"/>
                </a:lnTo>
                <a:lnTo>
                  <a:pt x="267891" y="392906"/>
                </a:lnTo>
                <a:lnTo>
                  <a:pt x="276821" y="392906"/>
                </a:lnTo>
                <a:lnTo>
                  <a:pt x="276821" y="392906"/>
                </a:lnTo>
                <a:lnTo>
                  <a:pt x="276821" y="392906"/>
                </a:lnTo>
                <a:lnTo>
                  <a:pt x="276821" y="3929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10828" y="4438054"/>
            <a:ext cx="107157" cy="26790"/>
          </a:xfrm>
          <a:custGeom>
            <a:avLst/>
            <a:gdLst/>
            <a:ahLst/>
            <a:cxnLst/>
            <a:rect l="0" t="0" r="0" b="0"/>
            <a:pathLst>
              <a:path w="107157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17860"/>
                </a:lnTo>
                <a:lnTo>
                  <a:pt x="35719" y="17860"/>
                </a:lnTo>
                <a:lnTo>
                  <a:pt x="44648" y="17860"/>
                </a:lnTo>
                <a:lnTo>
                  <a:pt x="6250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07281" y="4152304"/>
            <a:ext cx="312540" cy="517923"/>
          </a:xfrm>
          <a:custGeom>
            <a:avLst/>
            <a:gdLst/>
            <a:ahLst/>
            <a:cxnLst/>
            <a:rect l="0" t="0" r="0" b="0"/>
            <a:pathLst>
              <a:path w="312540" h="517923">
                <a:moveTo>
                  <a:pt x="116086" y="500063"/>
                </a:moveTo>
                <a:lnTo>
                  <a:pt x="116086" y="500063"/>
                </a:lnTo>
                <a:lnTo>
                  <a:pt x="116086" y="500063"/>
                </a:lnTo>
                <a:lnTo>
                  <a:pt x="116086" y="500063"/>
                </a:lnTo>
                <a:lnTo>
                  <a:pt x="107156" y="500063"/>
                </a:lnTo>
                <a:lnTo>
                  <a:pt x="107156" y="491133"/>
                </a:lnTo>
                <a:lnTo>
                  <a:pt x="107156" y="491133"/>
                </a:lnTo>
                <a:lnTo>
                  <a:pt x="107156" y="482203"/>
                </a:lnTo>
                <a:lnTo>
                  <a:pt x="116086" y="473274"/>
                </a:lnTo>
                <a:lnTo>
                  <a:pt x="107156" y="455414"/>
                </a:lnTo>
                <a:lnTo>
                  <a:pt x="107156" y="446485"/>
                </a:lnTo>
                <a:lnTo>
                  <a:pt x="107156" y="428625"/>
                </a:lnTo>
                <a:lnTo>
                  <a:pt x="98227" y="410766"/>
                </a:lnTo>
                <a:lnTo>
                  <a:pt x="98227" y="392907"/>
                </a:lnTo>
                <a:lnTo>
                  <a:pt x="89297" y="375047"/>
                </a:lnTo>
                <a:lnTo>
                  <a:pt x="89297" y="348258"/>
                </a:lnTo>
                <a:lnTo>
                  <a:pt x="80367" y="330399"/>
                </a:lnTo>
                <a:lnTo>
                  <a:pt x="71438" y="312539"/>
                </a:lnTo>
                <a:lnTo>
                  <a:pt x="71438" y="285750"/>
                </a:lnTo>
                <a:lnTo>
                  <a:pt x="71438" y="267891"/>
                </a:lnTo>
                <a:lnTo>
                  <a:pt x="62508" y="250032"/>
                </a:lnTo>
                <a:lnTo>
                  <a:pt x="62508" y="232172"/>
                </a:lnTo>
                <a:lnTo>
                  <a:pt x="53578" y="214313"/>
                </a:lnTo>
                <a:lnTo>
                  <a:pt x="44649" y="196453"/>
                </a:lnTo>
                <a:lnTo>
                  <a:pt x="35719" y="178594"/>
                </a:lnTo>
                <a:lnTo>
                  <a:pt x="26789" y="169664"/>
                </a:lnTo>
                <a:lnTo>
                  <a:pt x="26789" y="151805"/>
                </a:lnTo>
                <a:lnTo>
                  <a:pt x="17860" y="133946"/>
                </a:lnTo>
                <a:lnTo>
                  <a:pt x="17860" y="125016"/>
                </a:lnTo>
                <a:lnTo>
                  <a:pt x="8930" y="107157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107157"/>
                </a:lnTo>
                <a:lnTo>
                  <a:pt x="17860" y="125016"/>
                </a:lnTo>
                <a:lnTo>
                  <a:pt x="26789" y="133946"/>
                </a:lnTo>
                <a:lnTo>
                  <a:pt x="35719" y="151805"/>
                </a:lnTo>
                <a:lnTo>
                  <a:pt x="44649" y="169664"/>
                </a:lnTo>
                <a:lnTo>
                  <a:pt x="53578" y="187524"/>
                </a:lnTo>
                <a:lnTo>
                  <a:pt x="53578" y="214313"/>
                </a:lnTo>
                <a:lnTo>
                  <a:pt x="62508" y="232172"/>
                </a:lnTo>
                <a:lnTo>
                  <a:pt x="71438" y="250032"/>
                </a:lnTo>
                <a:lnTo>
                  <a:pt x="80367" y="276821"/>
                </a:lnTo>
                <a:lnTo>
                  <a:pt x="98227" y="294680"/>
                </a:lnTo>
                <a:lnTo>
                  <a:pt x="107156" y="321469"/>
                </a:lnTo>
                <a:lnTo>
                  <a:pt x="116086" y="339328"/>
                </a:lnTo>
                <a:lnTo>
                  <a:pt x="133946" y="357188"/>
                </a:lnTo>
                <a:lnTo>
                  <a:pt x="142875" y="375047"/>
                </a:lnTo>
                <a:lnTo>
                  <a:pt x="160735" y="392907"/>
                </a:lnTo>
                <a:lnTo>
                  <a:pt x="169664" y="410766"/>
                </a:lnTo>
                <a:lnTo>
                  <a:pt x="187524" y="428625"/>
                </a:lnTo>
                <a:lnTo>
                  <a:pt x="196453" y="446485"/>
                </a:lnTo>
                <a:lnTo>
                  <a:pt x="214313" y="455414"/>
                </a:lnTo>
                <a:lnTo>
                  <a:pt x="223242" y="473274"/>
                </a:lnTo>
                <a:lnTo>
                  <a:pt x="241102" y="482203"/>
                </a:lnTo>
                <a:lnTo>
                  <a:pt x="250032" y="500063"/>
                </a:lnTo>
                <a:lnTo>
                  <a:pt x="258961" y="508992"/>
                </a:lnTo>
                <a:lnTo>
                  <a:pt x="267891" y="508992"/>
                </a:lnTo>
                <a:lnTo>
                  <a:pt x="276821" y="517922"/>
                </a:lnTo>
                <a:lnTo>
                  <a:pt x="285750" y="517922"/>
                </a:lnTo>
                <a:lnTo>
                  <a:pt x="294680" y="517922"/>
                </a:lnTo>
                <a:lnTo>
                  <a:pt x="294680" y="517922"/>
                </a:lnTo>
                <a:lnTo>
                  <a:pt x="303610" y="508992"/>
                </a:lnTo>
                <a:lnTo>
                  <a:pt x="303610" y="508992"/>
                </a:lnTo>
                <a:lnTo>
                  <a:pt x="303610" y="500063"/>
                </a:lnTo>
                <a:lnTo>
                  <a:pt x="312539" y="491133"/>
                </a:lnTo>
                <a:lnTo>
                  <a:pt x="312539" y="473274"/>
                </a:lnTo>
                <a:lnTo>
                  <a:pt x="312539" y="455414"/>
                </a:lnTo>
                <a:lnTo>
                  <a:pt x="312539" y="437555"/>
                </a:lnTo>
                <a:lnTo>
                  <a:pt x="312539" y="419696"/>
                </a:lnTo>
                <a:lnTo>
                  <a:pt x="303610" y="401836"/>
                </a:lnTo>
                <a:lnTo>
                  <a:pt x="303610" y="383977"/>
                </a:lnTo>
                <a:lnTo>
                  <a:pt x="303610" y="366117"/>
                </a:lnTo>
                <a:lnTo>
                  <a:pt x="294680" y="339328"/>
                </a:lnTo>
                <a:lnTo>
                  <a:pt x="294680" y="312539"/>
                </a:lnTo>
                <a:lnTo>
                  <a:pt x="285750" y="294680"/>
                </a:lnTo>
                <a:lnTo>
                  <a:pt x="285750" y="267891"/>
                </a:lnTo>
                <a:lnTo>
                  <a:pt x="276821" y="241102"/>
                </a:lnTo>
                <a:lnTo>
                  <a:pt x="267891" y="223242"/>
                </a:lnTo>
                <a:lnTo>
                  <a:pt x="267891" y="196453"/>
                </a:lnTo>
                <a:lnTo>
                  <a:pt x="258961" y="178594"/>
                </a:lnTo>
                <a:lnTo>
                  <a:pt x="250032" y="151805"/>
                </a:lnTo>
                <a:lnTo>
                  <a:pt x="241102" y="133946"/>
                </a:lnTo>
                <a:lnTo>
                  <a:pt x="232172" y="116086"/>
                </a:lnTo>
                <a:lnTo>
                  <a:pt x="232172" y="89297"/>
                </a:lnTo>
                <a:lnTo>
                  <a:pt x="223242" y="80367"/>
                </a:lnTo>
                <a:lnTo>
                  <a:pt x="223242" y="62508"/>
                </a:lnTo>
                <a:lnTo>
                  <a:pt x="214313" y="44649"/>
                </a:lnTo>
                <a:lnTo>
                  <a:pt x="214313" y="35719"/>
                </a:lnTo>
                <a:lnTo>
                  <a:pt x="205383" y="26789"/>
                </a:lnTo>
                <a:lnTo>
                  <a:pt x="205383" y="17860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455539" y="4205882"/>
            <a:ext cx="250032" cy="410767"/>
          </a:xfrm>
          <a:custGeom>
            <a:avLst/>
            <a:gdLst/>
            <a:ahLst/>
            <a:cxnLst/>
            <a:rect l="0" t="0" r="0" b="0"/>
            <a:pathLst>
              <a:path w="250032" h="410767">
                <a:moveTo>
                  <a:pt x="98227" y="17860"/>
                </a:moveTo>
                <a:lnTo>
                  <a:pt x="98227" y="17860"/>
                </a:lnTo>
                <a:lnTo>
                  <a:pt x="98227" y="17860"/>
                </a:lnTo>
                <a:lnTo>
                  <a:pt x="9822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33946"/>
                </a:lnTo>
                <a:lnTo>
                  <a:pt x="17859" y="142875"/>
                </a:lnTo>
                <a:lnTo>
                  <a:pt x="26789" y="160735"/>
                </a:lnTo>
                <a:lnTo>
                  <a:pt x="26789" y="178594"/>
                </a:lnTo>
                <a:lnTo>
                  <a:pt x="26789" y="205383"/>
                </a:lnTo>
                <a:lnTo>
                  <a:pt x="35719" y="223243"/>
                </a:lnTo>
                <a:lnTo>
                  <a:pt x="35719" y="241102"/>
                </a:lnTo>
                <a:lnTo>
                  <a:pt x="44648" y="258961"/>
                </a:lnTo>
                <a:lnTo>
                  <a:pt x="44648" y="276821"/>
                </a:lnTo>
                <a:lnTo>
                  <a:pt x="53578" y="294680"/>
                </a:lnTo>
                <a:lnTo>
                  <a:pt x="53578" y="303610"/>
                </a:lnTo>
                <a:lnTo>
                  <a:pt x="62508" y="321469"/>
                </a:lnTo>
                <a:lnTo>
                  <a:pt x="62508" y="339329"/>
                </a:lnTo>
                <a:lnTo>
                  <a:pt x="71437" y="348258"/>
                </a:lnTo>
                <a:lnTo>
                  <a:pt x="80367" y="366118"/>
                </a:lnTo>
                <a:lnTo>
                  <a:pt x="89297" y="375047"/>
                </a:lnTo>
                <a:lnTo>
                  <a:pt x="89297" y="383977"/>
                </a:lnTo>
                <a:lnTo>
                  <a:pt x="98227" y="392907"/>
                </a:lnTo>
                <a:lnTo>
                  <a:pt x="98227" y="401836"/>
                </a:lnTo>
                <a:lnTo>
                  <a:pt x="107156" y="401836"/>
                </a:lnTo>
                <a:lnTo>
                  <a:pt x="116086" y="410766"/>
                </a:lnTo>
                <a:lnTo>
                  <a:pt x="125016" y="410766"/>
                </a:lnTo>
                <a:lnTo>
                  <a:pt x="133945" y="410766"/>
                </a:lnTo>
                <a:lnTo>
                  <a:pt x="133945" y="410766"/>
                </a:lnTo>
                <a:lnTo>
                  <a:pt x="142875" y="410766"/>
                </a:lnTo>
                <a:lnTo>
                  <a:pt x="151805" y="410766"/>
                </a:lnTo>
                <a:lnTo>
                  <a:pt x="160734" y="401836"/>
                </a:lnTo>
                <a:lnTo>
                  <a:pt x="169664" y="401836"/>
                </a:lnTo>
                <a:lnTo>
                  <a:pt x="178594" y="401836"/>
                </a:lnTo>
                <a:lnTo>
                  <a:pt x="187523" y="392907"/>
                </a:lnTo>
                <a:lnTo>
                  <a:pt x="205383" y="392907"/>
                </a:lnTo>
                <a:lnTo>
                  <a:pt x="214312" y="383977"/>
                </a:lnTo>
                <a:lnTo>
                  <a:pt x="223242" y="383977"/>
                </a:lnTo>
                <a:lnTo>
                  <a:pt x="232172" y="383977"/>
                </a:lnTo>
                <a:lnTo>
                  <a:pt x="241101" y="375047"/>
                </a:lnTo>
                <a:lnTo>
                  <a:pt x="241101" y="375047"/>
                </a:lnTo>
                <a:lnTo>
                  <a:pt x="250031" y="375047"/>
                </a:lnTo>
                <a:lnTo>
                  <a:pt x="250031" y="375047"/>
                </a:lnTo>
                <a:lnTo>
                  <a:pt x="250031" y="37504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518047" y="4393406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705570" y="4188023"/>
            <a:ext cx="303610" cy="419696"/>
          </a:xfrm>
          <a:custGeom>
            <a:avLst/>
            <a:gdLst/>
            <a:ahLst/>
            <a:cxnLst/>
            <a:rect l="0" t="0" r="0" b="0"/>
            <a:pathLst>
              <a:path w="303610" h="419696">
                <a:moveTo>
                  <a:pt x="0" y="205383"/>
                </a:moveTo>
                <a:lnTo>
                  <a:pt x="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8930" y="232172"/>
                </a:lnTo>
                <a:lnTo>
                  <a:pt x="17859" y="232172"/>
                </a:lnTo>
                <a:lnTo>
                  <a:pt x="26789" y="250031"/>
                </a:lnTo>
                <a:lnTo>
                  <a:pt x="26789" y="258961"/>
                </a:lnTo>
                <a:lnTo>
                  <a:pt x="35719" y="267891"/>
                </a:lnTo>
                <a:lnTo>
                  <a:pt x="44649" y="285750"/>
                </a:lnTo>
                <a:lnTo>
                  <a:pt x="53578" y="294680"/>
                </a:lnTo>
                <a:lnTo>
                  <a:pt x="53578" y="312539"/>
                </a:lnTo>
                <a:lnTo>
                  <a:pt x="62508" y="321469"/>
                </a:lnTo>
                <a:lnTo>
                  <a:pt x="62508" y="339328"/>
                </a:lnTo>
                <a:lnTo>
                  <a:pt x="71438" y="348258"/>
                </a:lnTo>
                <a:lnTo>
                  <a:pt x="71438" y="357188"/>
                </a:lnTo>
                <a:lnTo>
                  <a:pt x="80367" y="366117"/>
                </a:lnTo>
                <a:lnTo>
                  <a:pt x="80367" y="383977"/>
                </a:lnTo>
                <a:lnTo>
                  <a:pt x="80367" y="392906"/>
                </a:lnTo>
                <a:lnTo>
                  <a:pt x="80367" y="401836"/>
                </a:lnTo>
                <a:lnTo>
                  <a:pt x="89297" y="401836"/>
                </a:lnTo>
                <a:lnTo>
                  <a:pt x="89297" y="410766"/>
                </a:lnTo>
                <a:lnTo>
                  <a:pt x="89297" y="419695"/>
                </a:lnTo>
                <a:lnTo>
                  <a:pt x="89297" y="419695"/>
                </a:lnTo>
                <a:lnTo>
                  <a:pt x="89297" y="419695"/>
                </a:lnTo>
                <a:lnTo>
                  <a:pt x="89297" y="419695"/>
                </a:lnTo>
                <a:lnTo>
                  <a:pt x="89297" y="419695"/>
                </a:lnTo>
                <a:lnTo>
                  <a:pt x="89297" y="419695"/>
                </a:lnTo>
                <a:lnTo>
                  <a:pt x="89297" y="410766"/>
                </a:lnTo>
                <a:lnTo>
                  <a:pt x="89297" y="410766"/>
                </a:lnTo>
                <a:lnTo>
                  <a:pt x="89297" y="392906"/>
                </a:lnTo>
                <a:lnTo>
                  <a:pt x="89297" y="383977"/>
                </a:lnTo>
                <a:lnTo>
                  <a:pt x="80367" y="375047"/>
                </a:lnTo>
                <a:lnTo>
                  <a:pt x="80367" y="357188"/>
                </a:lnTo>
                <a:lnTo>
                  <a:pt x="80367" y="348258"/>
                </a:lnTo>
                <a:lnTo>
                  <a:pt x="71438" y="330398"/>
                </a:lnTo>
                <a:lnTo>
                  <a:pt x="71438" y="312539"/>
                </a:lnTo>
                <a:lnTo>
                  <a:pt x="62508" y="285750"/>
                </a:lnTo>
                <a:lnTo>
                  <a:pt x="62508" y="267891"/>
                </a:lnTo>
                <a:lnTo>
                  <a:pt x="53578" y="250031"/>
                </a:lnTo>
                <a:lnTo>
                  <a:pt x="53578" y="232172"/>
                </a:lnTo>
                <a:lnTo>
                  <a:pt x="53578" y="214313"/>
                </a:lnTo>
                <a:lnTo>
                  <a:pt x="44649" y="187523"/>
                </a:lnTo>
                <a:lnTo>
                  <a:pt x="44649" y="169664"/>
                </a:lnTo>
                <a:lnTo>
                  <a:pt x="35719" y="151805"/>
                </a:lnTo>
                <a:lnTo>
                  <a:pt x="35719" y="133945"/>
                </a:lnTo>
                <a:lnTo>
                  <a:pt x="26789" y="116086"/>
                </a:lnTo>
                <a:lnTo>
                  <a:pt x="26789" y="98227"/>
                </a:lnTo>
                <a:lnTo>
                  <a:pt x="17859" y="89297"/>
                </a:lnTo>
                <a:lnTo>
                  <a:pt x="17859" y="71438"/>
                </a:lnTo>
                <a:lnTo>
                  <a:pt x="17859" y="53578"/>
                </a:lnTo>
                <a:lnTo>
                  <a:pt x="17859" y="44648"/>
                </a:lnTo>
                <a:lnTo>
                  <a:pt x="17859" y="3571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30"/>
                </a:lnTo>
                <a:lnTo>
                  <a:pt x="107156" y="8930"/>
                </a:lnTo>
                <a:lnTo>
                  <a:pt x="116086" y="17859"/>
                </a:lnTo>
                <a:lnTo>
                  <a:pt x="125016" y="26789"/>
                </a:lnTo>
                <a:lnTo>
                  <a:pt x="133945" y="35719"/>
                </a:lnTo>
                <a:lnTo>
                  <a:pt x="142875" y="44648"/>
                </a:lnTo>
                <a:lnTo>
                  <a:pt x="151805" y="62508"/>
                </a:lnTo>
                <a:lnTo>
                  <a:pt x="160734" y="71438"/>
                </a:lnTo>
                <a:lnTo>
                  <a:pt x="160734" y="80367"/>
                </a:lnTo>
                <a:lnTo>
                  <a:pt x="169664" y="89297"/>
                </a:lnTo>
                <a:lnTo>
                  <a:pt x="169664" y="98227"/>
                </a:lnTo>
                <a:lnTo>
                  <a:pt x="169664" y="107156"/>
                </a:lnTo>
                <a:lnTo>
                  <a:pt x="169664" y="116086"/>
                </a:lnTo>
                <a:lnTo>
                  <a:pt x="169664" y="125016"/>
                </a:lnTo>
                <a:lnTo>
                  <a:pt x="169664" y="133945"/>
                </a:lnTo>
                <a:lnTo>
                  <a:pt x="160734" y="142875"/>
                </a:lnTo>
                <a:lnTo>
                  <a:pt x="151805" y="142875"/>
                </a:lnTo>
                <a:lnTo>
                  <a:pt x="151805" y="151805"/>
                </a:lnTo>
                <a:lnTo>
                  <a:pt x="142875" y="151805"/>
                </a:lnTo>
                <a:lnTo>
                  <a:pt x="133945" y="151805"/>
                </a:lnTo>
                <a:lnTo>
                  <a:pt x="125016" y="151805"/>
                </a:lnTo>
                <a:lnTo>
                  <a:pt x="116086" y="160734"/>
                </a:lnTo>
                <a:lnTo>
                  <a:pt x="107156" y="160734"/>
                </a:lnTo>
                <a:lnTo>
                  <a:pt x="98227" y="160734"/>
                </a:lnTo>
                <a:lnTo>
                  <a:pt x="89297" y="160734"/>
                </a:lnTo>
                <a:lnTo>
                  <a:pt x="89297" y="160734"/>
                </a:lnTo>
                <a:lnTo>
                  <a:pt x="80367" y="160734"/>
                </a:lnTo>
                <a:lnTo>
                  <a:pt x="80367" y="160734"/>
                </a:lnTo>
                <a:lnTo>
                  <a:pt x="80367" y="160734"/>
                </a:lnTo>
                <a:lnTo>
                  <a:pt x="71438" y="160734"/>
                </a:lnTo>
                <a:lnTo>
                  <a:pt x="71438" y="160734"/>
                </a:lnTo>
                <a:lnTo>
                  <a:pt x="71438" y="169664"/>
                </a:lnTo>
                <a:lnTo>
                  <a:pt x="80367" y="169664"/>
                </a:lnTo>
                <a:lnTo>
                  <a:pt x="80367" y="178594"/>
                </a:lnTo>
                <a:lnTo>
                  <a:pt x="89297" y="178594"/>
                </a:lnTo>
                <a:lnTo>
                  <a:pt x="89297" y="187523"/>
                </a:lnTo>
                <a:lnTo>
                  <a:pt x="98227" y="187523"/>
                </a:lnTo>
                <a:lnTo>
                  <a:pt x="107156" y="196453"/>
                </a:lnTo>
                <a:lnTo>
                  <a:pt x="116086" y="205383"/>
                </a:lnTo>
                <a:lnTo>
                  <a:pt x="125016" y="214313"/>
                </a:lnTo>
                <a:lnTo>
                  <a:pt x="133945" y="232172"/>
                </a:lnTo>
                <a:lnTo>
                  <a:pt x="151805" y="241102"/>
                </a:lnTo>
                <a:lnTo>
                  <a:pt x="160734" y="250031"/>
                </a:lnTo>
                <a:lnTo>
                  <a:pt x="169664" y="267891"/>
                </a:lnTo>
                <a:lnTo>
                  <a:pt x="178594" y="276820"/>
                </a:lnTo>
                <a:lnTo>
                  <a:pt x="196453" y="285750"/>
                </a:lnTo>
                <a:lnTo>
                  <a:pt x="205383" y="303609"/>
                </a:lnTo>
                <a:lnTo>
                  <a:pt x="214313" y="312539"/>
                </a:lnTo>
                <a:lnTo>
                  <a:pt x="223242" y="330398"/>
                </a:lnTo>
                <a:lnTo>
                  <a:pt x="232172" y="339328"/>
                </a:lnTo>
                <a:lnTo>
                  <a:pt x="241102" y="348258"/>
                </a:lnTo>
                <a:lnTo>
                  <a:pt x="250031" y="357188"/>
                </a:lnTo>
                <a:lnTo>
                  <a:pt x="258961" y="366117"/>
                </a:lnTo>
                <a:lnTo>
                  <a:pt x="267891" y="366117"/>
                </a:lnTo>
                <a:lnTo>
                  <a:pt x="276820" y="375047"/>
                </a:lnTo>
                <a:lnTo>
                  <a:pt x="285750" y="383977"/>
                </a:lnTo>
                <a:lnTo>
                  <a:pt x="285750" y="383977"/>
                </a:lnTo>
                <a:lnTo>
                  <a:pt x="294680" y="392906"/>
                </a:lnTo>
                <a:lnTo>
                  <a:pt x="294680" y="392906"/>
                </a:lnTo>
                <a:lnTo>
                  <a:pt x="303609" y="392906"/>
                </a:lnTo>
                <a:lnTo>
                  <a:pt x="303609" y="392906"/>
                </a:lnTo>
                <a:lnTo>
                  <a:pt x="303609" y="392906"/>
                </a:lnTo>
                <a:lnTo>
                  <a:pt x="303609" y="392906"/>
                </a:lnTo>
                <a:lnTo>
                  <a:pt x="303609" y="392906"/>
                </a:lnTo>
                <a:lnTo>
                  <a:pt x="303609" y="392906"/>
                </a:lnTo>
                <a:lnTo>
                  <a:pt x="303609" y="392906"/>
                </a:lnTo>
                <a:lnTo>
                  <a:pt x="303609" y="392906"/>
                </a:lnTo>
                <a:lnTo>
                  <a:pt x="303609" y="392906"/>
                </a:lnTo>
                <a:lnTo>
                  <a:pt x="303609" y="3929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098476" y="4205882"/>
            <a:ext cx="375048" cy="357189"/>
          </a:xfrm>
          <a:custGeom>
            <a:avLst/>
            <a:gdLst/>
            <a:ahLst/>
            <a:cxnLst/>
            <a:rect l="0" t="0" r="0" b="0"/>
            <a:pathLst>
              <a:path w="375048" h="357189">
                <a:moveTo>
                  <a:pt x="178594" y="53579"/>
                </a:moveTo>
                <a:lnTo>
                  <a:pt x="178594" y="53579"/>
                </a:lnTo>
                <a:lnTo>
                  <a:pt x="178594" y="53579"/>
                </a:lnTo>
                <a:lnTo>
                  <a:pt x="178594" y="44649"/>
                </a:lnTo>
                <a:lnTo>
                  <a:pt x="178594" y="35719"/>
                </a:lnTo>
                <a:lnTo>
                  <a:pt x="187524" y="26789"/>
                </a:lnTo>
                <a:lnTo>
                  <a:pt x="187524" y="26789"/>
                </a:lnTo>
                <a:lnTo>
                  <a:pt x="187524" y="17860"/>
                </a:lnTo>
                <a:lnTo>
                  <a:pt x="187524" y="8930"/>
                </a:lnTo>
                <a:lnTo>
                  <a:pt x="178594" y="8930"/>
                </a:lnTo>
                <a:lnTo>
                  <a:pt x="178594" y="0"/>
                </a:lnTo>
                <a:lnTo>
                  <a:pt x="169664" y="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07157" y="17860"/>
                </a:lnTo>
                <a:lnTo>
                  <a:pt x="89297" y="17860"/>
                </a:lnTo>
                <a:lnTo>
                  <a:pt x="80368" y="26789"/>
                </a:lnTo>
                <a:lnTo>
                  <a:pt x="71438" y="35719"/>
                </a:lnTo>
                <a:lnTo>
                  <a:pt x="62508" y="53579"/>
                </a:lnTo>
                <a:lnTo>
                  <a:pt x="44649" y="62508"/>
                </a:lnTo>
                <a:lnTo>
                  <a:pt x="35719" y="80368"/>
                </a:lnTo>
                <a:lnTo>
                  <a:pt x="26789" y="89297"/>
                </a:lnTo>
                <a:lnTo>
                  <a:pt x="17860" y="107157"/>
                </a:lnTo>
                <a:lnTo>
                  <a:pt x="17860" y="125016"/>
                </a:lnTo>
                <a:lnTo>
                  <a:pt x="893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4"/>
                </a:lnTo>
                <a:lnTo>
                  <a:pt x="0" y="214313"/>
                </a:lnTo>
                <a:lnTo>
                  <a:pt x="0" y="232172"/>
                </a:lnTo>
                <a:lnTo>
                  <a:pt x="8930" y="241102"/>
                </a:lnTo>
                <a:lnTo>
                  <a:pt x="8930" y="258961"/>
                </a:lnTo>
                <a:lnTo>
                  <a:pt x="17860" y="276821"/>
                </a:lnTo>
                <a:lnTo>
                  <a:pt x="26789" y="294680"/>
                </a:lnTo>
                <a:lnTo>
                  <a:pt x="35719" y="303610"/>
                </a:lnTo>
                <a:lnTo>
                  <a:pt x="53578" y="312539"/>
                </a:lnTo>
                <a:lnTo>
                  <a:pt x="62508" y="330399"/>
                </a:lnTo>
                <a:lnTo>
                  <a:pt x="80368" y="339329"/>
                </a:lnTo>
                <a:lnTo>
                  <a:pt x="89297" y="348258"/>
                </a:lnTo>
                <a:lnTo>
                  <a:pt x="107157" y="348258"/>
                </a:lnTo>
                <a:lnTo>
                  <a:pt x="125016" y="357188"/>
                </a:lnTo>
                <a:lnTo>
                  <a:pt x="142875" y="357188"/>
                </a:lnTo>
                <a:lnTo>
                  <a:pt x="160735" y="357188"/>
                </a:lnTo>
                <a:lnTo>
                  <a:pt x="178594" y="357188"/>
                </a:lnTo>
                <a:lnTo>
                  <a:pt x="187524" y="357188"/>
                </a:lnTo>
                <a:lnTo>
                  <a:pt x="205383" y="348258"/>
                </a:lnTo>
                <a:lnTo>
                  <a:pt x="223243" y="348258"/>
                </a:lnTo>
                <a:lnTo>
                  <a:pt x="241102" y="339329"/>
                </a:lnTo>
                <a:lnTo>
                  <a:pt x="258961" y="330399"/>
                </a:lnTo>
                <a:lnTo>
                  <a:pt x="276821" y="321469"/>
                </a:lnTo>
                <a:lnTo>
                  <a:pt x="285750" y="312539"/>
                </a:lnTo>
                <a:lnTo>
                  <a:pt x="294680" y="303610"/>
                </a:lnTo>
                <a:lnTo>
                  <a:pt x="312539" y="294680"/>
                </a:lnTo>
                <a:lnTo>
                  <a:pt x="321469" y="285750"/>
                </a:lnTo>
                <a:lnTo>
                  <a:pt x="330399" y="276821"/>
                </a:lnTo>
                <a:lnTo>
                  <a:pt x="339328" y="267891"/>
                </a:lnTo>
                <a:lnTo>
                  <a:pt x="348258" y="258961"/>
                </a:lnTo>
                <a:lnTo>
                  <a:pt x="357188" y="250032"/>
                </a:lnTo>
                <a:lnTo>
                  <a:pt x="357188" y="241102"/>
                </a:lnTo>
                <a:lnTo>
                  <a:pt x="366118" y="232172"/>
                </a:lnTo>
                <a:lnTo>
                  <a:pt x="366118" y="223243"/>
                </a:lnTo>
                <a:lnTo>
                  <a:pt x="366118" y="223243"/>
                </a:lnTo>
                <a:lnTo>
                  <a:pt x="375047" y="214313"/>
                </a:lnTo>
                <a:lnTo>
                  <a:pt x="375047" y="205383"/>
                </a:lnTo>
                <a:lnTo>
                  <a:pt x="375047" y="205383"/>
                </a:lnTo>
                <a:lnTo>
                  <a:pt x="366118" y="196454"/>
                </a:lnTo>
                <a:lnTo>
                  <a:pt x="366118" y="196454"/>
                </a:lnTo>
                <a:lnTo>
                  <a:pt x="366118" y="187524"/>
                </a:lnTo>
                <a:lnTo>
                  <a:pt x="357188" y="187524"/>
                </a:lnTo>
                <a:lnTo>
                  <a:pt x="357188" y="187524"/>
                </a:lnTo>
                <a:lnTo>
                  <a:pt x="348258" y="187524"/>
                </a:lnTo>
                <a:lnTo>
                  <a:pt x="339328" y="187524"/>
                </a:lnTo>
                <a:lnTo>
                  <a:pt x="330399" y="187524"/>
                </a:lnTo>
                <a:lnTo>
                  <a:pt x="312539" y="187524"/>
                </a:lnTo>
                <a:lnTo>
                  <a:pt x="303610" y="196454"/>
                </a:lnTo>
                <a:lnTo>
                  <a:pt x="285750" y="196454"/>
                </a:lnTo>
                <a:lnTo>
                  <a:pt x="276821" y="196454"/>
                </a:lnTo>
                <a:lnTo>
                  <a:pt x="267891" y="205383"/>
                </a:lnTo>
                <a:lnTo>
                  <a:pt x="258961" y="205383"/>
                </a:lnTo>
                <a:lnTo>
                  <a:pt x="241102" y="214313"/>
                </a:lnTo>
                <a:lnTo>
                  <a:pt x="232172" y="214313"/>
                </a:lnTo>
                <a:lnTo>
                  <a:pt x="223243" y="214313"/>
                </a:lnTo>
                <a:lnTo>
                  <a:pt x="214313" y="214313"/>
                </a:lnTo>
                <a:lnTo>
                  <a:pt x="205383" y="223243"/>
                </a:lnTo>
                <a:lnTo>
                  <a:pt x="205383" y="223243"/>
                </a:lnTo>
                <a:lnTo>
                  <a:pt x="196453" y="223243"/>
                </a:lnTo>
                <a:lnTo>
                  <a:pt x="187524" y="223243"/>
                </a:lnTo>
                <a:lnTo>
                  <a:pt x="187524" y="223243"/>
                </a:lnTo>
                <a:lnTo>
                  <a:pt x="187524" y="22324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482453" y="4170164"/>
            <a:ext cx="160736" cy="241102"/>
          </a:xfrm>
          <a:custGeom>
            <a:avLst/>
            <a:gdLst/>
            <a:ahLst/>
            <a:cxnLst/>
            <a:rect l="0" t="0" r="0" b="0"/>
            <a:pathLst>
              <a:path w="160736" h="2411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35718"/>
                </a:lnTo>
                <a:lnTo>
                  <a:pt x="26789" y="53578"/>
                </a:lnTo>
                <a:lnTo>
                  <a:pt x="26789" y="62507"/>
                </a:lnTo>
                <a:lnTo>
                  <a:pt x="35719" y="71437"/>
                </a:lnTo>
                <a:lnTo>
                  <a:pt x="35719" y="89297"/>
                </a:lnTo>
                <a:lnTo>
                  <a:pt x="44649" y="98226"/>
                </a:lnTo>
                <a:lnTo>
                  <a:pt x="53578" y="116086"/>
                </a:lnTo>
                <a:lnTo>
                  <a:pt x="62508" y="125015"/>
                </a:lnTo>
                <a:lnTo>
                  <a:pt x="71438" y="133945"/>
                </a:lnTo>
                <a:lnTo>
                  <a:pt x="80367" y="151804"/>
                </a:lnTo>
                <a:lnTo>
                  <a:pt x="89297" y="160734"/>
                </a:lnTo>
                <a:lnTo>
                  <a:pt x="98227" y="169664"/>
                </a:lnTo>
                <a:lnTo>
                  <a:pt x="98227" y="187523"/>
                </a:lnTo>
                <a:lnTo>
                  <a:pt x="107156" y="196453"/>
                </a:lnTo>
                <a:lnTo>
                  <a:pt x="116086" y="205382"/>
                </a:lnTo>
                <a:lnTo>
                  <a:pt x="125016" y="214312"/>
                </a:lnTo>
                <a:lnTo>
                  <a:pt x="133945" y="223242"/>
                </a:lnTo>
                <a:lnTo>
                  <a:pt x="142875" y="232172"/>
                </a:lnTo>
                <a:lnTo>
                  <a:pt x="151805" y="232172"/>
                </a:lnTo>
                <a:lnTo>
                  <a:pt x="151805" y="241101"/>
                </a:lnTo>
                <a:lnTo>
                  <a:pt x="160735" y="241101"/>
                </a:lnTo>
                <a:lnTo>
                  <a:pt x="160735" y="241101"/>
                </a:lnTo>
                <a:lnTo>
                  <a:pt x="160735" y="241101"/>
                </a:lnTo>
                <a:lnTo>
                  <a:pt x="160735" y="2411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687836" y="4161234"/>
            <a:ext cx="98228" cy="428626"/>
          </a:xfrm>
          <a:custGeom>
            <a:avLst/>
            <a:gdLst/>
            <a:ahLst/>
            <a:cxnLst/>
            <a:rect l="0" t="0" r="0" b="0"/>
            <a:pathLst>
              <a:path w="98228" h="428626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8"/>
                </a:lnTo>
                <a:lnTo>
                  <a:pt x="80367" y="53578"/>
                </a:lnTo>
                <a:lnTo>
                  <a:pt x="80367" y="71437"/>
                </a:lnTo>
                <a:lnTo>
                  <a:pt x="80367" y="80367"/>
                </a:lnTo>
                <a:lnTo>
                  <a:pt x="71437" y="98227"/>
                </a:lnTo>
                <a:lnTo>
                  <a:pt x="71437" y="116086"/>
                </a:lnTo>
                <a:lnTo>
                  <a:pt x="71437" y="133945"/>
                </a:lnTo>
                <a:lnTo>
                  <a:pt x="62508" y="151805"/>
                </a:lnTo>
                <a:lnTo>
                  <a:pt x="62508" y="169664"/>
                </a:lnTo>
                <a:lnTo>
                  <a:pt x="53578" y="187523"/>
                </a:lnTo>
                <a:lnTo>
                  <a:pt x="53578" y="214312"/>
                </a:lnTo>
                <a:lnTo>
                  <a:pt x="44648" y="232172"/>
                </a:lnTo>
                <a:lnTo>
                  <a:pt x="44648" y="258961"/>
                </a:lnTo>
                <a:lnTo>
                  <a:pt x="35719" y="276820"/>
                </a:lnTo>
                <a:lnTo>
                  <a:pt x="26789" y="294680"/>
                </a:lnTo>
                <a:lnTo>
                  <a:pt x="26789" y="312539"/>
                </a:lnTo>
                <a:lnTo>
                  <a:pt x="26789" y="330398"/>
                </a:lnTo>
                <a:lnTo>
                  <a:pt x="17859" y="339328"/>
                </a:lnTo>
                <a:lnTo>
                  <a:pt x="17859" y="357187"/>
                </a:lnTo>
                <a:lnTo>
                  <a:pt x="17859" y="366117"/>
                </a:lnTo>
                <a:lnTo>
                  <a:pt x="17859" y="383977"/>
                </a:lnTo>
                <a:lnTo>
                  <a:pt x="17859" y="392906"/>
                </a:lnTo>
                <a:lnTo>
                  <a:pt x="8930" y="392906"/>
                </a:lnTo>
                <a:lnTo>
                  <a:pt x="8930" y="401836"/>
                </a:lnTo>
                <a:lnTo>
                  <a:pt x="8930" y="410766"/>
                </a:lnTo>
                <a:lnTo>
                  <a:pt x="8930" y="419695"/>
                </a:lnTo>
                <a:lnTo>
                  <a:pt x="8930" y="419695"/>
                </a:lnTo>
                <a:lnTo>
                  <a:pt x="8930" y="419695"/>
                </a:lnTo>
                <a:lnTo>
                  <a:pt x="8930" y="428625"/>
                </a:lnTo>
                <a:lnTo>
                  <a:pt x="8930" y="428625"/>
                </a:lnTo>
                <a:lnTo>
                  <a:pt x="8930" y="428625"/>
                </a:lnTo>
                <a:lnTo>
                  <a:pt x="8930" y="428625"/>
                </a:lnTo>
                <a:lnTo>
                  <a:pt x="8930" y="428625"/>
                </a:lnTo>
                <a:lnTo>
                  <a:pt x="8930" y="428625"/>
                </a:lnTo>
                <a:lnTo>
                  <a:pt x="8930" y="428625"/>
                </a:lnTo>
                <a:lnTo>
                  <a:pt x="893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19695"/>
                </a:lnTo>
                <a:lnTo>
                  <a:pt x="8930" y="419695"/>
                </a:lnTo>
                <a:lnTo>
                  <a:pt x="8930" y="419695"/>
                </a:lnTo>
                <a:lnTo>
                  <a:pt x="8930" y="419695"/>
                </a:lnTo>
                <a:lnTo>
                  <a:pt x="8930" y="41969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000375" y="4554140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</Words>
  <Application>Microsoft Office PowerPoint</Application>
  <PresentationFormat>On-screen Show (16:9)</PresentationFormat>
  <Paragraphs>10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light-gradient</vt:lpstr>
      <vt:lpstr>Review 1 2014 </vt:lpstr>
      <vt:lpstr>Organic Molecules</vt:lpstr>
      <vt:lpstr>PowerPoint Presentation</vt:lpstr>
      <vt:lpstr>PowerPoint Presentation</vt:lpstr>
      <vt:lpstr>Water pH and Buffers</vt:lpstr>
      <vt:lpstr>PowerPoint Presentation</vt:lpstr>
      <vt:lpstr>Active and Passive Transport</vt:lpstr>
      <vt:lpstr>PowerPoint Presentation</vt:lpstr>
      <vt:lpstr>PowerPoint Presentation</vt:lpstr>
      <vt:lpstr>Photosynthesis and Respiration</vt:lpstr>
      <vt:lpstr>PowerPoint Presentation</vt:lpstr>
      <vt:lpstr>PowerPoint Presentation</vt:lpstr>
      <vt:lpstr>PowerPoint Presentation</vt:lpstr>
      <vt:lpstr>Cell Division</vt:lpstr>
      <vt:lpstr>PowerPoint Presentation</vt:lpstr>
      <vt:lpstr>Cell Communication</vt:lpstr>
      <vt:lpstr>PowerPoint Presentation</vt:lpstr>
      <vt:lpstr>PowerPoint Presentation</vt:lpstr>
      <vt:lpstr>Evolution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1 2014</dc:title>
  <dc:creator>Eileen Cairo</dc:creator>
  <cp:lastModifiedBy>Saint Viator</cp:lastModifiedBy>
  <cp:revision>7</cp:revision>
  <dcterms:modified xsi:type="dcterms:W3CDTF">2014-04-25T15:19:15Z</dcterms:modified>
</cp:coreProperties>
</file>